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3.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4.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 id="2147483910" r:id="rId2"/>
    <p:sldMasterId id="2147483954" r:id="rId3"/>
    <p:sldMasterId id="2147483998" r:id="rId4"/>
    <p:sldMasterId id="2147484034" r:id="rId5"/>
  </p:sldMasterIdLst>
  <p:notesMasterIdLst>
    <p:notesMasterId r:id="rId69"/>
  </p:notesMasterIdLst>
  <p:handoutMasterIdLst>
    <p:handoutMasterId r:id="rId70"/>
  </p:handoutMasterIdLst>
  <p:sldIdLst>
    <p:sldId id="4286" r:id="rId6"/>
    <p:sldId id="4350" r:id="rId7"/>
    <p:sldId id="4333" r:id="rId8"/>
    <p:sldId id="4327" r:id="rId9"/>
    <p:sldId id="4357" r:id="rId10"/>
    <p:sldId id="4316" r:id="rId11"/>
    <p:sldId id="4345" r:id="rId12"/>
    <p:sldId id="4346" r:id="rId13"/>
    <p:sldId id="4328" r:id="rId14"/>
    <p:sldId id="4367" r:id="rId15"/>
    <p:sldId id="4334" r:id="rId16"/>
    <p:sldId id="4315" r:id="rId17"/>
    <p:sldId id="4373" r:id="rId18"/>
    <p:sldId id="269" r:id="rId19"/>
    <p:sldId id="4312" r:id="rId20"/>
    <p:sldId id="4375" r:id="rId21"/>
    <p:sldId id="4319" r:id="rId22"/>
    <p:sldId id="263" r:id="rId23"/>
    <p:sldId id="4318" r:id="rId24"/>
    <p:sldId id="4323" r:id="rId25"/>
    <p:sldId id="4352" r:id="rId26"/>
    <p:sldId id="4294" r:id="rId27"/>
    <p:sldId id="4377" r:id="rId28"/>
    <p:sldId id="4317" r:id="rId29"/>
    <p:sldId id="4313" r:id="rId30"/>
    <p:sldId id="4353" r:id="rId31"/>
    <p:sldId id="4355" r:id="rId32"/>
    <p:sldId id="4354" r:id="rId33"/>
    <p:sldId id="4329" r:id="rId34"/>
    <p:sldId id="270" r:id="rId35"/>
    <p:sldId id="4362" r:id="rId36"/>
    <p:sldId id="351" r:id="rId37"/>
    <p:sldId id="4314" r:id="rId38"/>
    <p:sldId id="353" r:id="rId39"/>
    <p:sldId id="354" r:id="rId40"/>
    <p:sldId id="4283" r:id="rId41"/>
    <p:sldId id="258" r:id="rId42"/>
    <p:sldId id="4293" r:id="rId43"/>
    <p:sldId id="4356" r:id="rId44"/>
    <p:sldId id="4297" r:id="rId45"/>
    <p:sldId id="4358" r:id="rId46"/>
    <p:sldId id="4368" r:id="rId47"/>
    <p:sldId id="4369" r:id="rId48"/>
    <p:sldId id="4370" r:id="rId49"/>
    <p:sldId id="4371" r:id="rId50"/>
    <p:sldId id="4372" r:id="rId51"/>
    <p:sldId id="4379" r:id="rId52"/>
    <p:sldId id="4378" r:id="rId53"/>
    <p:sldId id="4331" r:id="rId54"/>
    <p:sldId id="314" r:id="rId55"/>
    <p:sldId id="4361" r:id="rId56"/>
    <p:sldId id="4366" r:id="rId57"/>
    <p:sldId id="402" r:id="rId58"/>
    <p:sldId id="403" r:id="rId59"/>
    <p:sldId id="405" r:id="rId60"/>
    <p:sldId id="4332" r:id="rId61"/>
    <p:sldId id="4291" r:id="rId62"/>
    <p:sldId id="4309" r:id="rId63"/>
    <p:sldId id="4339" r:id="rId64"/>
    <p:sldId id="266" r:id="rId65"/>
    <p:sldId id="4364" r:id="rId66"/>
    <p:sldId id="4365" r:id="rId67"/>
    <p:sldId id="4263"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C23D"/>
    <a:srgbClr val="87AB81"/>
    <a:srgbClr val="09446A"/>
    <a:srgbClr val="80318E"/>
    <a:srgbClr val="853693"/>
    <a:srgbClr val="A6377D"/>
    <a:srgbClr val="452771"/>
    <a:srgbClr val="38622F"/>
    <a:srgbClr val="9D5EA9"/>
    <a:srgbClr val="C31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87"/>
    <p:restoredTop sz="94663"/>
  </p:normalViewPr>
  <p:slideViewPr>
    <p:cSldViewPr snapToGrid="0" snapToObjects="1">
      <p:cViewPr varScale="1">
        <p:scale>
          <a:sx n="114" d="100"/>
          <a:sy n="114" d="100"/>
        </p:scale>
        <p:origin x="168" y="48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61" d="100"/>
          <a:sy n="61" d="100"/>
        </p:scale>
        <p:origin x="3168" y="4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handoutMaster" Target="handoutMasters/handoutMaster1.xml"/><Relationship Id="rId75"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7DD633-7E5A-406B-A2E5-9726EE22E201}"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740CE0A9-9D82-4C97-9428-452FE3DAC67B}">
      <dgm:prSet phldrT="[Text]" custT="1"/>
      <dgm:spPr>
        <a:solidFill>
          <a:srgbClr val="80318E"/>
        </a:solidFill>
      </dgm:spPr>
      <dgm:t>
        <a:bodyPr/>
        <a:lstStyle/>
        <a:p>
          <a:r>
            <a:rPr lang="hr-BA" sz="2000" b="1" dirty="0"/>
            <a:t>NGO’s</a:t>
          </a:r>
          <a:endParaRPr lang="en-US" sz="2000" b="1" dirty="0"/>
        </a:p>
      </dgm:t>
    </dgm:pt>
    <dgm:pt modelId="{B67F4C6D-CA83-49AF-8ED6-647921651B1A}" type="parTrans" cxnId="{EEA422F9-1BFC-4B89-AE20-8FEE7945C9C1}">
      <dgm:prSet/>
      <dgm:spPr/>
      <dgm:t>
        <a:bodyPr/>
        <a:lstStyle/>
        <a:p>
          <a:endParaRPr lang="en-US"/>
        </a:p>
      </dgm:t>
    </dgm:pt>
    <dgm:pt modelId="{77C88AD8-294F-467C-9064-EA82532A1638}" type="sibTrans" cxnId="{EEA422F9-1BFC-4B89-AE20-8FEE7945C9C1}">
      <dgm:prSet/>
      <dgm:spPr/>
      <dgm:t>
        <a:bodyPr/>
        <a:lstStyle/>
        <a:p>
          <a:endParaRPr lang="en-US"/>
        </a:p>
      </dgm:t>
    </dgm:pt>
    <dgm:pt modelId="{743AF4C3-A37C-47C2-AB8B-BDE4E222EEF4}">
      <dgm:prSet phldrT="[Text]" custT="1"/>
      <dgm:spPr>
        <a:solidFill>
          <a:srgbClr val="80318E"/>
        </a:solidFill>
      </dgm:spPr>
      <dgm:t>
        <a:bodyPr/>
        <a:lstStyle/>
        <a:p>
          <a:r>
            <a:rPr lang="hr-BA" sz="2000" b="1" dirty="0"/>
            <a:t>Cooperatives</a:t>
          </a:r>
          <a:endParaRPr lang="en-US" sz="2000" b="1" dirty="0"/>
        </a:p>
      </dgm:t>
    </dgm:pt>
    <dgm:pt modelId="{C448696D-F2DB-472C-8033-11E9E18ADE49}" type="parTrans" cxnId="{B9FFED47-84BD-42AC-A4EB-2A5E97334310}">
      <dgm:prSet/>
      <dgm:spPr/>
      <dgm:t>
        <a:bodyPr/>
        <a:lstStyle/>
        <a:p>
          <a:endParaRPr lang="en-US"/>
        </a:p>
      </dgm:t>
    </dgm:pt>
    <dgm:pt modelId="{4A4C0069-53F7-4DCA-9498-5E36804E1C6A}" type="sibTrans" cxnId="{B9FFED47-84BD-42AC-A4EB-2A5E97334310}">
      <dgm:prSet/>
      <dgm:spPr/>
      <dgm:t>
        <a:bodyPr/>
        <a:lstStyle/>
        <a:p>
          <a:endParaRPr lang="en-US"/>
        </a:p>
      </dgm:t>
    </dgm:pt>
    <dgm:pt modelId="{7AB1D2BC-4CC0-4A63-807A-9BE32033DDF4}">
      <dgm:prSet phldrT="[Text]" custT="1"/>
      <dgm:spPr>
        <a:solidFill>
          <a:srgbClr val="80318E"/>
        </a:solidFill>
      </dgm:spPr>
      <dgm:t>
        <a:bodyPr/>
        <a:lstStyle/>
        <a:p>
          <a:r>
            <a:rPr lang="hr-BA" sz="2000" b="1" dirty="0"/>
            <a:t>Social Enterprises</a:t>
          </a:r>
          <a:endParaRPr lang="en-US" sz="2000" b="1" dirty="0"/>
        </a:p>
      </dgm:t>
    </dgm:pt>
    <dgm:pt modelId="{2A3339B4-EDF2-4E58-9B27-4FED5AC65372}" type="parTrans" cxnId="{D43DD797-9400-4A33-8474-A3B49B536C02}">
      <dgm:prSet/>
      <dgm:spPr/>
      <dgm:t>
        <a:bodyPr/>
        <a:lstStyle/>
        <a:p>
          <a:endParaRPr lang="en-US"/>
        </a:p>
      </dgm:t>
    </dgm:pt>
    <dgm:pt modelId="{1CBC366A-F377-41D9-91CE-E850D0A433A0}" type="sibTrans" cxnId="{D43DD797-9400-4A33-8474-A3B49B536C02}">
      <dgm:prSet/>
      <dgm:spPr/>
      <dgm:t>
        <a:bodyPr/>
        <a:lstStyle/>
        <a:p>
          <a:endParaRPr lang="en-US"/>
        </a:p>
      </dgm:t>
    </dgm:pt>
    <dgm:pt modelId="{27FFF4D0-5B0F-423B-896F-D6D2EDD61942}">
      <dgm:prSet phldrT="[Text]" custT="1"/>
      <dgm:spPr>
        <a:solidFill>
          <a:srgbClr val="80318E"/>
        </a:solidFill>
      </dgm:spPr>
      <dgm:t>
        <a:bodyPr/>
        <a:lstStyle/>
        <a:p>
          <a:r>
            <a:rPr lang="hr-BA" sz="2000" b="1" dirty="0"/>
            <a:t>Voluntary organisations</a:t>
          </a:r>
          <a:endParaRPr lang="en-US" sz="2000" b="1" dirty="0"/>
        </a:p>
      </dgm:t>
    </dgm:pt>
    <dgm:pt modelId="{71A36E43-8459-4168-8E5E-A1C3BA7234BE}" type="parTrans" cxnId="{F18E653D-FFB8-49F3-91BE-6AD67D3851A4}">
      <dgm:prSet/>
      <dgm:spPr/>
      <dgm:t>
        <a:bodyPr/>
        <a:lstStyle/>
        <a:p>
          <a:endParaRPr lang="en-US"/>
        </a:p>
      </dgm:t>
    </dgm:pt>
    <dgm:pt modelId="{48C2B9A4-A099-42B4-9673-DB80799248ED}" type="sibTrans" cxnId="{F18E653D-FFB8-49F3-91BE-6AD67D3851A4}">
      <dgm:prSet/>
      <dgm:spPr/>
      <dgm:t>
        <a:bodyPr/>
        <a:lstStyle/>
        <a:p>
          <a:endParaRPr lang="en-US"/>
        </a:p>
      </dgm:t>
    </dgm:pt>
    <dgm:pt modelId="{7E29EE93-D5AB-4D3D-808F-66C5D39D6509}">
      <dgm:prSet phldrT="[Text]" custT="1"/>
      <dgm:spPr>
        <a:solidFill>
          <a:srgbClr val="80318E"/>
        </a:solidFill>
      </dgm:spPr>
      <dgm:t>
        <a:bodyPr/>
        <a:lstStyle/>
        <a:p>
          <a:r>
            <a:rPr lang="hr-BA" sz="2000" b="1" dirty="0"/>
            <a:t>Mutuals</a:t>
          </a:r>
          <a:endParaRPr lang="en-US" sz="2000" b="1" dirty="0"/>
        </a:p>
      </dgm:t>
    </dgm:pt>
    <dgm:pt modelId="{261A6DEC-2665-4D6F-9C82-A27C05256B66}" type="parTrans" cxnId="{E5322407-B83A-45E6-AD21-E8C4C6361818}">
      <dgm:prSet/>
      <dgm:spPr/>
      <dgm:t>
        <a:bodyPr/>
        <a:lstStyle/>
        <a:p>
          <a:endParaRPr lang="en-US"/>
        </a:p>
      </dgm:t>
    </dgm:pt>
    <dgm:pt modelId="{BDE58875-2BAB-4EE7-AB6B-75323FE5F76B}" type="sibTrans" cxnId="{E5322407-B83A-45E6-AD21-E8C4C6361818}">
      <dgm:prSet/>
      <dgm:spPr/>
      <dgm:t>
        <a:bodyPr/>
        <a:lstStyle/>
        <a:p>
          <a:endParaRPr lang="en-US"/>
        </a:p>
      </dgm:t>
    </dgm:pt>
    <dgm:pt modelId="{F53139A5-0379-4A9D-A7C2-FD9B39CB3E27}" type="pres">
      <dgm:prSet presAssocID="{727DD633-7E5A-406B-A2E5-9726EE22E201}" presName="cycle" presStyleCnt="0">
        <dgm:presLayoutVars>
          <dgm:dir/>
          <dgm:resizeHandles val="exact"/>
        </dgm:presLayoutVars>
      </dgm:prSet>
      <dgm:spPr/>
    </dgm:pt>
    <dgm:pt modelId="{67C2AC75-6581-40EB-988E-53B44E8D9E07}" type="pres">
      <dgm:prSet presAssocID="{740CE0A9-9D82-4C97-9428-452FE3DAC67B}" presName="node" presStyleLbl="node1" presStyleIdx="0" presStyleCnt="5">
        <dgm:presLayoutVars>
          <dgm:bulletEnabled val="1"/>
        </dgm:presLayoutVars>
      </dgm:prSet>
      <dgm:spPr/>
    </dgm:pt>
    <dgm:pt modelId="{2035FB35-4287-4722-9D1E-359FA263CB45}" type="pres">
      <dgm:prSet presAssocID="{740CE0A9-9D82-4C97-9428-452FE3DAC67B}" presName="spNode" presStyleCnt="0"/>
      <dgm:spPr/>
    </dgm:pt>
    <dgm:pt modelId="{C1B05F56-C1B1-4C38-9DA6-FEF5A4057579}" type="pres">
      <dgm:prSet presAssocID="{77C88AD8-294F-467C-9064-EA82532A1638}" presName="sibTrans" presStyleLbl="sibTrans1D1" presStyleIdx="0" presStyleCnt="5"/>
      <dgm:spPr/>
    </dgm:pt>
    <dgm:pt modelId="{31B5BE62-D08E-4B97-9680-A66CE5FC98D4}" type="pres">
      <dgm:prSet presAssocID="{743AF4C3-A37C-47C2-AB8B-BDE4E222EEF4}" presName="node" presStyleLbl="node1" presStyleIdx="1" presStyleCnt="5">
        <dgm:presLayoutVars>
          <dgm:bulletEnabled val="1"/>
        </dgm:presLayoutVars>
      </dgm:prSet>
      <dgm:spPr/>
    </dgm:pt>
    <dgm:pt modelId="{98922466-2D8D-4CA9-A2D5-DA399A7635EA}" type="pres">
      <dgm:prSet presAssocID="{743AF4C3-A37C-47C2-AB8B-BDE4E222EEF4}" presName="spNode" presStyleCnt="0"/>
      <dgm:spPr/>
    </dgm:pt>
    <dgm:pt modelId="{7E28EEB4-83D5-42D1-A1BE-045712FC03D7}" type="pres">
      <dgm:prSet presAssocID="{4A4C0069-53F7-4DCA-9498-5E36804E1C6A}" presName="sibTrans" presStyleLbl="sibTrans1D1" presStyleIdx="1" presStyleCnt="5"/>
      <dgm:spPr/>
    </dgm:pt>
    <dgm:pt modelId="{EB89611A-E41E-4C41-8DB6-B7F0F5585B17}" type="pres">
      <dgm:prSet presAssocID="{7AB1D2BC-4CC0-4A63-807A-9BE32033DDF4}" presName="node" presStyleLbl="node1" presStyleIdx="2" presStyleCnt="5">
        <dgm:presLayoutVars>
          <dgm:bulletEnabled val="1"/>
        </dgm:presLayoutVars>
      </dgm:prSet>
      <dgm:spPr/>
    </dgm:pt>
    <dgm:pt modelId="{55587956-8F5F-4B98-B224-BCCB2A4016D7}" type="pres">
      <dgm:prSet presAssocID="{7AB1D2BC-4CC0-4A63-807A-9BE32033DDF4}" presName="spNode" presStyleCnt="0"/>
      <dgm:spPr/>
    </dgm:pt>
    <dgm:pt modelId="{6FAD432F-6295-4F99-BBD3-C93C484F6E84}" type="pres">
      <dgm:prSet presAssocID="{1CBC366A-F377-41D9-91CE-E850D0A433A0}" presName="sibTrans" presStyleLbl="sibTrans1D1" presStyleIdx="2" presStyleCnt="5"/>
      <dgm:spPr/>
    </dgm:pt>
    <dgm:pt modelId="{DF0FF885-A9CA-4880-8601-DB78C5FD79DF}" type="pres">
      <dgm:prSet presAssocID="{27FFF4D0-5B0F-423B-896F-D6D2EDD61942}" presName="node" presStyleLbl="node1" presStyleIdx="3" presStyleCnt="5">
        <dgm:presLayoutVars>
          <dgm:bulletEnabled val="1"/>
        </dgm:presLayoutVars>
      </dgm:prSet>
      <dgm:spPr/>
    </dgm:pt>
    <dgm:pt modelId="{E9CE7D7F-DEEF-496F-9528-90680DD58161}" type="pres">
      <dgm:prSet presAssocID="{27FFF4D0-5B0F-423B-896F-D6D2EDD61942}" presName="spNode" presStyleCnt="0"/>
      <dgm:spPr/>
    </dgm:pt>
    <dgm:pt modelId="{1EBCA439-5A86-4597-997B-A8695DE2EA19}" type="pres">
      <dgm:prSet presAssocID="{48C2B9A4-A099-42B4-9673-DB80799248ED}" presName="sibTrans" presStyleLbl="sibTrans1D1" presStyleIdx="3" presStyleCnt="5"/>
      <dgm:spPr/>
    </dgm:pt>
    <dgm:pt modelId="{FF626A27-F803-4D93-B332-FFEAA2F5699D}" type="pres">
      <dgm:prSet presAssocID="{7E29EE93-D5AB-4D3D-808F-66C5D39D6509}" presName="node" presStyleLbl="node1" presStyleIdx="4" presStyleCnt="5">
        <dgm:presLayoutVars>
          <dgm:bulletEnabled val="1"/>
        </dgm:presLayoutVars>
      </dgm:prSet>
      <dgm:spPr/>
    </dgm:pt>
    <dgm:pt modelId="{7001184E-E6B5-4670-95DF-771A776542A5}" type="pres">
      <dgm:prSet presAssocID="{7E29EE93-D5AB-4D3D-808F-66C5D39D6509}" presName="spNode" presStyleCnt="0"/>
      <dgm:spPr/>
    </dgm:pt>
    <dgm:pt modelId="{67B572D6-E23D-4ADA-BCB6-4D06AF4E0931}" type="pres">
      <dgm:prSet presAssocID="{BDE58875-2BAB-4EE7-AB6B-75323FE5F76B}" presName="sibTrans" presStyleLbl="sibTrans1D1" presStyleIdx="4" presStyleCnt="5"/>
      <dgm:spPr/>
    </dgm:pt>
  </dgm:ptLst>
  <dgm:cxnLst>
    <dgm:cxn modelId="{E5322407-B83A-45E6-AD21-E8C4C6361818}" srcId="{727DD633-7E5A-406B-A2E5-9726EE22E201}" destId="{7E29EE93-D5AB-4D3D-808F-66C5D39D6509}" srcOrd="4" destOrd="0" parTransId="{261A6DEC-2665-4D6F-9C82-A27C05256B66}" sibTransId="{BDE58875-2BAB-4EE7-AB6B-75323FE5F76B}"/>
    <dgm:cxn modelId="{5B902108-F2E6-4966-AEDB-AE3EF5C0B8E1}" type="presOf" srcId="{7AB1D2BC-4CC0-4A63-807A-9BE32033DDF4}" destId="{EB89611A-E41E-4C41-8DB6-B7F0F5585B17}" srcOrd="0" destOrd="0" presId="urn:microsoft.com/office/officeart/2005/8/layout/cycle6"/>
    <dgm:cxn modelId="{47165C0D-BB9D-47CC-B230-F3D1D4696DF8}" type="presOf" srcId="{743AF4C3-A37C-47C2-AB8B-BDE4E222EEF4}" destId="{31B5BE62-D08E-4B97-9680-A66CE5FC98D4}" srcOrd="0" destOrd="0" presId="urn:microsoft.com/office/officeart/2005/8/layout/cycle6"/>
    <dgm:cxn modelId="{7F8E6520-9E66-4235-806B-81FB00B9B59A}" type="presOf" srcId="{740CE0A9-9D82-4C97-9428-452FE3DAC67B}" destId="{67C2AC75-6581-40EB-988E-53B44E8D9E07}" srcOrd="0" destOrd="0" presId="urn:microsoft.com/office/officeart/2005/8/layout/cycle6"/>
    <dgm:cxn modelId="{346CE731-615A-4B7E-A3A6-F6997ECA2C4D}" type="presOf" srcId="{BDE58875-2BAB-4EE7-AB6B-75323FE5F76B}" destId="{67B572D6-E23D-4ADA-BCB6-4D06AF4E0931}" srcOrd="0" destOrd="0" presId="urn:microsoft.com/office/officeart/2005/8/layout/cycle6"/>
    <dgm:cxn modelId="{F18E653D-FFB8-49F3-91BE-6AD67D3851A4}" srcId="{727DD633-7E5A-406B-A2E5-9726EE22E201}" destId="{27FFF4D0-5B0F-423B-896F-D6D2EDD61942}" srcOrd="3" destOrd="0" parTransId="{71A36E43-8459-4168-8E5E-A1C3BA7234BE}" sibTransId="{48C2B9A4-A099-42B4-9673-DB80799248ED}"/>
    <dgm:cxn modelId="{B9FFED47-84BD-42AC-A4EB-2A5E97334310}" srcId="{727DD633-7E5A-406B-A2E5-9726EE22E201}" destId="{743AF4C3-A37C-47C2-AB8B-BDE4E222EEF4}" srcOrd="1" destOrd="0" parTransId="{C448696D-F2DB-472C-8033-11E9E18ADE49}" sibTransId="{4A4C0069-53F7-4DCA-9498-5E36804E1C6A}"/>
    <dgm:cxn modelId="{83887549-96AF-4F20-B3EC-367C777161CC}" type="presOf" srcId="{1CBC366A-F377-41D9-91CE-E850D0A433A0}" destId="{6FAD432F-6295-4F99-BBD3-C93C484F6E84}" srcOrd="0" destOrd="0" presId="urn:microsoft.com/office/officeart/2005/8/layout/cycle6"/>
    <dgm:cxn modelId="{DFABB04B-6F14-4880-A340-E4B7BD599054}" type="presOf" srcId="{727DD633-7E5A-406B-A2E5-9726EE22E201}" destId="{F53139A5-0379-4A9D-A7C2-FD9B39CB3E27}" srcOrd="0" destOrd="0" presId="urn:microsoft.com/office/officeart/2005/8/layout/cycle6"/>
    <dgm:cxn modelId="{D43DD797-9400-4A33-8474-A3B49B536C02}" srcId="{727DD633-7E5A-406B-A2E5-9726EE22E201}" destId="{7AB1D2BC-4CC0-4A63-807A-9BE32033DDF4}" srcOrd="2" destOrd="0" parTransId="{2A3339B4-EDF2-4E58-9B27-4FED5AC65372}" sibTransId="{1CBC366A-F377-41D9-91CE-E850D0A433A0}"/>
    <dgm:cxn modelId="{3B47B69D-F44F-4459-9487-337A049EAF97}" type="presOf" srcId="{77C88AD8-294F-467C-9064-EA82532A1638}" destId="{C1B05F56-C1B1-4C38-9DA6-FEF5A4057579}" srcOrd="0" destOrd="0" presId="urn:microsoft.com/office/officeart/2005/8/layout/cycle6"/>
    <dgm:cxn modelId="{857051AB-2011-4BEE-AC1C-DD8EA01857FA}" type="presOf" srcId="{7E29EE93-D5AB-4D3D-808F-66C5D39D6509}" destId="{FF626A27-F803-4D93-B332-FFEAA2F5699D}" srcOrd="0" destOrd="0" presId="urn:microsoft.com/office/officeart/2005/8/layout/cycle6"/>
    <dgm:cxn modelId="{072BA6BC-A85B-4D93-8883-75EFBBED5FA3}" type="presOf" srcId="{4A4C0069-53F7-4DCA-9498-5E36804E1C6A}" destId="{7E28EEB4-83D5-42D1-A1BE-045712FC03D7}" srcOrd="0" destOrd="0" presId="urn:microsoft.com/office/officeart/2005/8/layout/cycle6"/>
    <dgm:cxn modelId="{07815CBF-786B-44B9-8B91-0C8BB8DC7A76}" type="presOf" srcId="{27FFF4D0-5B0F-423B-896F-D6D2EDD61942}" destId="{DF0FF885-A9CA-4880-8601-DB78C5FD79DF}" srcOrd="0" destOrd="0" presId="urn:microsoft.com/office/officeart/2005/8/layout/cycle6"/>
    <dgm:cxn modelId="{AAECF1DB-4EFF-433E-9744-83FE221B3204}" type="presOf" srcId="{48C2B9A4-A099-42B4-9673-DB80799248ED}" destId="{1EBCA439-5A86-4597-997B-A8695DE2EA19}" srcOrd="0" destOrd="0" presId="urn:microsoft.com/office/officeart/2005/8/layout/cycle6"/>
    <dgm:cxn modelId="{EEA422F9-1BFC-4B89-AE20-8FEE7945C9C1}" srcId="{727DD633-7E5A-406B-A2E5-9726EE22E201}" destId="{740CE0A9-9D82-4C97-9428-452FE3DAC67B}" srcOrd="0" destOrd="0" parTransId="{B67F4C6D-CA83-49AF-8ED6-647921651B1A}" sibTransId="{77C88AD8-294F-467C-9064-EA82532A1638}"/>
    <dgm:cxn modelId="{4480B5B3-93BD-45D3-995A-82CAC3B3AC04}" type="presParOf" srcId="{F53139A5-0379-4A9D-A7C2-FD9B39CB3E27}" destId="{67C2AC75-6581-40EB-988E-53B44E8D9E07}" srcOrd="0" destOrd="0" presId="urn:microsoft.com/office/officeart/2005/8/layout/cycle6"/>
    <dgm:cxn modelId="{77CBDDE6-2685-4274-AE2D-1952B2628D92}" type="presParOf" srcId="{F53139A5-0379-4A9D-A7C2-FD9B39CB3E27}" destId="{2035FB35-4287-4722-9D1E-359FA263CB45}" srcOrd="1" destOrd="0" presId="urn:microsoft.com/office/officeart/2005/8/layout/cycle6"/>
    <dgm:cxn modelId="{DABD6FBE-B1C2-4BA5-9EE9-2B6314847362}" type="presParOf" srcId="{F53139A5-0379-4A9D-A7C2-FD9B39CB3E27}" destId="{C1B05F56-C1B1-4C38-9DA6-FEF5A4057579}" srcOrd="2" destOrd="0" presId="urn:microsoft.com/office/officeart/2005/8/layout/cycle6"/>
    <dgm:cxn modelId="{54823A80-A1A5-4C8E-8236-6D6FAAF112DC}" type="presParOf" srcId="{F53139A5-0379-4A9D-A7C2-FD9B39CB3E27}" destId="{31B5BE62-D08E-4B97-9680-A66CE5FC98D4}" srcOrd="3" destOrd="0" presId="urn:microsoft.com/office/officeart/2005/8/layout/cycle6"/>
    <dgm:cxn modelId="{236E081A-2CC9-4097-AD38-978026E2CAEF}" type="presParOf" srcId="{F53139A5-0379-4A9D-A7C2-FD9B39CB3E27}" destId="{98922466-2D8D-4CA9-A2D5-DA399A7635EA}" srcOrd="4" destOrd="0" presId="urn:microsoft.com/office/officeart/2005/8/layout/cycle6"/>
    <dgm:cxn modelId="{4BFA7123-76EE-4FF3-AD8E-41388EC1B480}" type="presParOf" srcId="{F53139A5-0379-4A9D-A7C2-FD9B39CB3E27}" destId="{7E28EEB4-83D5-42D1-A1BE-045712FC03D7}" srcOrd="5" destOrd="0" presId="urn:microsoft.com/office/officeart/2005/8/layout/cycle6"/>
    <dgm:cxn modelId="{6275F332-4B0A-4BAD-A383-0402E06898D1}" type="presParOf" srcId="{F53139A5-0379-4A9D-A7C2-FD9B39CB3E27}" destId="{EB89611A-E41E-4C41-8DB6-B7F0F5585B17}" srcOrd="6" destOrd="0" presId="urn:microsoft.com/office/officeart/2005/8/layout/cycle6"/>
    <dgm:cxn modelId="{C5BCA583-0C3A-4BD6-8D06-05BBB4DF8600}" type="presParOf" srcId="{F53139A5-0379-4A9D-A7C2-FD9B39CB3E27}" destId="{55587956-8F5F-4B98-B224-BCCB2A4016D7}" srcOrd="7" destOrd="0" presId="urn:microsoft.com/office/officeart/2005/8/layout/cycle6"/>
    <dgm:cxn modelId="{95DAB9EB-A484-4EB0-A3A1-EA711B796E0A}" type="presParOf" srcId="{F53139A5-0379-4A9D-A7C2-FD9B39CB3E27}" destId="{6FAD432F-6295-4F99-BBD3-C93C484F6E84}" srcOrd="8" destOrd="0" presId="urn:microsoft.com/office/officeart/2005/8/layout/cycle6"/>
    <dgm:cxn modelId="{266741DC-4515-447F-8FB4-48B2C0AA2B5F}" type="presParOf" srcId="{F53139A5-0379-4A9D-A7C2-FD9B39CB3E27}" destId="{DF0FF885-A9CA-4880-8601-DB78C5FD79DF}" srcOrd="9" destOrd="0" presId="urn:microsoft.com/office/officeart/2005/8/layout/cycle6"/>
    <dgm:cxn modelId="{B7198487-D859-4EA4-9A8B-82C06FA012E7}" type="presParOf" srcId="{F53139A5-0379-4A9D-A7C2-FD9B39CB3E27}" destId="{E9CE7D7F-DEEF-496F-9528-90680DD58161}" srcOrd="10" destOrd="0" presId="urn:microsoft.com/office/officeart/2005/8/layout/cycle6"/>
    <dgm:cxn modelId="{4D567429-6A92-490F-83A8-A448D71F57A5}" type="presParOf" srcId="{F53139A5-0379-4A9D-A7C2-FD9B39CB3E27}" destId="{1EBCA439-5A86-4597-997B-A8695DE2EA19}" srcOrd="11" destOrd="0" presId="urn:microsoft.com/office/officeart/2005/8/layout/cycle6"/>
    <dgm:cxn modelId="{02C454EE-77CE-4E3F-BD2B-CC279DDE9D93}" type="presParOf" srcId="{F53139A5-0379-4A9D-A7C2-FD9B39CB3E27}" destId="{FF626A27-F803-4D93-B332-FFEAA2F5699D}" srcOrd="12" destOrd="0" presId="urn:microsoft.com/office/officeart/2005/8/layout/cycle6"/>
    <dgm:cxn modelId="{37475960-878B-442F-83BC-B39118D2D2F7}" type="presParOf" srcId="{F53139A5-0379-4A9D-A7C2-FD9B39CB3E27}" destId="{7001184E-E6B5-4670-95DF-771A776542A5}" srcOrd="13" destOrd="0" presId="urn:microsoft.com/office/officeart/2005/8/layout/cycle6"/>
    <dgm:cxn modelId="{3B032415-1FCA-482D-A254-B0361027E5F9}" type="presParOf" srcId="{F53139A5-0379-4A9D-A7C2-FD9B39CB3E27}" destId="{67B572D6-E23D-4ADA-BCB6-4D06AF4E0931}"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02233F-8770-4C57-BA10-6DC1A3B80408}"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GB"/>
        </a:p>
      </dgm:t>
    </dgm:pt>
    <dgm:pt modelId="{6D4CE816-9F75-4E6B-AD4D-CAE838659D16}">
      <dgm:prSet phldrT="[Text]"/>
      <dgm:spPr/>
      <dgm:t>
        <a:bodyPr/>
        <a:lstStyle/>
        <a:p>
          <a:r>
            <a:rPr lang="en-GB" dirty="0"/>
            <a:t>Ethnicity</a:t>
          </a:r>
        </a:p>
      </dgm:t>
    </dgm:pt>
    <dgm:pt modelId="{EC748F90-C53D-42CD-9D4C-DB05C1B3B0F2}" type="parTrans" cxnId="{B1D91A2E-8840-4B91-88F8-B89DCFD8F108}">
      <dgm:prSet/>
      <dgm:spPr/>
      <dgm:t>
        <a:bodyPr/>
        <a:lstStyle/>
        <a:p>
          <a:endParaRPr lang="en-GB"/>
        </a:p>
      </dgm:t>
    </dgm:pt>
    <dgm:pt modelId="{281501E9-C861-4BAC-B65F-769F58595330}" type="sibTrans" cxnId="{B1D91A2E-8840-4B91-88F8-B89DCFD8F108}">
      <dgm:prSet/>
      <dgm:spPr/>
      <dgm:t>
        <a:bodyPr/>
        <a:lstStyle/>
        <a:p>
          <a:endParaRPr lang="en-GB"/>
        </a:p>
      </dgm:t>
    </dgm:pt>
    <dgm:pt modelId="{22AA874C-1230-4866-9D9E-0CB668C7D98E}">
      <dgm:prSet phldrT="[Text]"/>
      <dgm:spPr/>
      <dgm:t>
        <a:bodyPr/>
        <a:lstStyle/>
        <a:p>
          <a:r>
            <a:rPr lang="en-GB" dirty="0"/>
            <a:t>Culture</a:t>
          </a:r>
        </a:p>
      </dgm:t>
    </dgm:pt>
    <dgm:pt modelId="{8C068257-B2E5-4369-BCC3-71DCD155FBF0}" type="parTrans" cxnId="{75C20DB1-B2DB-4FEC-A876-82616F46CAB3}">
      <dgm:prSet/>
      <dgm:spPr/>
      <dgm:t>
        <a:bodyPr/>
        <a:lstStyle/>
        <a:p>
          <a:endParaRPr lang="en-GB"/>
        </a:p>
      </dgm:t>
    </dgm:pt>
    <dgm:pt modelId="{3D8CEFD8-FA5E-4108-9481-73EBCB1C8FCF}" type="sibTrans" cxnId="{75C20DB1-B2DB-4FEC-A876-82616F46CAB3}">
      <dgm:prSet/>
      <dgm:spPr/>
      <dgm:t>
        <a:bodyPr/>
        <a:lstStyle/>
        <a:p>
          <a:endParaRPr lang="en-GB"/>
        </a:p>
      </dgm:t>
    </dgm:pt>
    <dgm:pt modelId="{5E3A8B7E-F76C-4C0E-A4B5-9539E88C2569}">
      <dgm:prSet phldrT="[Text]"/>
      <dgm:spPr/>
      <dgm:t>
        <a:bodyPr/>
        <a:lstStyle/>
        <a:p>
          <a:r>
            <a:rPr lang="en-GB" dirty="0"/>
            <a:t>Citizenship</a:t>
          </a:r>
        </a:p>
      </dgm:t>
    </dgm:pt>
    <dgm:pt modelId="{A8AC5A9C-A006-4659-9F50-21B63DE338A1}" type="parTrans" cxnId="{7D241C81-0D9F-4034-BBE2-F932F3DAF260}">
      <dgm:prSet/>
      <dgm:spPr/>
      <dgm:t>
        <a:bodyPr/>
        <a:lstStyle/>
        <a:p>
          <a:endParaRPr lang="en-GB"/>
        </a:p>
      </dgm:t>
    </dgm:pt>
    <dgm:pt modelId="{2EFF0985-ABEA-4991-B362-7B2F306D1347}" type="sibTrans" cxnId="{7D241C81-0D9F-4034-BBE2-F932F3DAF260}">
      <dgm:prSet/>
      <dgm:spPr/>
      <dgm:t>
        <a:bodyPr/>
        <a:lstStyle/>
        <a:p>
          <a:endParaRPr lang="en-GB"/>
        </a:p>
      </dgm:t>
    </dgm:pt>
    <dgm:pt modelId="{8946E370-EA8E-4941-9487-76FC5B1CFD48}">
      <dgm:prSet phldrT="[Text]"/>
      <dgm:spPr>
        <a:solidFill>
          <a:srgbClr val="7030A0">
            <a:alpha val="50000"/>
          </a:srgbClr>
        </a:solidFill>
      </dgm:spPr>
      <dgm:t>
        <a:bodyPr/>
        <a:lstStyle/>
        <a:p>
          <a:r>
            <a:rPr lang="en-GB" dirty="0"/>
            <a:t>Opinions</a:t>
          </a:r>
        </a:p>
      </dgm:t>
    </dgm:pt>
    <dgm:pt modelId="{1CC48C0F-81C1-4346-9ADE-A06E0A9BCC64}" type="parTrans" cxnId="{47219035-8C9E-4F18-8C19-540B40E527A4}">
      <dgm:prSet/>
      <dgm:spPr/>
      <dgm:t>
        <a:bodyPr/>
        <a:lstStyle/>
        <a:p>
          <a:endParaRPr lang="en-GB"/>
        </a:p>
      </dgm:t>
    </dgm:pt>
    <dgm:pt modelId="{49AAC758-A57D-4250-AE62-22C3BE4A1694}" type="sibTrans" cxnId="{47219035-8C9E-4F18-8C19-540B40E527A4}">
      <dgm:prSet/>
      <dgm:spPr/>
      <dgm:t>
        <a:bodyPr/>
        <a:lstStyle/>
        <a:p>
          <a:endParaRPr lang="en-GB"/>
        </a:p>
      </dgm:t>
    </dgm:pt>
    <dgm:pt modelId="{1CCBE4CB-494B-480A-B455-414632C4F813}">
      <dgm:prSet phldrT="[Text]"/>
      <dgm:spPr>
        <a:solidFill>
          <a:srgbClr val="797979">
            <a:alpha val="50000"/>
          </a:srgbClr>
        </a:solidFill>
      </dgm:spPr>
      <dgm:t>
        <a:bodyPr/>
        <a:lstStyle/>
        <a:p>
          <a:r>
            <a:rPr lang="en-GB" dirty="0"/>
            <a:t>Politics</a:t>
          </a:r>
        </a:p>
      </dgm:t>
    </dgm:pt>
    <dgm:pt modelId="{3567D587-FF55-442B-AD12-3EC65C7B7B5E}" type="parTrans" cxnId="{3732856E-73CB-4640-AC38-511043C5372C}">
      <dgm:prSet/>
      <dgm:spPr/>
      <dgm:t>
        <a:bodyPr/>
        <a:lstStyle/>
        <a:p>
          <a:endParaRPr lang="en-GB"/>
        </a:p>
      </dgm:t>
    </dgm:pt>
    <dgm:pt modelId="{14DB8AAE-C4FC-4CFE-A280-A62BE064EAA5}" type="sibTrans" cxnId="{3732856E-73CB-4640-AC38-511043C5372C}">
      <dgm:prSet/>
      <dgm:spPr/>
      <dgm:t>
        <a:bodyPr/>
        <a:lstStyle/>
        <a:p>
          <a:endParaRPr lang="en-GB"/>
        </a:p>
      </dgm:t>
    </dgm:pt>
    <dgm:pt modelId="{89733B3E-B93A-4634-B1CA-4633D46E0757}">
      <dgm:prSet phldrT="[Text]"/>
      <dgm:spPr>
        <a:solidFill>
          <a:srgbClr val="F3A839">
            <a:alpha val="50000"/>
          </a:srgbClr>
        </a:solidFill>
      </dgm:spPr>
      <dgm:t>
        <a:bodyPr/>
        <a:lstStyle/>
        <a:p>
          <a:r>
            <a:rPr lang="en-GB" dirty="0"/>
            <a:t>Heritage</a:t>
          </a:r>
        </a:p>
      </dgm:t>
    </dgm:pt>
    <dgm:pt modelId="{B5CA1C00-3F06-49E7-8820-79F6E628AC5F}" type="parTrans" cxnId="{9DB12625-1425-477D-A498-F2F9BBA86B35}">
      <dgm:prSet/>
      <dgm:spPr/>
      <dgm:t>
        <a:bodyPr/>
        <a:lstStyle/>
        <a:p>
          <a:endParaRPr lang="en-GB"/>
        </a:p>
      </dgm:t>
    </dgm:pt>
    <dgm:pt modelId="{DAEE4481-969C-4938-85C4-C5231B8E7674}" type="sibTrans" cxnId="{9DB12625-1425-477D-A498-F2F9BBA86B35}">
      <dgm:prSet/>
      <dgm:spPr/>
      <dgm:t>
        <a:bodyPr/>
        <a:lstStyle/>
        <a:p>
          <a:endParaRPr lang="en-GB"/>
        </a:p>
      </dgm:t>
    </dgm:pt>
    <dgm:pt modelId="{4133E504-0A7C-4EB7-994C-646E97F3DDB9}">
      <dgm:prSet phldrT="[Text]"/>
      <dgm:spPr>
        <a:solidFill>
          <a:srgbClr val="A6377D">
            <a:alpha val="50000"/>
          </a:srgbClr>
        </a:solidFill>
      </dgm:spPr>
      <dgm:t>
        <a:bodyPr/>
        <a:lstStyle/>
        <a:p>
          <a:r>
            <a:rPr lang="en-GB" dirty="0"/>
            <a:t>Race</a:t>
          </a:r>
        </a:p>
      </dgm:t>
    </dgm:pt>
    <dgm:pt modelId="{C55C4D9D-6D44-48EE-96EC-6C28C942E77D}" type="sibTrans" cxnId="{D0648094-5B5D-4730-9E1D-9B16326C51C9}">
      <dgm:prSet/>
      <dgm:spPr/>
      <dgm:t>
        <a:bodyPr/>
        <a:lstStyle/>
        <a:p>
          <a:endParaRPr lang="en-GB"/>
        </a:p>
      </dgm:t>
    </dgm:pt>
    <dgm:pt modelId="{70C5DED2-5680-46E9-B00B-CBC3FFFBEA78}" type="parTrans" cxnId="{D0648094-5B5D-4730-9E1D-9B16326C51C9}">
      <dgm:prSet/>
      <dgm:spPr/>
      <dgm:t>
        <a:bodyPr/>
        <a:lstStyle/>
        <a:p>
          <a:endParaRPr lang="en-GB"/>
        </a:p>
      </dgm:t>
    </dgm:pt>
    <dgm:pt modelId="{9BA6217B-1199-4086-80A2-1B3DCB56D8B6}">
      <dgm:prSet/>
      <dgm:spPr/>
      <dgm:t>
        <a:bodyPr/>
        <a:lstStyle/>
        <a:p>
          <a:r>
            <a:rPr lang="hr-BA" dirty="0"/>
            <a:t>Gender/sex</a:t>
          </a:r>
          <a:endParaRPr lang="en-US" dirty="0"/>
        </a:p>
      </dgm:t>
    </dgm:pt>
    <dgm:pt modelId="{0715B0B1-7F88-49BB-9AF8-B05169EE5B75}" type="parTrans" cxnId="{07A18D29-8BD7-4E2B-800C-B209B3442DAD}">
      <dgm:prSet/>
      <dgm:spPr/>
      <dgm:t>
        <a:bodyPr/>
        <a:lstStyle/>
        <a:p>
          <a:endParaRPr lang="en-US"/>
        </a:p>
      </dgm:t>
    </dgm:pt>
    <dgm:pt modelId="{534888A8-19D0-4D90-BF65-6B986DA57408}" type="sibTrans" cxnId="{07A18D29-8BD7-4E2B-800C-B209B3442DAD}">
      <dgm:prSet/>
      <dgm:spPr/>
      <dgm:t>
        <a:bodyPr/>
        <a:lstStyle/>
        <a:p>
          <a:endParaRPr lang="en-US"/>
        </a:p>
      </dgm:t>
    </dgm:pt>
    <dgm:pt modelId="{D26602FC-90CA-43F0-B3F0-D1809AA5E32D}" type="pres">
      <dgm:prSet presAssocID="{FD02233F-8770-4C57-BA10-6DC1A3B80408}" presName="Name0" presStyleCnt="0">
        <dgm:presLayoutVars>
          <dgm:dir/>
          <dgm:resizeHandles val="exact"/>
        </dgm:presLayoutVars>
      </dgm:prSet>
      <dgm:spPr/>
    </dgm:pt>
    <dgm:pt modelId="{D568C6AD-76E6-42BF-AA20-56D29C9CA0C4}" type="pres">
      <dgm:prSet presAssocID="{4133E504-0A7C-4EB7-994C-646E97F3DDB9}" presName="Name5" presStyleLbl="vennNode1" presStyleIdx="0" presStyleCnt="8">
        <dgm:presLayoutVars>
          <dgm:bulletEnabled val="1"/>
        </dgm:presLayoutVars>
      </dgm:prSet>
      <dgm:spPr/>
    </dgm:pt>
    <dgm:pt modelId="{245A3875-E702-4907-927D-0641D38032E0}" type="pres">
      <dgm:prSet presAssocID="{C55C4D9D-6D44-48EE-96EC-6C28C942E77D}" presName="space" presStyleCnt="0"/>
      <dgm:spPr/>
    </dgm:pt>
    <dgm:pt modelId="{2FDD3287-FECD-477F-B6F4-67DA21018B93}" type="pres">
      <dgm:prSet presAssocID="{9BA6217B-1199-4086-80A2-1B3DCB56D8B6}" presName="Name5" presStyleLbl="vennNode1" presStyleIdx="1" presStyleCnt="8">
        <dgm:presLayoutVars>
          <dgm:bulletEnabled val="1"/>
        </dgm:presLayoutVars>
      </dgm:prSet>
      <dgm:spPr/>
    </dgm:pt>
    <dgm:pt modelId="{4512A043-9DEB-4A10-A92F-E9E83A9837F6}" type="pres">
      <dgm:prSet presAssocID="{534888A8-19D0-4D90-BF65-6B986DA57408}" presName="space" presStyleCnt="0"/>
      <dgm:spPr/>
    </dgm:pt>
    <dgm:pt modelId="{15BF5D47-752E-4682-A340-374DD7177C71}" type="pres">
      <dgm:prSet presAssocID="{6D4CE816-9F75-4E6B-AD4D-CAE838659D16}" presName="Name5" presStyleLbl="vennNode1" presStyleIdx="2" presStyleCnt="8">
        <dgm:presLayoutVars>
          <dgm:bulletEnabled val="1"/>
        </dgm:presLayoutVars>
      </dgm:prSet>
      <dgm:spPr/>
    </dgm:pt>
    <dgm:pt modelId="{B95F0601-44DD-4D1D-8210-D990634E614A}" type="pres">
      <dgm:prSet presAssocID="{281501E9-C861-4BAC-B65F-769F58595330}" presName="space" presStyleCnt="0"/>
      <dgm:spPr/>
    </dgm:pt>
    <dgm:pt modelId="{4D3F0B4A-CBE0-4700-A961-3FF9F6DC9300}" type="pres">
      <dgm:prSet presAssocID="{22AA874C-1230-4866-9D9E-0CB668C7D98E}" presName="Name5" presStyleLbl="vennNode1" presStyleIdx="3" presStyleCnt="8">
        <dgm:presLayoutVars>
          <dgm:bulletEnabled val="1"/>
        </dgm:presLayoutVars>
      </dgm:prSet>
      <dgm:spPr/>
    </dgm:pt>
    <dgm:pt modelId="{1ABDA6AA-FBA5-4474-888C-781EDEA3EA52}" type="pres">
      <dgm:prSet presAssocID="{3D8CEFD8-FA5E-4108-9481-73EBCB1C8FCF}" presName="space" presStyleCnt="0"/>
      <dgm:spPr/>
    </dgm:pt>
    <dgm:pt modelId="{85AA4077-DE0A-4C64-B44C-946446B9B08A}" type="pres">
      <dgm:prSet presAssocID="{5E3A8B7E-F76C-4C0E-A4B5-9539E88C2569}" presName="Name5" presStyleLbl="vennNode1" presStyleIdx="4" presStyleCnt="8">
        <dgm:presLayoutVars>
          <dgm:bulletEnabled val="1"/>
        </dgm:presLayoutVars>
      </dgm:prSet>
      <dgm:spPr/>
    </dgm:pt>
    <dgm:pt modelId="{D0E77207-19A4-4D1B-BAA0-89F8165AFF2A}" type="pres">
      <dgm:prSet presAssocID="{2EFF0985-ABEA-4991-B362-7B2F306D1347}" presName="space" presStyleCnt="0"/>
      <dgm:spPr/>
    </dgm:pt>
    <dgm:pt modelId="{0BDABC2F-191F-4485-B2BA-C62918309310}" type="pres">
      <dgm:prSet presAssocID="{8946E370-EA8E-4941-9487-76FC5B1CFD48}" presName="Name5" presStyleLbl="vennNode1" presStyleIdx="5" presStyleCnt="8">
        <dgm:presLayoutVars>
          <dgm:bulletEnabled val="1"/>
        </dgm:presLayoutVars>
      </dgm:prSet>
      <dgm:spPr/>
    </dgm:pt>
    <dgm:pt modelId="{40F00FF5-2708-428D-B74D-8B2C50393B0F}" type="pres">
      <dgm:prSet presAssocID="{49AAC758-A57D-4250-AE62-22C3BE4A1694}" presName="space" presStyleCnt="0"/>
      <dgm:spPr/>
    </dgm:pt>
    <dgm:pt modelId="{2082B3DE-ECB1-4EB5-AE9A-6296700BD530}" type="pres">
      <dgm:prSet presAssocID="{1CCBE4CB-494B-480A-B455-414632C4F813}" presName="Name5" presStyleLbl="vennNode1" presStyleIdx="6" presStyleCnt="8">
        <dgm:presLayoutVars>
          <dgm:bulletEnabled val="1"/>
        </dgm:presLayoutVars>
      </dgm:prSet>
      <dgm:spPr/>
    </dgm:pt>
    <dgm:pt modelId="{250A0D70-4B81-47E5-84C4-89ABDC02604A}" type="pres">
      <dgm:prSet presAssocID="{14DB8AAE-C4FC-4CFE-A280-A62BE064EAA5}" presName="space" presStyleCnt="0"/>
      <dgm:spPr/>
    </dgm:pt>
    <dgm:pt modelId="{7DE0D074-0791-48D0-95ED-2FC565D75DCF}" type="pres">
      <dgm:prSet presAssocID="{89733B3E-B93A-4634-B1CA-4633D46E0757}" presName="Name5" presStyleLbl="vennNode1" presStyleIdx="7" presStyleCnt="8">
        <dgm:presLayoutVars>
          <dgm:bulletEnabled val="1"/>
        </dgm:presLayoutVars>
      </dgm:prSet>
      <dgm:spPr/>
    </dgm:pt>
  </dgm:ptLst>
  <dgm:cxnLst>
    <dgm:cxn modelId="{9DB12625-1425-477D-A498-F2F9BBA86B35}" srcId="{FD02233F-8770-4C57-BA10-6DC1A3B80408}" destId="{89733B3E-B93A-4634-B1CA-4633D46E0757}" srcOrd="7" destOrd="0" parTransId="{B5CA1C00-3F06-49E7-8820-79F6E628AC5F}" sibTransId="{DAEE4481-969C-4938-85C4-C5231B8E7674}"/>
    <dgm:cxn modelId="{07A18D29-8BD7-4E2B-800C-B209B3442DAD}" srcId="{FD02233F-8770-4C57-BA10-6DC1A3B80408}" destId="{9BA6217B-1199-4086-80A2-1B3DCB56D8B6}" srcOrd="1" destOrd="0" parTransId="{0715B0B1-7F88-49BB-9AF8-B05169EE5B75}" sibTransId="{534888A8-19D0-4D90-BF65-6B986DA57408}"/>
    <dgm:cxn modelId="{B1D91A2E-8840-4B91-88F8-B89DCFD8F108}" srcId="{FD02233F-8770-4C57-BA10-6DC1A3B80408}" destId="{6D4CE816-9F75-4E6B-AD4D-CAE838659D16}" srcOrd="2" destOrd="0" parTransId="{EC748F90-C53D-42CD-9D4C-DB05C1B3B0F2}" sibTransId="{281501E9-C861-4BAC-B65F-769F58595330}"/>
    <dgm:cxn modelId="{47219035-8C9E-4F18-8C19-540B40E527A4}" srcId="{FD02233F-8770-4C57-BA10-6DC1A3B80408}" destId="{8946E370-EA8E-4941-9487-76FC5B1CFD48}" srcOrd="5" destOrd="0" parTransId="{1CC48C0F-81C1-4346-9ADE-A06E0A9BCC64}" sibTransId="{49AAC758-A57D-4250-AE62-22C3BE4A1694}"/>
    <dgm:cxn modelId="{BD1EBE52-1D54-4A77-BDF7-085CBA0B56D9}" type="presOf" srcId="{4133E504-0A7C-4EB7-994C-646E97F3DDB9}" destId="{D568C6AD-76E6-42BF-AA20-56D29C9CA0C4}" srcOrd="0" destOrd="0" presId="urn:microsoft.com/office/officeart/2005/8/layout/venn3"/>
    <dgm:cxn modelId="{3732856E-73CB-4640-AC38-511043C5372C}" srcId="{FD02233F-8770-4C57-BA10-6DC1A3B80408}" destId="{1CCBE4CB-494B-480A-B455-414632C4F813}" srcOrd="6" destOrd="0" parTransId="{3567D587-FF55-442B-AD12-3EC65C7B7B5E}" sibTransId="{14DB8AAE-C4FC-4CFE-A280-A62BE064EAA5}"/>
    <dgm:cxn modelId="{7D241C81-0D9F-4034-BBE2-F932F3DAF260}" srcId="{FD02233F-8770-4C57-BA10-6DC1A3B80408}" destId="{5E3A8B7E-F76C-4C0E-A4B5-9539E88C2569}" srcOrd="4" destOrd="0" parTransId="{A8AC5A9C-A006-4659-9F50-21B63DE338A1}" sibTransId="{2EFF0985-ABEA-4991-B362-7B2F306D1347}"/>
    <dgm:cxn modelId="{7F92B882-5BD0-4928-88FF-CEE113844F41}" type="presOf" srcId="{1CCBE4CB-494B-480A-B455-414632C4F813}" destId="{2082B3DE-ECB1-4EB5-AE9A-6296700BD530}" srcOrd="0" destOrd="0" presId="urn:microsoft.com/office/officeart/2005/8/layout/venn3"/>
    <dgm:cxn modelId="{9074B28E-470C-4734-A586-80A3D2CEEBEC}" type="presOf" srcId="{9BA6217B-1199-4086-80A2-1B3DCB56D8B6}" destId="{2FDD3287-FECD-477F-B6F4-67DA21018B93}" srcOrd="0" destOrd="0" presId="urn:microsoft.com/office/officeart/2005/8/layout/venn3"/>
    <dgm:cxn modelId="{D0648094-5B5D-4730-9E1D-9B16326C51C9}" srcId="{FD02233F-8770-4C57-BA10-6DC1A3B80408}" destId="{4133E504-0A7C-4EB7-994C-646E97F3DDB9}" srcOrd="0" destOrd="0" parTransId="{70C5DED2-5680-46E9-B00B-CBC3FFFBEA78}" sibTransId="{C55C4D9D-6D44-48EE-96EC-6C28C942E77D}"/>
    <dgm:cxn modelId="{D01D159B-4488-4074-ACFB-C548E4B5742F}" type="presOf" srcId="{8946E370-EA8E-4941-9487-76FC5B1CFD48}" destId="{0BDABC2F-191F-4485-B2BA-C62918309310}" srcOrd="0" destOrd="0" presId="urn:microsoft.com/office/officeart/2005/8/layout/venn3"/>
    <dgm:cxn modelId="{B521FDA6-8653-4EB2-8678-308E8D495C29}" type="presOf" srcId="{89733B3E-B93A-4634-B1CA-4633D46E0757}" destId="{7DE0D074-0791-48D0-95ED-2FC565D75DCF}" srcOrd="0" destOrd="0" presId="urn:microsoft.com/office/officeart/2005/8/layout/venn3"/>
    <dgm:cxn modelId="{75C20DB1-B2DB-4FEC-A876-82616F46CAB3}" srcId="{FD02233F-8770-4C57-BA10-6DC1A3B80408}" destId="{22AA874C-1230-4866-9D9E-0CB668C7D98E}" srcOrd="3" destOrd="0" parTransId="{8C068257-B2E5-4369-BCC3-71DCD155FBF0}" sibTransId="{3D8CEFD8-FA5E-4108-9481-73EBCB1C8FCF}"/>
    <dgm:cxn modelId="{D35D4CB9-F8C0-4BD6-AB63-1AEE2F0C08DD}" type="presOf" srcId="{FD02233F-8770-4C57-BA10-6DC1A3B80408}" destId="{D26602FC-90CA-43F0-B3F0-D1809AA5E32D}" srcOrd="0" destOrd="0" presId="urn:microsoft.com/office/officeart/2005/8/layout/venn3"/>
    <dgm:cxn modelId="{960A22D6-63AA-4C01-BD3D-B2376F90C3BD}" type="presOf" srcId="{22AA874C-1230-4866-9D9E-0CB668C7D98E}" destId="{4D3F0B4A-CBE0-4700-A961-3FF9F6DC9300}" srcOrd="0" destOrd="0" presId="urn:microsoft.com/office/officeart/2005/8/layout/venn3"/>
    <dgm:cxn modelId="{5A7B60EC-991E-4A54-9FF2-631A90CB9724}" type="presOf" srcId="{5E3A8B7E-F76C-4C0E-A4B5-9539E88C2569}" destId="{85AA4077-DE0A-4C64-B44C-946446B9B08A}" srcOrd="0" destOrd="0" presId="urn:microsoft.com/office/officeart/2005/8/layout/venn3"/>
    <dgm:cxn modelId="{AC0E69FD-E8A7-4DAA-A946-8DCF489677C9}" type="presOf" srcId="{6D4CE816-9F75-4E6B-AD4D-CAE838659D16}" destId="{15BF5D47-752E-4682-A340-374DD7177C71}" srcOrd="0" destOrd="0" presId="urn:microsoft.com/office/officeart/2005/8/layout/venn3"/>
    <dgm:cxn modelId="{EDE16865-615C-4365-B83D-8C7CB98748D4}" type="presParOf" srcId="{D26602FC-90CA-43F0-B3F0-D1809AA5E32D}" destId="{D568C6AD-76E6-42BF-AA20-56D29C9CA0C4}" srcOrd="0" destOrd="0" presId="urn:microsoft.com/office/officeart/2005/8/layout/venn3"/>
    <dgm:cxn modelId="{828D8FF7-845E-4E6F-87CE-4290F97E558F}" type="presParOf" srcId="{D26602FC-90CA-43F0-B3F0-D1809AA5E32D}" destId="{245A3875-E702-4907-927D-0641D38032E0}" srcOrd="1" destOrd="0" presId="urn:microsoft.com/office/officeart/2005/8/layout/venn3"/>
    <dgm:cxn modelId="{C2E5F0FA-D055-46CC-9405-644B51B25C37}" type="presParOf" srcId="{D26602FC-90CA-43F0-B3F0-D1809AA5E32D}" destId="{2FDD3287-FECD-477F-B6F4-67DA21018B93}" srcOrd="2" destOrd="0" presId="urn:microsoft.com/office/officeart/2005/8/layout/venn3"/>
    <dgm:cxn modelId="{96BB8A9A-99A2-4FF5-8866-255513336CC7}" type="presParOf" srcId="{D26602FC-90CA-43F0-B3F0-D1809AA5E32D}" destId="{4512A043-9DEB-4A10-A92F-E9E83A9837F6}" srcOrd="3" destOrd="0" presId="urn:microsoft.com/office/officeart/2005/8/layout/venn3"/>
    <dgm:cxn modelId="{DED174E4-04F1-4F90-BCA0-3E9293511D72}" type="presParOf" srcId="{D26602FC-90CA-43F0-B3F0-D1809AA5E32D}" destId="{15BF5D47-752E-4682-A340-374DD7177C71}" srcOrd="4" destOrd="0" presId="urn:microsoft.com/office/officeart/2005/8/layout/venn3"/>
    <dgm:cxn modelId="{0EF1006B-8685-4A25-8351-A5F64DB91231}" type="presParOf" srcId="{D26602FC-90CA-43F0-B3F0-D1809AA5E32D}" destId="{B95F0601-44DD-4D1D-8210-D990634E614A}" srcOrd="5" destOrd="0" presId="urn:microsoft.com/office/officeart/2005/8/layout/venn3"/>
    <dgm:cxn modelId="{E3B0CBAF-7BC9-43E2-93DD-F8CE2623D76C}" type="presParOf" srcId="{D26602FC-90CA-43F0-B3F0-D1809AA5E32D}" destId="{4D3F0B4A-CBE0-4700-A961-3FF9F6DC9300}" srcOrd="6" destOrd="0" presId="urn:microsoft.com/office/officeart/2005/8/layout/venn3"/>
    <dgm:cxn modelId="{785ABD71-4F8E-4E29-A468-4F684B53A0A2}" type="presParOf" srcId="{D26602FC-90CA-43F0-B3F0-D1809AA5E32D}" destId="{1ABDA6AA-FBA5-4474-888C-781EDEA3EA52}" srcOrd="7" destOrd="0" presId="urn:microsoft.com/office/officeart/2005/8/layout/venn3"/>
    <dgm:cxn modelId="{F7E5592D-76C9-4D9B-9570-C359EC1AF689}" type="presParOf" srcId="{D26602FC-90CA-43F0-B3F0-D1809AA5E32D}" destId="{85AA4077-DE0A-4C64-B44C-946446B9B08A}" srcOrd="8" destOrd="0" presId="urn:microsoft.com/office/officeart/2005/8/layout/venn3"/>
    <dgm:cxn modelId="{244697DF-0EAE-41C1-B6F0-BCF199F32B7B}" type="presParOf" srcId="{D26602FC-90CA-43F0-B3F0-D1809AA5E32D}" destId="{D0E77207-19A4-4D1B-BAA0-89F8165AFF2A}" srcOrd="9" destOrd="0" presId="urn:microsoft.com/office/officeart/2005/8/layout/venn3"/>
    <dgm:cxn modelId="{6EAAB5F2-F9E4-4755-AA47-B170245220A5}" type="presParOf" srcId="{D26602FC-90CA-43F0-B3F0-D1809AA5E32D}" destId="{0BDABC2F-191F-4485-B2BA-C62918309310}" srcOrd="10" destOrd="0" presId="urn:microsoft.com/office/officeart/2005/8/layout/venn3"/>
    <dgm:cxn modelId="{C3B3CF6A-4722-4AC6-83DA-CC94C3E2E464}" type="presParOf" srcId="{D26602FC-90CA-43F0-B3F0-D1809AA5E32D}" destId="{40F00FF5-2708-428D-B74D-8B2C50393B0F}" srcOrd="11" destOrd="0" presId="urn:microsoft.com/office/officeart/2005/8/layout/venn3"/>
    <dgm:cxn modelId="{F0E9809C-7385-4987-A204-D14E69151B66}" type="presParOf" srcId="{D26602FC-90CA-43F0-B3F0-D1809AA5E32D}" destId="{2082B3DE-ECB1-4EB5-AE9A-6296700BD530}" srcOrd="12" destOrd="0" presId="urn:microsoft.com/office/officeart/2005/8/layout/venn3"/>
    <dgm:cxn modelId="{4936BB5B-D54D-483C-8B99-7D31543A3981}" type="presParOf" srcId="{D26602FC-90CA-43F0-B3F0-D1809AA5E32D}" destId="{250A0D70-4B81-47E5-84C4-89ABDC02604A}" srcOrd="13" destOrd="0" presId="urn:microsoft.com/office/officeart/2005/8/layout/venn3"/>
    <dgm:cxn modelId="{3A9919C3-1A08-4AD8-8D59-040A5D8D30D2}" type="presParOf" srcId="{D26602FC-90CA-43F0-B3F0-D1809AA5E32D}" destId="{7DE0D074-0791-48D0-95ED-2FC565D75DCF}" srcOrd="1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02233F-8770-4C57-BA10-6DC1A3B80408}"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GB"/>
        </a:p>
      </dgm:t>
    </dgm:pt>
    <dgm:pt modelId="{6D4CE816-9F75-4E6B-AD4D-CAE838659D16}">
      <dgm:prSet phldrT="[Text]"/>
      <dgm:spPr/>
      <dgm:t>
        <a:bodyPr/>
        <a:lstStyle/>
        <a:p>
          <a:r>
            <a:rPr lang="en-GB" dirty="0"/>
            <a:t>Preferences</a:t>
          </a:r>
        </a:p>
      </dgm:t>
    </dgm:pt>
    <dgm:pt modelId="{EC748F90-C53D-42CD-9D4C-DB05C1B3B0F2}" type="parTrans" cxnId="{B1D91A2E-8840-4B91-88F8-B89DCFD8F108}">
      <dgm:prSet/>
      <dgm:spPr/>
      <dgm:t>
        <a:bodyPr/>
        <a:lstStyle/>
        <a:p>
          <a:endParaRPr lang="en-GB"/>
        </a:p>
      </dgm:t>
    </dgm:pt>
    <dgm:pt modelId="{281501E9-C861-4BAC-B65F-769F58595330}" type="sibTrans" cxnId="{B1D91A2E-8840-4B91-88F8-B89DCFD8F108}">
      <dgm:prSet/>
      <dgm:spPr/>
      <dgm:t>
        <a:bodyPr/>
        <a:lstStyle/>
        <a:p>
          <a:endParaRPr lang="en-GB"/>
        </a:p>
      </dgm:t>
    </dgm:pt>
    <dgm:pt modelId="{22AA874C-1230-4866-9D9E-0CB668C7D98E}">
      <dgm:prSet phldrT="[Text]"/>
      <dgm:spPr/>
      <dgm:t>
        <a:bodyPr/>
        <a:lstStyle/>
        <a:p>
          <a:r>
            <a:rPr lang="en-GB" dirty="0"/>
            <a:t>Abilities</a:t>
          </a:r>
        </a:p>
      </dgm:t>
    </dgm:pt>
    <dgm:pt modelId="{8C068257-B2E5-4369-BCC3-71DCD155FBF0}" type="parTrans" cxnId="{75C20DB1-B2DB-4FEC-A876-82616F46CAB3}">
      <dgm:prSet/>
      <dgm:spPr/>
      <dgm:t>
        <a:bodyPr/>
        <a:lstStyle/>
        <a:p>
          <a:endParaRPr lang="en-GB"/>
        </a:p>
      </dgm:t>
    </dgm:pt>
    <dgm:pt modelId="{3D8CEFD8-FA5E-4108-9481-73EBCB1C8FCF}" type="sibTrans" cxnId="{75C20DB1-B2DB-4FEC-A876-82616F46CAB3}">
      <dgm:prSet/>
      <dgm:spPr/>
      <dgm:t>
        <a:bodyPr/>
        <a:lstStyle/>
        <a:p>
          <a:endParaRPr lang="en-GB"/>
        </a:p>
      </dgm:t>
    </dgm:pt>
    <dgm:pt modelId="{5E3A8B7E-F76C-4C0E-A4B5-9539E88C2569}">
      <dgm:prSet phldrT="[Text]"/>
      <dgm:spPr/>
      <dgm:t>
        <a:bodyPr/>
        <a:lstStyle/>
        <a:p>
          <a:r>
            <a:rPr lang="en-GB" dirty="0"/>
            <a:t>Circumstances</a:t>
          </a:r>
        </a:p>
      </dgm:t>
    </dgm:pt>
    <dgm:pt modelId="{A8AC5A9C-A006-4659-9F50-21B63DE338A1}" type="parTrans" cxnId="{7D241C81-0D9F-4034-BBE2-F932F3DAF260}">
      <dgm:prSet/>
      <dgm:spPr/>
      <dgm:t>
        <a:bodyPr/>
        <a:lstStyle/>
        <a:p>
          <a:endParaRPr lang="en-GB"/>
        </a:p>
      </dgm:t>
    </dgm:pt>
    <dgm:pt modelId="{2EFF0985-ABEA-4991-B362-7B2F306D1347}" type="sibTrans" cxnId="{7D241C81-0D9F-4034-BBE2-F932F3DAF260}">
      <dgm:prSet/>
      <dgm:spPr/>
      <dgm:t>
        <a:bodyPr/>
        <a:lstStyle/>
        <a:p>
          <a:endParaRPr lang="en-GB"/>
        </a:p>
      </dgm:t>
    </dgm:pt>
    <dgm:pt modelId="{8946E370-EA8E-4941-9487-76FC5B1CFD48}">
      <dgm:prSet phldrT="[Text]"/>
      <dgm:spPr>
        <a:solidFill>
          <a:srgbClr val="7030A0">
            <a:alpha val="50000"/>
          </a:srgbClr>
        </a:solidFill>
      </dgm:spPr>
      <dgm:t>
        <a:bodyPr/>
        <a:lstStyle/>
        <a:p>
          <a:r>
            <a:rPr lang="en-GB" dirty="0"/>
            <a:t>Reactions</a:t>
          </a:r>
        </a:p>
      </dgm:t>
    </dgm:pt>
    <dgm:pt modelId="{1CC48C0F-81C1-4346-9ADE-A06E0A9BCC64}" type="parTrans" cxnId="{47219035-8C9E-4F18-8C19-540B40E527A4}">
      <dgm:prSet/>
      <dgm:spPr/>
      <dgm:t>
        <a:bodyPr/>
        <a:lstStyle/>
        <a:p>
          <a:endParaRPr lang="en-GB"/>
        </a:p>
      </dgm:t>
    </dgm:pt>
    <dgm:pt modelId="{49AAC758-A57D-4250-AE62-22C3BE4A1694}" type="sibTrans" cxnId="{47219035-8C9E-4F18-8C19-540B40E527A4}">
      <dgm:prSet/>
      <dgm:spPr/>
      <dgm:t>
        <a:bodyPr/>
        <a:lstStyle/>
        <a:p>
          <a:endParaRPr lang="en-GB"/>
        </a:p>
      </dgm:t>
    </dgm:pt>
    <dgm:pt modelId="{4133E504-0A7C-4EB7-994C-646E97F3DDB9}">
      <dgm:prSet phldrT="[Text]"/>
      <dgm:spPr>
        <a:solidFill>
          <a:srgbClr val="A6377D">
            <a:alpha val="50000"/>
          </a:srgbClr>
        </a:solidFill>
      </dgm:spPr>
      <dgm:t>
        <a:bodyPr/>
        <a:lstStyle/>
        <a:p>
          <a:r>
            <a:rPr lang="en-GB" dirty="0"/>
            <a:t>Personality</a:t>
          </a:r>
        </a:p>
      </dgm:t>
    </dgm:pt>
    <dgm:pt modelId="{C55C4D9D-6D44-48EE-96EC-6C28C942E77D}" type="sibTrans" cxnId="{D0648094-5B5D-4730-9E1D-9B16326C51C9}">
      <dgm:prSet/>
      <dgm:spPr/>
      <dgm:t>
        <a:bodyPr/>
        <a:lstStyle/>
        <a:p>
          <a:endParaRPr lang="en-GB"/>
        </a:p>
      </dgm:t>
    </dgm:pt>
    <dgm:pt modelId="{70C5DED2-5680-46E9-B00B-CBC3FFFBEA78}" type="parTrans" cxnId="{D0648094-5B5D-4730-9E1D-9B16326C51C9}">
      <dgm:prSet/>
      <dgm:spPr/>
      <dgm:t>
        <a:bodyPr/>
        <a:lstStyle/>
        <a:p>
          <a:endParaRPr lang="en-GB"/>
        </a:p>
      </dgm:t>
    </dgm:pt>
    <dgm:pt modelId="{D26602FC-90CA-43F0-B3F0-D1809AA5E32D}" type="pres">
      <dgm:prSet presAssocID="{FD02233F-8770-4C57-BA10-6DC1A3B80408}" presName="Name0" presStyleCnt="0">
        <dgm:presLayoutVars>
          <dgm:dir/>
          <dgm:resizeHandles val="exact"/>
        </dgm:presLayoutVars>
      </dgm:prSet>
      <dgm:spPr/>
    </dgm:pt>
    <dgm:pt modelId="{D568C6AD-76E6-42BF-AA20-56D29C9CA0C4}" type="pres">
      <dgm:prSet presAssocID="{4133E504-0A7C-4EB7-994C-646E97F3DDB9}" presName="Name5" presStyleLbl="vennNode1" presStyleIdx="0" presStyleCnt="5">
        <dgm:presLayoutVars>
          <dgm:bulletEnabled val="1"/>
        </dgm:presLayoutVars>
      </dgm:prSet>
      <dgm:spPr/>
    </dgm:pt>
    <dgm:pt modelId="{245A3875-E702-4907-927D-0641D38032E0}" type="pres">
      <dgm:prSet presAssocID="{C55C4D9D-6D44-48EE-96EC-6C28C942E77D}" presName="space" presStyleCnt="0"/>
      <dgm:spPr/>
    </dgm:pt>
    <dgm:pt modelId="{15BF5D47-752E-4682-A340-374DD7177C71}" type="pres">
      <dgm:prSet presAssocID="{6D4CE816-9F75-4E6B-AD4D-CAE838659D16}" presName="Name5" presStyleLbl="vennNode1" presStyleIdx="1" presStyleCnt="5">
        <dgm:presLayoutVars>
          <dgm:bulletEnabled val="1"/>
        </dgm:presLayoutVars>
      </dgm:prSet>
      <dgm:spPr/>
    </dgm:pt>
    <dgm:pt modelId="{B95F0601-44DD-4D1D-8210-D990634E614A}" type="pres">
      <dgm:prSet presAssocID="{281501E9-C861-4BAC-B65F-769F58595330}" presName="space" presStyleCnt="0"/>
      <dgm:spPr/>
    </dgm:pt>
    <dgm:pt modelId="{4D3F0B4A-CBE0-4700-A961-3FF9F6DC9300}" type="pres">
      <dgm:prSet presAssocID="{22AA874C-1230-4866-9D9E-0CB668C7D98E}" presName="Name5" presStyleLbl="vennNode1" presStyleIdx="2" presStyleCnt="5">
        <dgm:presLayoutVars>
          <dgm:bulletEnabled val="1"/>
        </dgm:presLayoutVars>
      </dgm:prSet>
      <dgm:spPr/>
    </dgm:pt>
    <dgm:pt modelId="{1ABDA6AA-FBA5-4474-888C-781EDEA3EA52}" type="pres">
      <dgm:prSet presAssocID="{3D8CEFD8-FA5E-4108-9481-73EBCB1C8FCF}" presName="space" presStyleCnt="0"/>
      <dgm:spPr/>
    </dgm:pt>
    <dgm:pt modelId="{85AA4077-DE0A-4C64-B44C-946446B9B08A}" type="pres">
      <dgm:prSet presAssocID="{5E3A8B7E-F76C-4C0E-A4B5-9539E88C2569}" presName="Name5" presStyleLbl="vennNode1" presStyleIdx="3" presStyleCnt="5">
        <dgm:presLayoutVars>
          <dgm:bulletEnabled val="1"/>
        </dgm:presLayoutVars>
      </dgm:prSet>
      <dgm:spPr/>
    </dgm:pt>
    <dgm:pt modelId="{D0E77207-19A4-4D1B-BAA0-89F8165AFF2A}" type="pres">
      <dgm:prSet presAssocID="{2EFF0985-ABEA-4991-B362-7B2F306D1347}" presName="space" presStyleCnt="0"/>
      <dgm:spPr/>
    </dgm:pt>
    <dgm:pt modelId="{0BDABC2F-191F-4485-B2BA-C62918309310}" type="pres">
      <dgm:prSet presAssocID="{8946E370-EA8E-4941-9487-76FC5B1CFD48}" presName="Name5" presStyleLbl="vennNode1" presStyleIdx="4" presStyleCnt="5">
        <dgm:presLayoutVars>
          <dgm:bulletEnabled val="1"/>
        </dgm:presLayoutVars>
      </dgm:prSet>
      <dgm:spPr/>
    </dgm:pt>
  </dgm:ptLst>
  <dgm:cxnLst>
    <dgm:cxn modelId="{B1D91A2E-8840-4B91-88F8-B89DCFD8F108}" srcId="{FD02233F-8770-4C57-BA10-6DC1A3B80408}" destId="{6D4CE816-9F75-4E6B-AD4D-CAE838659D16}" srcOrd="1" destOrd="0" parTransId="{EC748F90-C53D-42CD-9D4C-DB05C1B3B0F2}" sibTransId="{281501E9-C861-4BAC-B65F-769F58595330}"/>
    <dgm:cxn modelId="{47219035-8C9E-4F18-8C19-540B40E527A4}" srcId="{FD02233F-8770-4C57-BA10-6DC1A3B80408}" destId="{8946E370-EA8E-4941-9487-76FC5B1CFD48}" srcOrd="4" destOrd="0" parTransId="{1CC48C0F-81C1-4346-9ADE-A06E0A9BCC64}" sibTransId="{49AAC758-A57D-4250-AE62-22C3BE4A1694}"/>
    <dgm:cxn modelId="{BD1EBE52-1D54-4A77-BDF7-085CBA0B56D9}" type="presOf" srcId="{4133E504-0A7C-4EB7-994C-646E97F3DDB9}" destId="{D568C6AD-76E6-42BF-AA20-56D29C9CA0C4}" srcOrd="0" destOrd="0" presId="urn:microsoft.com/office/officeart/2005/8/layout/venn3"/>
    <dgm:cxn modelId="{7D241C81-0D9F-4034-BBE2-F932F3DAF260}" srcId="{FD02233F-8770-4C57-BA10-6DC1A3B80408}" destId="{5E3A8B7E-F76C-4C0E-A4B5-9539E88C2569}" srcOrd="3" destOrd="0" parTransId="{A8AC5A9C-A006-4659-9F50-21B63DE338A1}" sibTransId="{2EFF0985-ABEA-4991-B362-7B2F306D1347}"/>
    <dgm:cxn modelId="{D0648094-5B5D-4730-9E1D-9B16326C51C9}" srcId="{FD02233F-8770-4C57-BA10-6DC1A3B80408}" destId="{4133E504-0A7C-4EB7-994C-646E97F3DDB9}" srcOrd="0" destOrd="0" parTransId="{70C5DED2-5680-46E9-B00B-CBC3FFFBEA78}" sibTransId="{C55C4D9D-6D44-48EE-96EC-6C28C942E77D}"/>
    <dgm:cxn modelId="{D01D159B-4488-4074-ACFB-C548E4B5742F}" type="presOf" srcId="{8946E370-EA8E-4941-9487-76FC5B1CFD48}" destId="{0BDABC2F-191F-4485-B2BA-C62918309310}" srcOrd="0" destOrd="0" presId="urn:microsoft.com/office/officeart/2005/8/layout/venn3"/>
    <dgm:cxn modelId="{75C20DB1-B2DB-4FEC-A876-82616F46CAB3}" srcId="{FD02233F-8770-4C57-BA10-6DC1A3B80408}" destId="{22AA874C-1230-4866-9D9E-0CB668C7D98E}" srcOrd="2" destOrd="0" parTransId="{8C068257-B2E5-4369-BCC3-71DCD155FBF0}" sibTransId="{3D8CEFD8-FA5E-4108-9481-73EBCB1C8FCF}"/>
    <dgm:cxn modelId="{D35D4CB9-F8C0-4BD6-AB63-1AEE2F0C08DD}" type="presOf" srcId="{FD02233F-8770-4C57-BA10-6DC1A3B80408}" destId="{D26602FC-90CA-43F0-B3F0-D1809AA5E32D}" srcOrd="0" destOrd="0" presId="urn:microsoft.com/office/officeart/2005/8/layout/venn3"/>
    <dgm:cxn modelId="{960A22D6-63AA-4C01-BD3D-B2376F90C3BD}" type="presOf" srcId="{22AA874C-1230-4866-9D9E-0CB668C7D98E}" destId="{4D3F0B4A-CBE0-4700-A961-3FF9F6DC9300}" srcOrd="0" destOrd="0" presId="urn:microsoft.com/office/officeart/2005/8/layout/venn3"/>
    <dgm:cxn modelId="{5A7B60EC-991E-4A54-9FF2-631A90CB9724}" type="presOf" srcId="{5E3A8B7E-F76C-4C0E-A4B5-9539E88C2569}" destId="{85AA4077-DE0A-4C64-B44C-946446B9B08A}" srcOrd="0" destOrd="0" presId="urn:microsoft.com/office/officeart/2005/8/layout/venn3"/>
    <dgm:cxn modelId="{AC0E69FD-E8A7-4DAA-A946-8DCF489677C9}" type="presOf" srcId="{6D4CE816-9F75-4E6B-AD4D-CAE838659D16}" destId="{15BF5D47-752E-4682-A340-374DD7177C71}" srcOrd="0" destOrd="0" presId="urn:microsoft.com/office/officeart/2005/8/layout/venn3"/>
    <dgm:cxn modelId="{EDE16865-615C-4365-B83D-8C7CB98748D4}" type="presParOf" srcId="{D26602FC-90CA-43F0-B3F0-D1809AA5E32D}" destId="{D568C6AD-76E6-42BF-AA20-56D29C9CA0C4}" srcOrd="0" destOrd="0" presId="urn:microsoft.com/office/officeart/2005/8/layout/venn3"/>
    <dgm:cxn modelId="{828D8FF7-845E-4E6F-87CE-4290F97E558F}" type="presParOf" srcId="{D26602FC-90CA-43F0-B3F0-D1809AA5E32D}" destId="{245A3875-E702-4907-927D-0641D38032E0}" srcOrd="1" destOrd="0" presId="urn:microsoft.com/office/officeart/2005/8/layout/venn3"/>
    <dgm:cxn modelId="{DED174E4-04F1-4F90-BCA0-3E9293511D72}" type="presParOf" srcId="{D26602FC-90CA-43F0-B3F0-D1809AA5E32D}" destId="{15BF5D47-752E-4682-A340-374DD7177C71}" srcOrd="2" destOrd="0" presId="urn:microsoft.com/office/officeart/2005/8/layout/venn3"/>
    <dgm:cxn modelId="{0EF1006B-8685-4A25-8351-A5F64DB91231}" type="presParOf" srcId="{D26602FC-90CA-43F0-B3F0-D1809AA5E32D}" destId="{B95F0601-44DD-4D1D-8210-D990634E614A}" srcOrd="3" destOrd="0" presId="urn:microsoft.com/office/officeart/2005/8/layout/venn3"/>
    <dgm:cxn modelId="{E3B0CBAF-7BC9-43E2-93DD-F8CE2623D76C}" type="presParOf" srcId="{D26602FC-90CA-43F0-B3F0-D1809AA5E32D}" destId="{4D3F0B4A-CBE0-4700-A961-3FF9F6DC9300}" srcOrd="4" destOrd="0" presId="urn:microsoft.com/office/officeart/2005/8/layout/venn3"/>
    <dgm:cxn modelId="{785ABD71-4F8E-4E29-A468-4F684B53A0A2}" type="presParOf" srcId="{D26602FC-90CA-43F0-B3F0-D1809AA5E32D}" destId="{1ABDA6AA-FBA5-4474-888C-781EDEA3EA52}" srcOrd="5" destOrd="0" presId="urn:microsoft.com/office/officeart/2005/8/layout/venn3"/>
    <dgm:cxn modelId="{F7E5592D-76C9-4D9B-9570-C359EC1AF689}" type="presParOf" srcId="{D26602FC-90CA-43F0-B3F0-D1809AA5E32D}" destId="{85AA4077-DE0A-4C64-B44C-946446B9B08A}" srcOrd="6" destOrd="0" presId="urn:microsoft.com/office/officeart/2005/8/layout/venn3"/>
    <dgm:cxn modelId="{244697DF-0EAE-41C1-B6F0-BCF199F32B7B}" type="presParOf" srcId="{D26602FC-90CA-43F0-B3F0-D1809AA5E32D}" destId="{D0E77207-19A4-4D1B-BAA0-89F8165AFF2A}" srcOrd="7" destOrd="0" presId="urn:microsoft.com/office/officeart/2005/8/layout/venn3"/>
    <dgm:cxn modelId="{6EAAB5F2-F9E4-4755-AA47-B170245220A5}" type="presParOf" srcId="{D26602FC-90CA-43F0-B3F0-D1809AA5E32D}" destId="{0BDABC2F-191F-4485-B2BA-C62918309310}" srcOrd="8"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02233F-8770-4C57-BA10-6DC1A3B80408}"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GB"/>
        </a:p>
      </dgm:t>
    </dgm:pt>
    <dgm:pt modelId="{6D4CE816-9F75-4E6B-AD4D-CAE838659D16}">
      <dgm:prSet phldrT="[Text]"/>
      <dgm:spPr/>
      <dgm:t>
        <a:bodyPr/>
        <a:lstStyle/>
        <a:p>
          <a:r>
            <a:rPr lang="en-GB" dirty="0"/>
            <a:t>Solutions</a:t>
          </a:r>
        </a:p>
      </dgm:t>
    </dgm:pt>
    <dgm:pt modelId="{EC748F90-C53D-42CD-9D4C-DB05C1B3B0F2}" type="parTrans" cxnId="{B1D91A2E-8840-4B91-88F8-B89DCFD8F108}">
      <dgm:prSet/>
      <dgm:spPr/>
      <dgm:t>
        <a:bodyPr/>
        <a:lstStyle/>
        <a:p>
          <a:endParaRPr lang="en-GB"/>
        </a:p>
      </dgm:t>
    </dgm:pt>
    <dgm:pt modelId="{281501E9-C861-4BAC-B65F-769F58595330}" type="sibTrans" cxnId="{B1D91A2E-8840-4B91-88F8-B89DCFD8F108}">
      <dgm:prSet/>
      <dgm:spPr/>
      <dgm:t>
        <a:bodyPr/>
        <a:lstStyle/>
        <a:p>
          <a:endParaRPr lang="en-GB"/>
        </a:p>
      </dgm:t>
    </dgm:pt>
    <dgm:pt modelId="{4133E504-0A7C-4EB7-994C-646E97F3DDB9}">
      <dgm:prSet phldrT="[Text]"/>
      <dgm:spPr>
        <a:solidFill>
          <a:srgbClr val="A6377D">
            <a:alpha val="50000"/>
          </a:srgbClr>
        </a:solidFill>
      </dgm:spPr>
      <dgm:t>
        <a:bodyPr/>
        <a:lstStyle/>
        <a:p>
          <a:r>
            <a:rPr lang="en-GB" dirty="0"/>
            <a:t>Problems</a:t>
          </a:r>
        </a:p>
      </dgm:t>
    </dgm:pt>
    <dgm:pt modelId="{C55C4D9D-6D44-48EE-96EC-6C28C942E77D}" type="sibTrans" cxnId="{D0648094-5B5D-4730-9E1D-9B16326C51C9}">
      <dgm:prSet/>
      <dgm:spPr/>
      <dgm:t>
        <a:bodyPr/>
        <a:lstStyle/>
        <a:p>
          <a:endParaRPr lang="en-GB"/>
        </a:p>
      </dgm:t>
    </dgm:pt>
    <dgm:pt modelId="{70C5DED2-5680-46E9-B00B-CBC3FFFBEA78}" type="parTrans" cxnId="{D0648094-5B5D-4730-9E1D-9B16326C51C9}">
      <dgm:prSet/>
      <dgm:spPr/>
      <dgm:t>
        <a:bodyPr/>
        <a:lstStyle/>
        <a:p>
          <a:endParaRPr lang="en-GB"/>
        </a:p>
      </dgm:t>
    </dgm:pt>
    <dgm:pt modelId="{D26602FC-90CA-43F0-B3F0-D1809AA5E32D}" type="pres">
      <dgm:prSet presAssocID="{FD02233F-8770-4C57-BA10-6DC1A3B80408}" presName="Name0" presStyleCnt="0">
        <dgm:presLayoutVars>
          <dgm:dir/>
          <dgm:resizeHandles val="exact"/>
        </dgm:presLayoutVars>
      </dgm:prSet>
      <dgm:spPr/>
    </dgm:pt>
    <dgm:pt modelId="{D568C6AD-76E6-42BF-AA20-56D29C9CA0C4}" type="pres">
      <dgm:prSet presAssocID="{4133E504-0A7C-4EB7-994C-646E97F3DDB9}" presName="Name5" presStyleLbl="vennNode1" presStyleIdx="0" presStyleCnt="2" custLinFactNeighborX="-27682" custLinFactNeighborY="-5">
        <dgm:presLayoutVars>
          <dgm:bulletEnabled val="1"/>
        </dgm:presLayoutVars>
      </dgm:prSet>
      <dgm:spPr/>
    </dgm:pt>
    <dgm:pt modelId="{245A3875-E702-4907-927D-0641D38032E0}" type="pres">
      <dgm:prSet presAssocID="{C55C4D9D-6D44-48EE-96EC-6C28C942E77D}" presName="space" presStyleCnt="0"/>
      <dgm:spPr/>
    </dgm:pt>
    <dgm:pt modelId="{15BF5D47-752E-4682-A340-374DD7177C71}" type="pres">
      <dgm:prSet presAssocID="{6D4CE816-9F75-4E6B-AD4D-CAE838659D16}" presName="Name5" presStyleLbl="vennNode1" presStyleIdx="1" presStyleCnt="2" custLinFactNeighborY="8316">
        <dgm:presLayoutVars>
          <dgm:bulletEnabled val="1"/>
        </dgm:presLayoutVars>
      </dgm:prSet>
      <dgm:spPr/>
    </dgm:pt>
  </dgm:ptLst>
  <dgm:cxnLst>
    <dgm:cxn modelId="{B1D91A2E-8840-4B91-88F8-B89DCFD8F108}" srcId="{FD02233F-8770-4C57-BA10-6DC1A3B80408}" destId="{6D4CE816-9F75-4E6B-AD4D-CAE838659D16}" srcOrd="1" destOrd="0" parTransId="{EC748F90-C53D-42CD-9D4C-DB05C1B3B0F2}" sibTransId="{281501E9-C861-4BAC-B65F-769F58595330}"/>
    <dgm:cxn modelId="{BD1EBE52-1D54-4A77-BDF7-085CBA0B56D9}" type="presOf" srcId="{4133E504-0A7C-4EB7-994C-646E97F3DDB9}" destId="{D568C6AD-76E6-42BF-AA20-56D29C9CA0C4}" srcOrd="0" destOrd="0" presId="urn:microsoft.com/office/officeart/2005/8/layout/venn3"/>
    <dgm:cxn modelId="{D0648094-5B5D-4730-9E1D-9B16326C51C9}" srcId="{FD02233F-8770-4C57-BA10-6DC1A3B80408}" destId="{4133E504-0A7C-4EB7-994C-646E97F3DDB9}" srcOrd="0" destOrd="0" parTransId="{70C5DED2-5680-46E9-B00B-CBC3FFFBEA78}" sibTransId="{C55C4D9D-6D44-48EE-96EC-6C28C942E77D}"/>
    <dgm:cxn modelId="{D35D4CB9-F8C0-4BD6-AB63-1AEE2F0C08DD}" type="presOf" srcId="{FD02233F-8770-4C57-BA10-6DC1A3B80408}" destId="{D26602FC-90CA-43F0-B3F0-D1809AA5E32D}" srcOrd="0" destOrd="0" presId="urn:microsoft.com/office/officeart/2005/8/layout/venn3"/>
    <dgm:cxn modelId="{AC0E69FD-E8A7-4DAA-A946-8DCF489677C9}" type="presOf" srcId="{6D4CE816-9F75-4E6B-AD4D-CAE838659D16}" destId="{15BF5D47-752E-4682-A340-374DD7177C71}" srcOrd="0" destOrd="0" presId="urn:microsoft.com/office/officeart/2005/8/layout/venn3"/>
    <dgm:cxn modelId="{EDE16865-615C-4365-B83D-8C7CB98748D4}" type="presParOf" srcId="{D26602FC-90CA-43F0-B3F0-D1809AA5E32D}" destId="{D568C6AD-76E6-42BF-AA20-56D29C9CA0C4}" srcOrd="0" destOrd="0" presId="urn:microsoft.com/office/officeart/2005/8/layout/venn3"/>
    <dgm:cxn modelId="{828D8FF7-845E-4E6F-87CE-4290F97E558F}" type="presParOf" srcId="{D26602FC-90CA-43F0-B3F0-D1809AA5E32D}" destId="{245A3875-E702-4907-927D-0641D38032E0}" srcOrd="1" destOrd="0" presId="urn:microsoft.com/office/officeart/2005/8/layout/venn3"/>
    <dgm:cxn modelId="{DED174E4-04F1-4F90-BCA0-3E9293511D72}" type="presParOf" srcId="{D26602FC-90CA-43F0-B3F0-D1809AA5E32D}" destId="{15BF5D47-752E-4682-A340-374DD7177C71}" srcOrd="2"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2AC75-6581-40EB-988E-53B44E8D9E07}">
      <dsp:nvSpPr>
        <dsp:cNvPr id="0" name=""/>
        <dsp:cNvSpPr/>
      </dsp:nvSpPr>
      <dsp:spPr>
        <a:xfrm>
          <a:off x="3101935" y="3089"/>
          <a:ext cx="1739566" cy="1130718"/>
        </a:xfrm>
        <a:prstGeom prst="roundRect">
          <a:avLst/>
        </a:prstGeom>
        <a:solidFill>
          <a:srgbClr val="8031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r-BA" sz="2000" b="1" kern="1200" dirty="0"/>
            <a:t>NGO’s</a:t>
          </a:r>
          <a:endParaRPr lang="en-US" sz="2000" b="1" kern="1200" dirty="0"/>
        </a:p>
      </dsp:txBody>
      <dsp:txXfrm>
        <a:off x="3157132" y="58286"/>
        <a:ext cx="1629172" cy="1020324"/>
      </dsp:txXfrm>
    </dsp:sp>
    <dsp:sp modelId="{C1B05F56-C1B1-4C38-9DA6-FEF5A4057579}">
      <dsp:nvSpPr>
        <dsp:cNvPr id="0" name=""/>
        <dsp:cNvSpPr/>
      </dsp:nvSpPr>
      <dsp:spPr>
        <a:xfrm>
          <a:off x="1714048" y="568448"/>
          <a:ext cx="4515339" cy="4515339"/>
        </a:xfrm>
        <a:custGeom>
          <a:avLst/>
          <a:gdLst/>
          <a:ahLst/>
          <a:cxnLst/>
          <a:rect l="0" t="0" r="0" b="0"/>
          <a:pathLst>
            <a:path>
              <a:moveTo>
                <a:pt x="3139385" y="179293"/>
              </a:moveTo>
              <a:arcTo wR="2257669" hR="2257669" stAng="17579295" swAng="1959991"/>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1B5BE62-D08E-4B97-9680-A66CE5FC98D4}">
      <dsp:nvSpPr>
        <dsp:cNvPr id="0" name=""/>
        <dsp:cNvSpPr/>
      </dsp:nvSpPr>
      <dsp:spPr>
        <a:xfrm>
          <a:off x="5249107" y="1563100"/>
          <a:ext cx="1739566" cy="1130718"/>
        </a:xfrm>
        <a:prstGeom prst="roundRect">
          <a:avLst/>
        </a:prstGeom>
        <a:solidFill>
          <a:srgbClr val="8031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r-BA" sz="2000" b="1" kern="1200" dirty="0"/>
            <a:t>Cooperatives</a:t>
          </a:r>
          <a:endParaRPr lang="en-US" sz="2000" b="1" kern="1200" dirty="0"/>
        </a:p>
      </dsp:txBody>
      <dsp:txXfrm>
        <a:off x="5304304" y="1618297"/>
        <a:ext cx="1629172" cy="1020324"/>
      </dsp:txXfrm>
    </dsp:sp>
    <dsp:sp modelId="{7E28EEB4-83D5-42D1-A1BE-045712FC03D7}">
      <dsp:nvSpPr>
        <dsp:cNvPr id="0" name=""/>
        <dsp:cNvSpPr/>
      </dsp:nvSpPr>
      <dsp:spPr>
        <a:xfrm>
          <a:off x="1714048" y="568448"/>
          <a:ext cx="4515339" cy="4515339"/>
        </a:xfrm>
        <a:custGeom>
          <a:avLst/>
          <a:gdLst/>
          <a:ahLst/>
          <a:cxnLst/>
          <a:rect l="0" t="0" r="0" b="0"/>
          <a:pathLst>
            <a:path>
              <a:moveTo>
                <a:pt x="4512260" y="2139794"/>
              </a:moveTo>
              <a:arcTo wR="2257669" hR="2257669" stAng="21420430" swAng="2195114"/>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B89611A-E41E-4C41-8DB6-B7F0F5585B17}">
      <dsp:nvSpPr>
        <dsp:cNvPr id="0" name=""/>
        <dsp:cNvSpPr/>
      </dsp:nvSpPr>
      <dsp:spPr>
        <a:xfrm>
          <a:off x="4428960" y="4087252"/>
          <a:ext cx="1739566" cy="1130718"/>
        </a:xfrm>
        <a:prstGeom prst="roundRect">
          <a:avLst/>
        </a:prstGeom>
        <a:solidFill>
          <a:srgbClr val="8031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r-BA" sz="2000" b="1" kern="1200" dirty="0"/>
            <a:t>Social Enterprises</a:t>
          </a:r>
          <a:endParaRPr lang="en-US" sz="2000" b="1" kern="1200" dirty="0"/>
        </a:p>
      </dsp:txBody>
      <dsp:txXfrm>
        <a:off x="4484157" y="4142449"/>
        <a:ext cx="1629172" cy="1020324"/>
      </dsp:txXfrm>
    </dsp:sp>
    <dsp:sp modelId="{6FAD432F-6295-4F99-BBD3-C93C484F6E84}">
      <dsp:nvSpPr>
        <dsp:cNvPr id="0" name=""/>
        <dsp:cNvSpPr/>
      </dsp:nvSpPr>
      <dsp:spPr>
        <a:xfrm>
          <a:off x="1714048" y="568448"/>
          <a:ext cx="4515339" cy="4515339"/>
        </a:xfrm>
        <a:custGeom>
          <a:avLst/>
          <a:gdLst/>
          <a:ahLst/>
          <a:cxnLst/>
          <a:rect l="0" t="0" r="0" b="0"/>
          <a:pathLst>
            <a:path>
              <a:moveTo>
                <a:pt x="2705952" y="4470386"/>
              </a:moveTo>
              <a:arcTo wR="2257669" hR="2257669" stAng="4712834" swAng="1374332"/>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F0FF885-A9CA-4880-8601-DB78C5FD79DF}">
      <dsp:nvSpPr>
        <dsp:cNvPr id="0" name=""/>
        <dsp:cNvSpPr/>
      </dsp:nvSpPr>
      <dsp:spPr>
        <a:xfrm>
          <a:off x="1774910" y="4087252"/>
          <a:ext cx="1739566" cy="1130718"/>
        </a:xfrm>
        <a:prstGeom prst="roundRect">
          <a:avLst/>
        </a:prstGeom>
        <a:solidFill>
          <a:srgbClr val="8031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r-BA" sz="2000" b="1" kern="1200" dirty="0"/>
            <a:t>Voluntary organisations</a:t>
          </a:r>
          <a:endParaRPr lang="en-US" sz="2000" b="1" kern="1200" dirty="0"/>
        </a:p>
      </dsp:txBody>
      <dsp:txXfrm>
        <a:off x="1830107" y="4142449"/>
        <a:ext cx="1629172" cy="1020324"/>
      </dsp:txXfrm>
    </dsp:sp>
    <dsp:sp modelId="{1EBCA439-5A86-4597-997B-A8695DE2EA19}">
      <dsp:nvSpPr>
        <dsp:cNvPr id="0" name=""/>
        <dsp:cNvSpPr/>
      </dsp:nvSpPr>
      <dsp:spPr>
        <a:xfrm>
          <a:off x="1714048" y="568448"/>
          <a:ext cx="4515339" cy="4515339"/>
        </a:xfrm>
        <a:custGeom>
          <a:avLst/>
          <a:gdLst/>
          <a:ahLst/>
          <a:cxnLst/>
          <a:rect l="0" t="0" r="0" b="0"/>
          <a:pathLst>
            <a:path>
              <a:moveTo>
                <a:pt x="377043" y="3506796"/>
              </a:moveTo>
              <a:arcTo wR="2257669" hR="2257669" stAng="8784456" swAng="2195114"/>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F626A27-F803-4D93-B332-FFEAA2F5699D}">
      <dsp:nvSpPr>
        <dsp:cNvPr id="0" name=""/>
        <dsp:cNvSpPr/>
      </dsp:nvSpPr>
      <dsp:spPr>
        <a:xfrm>
          <a:off x="954763" y="1563100"/>
          <a:ext cx="1739566" cy="1130718"/>
        </a:xfrm>
        <a:prstGeom prst="roundRect">
          <a:avLst/>
        </a:prstGeom>
        <a:solidFill>
          <a:srgbClr val="8031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r-BA" sz="2000" b="1" kern="1200" dirty="0"/>
            <a:t>Mutuals</a:t>
          </a:r>
          <a:endParaRPr lang="en-US" sz="2000" b="1" kern="1200" dirty="0"/>
        </a:p>
      </dsp:txBody>
      <dsp:txXfrm>
        <a:off x="1009960" y="1618297"/>
        <a:ext cx="1629172" cy="1020324"/>
      </dsp:txXfrm>
    </dsp:sp>
    <dsp:sp modelId="{67B572D6-E23D-4ADA-BCB6-4D06AF4E0931}">
      <dsp:nvSpPr>
        <dsp:cNvPr id="0" name=""/>
        <dsp:cNvSpPr/>
      </dsp:nvSpPr>
      <dsp:spPr>
        <a:xfrm>
          <a:off x="1714048" y="568448"/>
          <a:ext cx="4515339" cy="4515339"/>
        </a:xfrm>
        <a:custGeom>
          <a:avLst/>
          <a:gdLst/>
          <a:ahLst/>
          <a:cxnLst/>
          <a:rect l="0" t="0" r="0" b="0"/>
          <a:pathLst>
            <a:path>
              <a:moveTo>
                <a:pt x="393617" y="983942"/>
              </a:moveTo>
              <a:arcTo wR="2257669" hR="2257669" stAng="12860714" swAng="1959991"/>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8C6AD-76E6-42BF-AA20-56D29C9CA0C4}">
      <dsp:nvSpPr>
        <dsp:cNvPr id="0" name=""/>
        <dsp:cNvSpPr/>
      </dsp:nvSpPr>
      <dsp:spPr>
        <a:xfrm>
          <a:off x="5544" y="135997"/>
          <a:ext cx="1718659" cy="1718659"/>
        </a:xfrm>
        <a:prstGeom prst="ellipse">
          <a:avLst/>
        </a:prstGeom>
        <a:solidFill>
          <a:srgbClr val="A6377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4584" tIns="21590" rIns="94584" bIns="21590" numCol="1" spcCol="1270" anchor="ctr" anchorCtr="0">
          <a:noAutofit/>
        </a:bodyPr>
        <a:lstStyle/>
        <a:p>
          <a:pPr marL="0" lvl="0" indent="0" algn="ctr" defTabSz="755650">
            <a:lnSpc>
              <a:spcPct val="90000"/>
            </a:lnSpc>
            <a:spcBef>
              <a:spcPct val="0"/>
            </a:spcBef>
            <a:spcAft>
              <a:spcPct val="35000"/>
            </a:spcAft>
            <a:buNone/>
          </a:pPr>
          <a:r>
            <a:rPr lang="en-GB" sz="1700" kern="1200" dirty="0"/>
            <a:t>Race</a:t>
          </a:r>
        </a:p>
      </dsp:txBody>
      <dsp:txXfrm>
        <a:off x="257236" y="387689"/>
        <a:ext cx="1215275" cy="1215275"/>
      </dsp:txXfrm>
    </dsp:sp>
    <dsp:sp modelId="{2FDD3287-FECD-477F-B6F4-67DA21018B93}">
      <dsp:nvSpPr>
        <dsp:cNvPr id="0" name=""/>
        <dsp:cNvSpPr/>
      </dsp:nvSpPr>
      <dsp:spPr>
        <a:xfrm>
          <a:off x="1380471" y="135997"/>
          <a:ext cx="1718659" cy="1718659"/>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4584" tIns="21590" rIns="94584" bIns="21590" numCol="1" spcCol="1270" anchor="ctr" anchorCtr="0">
          <a:noAutofit/>
        </a:bodyPr>
        <a:lstStyle/>
        <a:p>
          <a:pPr marL="0" lvl="0" indent="0" algn="ctr" defTabSz="755650">
            <a:lnSpc>
              <a:spcPct val="90000"/>
            </a:lnSpc>
            <a:spcBef>
              <a:spcPct val="0"/>
            </a:spcBef>
            <a:spcAft>
              <a:spcPct val="35000"/>
            </a:spcAft>
            <a:buNone/>
          </a:pPr>
          <a:r>
            <a:rPr lang="hr-BA" sz="1700" kern="1200" dirty="0"/>
            <a:t>Gender/sex</a:t>
          </a:r>
          <a:endParaRPr lang="en-US" sz="1700" kern="1200" dirty="0"/>
        </a:p>
      </dsp:txBody>
      <dsp:txXfrm>
        <a:off x="1632163" y="387689"/>
        <a:ext cx="1215275" cy="1215275"/>
      </dsp:txXfrm>
    </dsp:sp>
    <dsp:sp modelId="{15BF5D47-752E-4682-A340-374DD7177C71}">
      <dsp:nvSpPr>
        <dsp:cNvPr id="0" name=""/>
        <dsp:cNvSpPr/>
      </dsp:nvSpPr>
      <dsp:spPr>
        <a:xfrm>
          <a:off x="2755399" y="135997"/>
          <a:ext cx="1718659" cy="1718659"/>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4584" tIns="21590" rIns="94584" bIns="21590" numCol="1" spcCol="1270" anchor="ctr" anchorCtr="0">
          <a:noAutofit/>
        </a:bodyPr>
        <a:lstStyle/>
        <a:p>
          <a:pPr marL="0" lvl="0" indent="0" algn="ctr" defTabSz="755650">
            <a:lnSpc>
              <a:spcPct val="90000"/>
            </a:lnSpc>
            <a:spcBef>
              <a:spcPct val="0"/>
            </a:spcBef>
            <a:spcAft>
              <a:spcPct val="35000"/>
            </a:spcAft>
            <a:buNone/>
          </a:pPr>
          <a:r>
            <a:rPr lang="en-GB" sz="1700" kern="1200" dirty="0"/>
            <a:t>Ethnicity</a:t>
          </a:r>
        </a:p>
      </dsp:txBody>
      <dsp:txXfrm>
        <a:off x="3007091" y="387689"/>
        <a:ext cx="1215275" cy="1215275"/>
      </dsp:txXfrm>
    </dsp:sp>
    <dsp:sp modelId="{4D3F0B4A-CBE0-4700-A961-3FF9F6DC9300}">
      <dsp:nvSpPr>
        <dsp:cNvPr id="0" name=""/>
        <dsp:cNvSpPr/>
      </dsp:nvSpPr>
      <dsp:spPr>
        <a:xfrm>
          <a:off x="4130326" y="135997"/>
          <a:ext cx="1718659" cy="171865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4584" tIns="21590" rIns="94584" bIns="21590" numCol="1" spcCol="1270" anchor="ctr" anchorCtr="0">
          <a:noAutofit/>
        </a:bodyPr>
        <a:lstStyle/>
        <a:p>
          <a:pPr marL="0" lvl="0" indent="0" algn="ctr" defTabSz="755650">
            <a:lnSpc>
              <a:spcPct val="90000"/>
            </a:lnSpc>
            <a:spcBef>
              <a:spcPct val="0"/>
            </a:spcBef>
            <a:spcAft>
              <a:spcPct val="35000"/>
            </a:spcAft>
            <a:buNone/>
          </a:pPr>
          <a:r>
            <a:rPr lang="en-GB" sz="1700" kern="1200" dirty="0"/>
            <a:t>Culture</a:t>
          </a:r>
        </a:p>
      </dsp:txBody>
      <dsp:txXfrm>
        <a:off x="4382018" y="387689"/>
        <a:ext cx="1215275" cy="1215275"/>
      </dsp:txXfrm>
    </dsp:sp>
    <dsp:sp modelId="{85AA4077-DE0A-4C64-B44C-946446B9B08A}">
      <dsp:nvSpPr>
        <dsp:cNvPr id="0" name=""/>
        <dsp:cNvSpPr/>
      </dsp:nvSpPr>
      <dsp:spPr>
        <a:xfrm>
          <a:off x="5505254" y="135997"/>
          <a:ext cx="1718659" cy="1718659"/>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4584" tIns="21590" rIns="94584" bIns="21590" numCol="1" spcCol="1270" anchor="ctr" anchorCtr="0">
          <a:noAutofit/>
        </a:bodyPr>
        <a:lstStyle/>
        <a:p>
          <a:pPr marL="0" lvl="0" indent="0" algn="ctr" defTabSz="755650">
            <a:lnSpc>
              <a:spcPct val="90000"/>
            </a:lnSpc>
            <a:spcBef>
              <a:spcPct val="0"/>
            </a:spcBef>
            <a:spcAft>
              <a:spcPct val="35000"/>
            </a:spcAft>
            <a:buNone/>
          </a:pPr>
          <a:r>
            <a:rPr lang="en-GB" sz="1700" kern="1200" dirty="0"/>
            <a:t>Citizenship</a:t>
          </a:r>
        </a:p>
      </dsp:txBody>
      <dsp:txXfrm>
        <a:off x="5756946" y="387689"/>
        <a:ext cx="1215275" cy="1215275"/>
      </dsp:txXfrm>
    </dsp:sp>
    <dsp:sp modelId="{0BDABC2F-191F-4485-B2BA-C62918309310}">
      <dsp:nvSpPr>
        <dsp:cNvPr id="0" name=""/>
        <dsp:cNvSpPr/>
      </dsp:nvSpPr>
      <dsp:spPr>
        <a:xfrm>
          <a:off x="6880181" y="135997"/>
          <a:ext cx="1718659" cy="171865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4584" tIns="21590" rIns="94584" bIns="21590" numCol="1" spcCol="1270" anchor="ctr" anchorCtr="0">
          <a:noAutofit/>
        </a:bodyPr>
        <a:lstStyle/>
        <a:p>
          <a:pPr marL="0" lvl="0" indent="0" algn="ctr" defTabSz="755650">
            <a:lnSpc>
              <a:spcPct val="90000"/>
            </a:lnSpc>
            <a:spcBef>
              <a:spcPct val="0"/>
            </a:spcBef>
            <a:spcAft>
              <a:spcPct val="35000"/>
            </a:spcAft>
            <a:buNone/>
          </a:pPr>
          <a:r>
            <a:rPr lang="en-GB" sz="1700" kern="1200" dirty="0"/>
            <a:t>Opinions</a:t>
          </a:r>
        </a:p>
      </dsp:txBody>
      <dsp:txXfrm>
        <a:off x="7131873" y="387689"/>
        <a:ext cx="1215275" cy="1215275"/>
      </dsp:txXfrm>
    </dsp:sp>
    <dsp:sp modelId="{2082B3DE-ECB1-4EB5-AE9A-6296700BD530}">
      <dsp:nvSpPr>
        <dsp:cNvPr id="0" name=""/>
        <dsp:cNvSpPr/>
      </dsp:nvSpPr>
      <dsp:spPr>
        <a:xfrm>
          <a:off x="8255109" y="135997"/>
          <a:ext cx="1718659" cy="1718659"/>
        </a:xfrm>
        <a:prstGeom prst="ellipse">
          <a:avLst/>
        </a:prstGeom>
        <a:solidFill>
          <a:srgbClr val="79797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4584" tIns="21590" rIns="94584" bIns="21590" numCol="1" spcCol="1270" anchor="ctr" anchorCtr="0">
          <a:noAutofit/>
        </a:bodyPr>
        <a:lstStyle/>
        <a:p>
          <a:pPr marL="0" lvl="0" indent="0" algn="ctr" defTabSz="755650">
            <a:lnSpc>
              <a:spcPct val="90000"/>
            </a:lnSpc>
            <a:spcBef>
              <a:spcPct val="0"/>
            </a:spcBef>
            <a:spcAft>
              <a:spcPct val="35000"/>
            </a:spcAft>
            <a:buNone/>
          </a:pPr>
          <a:r>
            <a:rPr lang="en-GB" sz="1700" kern="1200" dirty="0"/>
            <a:t>Politics</a:t>
          </a:r>
        </a:p>
      </dsp:txBody>
      <dsp:txXfrm>
        <a:off x="8506801" y="387689"/>
        <a:ext cx="1215275" cy="1215275"/>
      </dsp:txXfrm>
    </dsp:sp>
    <dsp:sp modelId="{7DE0D074-0791-48D0-95ED-2FC565D75DCF}">
      <dsp:nvSpPr>
        <dsp:cNvPr id="0" name=""/>
        <dsp:cNvSpPr/>
      </dsp:nvSpPr>
      <dsp:spPr>
        <a:xfrm>
          <a:off x="9630036" y="135997"/>
          <a:ext cx="1718659" cy="1718659"/>
        </a:xfrm>
        <a:prstGeom prst="ellipse">
          <a:avLst/>
        </a:prstGeom>
        <a:solidFill>
          <a:srgbClr val="F3A83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4584" tIns="21590" rIns="94584" bIns="21590" numCol="1" spcCol="1270" anchor="ctr" anchorCtr="0">
          <a:noAutofit/>
        </a:bodyPr>
        <a:lstStyle/>
        <a:p>
          <a:pPr marL="0" lvl="0" indent="0" algn="ctr" defTabSz="755650">
            <a:lnSpc>
              <a:spcPct val="90000"/>
            </a:lnSpc>
            <a:spcBef>
              <a:spcPct val="0"/>
            </a:spcBef>
            <a:spcAft>
              <a:spcPct val="35000"/>
            </a:spcAft>
            <a:buNone/>
          </a:pPr>
          <a:r>
            <a:rPr lang="en-GB" sz="1700" kern="1200" dirty="0"/>
            <a:t>Heritage</a:t>
          </a:r>
        </a:p>
      </dsp:txBody>
      <dsp:txXfrm>
        <a:off x="9881728" y="387689"/>
        <a:ext cx="1215275" cy="12152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8C6AD-76E6-42BF-AA20-56D29C9CA0C4}">
      <dsp:nvSpPr>
        <dsp:cNvPr id="0" name=""/>
        <dsp:cNvSpPr/>
      </dsp:nvSpPr>
      <dsp:spPr>
        <a:xfrm>
          <a:off x="2319527" y="385"/>
          <a:ext cx="1655794" cy="1655794"/>
        </a:xfrm>
        <a:prstGeom prst="ellipse">
          <a:avLst/>
        </a:prstGeom>
        <a:solidFill>
          <a:srgbClr val="A6377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124" tIns="16510" rIns="91124" bIns="16510" numCol="1" spcCol="1270" anchor="ctr" anchorCtr="0">
          <a:noAutofit/>
        </a:bodyPr>
        <a:lstStyle/>
        <a:p>
          <a:pPr marL="0" lvl="0" indent="0" algn="ctr" defTabSz="577850">
            <a:lnSpc>
              <a:spcPct val="90000"/>
            </a:lnSpc>
            <a:spcBef>
              <a:spcPct val="0"/>
            </a:spcBef>
            <a:spcAft>
              <a:spcPct val="35000"/>
            </a:spcAft>
            <a:buNone/>
          </a:pPr>
          <a:r>
            <a:rPr lang="en-GB" sz="1300" kern="1200" dirty="0"/>
            <a:t>Personality</a:t>
          </a:r>
        </a:p>
      </dsp:txBody>
      <dsp:txXfrm>
        <a:off x="2562012" y="242870"/>
        <a:ext cx="1170824" cy="1170824"/>
      </dsp:txXfrm>
    </dsp:sp>
    <dsp:sp modelId="{15BF5D47-752E-4682-A340-374DD7177C71}">
      <dsp:nvSpPr>
        <dsp:cNvPr id="0" name=""/>
        <dsp:cNvSpPr/>
      </dsp:nvSpPr>
      <dsp:spPr>
        <a:xfrm>
          <a:off x="3644163" y="385"/>
          <a:ext cx="1655794" cy="165579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124" tIns="16510" rIns="91124" bIns="16510" numCol="1" spcCol="1270" anchor="ctr" anchorCtr="0">
          <a:noAutofit/>
        </a:bodyPr>
        <a:lstStyle/>
        <a:p>
          <a:pPr marL="0" lvl="0" indent="0" algn="ctr" defTabSz="577850">
            <a:lnSpc>
              <a:spcPct val="90000"/>
            </a:lnSpc>
            <a:spcBef>
              <a:spcPct val="0"/>
            </a:spcBef>
            <a:spcAft>
              <a:spcPct val="35000"/>
            </a:spcAft>
            <a:buNone/>
          </a:pPr>
          <a:r>
            <a:rPr lang="en-GB" sz="1300" kern="1200" dirty="0"/>
            <a:t>Preferences</a:t>
          </a:r>
        </a:p>
      </dsp:txBody>
      <dsp:txXfrm>
        <a:off x="3886648" y="242870"/>
        <a:ext cx="1170824" cy="1170824"/>
      </dsp:txXfrm>
    </dsp:sp>
    <dsp:sp modelId="{4D3F0B4A-CBE0-4700-A961-3FF9F6DC9300}">
      <dsp:nvSpPr>
        <dsp:cNvPr id="0" name=""/>
        <dsp:cNvSpPr/>
      </dsp:nvSpPr>
      <dsp:spPr>
        <a:xfrm>
          <a:off x="4968798" y="385"/>
          <a:ext cx="1655794" cy="165579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124" tIns="16510" rIns="91124" bIns="16510" numCol="1" spcCol="1270" anchor="ctr" anchorCtr="0">
          <a:noAutofit/>
        </a:bodyPr>
        <a:lstStyle/>
        <a:p>
          <a:pPr marL="0" lvl="0" indent="0" algn="ctr" defTabSz="577850">
            <a:lnSpc>
              <a:spcPct val="90000"/>
            </a:lnSpc>
            <a:spcBef>
              <a:spcPct val="0"/>
            </a:spcBef>
            <a:spcAft>
              <a:spcPct val="35000"/>
            </a:spcAft>
            <a:buNone/>
          </a:pPr>
          <a:r>
            <a:rPr lang="en-GB" sz="1300" kern="1200" dirty="0"/>
            <a:t>Abilities</a:t>
          </a:r>
        </a:p>
      </dsp:txBody>
      <dsp:txXfrm>
        <a:off x="5211283" y="242870"/>
        <a:ext cx="1170824" cy="1170824"/>
      </dsp:txXfrm>
    </dsp:sp>
    <dsp:sp modelId="{85AA4077-DE0A-4C64-B44C-946446B9B08A}">
      <dsp:nvSpPr>
        <dsp:cNvPr id="0" name=""/>
        <dsp:cNvSpPr/>
      </dsp:nvSpPr>
      <dsp:spPr>
        <a:xfrm>
          <a:off x="6293434" y="385"/>
          <a:ext cx="1655794" cy="165579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124" tIns="16510" rIns="91124" bIns="16510" numCol="1" spcCol="1270" anchor="ctr" anchorCtr="0">
          <a:noAutofit/>
        </a:bodyPr>
        <a:lstStyle/>
        <a:p>
          <a:pPr marL="0" lvl="0" indent="0" algn="ctr" defTabSz="577850">
            <a:lnSpc>
              <a:spcPct val="90000"/>
            </a:lnSpc>
            <a:spcBef>
              <a:spcPct val="0"/>
            </a:spcBef>
            <a:spcAft>
              <a:spcPct val="35000"/>
            </a:spcAft>
            <a:buNone/>
          </a:pPr>
          <a:r>
            <a:rPr lang="en-GB" sz="1300" kern="1200" dirty="0"/>
            <a:t>Circumstances</a:t>
          </a:r>
        </a:p>
      </dsp:txBody>
      <dsp:txXfrm>
        <a:off x="6535919" y="242870"/>
        <a:ext cx="1170824" cy="1170824"/>
      </dsp:txXfrm>
    </dsp:sp>
    <dsp:sp modelId="{0BDABC2F-191F-4485-B2BA-C62918309310}">
      <dsp:nvSpPr>
        <dsp:cNvPr id="0" name=""/>
        <dsp:cNvSpPr/>
      </dsp:nvSpPr>
      <dsp:spPr>
        <a:xfrm>
          <a:off x="7618069" y="385"/>
          <a:ext cx="1655794" cy="1655794"/>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124" tIns="16510" rIns="91124" bIns="16510" numCol="1" spcCol="1270" anchor="ctr" anchorCtr="0">
          <a:noAutofit/>
        </a:bodyPr>
        <a:lstStyle/>
        <a:p>
          <a:pPr marL="0" lvl="0" indent="0" algn="ctr" defTabSz="577850">
            <a:lnSpc>
              <a:spcPct val="90000"/>
            </a:lnSpc>
            <a:spcBef>
              <a:spcPct val="0"/>
            </a:spcBef>
            <a:spcAft>
              <a:spcPct val="35000"/>
            </a:spcAft>
            <a:buNone/>
          </a:pPr>
          <a:r>
            <a:rPr lang="en-GB" sz="1300" kern="1200" dirty="0"/>
            <a:t>Reactions</a:t>
          </a:r>
        </a:p>
      </dsp:txBody>
      <dsp:txXfrm>
        <a:off x="7860554" y="242870"/>
        <a:ext cx="1170824" cy="11708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8C6AD-76E6-42BF-AA20-56D29C9CA0C4}">
      <dsp:nvSpPr>
        <dsp:cNvPr id="0" name=""/>
        <dsp:cNvSpPr/>
      </dsp:nvSpPr>
      <dsp:spPr>
        <a:xfrm>
          <a:off x="4324201" y="3"/>
          <a:ext cx="1260672" cy="1260672"/>
        </a:xfrm>
        <a:prstGeom prst="ellipse">
          <a:avLst/>
        </a:prstGeom>
        <a:solidFill>
          <a:srgbClr val="A6377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9379" tIns="19050" rIns="69379" bIns="19050" numCol="1" spcCol="1270" anchor="ctr" anchorCtr="0">
          <a:noAutofit/>
        </a:bodyPr>
        <a:lstStyle/>
        <a:p>
          <a:pPr marL="0" lvl="0" indent="0" algn="ctr" defTabSz="666750">
            <a:lnSpc>
              <a:spcPct val="90000"/>
            </a:lnSpc>
            <a:spcBef>
              <a:spcPct val="0"/>
            </a:spcBef>
            <a:spcAft>
              <a:spcPct val="35000"/>
            </a:spcAft>
            <a:buNone/>
          </a:pPr>
          <a:r>
            <a:rPr lang="en-GB" sz="1500" kern="1200" dirty="0"/>
            <a:t>Problems</a:t>
          </a:r>
        </a:p>
      </dsp:txBody>
      <dsp:txXfrm>
        <a:off x="4508822" y="184624"/>
        <a:ext cx="891430" cy="891430"/>
      </dsp:txXfrm>
    </dsp:sp>
    <dsp:sp modelId="{15BF5D47-752E-4682-A340-374DD7177C71}">
      <dsp:nvSpPr>
        <dsp:cNvPr id="0" name=""/>
        <dsp:cNvSpPr/>
      </dsp:nvSpPr>
      <dsp:spPr>
        <a:xfrm>
          <a:off x="5402535" y="133"/>
          <a:ext cx="1260672" cy="126067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9379" tIns="19050" rIns="69379" bIns="19050" numCol="1" spcCol="1270" anchor="ctr" anchorCtr="0">
          <a:noAutofit/>
        </a:bodyPr>
        <a:lstStyle/>
        <a:p>
          <a:pPr marL="0" lvl="0" indent="0" algn="ctr" defTabSz="666750">
            <a:lnSpc>
              <a:spcPct val="90000"/>
            </a:lnSpc>
            <a:spcBef>
              <a:spcPct val="0"/>
            </a:spcBef>
            <a:spcAft>
              <a:spcPct val="35000"/>
            </a:spcAft>
            <a:buNone/>
          </a:pPr>
          <a:r>
            <a:rPr lang="en-GB" sz="1500" kern="1200" dirty="0"/>
            <a:t>Solutions</a:t>
          </a:r>
        </a:p>
      </dsp:txBody>
      <dsp:txXfrm>
        <a:off x="5587156" y="184754"/>
        <a:ext cx="891430" cy="89143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7FA35E-2426-4406-8261-4FB6C3F8B6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6CC5A2D-334E-4308-BF60-032CE15A72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4DA7B6-B7DE-4E3F-A1A4-9C9D02D06B57}" type="datetimeFigureOut">
              <a:rPr lang="en-US" smtClean="0"/>
              <a:t>3/20/22</a:t>
            </a:fld>
            <a:endParaRPr lang="en-US"/>
          </a:p>
        </p:txBody>
      </p:sp>
      <p:sp>
        <p:nvSpPr>
          <p:cNvPr id="4" name="Footer Placeholder 3">
            <a:extLst>
              <a:ext uri="{FF2B5EF4-FFF2-40B4-BE49-F238E27FC236}">
                <a16:creationId xmlns:a16="http://schemas.microsoft.com/office/drawing/2014/main" id="{969BC63E-7572-48AF-BEC4-EF62879C45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67C1D35-54E1-4AB5-A42A-316FA93FCD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3A66A4-32D8-4B2A-B51A-29FCAEBE8359}" type="slidenum">
              <a:rPr lang="en-US" smtClean="0"/>
              <a:t>‹#›</a:t>
            </a:fld>
            <a:endParaRPr lang="en-US"/>
          </a:p>
        </p:txBody>
      </p:sp>
    </p:spTree>
    <p:extLst>
      <p:ext uri="{BB962C8B-B14F-4D97-AF65-F5344CB8AC3E}">
        <p14:creationId xmlns:p14="http://schemas.microsoft.com/office/powerpoint/2010/main" val="528753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3EC3E-B477-43E1-9F84-FDDC06DC1673}" type="datetimeFigureOut">
              <a:rPr lang="en-US" smtClean="0"/>
              <a:t>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2DD63-53A5-4DC0-9393-CCF1EA589ABF}" type="slidenum">
              <a:rPr lang="en-US" smtClean="0"/>
              <a:t>‹#›</a:t>
            </a:fld>
            <a:endParaRPr lang="en-US"/>
          </a:p>
        </p:txBody>
      </p:sp>
    </p:spTree>
    <p:extLst>
      <p:ext uri="{BB962C8B-B14F-4D97-AF65-F5344CB8AC3E}">
        <p14:creationId xmlns:p14="http://schemas.microsoft.com/office/powerpoint/2010/main" val="326708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8" name="Google Shape;128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9879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4.xml"/><Relationship Id="rId4" Type="http://schemas.openxmlformats.org/officeDocument/2006/relationships/image" Target="../media/image3.emf"/></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SHINE</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SHINE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with photo 3 (soli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0" y="-9574"/>
            <a:ext cx="12192000" cy="6867574"/>
          </a:xfrm>
          <a:prstGeom prst="rect">
            <a:avLst/>
          </a:prstGeom>
          <a:solidFill>
            <a:srgbClr val="853693"/>
          </a:solidFill>
          <a:ln>
            <a:noFill/>
          </a:ln>
          <a:effectLst>
            <a:innerShdw blurRad="520700" dist="1524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4" y="1640703"/>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6" name="Picture Placeholder 15">
            <a:extLst>
              <a:ext uri="{FF2B5EF4-FFF2-40B4-BE49-F238E27FC236}">
                <a16:creationId xmlns:a16="http://schemas.microsoft.com/office/drawing/2014/main" id="{8A70C33F-E7E2-C04A-ABE4-546510AADB79}"/>
              </a:ext>
            </a:extLst>
          </p:cNvPr>
          <p:cNvSpPr>
            <a:spLocks noGrp="1"/>
          </p:cNvSpPr>
          <p:nvPr>
            <p:ph type="pic" sz="quarter" idx="19"/>
          </p:nvPr>
        </p:nvSpPr>
        <p:spPr>
          <a:xfrm>
            <a:off x="6756402" y="1141712"/>
            <a:ext cx="5435599" cy="5706715"/>
          </a:xfrm>
          <a:custGeom>
            <a:avLst/>
            <a:gdLst>
              <a:gd name="connsiteX0" fmla="*/ 3259757 w 5435599"/>
              <a:gd name="connsiteY0" fmla="*/ 0 h 5706715"/>
              <a:gd name="connsiteX1" fmla="*/ 5333265 w 5435599"/>
              <a:gd name="connsiteY1" fmla="*/ 744370 h 5706715"/>
              <a:gd name="connsiteX2" fmla="*/ 5435599 w 5435599"/>
              <a:gd name="connsiteY2" fmla="*/ 837378 h 5706715"/>
              <a:gd name="connsiteX3" fmla="*/ 5435599 w 5435599"/>
              <a:gd name="connsiteY3" fmla="*/ 5682137 h 5706715"/>
              <a:gd name="connsiteX4" fmla="*/ 5408556 w 5435599"/>
              <a:gd name="connsiteY4" fmla="*/ 5706715 h 5706715"/>
              <a:gd name="connsiteX5" fmla="*/ 1110958 w 5435599"/>
              <a:gd name="connsiteY5" fmla="*/ 5706715 h 5706715"/>
              <a:gd name="connsiteX6" fmla="*/ 954761 w 5435599"/>
              <a:gd name="connsiteY6" fmla="*/ 5564754 h 5706715"/>
              <a:gd name="connsiteX7" fmla="*/ 0 w 5435599"/>
              <a:gd name="connsiteY7" fmla="*/ 3259757 h 5706715"/>
              <a:gd name="connsiteX8" fmla="*/ 3259757 w 5435599"/>
              <a:gd name="connsiteY8" fmla="*/ 0 h 570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35599" h="5706715">
                <a:moveTo>
                  <a:pt x="3259757" y="0"/>
                </a:moveTo>
                <a:cubicBezTo>
                  <a:pt x="4047394" y="0"/>
                  <a:pt x="4769787" y="279347"/>
                  <a:pt x="5333265" y="744370"/>
                </a:cubicBezTo>
                <a:lnTo>
                  <a:pt x="5435599" y="837378"/>
                </a:lnTo>
                <a:lnTo>
                  <a:pt x="5435599" y="5682137"/>
                </a:lnTo>
                <a:lnTo>
                  <a:pt x="5408556" y="5706715"/>
                </a:lnTo>
                <a:lnTo>
                  <a:pt x="1110958" y="5706715"/>
                </a:lnTo>
                <a:lnTo>
                  <a:pt x="954761" y="5564754"/>
                </a:lnTo>
                <a:cubicBezTo>
                  <a:pt x="364861" y="4974854"/>
                  <a:pt x="0" y="4159914"/>
                  <a:pt x="0" y="3259757"/>
                </a:cubicBezTo>
                <a:cubicBezTo>
                  <a:pt x="0" y="1459443"/>
                  <a:pt x="1459443" y="0"/>
                  <a:pt x="3259757" y="0"/>
                </a:cubicBezTo>
                <a:close/>
              </a:path>
            </a:pathLst>
          </a:custGeom>
        </p:spPr>
        <p:txBody>
          <a:bodyPr wrap="square">
            <a:noAutofit/>
          </a:bodyPr>
          <a:lstStyle/>
          <a:p>
            <a:endParaRPr lang="en-US"/>
          </a:p>
        </p:txBody>
      </p:sp>
      <p:pic>
        <p:nvPicPr>
          <p:cNvPr id="17" name="Picture 16" descr="A purple circle with a black circle&#10;&#10;Description automatically generated with low confidence">
            <a:extLst>
              <a:ext uri="{FF2B5EF4-FFF2-40B4-BE49-F238E27FC236}">
                <a16:creationId xmlns:a16="http://schemas.microsoft.com/office/drawing/2014/main" id="{6404AC6E-08D3-6E42-AFD1-D106158C058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8" name="Rectangle 17">
            <a:extLst>
              <a:ext uri="{FF2B5EF4-FFF2-40B4-BE49-F238E27FC236}">
                <a16:creationId xmlns:a16="http://schemas.microsoft.com/office/drawing/2014/main" id="{32ACC22E-7E76-E246-B3D1-AC27AAD9015D}"/>
              </a:ext>
            </a:extLst>
          </p:cNvPr>
          <p:cNvSpPr/>
          <p:nvPr userDrawn="1"/>
        </p:nvSpPr>
        <p:spPr>
          <a:xfrm>
            <a:off x="1064326" y="6471093"/>
            <a:ext cx="2130711" cy="230832"/>
          </a:xfrm>
          <a:prstGeom prst="rect">
            <a:avLst/>
          </a:prstGeom>
        </p:spPr>
        <p:txBody>
          <a:bodyPr wrap="none">
            <a:spAutoFit/>
          </a:bodyPr>
          <a:lstStyle/>
          <a:p>
            <a:pPr lvl="0" algn="l"/>
            <a:r>
              <a:rPr lang="en-US" sz="900" dirty="0">
                <a:solidFill>
                  <a:schemeClr val="bg1"/>
                </a:solidFill>
              </a:rPr>
              <a:t>strengthening female community leaders</a:t>
            </a:r>
          </a:p>
        </p:txBody>
      </p:sp>
    </p:spTree>
    <p:extLst>
      <p:ext uri="{BB962C8B-B14F-4D97-AF65-F5344CB8AC3E}">
        <p14:creationId xmlns:p14="http://schemas.microsoft.com/office/powerpoint/2010/main" val="39004665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Large Photo Slide - Lime">
  <p:cSld name="Large Photo Slide - Lime">
    <p:spTree>
      <p:nvGrpSpPr>
        <p:cNvPr id="1" name="Shape 158"/>
        <p:cNvGrpSpPr/>
        <p:nvPr/>
      </p:nvGrpSpPr>
      <p:grpSpPr>
        <a:xfrm>
          <a:off x="0" y="0"/>
          <a:ext cx="0" cy="0"/>
          <a:chOff x="0" y="0"/>
          <a:chExt cx="0" cy="0"/>
        </a:xfrm>
      </p:grpSpPr>
      <p:sp>
        <p:nvSpPr>
          <p:cNvPr id="159" name="Google Shape;159;p74"/>
          <p:cNvSpPr/>
          <p:nvPr/>
        </p:nvSpPr>
        <p:spPr>
          <a:xfrm>
            <a:off x="-1" y="-16255"/>
            <a:ext cx="5994403" cy="5249886"/>
          </a:xfrm>
          <a:custGeom>
            <a:avLst/>
            <a:gdLst/>
            <a:ahLst/>
            <a:cxnLst/>
            <a:rect l="l" t="t" r="r" b="b"/>
            <a:pathLst>
              <a:path w="5994403" h="5249886" extrusionOk="0">
                <a:moveTo>
                  <a:pt x="0" y="0"/>
                </a:moveTo>
                <a:lnTo>
                  <a:pt x="5910658" y="0"/>
                </a:lnTo>
                <a:lnTo>
                  <a:pt x="5971686" y="399875"/>
                </a:lnTo>
                <a:cubicBezTo>
                  <a:pt x="5986708" y="547794"/>
                  <a:pt x="5994403" y="697879"/>
                  <a:pt x="5994403" y="849762"/>
                </a:cubicBezTo>
                <a:cubicBezTo>
                  <a:pt x="5994403" y="3279883"/>
                  <a:pt x="4024400" y="5249886"/>
                  <a:pt x="1594279" y="5249886"/>
                </a:cubicBezTo>
                <a:cubicBezTo>
                  <a:pt x="1062690" y="5249886"/>
                  <a:pt x="553119" y="5155619"/>
                  <a:pt x="81369" y="4982888"/>
                </a:cubicBezTo>
                <a:lnTo>
                  <a:pt x="0" y="4950805"/>
                </a:lnTo>
                <a:close/>
              </a:path>
            </a:pathLst>
          </a:custGeom>
          <a:solidFill>
            <a:srgbClr val="93C2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74"/>
          <p:cNvSpPr>
            <a:spLocks noGrp="1"/>
          </p:cNvSpPr>
          <p:nvPr>
            <p:ph type="pic" idx="2"/>
          </p:nvPr>
        </p:nvSpPr>
        <p:spPr>
          <a:xfrm>
            <a:off x="0" y="0"/>
            <a:ext cx="12192000" cy="6858000"/>
          </a:xfrm>
          <a:prstGeom prst="rect">
            <a:avLst/>
          </a:prstGeom>
          <a:noFill/>
          <a:ln>
            <a:noFill/>
          </a:ln>
        </p:spPr>
      </p:sp>
      <p:sp>
        <p:nvSpPr>
          <p:cNvPr id="161" name="Google Shape;161;p74"/>
          <p:cNvSpPr txBox="1"/>
          <p:nvPr/>
        </p:nvSpPr>
        <p:spPr>
          <a:xfrm>
            <a:off x="6637283" y="-587065"/>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74"/>
          <p:cNvSpPr txBox="1">
            <a:spLocks noGrp="1"/>
          </p:cNvSpPr>
          <p:nvPr>
            <p:ph type="body" idx="1"/>
          </p:nvPr>
        </p:nvSpPr>
        <p:spPr>
          <a:xfrm>
            <a:off x="503238" y="684070"/>
            <a:ext cx="440472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74"/>
          <p:cNvSpPr txBox="1">
            <a:spLocks noGrp="1"/>
          </p:cNvSpPr>
          <p:nvPr>
            <p:ph type="body" idx="3"/>
          </p:nvPr>
        </p:nvSpPr>
        <p:spPr>
          <a:xfrm>
            <a:off x="503238" y="1624369"/>
            <a:ext cx="4332233" cy="8515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855665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Slide with photo 3 (solid)">
  <p:cSld name="Slide with photo 3 (solid)">
    <p:spTree>
      <p:nvGrpSpPr>
        <p:cNvPr id="1" name="Shape 164"/>
        <p:cNvGrpSpPr/>
        <p:nvPr/>
      </p:nvGrpSpPr>
      <p:grpSpPr>
        <a:xfrm>
          <a:off x="0" y="0"/>
          <a:ext cx="0" cy="0"/>
          <a:chOff x="0" y="0"/>
          <a:chExt cx="0" cy="0"/>
        </a:xfrm>
      </p:grpSpPr>
      <p:sp>
        <p:nvSpPr>
          <p:cNvPr id="165" name="Google Shape;165;p75"/>
          <p:cNvSpPr/>
          <p:nvPr/>
        </p:nvSpPr>
        <p:spPr>
          <a:xfrm>
            <a:off x="0" y="-9574"/>
            <a:ext cx="12192000" cy="6867574"/>
          </a:xfrm>
          <a:prstGeom prst="rect">
            <a:avLst/>
          </a:prstGeom>
          <a:solidFill>
            <a:srgbClr val="8536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75"/>
          <p:cNvSpPr txBox="1">
            <a:spLocks noGrp="1"/>
          </p:cNvSpPr>
          <p:nvPr>
            <p:ph type="body" idx="1"/>
          </p:nvPr>
        </p:nvSpPr>
        <p:spPr>
          <a:xfrm>
            <a:off x="734714" y="1640703"/>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75"/>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75"/>
          <p:cNvSpPr>
            <a:spLocks noGrp="1"/>
          </p:cNvSpPr>
          <p:nvPr>
            <p:ph type="pic" idx="3"/>
          </p:nvPr>
        </p:nvSpPr>
        <p:spPr>
          <a:xfrm>
            <a:off x="6756402" y="1141712"/>
            <a:ext cx="5435599" cy="5706715"/>
          </a:xfrm>
          <a:prstGeom prst="rect">
            <a:avLst/>
          </a:prstGeom>
          <a:noFill/>
          <a:ln>
            <a:noFill/>
          </a:ln>
        </p:spPr>
      </p:sp>
      <p:pic>
        <p:nvPicPr>
          <p:cNvPr id="169" name="Google Shape;169;p75" descr="A purple circle with a black circle&#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r="-67519" b="-3521"/>
          <a:stretch/>
        </p:blipFill>
        <p:spPr>
          <a:xfrm rot="10800000" flipH="1">
            <a:off x="0" y="5675352"/>
            <a:ext cx="1924905" cy="1182648"/>
          </a:xfrm>
          <a:prstGeom prst="rect">
            <a:avLst/>
          </a:prstGeom>
          <a:noFill/>
          <a:ln>
            <a:noFill/>
          </a:ln>
        </p:spPr>
      </p:pic>
      <p:sp>
        <p:nvSpPr>
          <p:cNvPr id="170" name="Google Shape;170;p75"/>
          <p:cNvSpPr/>
          <p:nvPr/>
        </p:nvSpPr>
        <p:spPr>
          <a:xfrm>
            <a:off x="1064326" y="6471093"/>
            <a:ext cx="213071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chemeClr val="lt1"/>
                </a:solidFill>
                <a:latin typeface="Calibri"/>
                <a:ea typeface="Calibri"/>
                <a:cs typeface="Calibri"/>
                <a:sym typeface="Calibri"/>
              </a:rPr>
              <a:t>strengthening female community leaders</a:t>
            </a:r>
            <a:endParaRPr/>
          </a:p>
        </p:txBody>
      </p:sp>
    </p:spTree>
    <p:extLst>
      <p:ext uri="{BB962C8B-B14F-4D97-AF65-F5344CB8AC3E}">
        <p14:creationId xmlns:p14="http://schemas.microsoft.com/office/powerpoint/2010/main" val="47554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4 point icon graph">
  <p:cSld name="4 point icon graph">
    <p:spTree>
      <p:nvGrpSpPr>
        <p:cNvPr id="1" name="Shape 171"/>
        <p:cNvGrpSpPr/>
        <p:nvPr/>
      </p:nvGrpSpPr>
      <p:grpSpPr>
        <a:xfrm>
          <a:off x="0" y="0"/>
          <a:ext cx="0" cy="0"/>
          <a:chOff x="0" y="0"/>
          <a:chExt cx="0" cy="0"/>
        </a:xfrm>
      </p:grpSpPr>
      <p:sp>
        <p:nvSpPr>
          <p:cNvPr id="172" name="Google Shape;172;p76"/>
          <p:cNvSpPr/>
          <p:nvPr/>
        </p:nvSpPr>
        <p:spPr>
          <a:xfrm>
            <a:off x="4292836" y="2475929"/>
            <a:ext cx="1660392" cy="233707"/>
          </a:xfrm>
          <a:custGeom>
            <a:avLst/>
            <a:gdLst/>
            <a:ahLst/>
            <a:cxnLst/>
            <a:rect l="l" t="t" r="r" b="b"/>
            <a:pathLst>
              <a:path w="1088" h="154" extrusionOk="0">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93C23D"/>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73" name="Google Shape;173;p76"/>
          <p:cNvSpPr/>
          <p:nvPr/>
        </p:nvSpPr>
        <p:spPr>
          <a:xfrm>
            <a:off x="3846806" y="2428576"/>
            <a:ext cx="323830" cy="326885"/>
          </a:xfrm>
          <a:custGeom>
            <a:avLst/>
            <a:gdLst/>
            <a:ahLst/>
            <a:cxnLst/>
            <a:rect l="l" t="t" r="r" b="b"/>
            <a:pathLst>
              <a:path w="213" h="215" extrusionOk="0">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85369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74" name="Google Shape;174;p76"/>
          <p:cNvSpPr/>
          <p:nvPr/>
        </p:nvSpPr>
        <p:spPr>
          <a:xfrm>
            <a:off x="3912488" y="2494259"/>
            <a:ext cx="192465" cy="193992"/>
          </a:xfrm>
          <a:custGeom>
            <a:avLst/>
            <a:gdLst/>
            <a:ahLst/>
            <a:cxnLst/>
            <a:rect l="l" t="t" r="r" b="b"/>
            <a:pathLst>
              <a:path w="127" h="128" extrusionOk="0">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75" name="Google Shape;175;p76"/>
          <p:cNvSpPr/>
          <p:nvPr/>
        </p:nvSpPr>
        <p:spPr>
          <a:xfrm>
            <a:off x="3324401" y="800258"/>
            <a:ext cx="1370167" cy="1510697"/>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85369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76" name="Google Shape;176;p76"/>
          <p:cNvSpPr/>
          <p:nvPr/>
        </p:nvSpPr>
        <p:spPr>
          <a:xfrm>
            <a:off x="6055570" y="2428576"/>
            <a:ext cx="325357" cy="326885"/>
          </a:xfrm>
          <a:custGeom>
            <a:avLst/>
            <a:gdLst/>
            <a:ahLst/>
            <a:cxnLst/>
            <a:rect l="l" t="t" r="r" b="b"/>
            <a:pathLst>
              <a:path w="214" h="215" extrusionOk="0">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93C23D"/>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77" name="Google Shape;177;p76"/>
          <p:cNvSpPr/>
          <p:nvPr/>
        </p:nvSpPr>
        <p:spPr>
          <a:xfrm>
            <a:off x="6119725" y="2494259"/>
            <a:ext cx="193993" cy="193992"/>
          </a:xfrm>
          <a:custGeom>
            <a:avLst/>
            <a:gdLst/>
            <a:ahLst/>
            <a:cxnLst/>
            <a:rect l="l" t="t" r="r" b="b"/>
            <a:pathLst>
              <a:path w="128" h="128" extrusionOk="0">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78" name="Google Shape;178;p76"/>
          <p:cNvSpPr/>
          <p:nvPr/>
        </p:nvSpPr>
        <p:spPr>
          <a:xfrm>
            <a:off x="5531638" y="2921959"/>
            <a:ext cx="1368640" cy="1512224"/>
          </a:xfrm>
          <a:custGeom>
            <a:avLst/>
            <a:gdLst/>
            <a:ahLst/>
            <a:cxnLst/>
            <a:rect l="l" t="t" r="r" b="b"/>
            <a:pathLst>
              <a:path w="897" h="991" extrusionOk="0">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93C23D"/>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79" name="Google Shape;179;p76"/>
          <p:cNvSpPr/>
          <p:nvPr/>
        </p:nvSpPr>
        <p:spPr>
          <a:xfrm>
            <a:off x="6489380" y="2475929"/>
            <a:ext cx="1660392" cy="233707"/>
          </a:xfrm>
          <a:custGeom>
            <a:avLst/>
            <a:gdLst/>
            <a:ahLst/>
            <a:cxnLst/>
            <a:rect l="l" t="t" r="r" b="b"/>
            <a:pathLst>
              <a:path w="1088" h="154" extrusionOk="0">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45277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80" name="Google Shape;180;p76"/>
          <p:cNvSpPr/>
          <p:nvPr/>
        </p:nvSpPr>
        <p:spPr>
          <a:xfrm>
            <a:off x="8249060" y="2428576"/>
            <a:ext cx="326885" cy="326885"/>
          </a:xfrm>
          <a:custGeom>
            <a:avLst/>
            <a:gdLst/>
            <a:ahLst/>
            <a:cxnLst/>
            <a:rect l="l" t="t" r="r" b="b"/>
            <a:pathLst>
              <a:path w="215" h="215" extrusionOk="0">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45277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81" name="Google Shape;181;p76"/>
          <p:cNvSpPr/>
          <p:nvPr/>
        </p:nvSpPr>
        <p:spPr>
          <a:xfrm>
            <a:off x="8316270" y="2494259"/>
            <a:ext cx="192465" cy="193992"/>
          </a:xfrm>
          <a:custGeom>
            <a:avLst/>
            <a:gdLst/>
            <a:ahLst/>
            <a:cxnLst/>
            <a:rect l="l" t="t" r="r" b="b"/>
            <a:pathLst>
              <a:path w="127" h="128" extrusionOk="0">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82" name="Google Shape;182;p76"/>
          <p:cNvSpPr/>
          <p:nvPr/>
        </p:nvSpPr>
        <p:spPr>
          <a:xfrm>
            <a:off x="7728183" y="800258"/>
            <a:ext cx="1367112" cy="1510697"/>
          </a:xfrm>
          <a:custGeom>
            <a:avLst/>
            <a:gdLst/>
            <a:ahLst/>
            <a:cxnLst/>
            <a:rect l="l" t="t" r="r" b="b"/>
            <a:pathLst>
              <a:path w="896" h="990" extrusionOk="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45277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83" name="Google Shape;183;p76"/>
          <p:cNvSpPr/>
          <p:nvPr/>
        </p:nvSpPr>
        <p:spPr>
          <a:xfrm>
            <a:off x="8684398" y="2475929"/>
            <a:ext cx="1661920" cy="233707"/>
          </a:xfrm>
          <a:custGeom>
            <a:avLst/>
            <a:gdLst/>
            <a:ahLst/>
            <a:cxnLst/>
            <a:rect l="l" t="t" r="r" b="b"/>
            <a:pathLst>
              <a:path w="1089" h="154" extrusionOk="0">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38622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84" name="Google Shape;184;p76"/>
          <p:cNvSpPr/>
          <p:nvPr/>
        </p:nvSpPr>
        <p:spPr>
          <a:xfrm>
            <a:off x="10445605" y="2428576"/>
            <a:ext cx="325357" cy="326885"/>
          </a:xfrm>
          <a:custGeom>
            <a:avLst/>
            <a:gdLst/>
            <a:ahLst/>
            <a:cxnLst/>
            <a:rect l="l" t="t" r="r" b="b"/>
            <a:pathLst>
              <a:path w="214" h="215" extrusionOk="0">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38622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85" name="Google Shape;185;p76"/>
          <p:cNvSpPr/>
          <p:nvPr/>
        </p:nvSpPr>
        <p:spPr>
          <a:xfrm>
            <a:off x="10512815" y="2494259"/>
            <a:ext cx="190937" cy="193992"/>
          </a:xfrm>
          <a:custGeom>
            <a:avLst/>
            <a:gdLst/>
            <a:ahLst/>
            <a:cxnLst/>
            <a:rect l="l" t="t" r="r" b="b"/>
            <a:pathLst>
              <a:path w="126" h="128" extrusionOk="0">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86" name="Google Shape;186;p76"/>
          <p:cNvSpPr/>
          <p:nvPr/>
        </p:nvSpPr>
        <p:spPr>
          <a:xfrm>
            <a:off x="9924727" y="2921959"/>
            <a:ext cx="1367112" cy="1512224"/>
          </a:xfrm>
          <a:custGeom>
            <a:avLst/>
            <a:gdLst/>
            <a:ahLst/>
            <a:cxnLst/>
            <a:rect l="l" t="t" r="r" b="b"/>
            <a:pathLst>
              <a:path w="896" h="991" extrusionOk="0">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38622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87" name="Google Shape;187;p76"/>
          <p:cNvSpPr txBox="1">
            <a:spLocks noGrp="1"/>
          </p:cNvSpPr>
          <p:nvPr>
            <p:ph type="body" idx="1"/>
          </p:nvPr>
        </p:nvSpPr>
        <p:spPr>
          <a:xfrm>
            <a:off x="2824285" y="3114010"/>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76"/>
          <p:cNvSpPr txBox="1">
            <a:spLocks noGrp="1"/>
          </p:cNvSpPr>
          <p:nvPr>
            <p:ph type="body" idx="2"/>
          </p:nvPr>
        </p:nvSpPr>
        <p:spPr>
          <a:xfrm>
            <a:off x="7261647" y="3429000"/>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76"/>
          <p:cNvSpPr txBox="1">
            <a:spLocks noGrp="1"/>
          </p:cNvSpPr>
          <p:nvPr>
            <p:ph type="body" idx="3"/>
          </p:nvPr>
        </p:nvSpPr>
        <p:spPr>
          <a:xfrm>
            <a:off x="5077974" y="1117737"/>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76"/>
          <p:cNvSpPr txBox="1">
            <a:spLocks noGrp="1"/>
          </p:cNvSpPr>
          <p:nvPr>
            <p:ph type="body" idx="4"/>
          </p:nvPr>
        </p:nvSpPr>
        <p:spPr>
          <a:xfrm>
            <a:off x="9377489" y="994625"/>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76"/>
          <p:cNvSpPr/>
          <p:nvPr/>
        </p:nvSpPr>
        <p:spPr>
          <a:xfrm>
            <a:off x="0" y="2489789"/>
            <a:ext cx="3733642" cy="233707"/>
          </a:xfrm>
          <a:custGeom>
            <a:avLst/>
            <a:gdLst/>
            <a:ahLst/>
            <a:cxnLst/>
            <a:rect l="l" t="t" r="r" b="b"/>
            <a:pathLst>
              <a:path w="3733642" h="233707" extrusionOk="0">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85369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92" name="Google Shape;192;p76"/>
          <p:cNvSpPr/>
          <p:nvPr/>
        </p:nvSpPr>
        <p:spPr>
          <a:xfrm>
            <a:off x="1267526" y="6471093"/>
            <a:ext cx="9874607"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a:solidFill>
                  <a:srgbClr val="09446A"/>
                </a:solidFill>
                <a:latin typeface="Calibri"/>
                <a:ea typeface="Calibri"/>
                <a:cs typeface="Calibri"/>
                <a:sym typeface="Calibri"/>
              </a:rPr>
              <a:t>strengthening female community leaders</a:t>
            </a:r>
            <a:endParaRPr/>
          </a:p>
        </p:txBody>
      </p:sp>
      <p:pic>
        <p:nvPicPr>
          <p:cNvPr id="193" name="Google Shape;193;p76" descr="A purple circle with a black circle&#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r="-67519" b="-3521"/>
          <a:stretch/>
        </p:blipFill>
        <p:spPr>
          <a:xfrm rot="10800000">
            <a:off x="10284028" y="5668038"/>
            <a:ext cx="1924905" cy="1182648"/>
          </a:xfrm>
          <a:prstGeom prst="rect">
            <a:avLst/>
          </a:prstGeom>
          <a:noFill/>
          <a:ln>
            <a:noFill/>
          </a:ln>
        </p:spPr>
      </p:pic>
    </p:spTree>
    <p:extLst>
      <p:ext uri="{BB962C8B-B14F-4D97-AF65-F5344CB8AC3E}">
        <p14:creationId xmlns:p14="http://schemas.microsoft.com/office/powerpoint/2010/main" val="38182864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ext Slide - Blue">
  <p:cSld name="Text Slide - Blue">
    <p:spTree>
      <p:nvGrpSpPr>
        <p:cNvPr id="1" name="Shape 194"/>
        <p:cNvGrpSpPr/>
        <p:nvPr/>
      </p:nvGrpSpPr>
      <p:grpSpPr>
        <a:xfrm>
          <a:off x="0" y="0"/>
          <a:ext cx="0" cy="0"/>
          <a:chOff x="0" y="0"/>
          <a:chExt cx="0" cy="0"/>
        </a:xfrm>
      </p:grpSpPr>
      <p:sp>
        <p:nvSpPr>
          <p:cNvPr id="195" name="Google Shape;195;p77"/>
          <p:cNvSpPr/>
          <p:nvPr/>
        </p:nvSpPr>
        <p:spPr>
          <a:xfrm>
            <a:off x="0" y="0"/>
            <a:ext cx="3526971" cy="255371"/>
          </a:xfrm>
          <a:prstGeom prst="rect">
            <a:avLst/>
          </a:prstGeom>
          <a:solidFill>
            <a:srgbClr val="80318E"/>
          </a:solidFill>
          <a:ln w="12700" cap="flat" cmpd="sng">
            <a:solidFill>
              <a:srgbClr val="80318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77"/>
          <p:cNvSpPr txBox="1">
            <a:spLocks noGrp="1"/>
          </p:cNvSpPr>
          <p:nvPr>
            <p:ph type="body" idx="1"/>
          </p:nvPr>
        </p:nvSpPr>
        <p:spPr>
          <a:xfrm>
            <a:off x="571313" y="875545"/>
            <a:ext cx="10978262" cy="10830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6C6D2"/>
              </a:buClr>
              <a:buSzPts val="3600"/>
              <a:buNone/>
              <a:defRPr sz="3600" b="1">
                <a:solidFill>
                  <a:srgbClr val="76C6D2"/>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77"/>
          <p:cNvSpPr txBox="1">
            <a:spLocks noGrp="1"/>
          </p:cNvSpPr>
          <p:nvPr>
            <p:ph type="body" idx="2"/>
          </p:nvPr>
        </p:nvSpPr>
        <p:spPr>
          <a:xfrm>
            <a:off x="571313" y="2067342"/>
            <a:ext cx="10978262" cy="403801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404040"/>
              </a:buClr>
              <a:buSzPts val="2400"/>
              <a:buNone/>
              <a:defRPr sz="2400">
                <a:solidFill>
                  <a:srgbClr val="404040"/>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77"/>
          <p:cNvSpPr/>
          <p:nvPr/>
        </p:nvSpPr>
        <p:spPr>
          <a:xfrm>
            <a:off x="1267526" y="6471093"/>
            <a:ext cx="9874607"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a:solidFill>
                  <a:srgbClr val="09446A"/>
                </a:solidFill>
                <a:latin typeface="Calibri"/>
                <a:ea typeface="Calibri"/>
                <a:cs typeface="Calibri"/>
                <a:sym typeface="Calibri"/>
              </a:rPr>
              <a:t>strengthening female community leaders</a:t>
            </a:r>
            <a:endParaRPr/>
          </a:p>
        </p:txBody>
      </p:sp>
      <p:pic>
        <p:nvPicPr>
          <p:cNvPr id="199" name="Google Shape;199;p77" descr="A purple circle with a black circle&#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r="-67519" b="-3521"/>
          <a:stretch/>
        </p:blipFill>
        <p:spPr>
          <a:xfrm rot="10800000">
            <a:off x="10284028" y="5668038"/>
            <a:ext cx="1924905" cy="1182648"/>
          </a:xfrm>
          <a:prstGeom prst="rect">
            <a:avLst/>
          </a:prstGeom>
          <a:noFill/>
          <a:ln>
            <a:noFill/>
          </a:ln>
        </p:spPr>
      </p:pic>
    </p:spTree>
    <p:extLst>
      <p:ext uri="{BB962C8B-B14F-4D97-AF65-F5344CB8AC3E}">
        <p14:creationId xmlns:p14="http://schemas.microsoft.com/office/powerpoint/2010/main" val="14914534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Large Photo Slide - Pruple">
  <p:cSld name="Large Photo Slide - Pruple">
    <p:spTree>
      <p:nvGrpSpPr>
        <p:cNvPr id="1" name="Shape 200"/>
        <p:cNvGrpSpPr/>
        <p:nvPr/>
      </p:nvGrpSpPr>
      <p:grpSpPr>
        <a:xfrm>
          <a:off x="0" y="0"/>
          <a:ext cx="0" cy="0"/>
          <a:chOff x="0" y="0"/>
          <a:chExt cx="0" cy="0"/>
        </a:xfrm>
      </p:grpSpPr>
      <p:sp>
        <p:nvSpPr>
          <p:cNvPr id="201" name="Google Shape;201;p78"/>
          <p:cNvSpPr/>
          <p:nvPr/>
        </p:nvSpPr>
        <p:spPr>
          <a:xfrm>
            <a:off x="-1" y="-16255"/>
            <a:ext cx="5994403" cy="5249886"/>
          </a:xfrm>
          <a:custGeom>
            <a:avLst/>
            <a:gdLst/>
            <a:ahLst/>
            <a:cxnLst/>
            <a:rect l="l" t="t" r="r" b="b"/>
            <a:pathLst>
              <a:path w="5994403" h="5249886" extrusionOk="0">
                <a:moveTo>
                  <a:pt x="0" y="0"/>
                </a:moveTo>
                <a:lnTo>
                  <a:pt x="5910658" y="0"/>
                </a:lnTo>
                <a:lnTo>
                  <a:pt x="5971686" y="399875"/>
                </a:lnTo>
                <a:cubicBezTo>
                  <a:pt x="5986708" y="547794"/>
                  <a:pt x="5994403" y="697879"/>
                  <a:pt x="5994403" y="849762"/>
                </a:cubicBezTo>
                <a:cubicBezTo>
                  <a:pt x="5994403" y="3279883"/>
                  <a:pt x="4024400" y="5249886"/>
                  <a:pt x="1594279" y="5249886"/>
                </a:cubicBezTo>
                <a:cubicBezTo>
                  <a:pt x="1062690" y="5249886"/>
                  <a:pt x="553119" y="5155619"/>
                  <a:pt x="81369" y="4982888"/>
                </a:cubicBezTo>
                <a:lnTo>
                  <a:pt x="0" y="4950805"/>
                </a:lnTo>
                <a:close/>
              </a:path>
            </a:pathLst>
          </a:custGeom>
          <a:solidFill>
            <a:srgbClr val="8536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78"/>
          <p:cNvSpPr>
            <a:spLocks noGrp="1"/>
          </p:cNvSpPr>
          <p:nvPr>
            <p:ph type="pic" idx="2"/>
          </p:nvPr>
        </p:nvSpPr>
        <p:spPr>
          <a:xfrm>
            <a:off x="0" y="0"/>
            <a:ext cx="12192000" cy="6858000"/>
          </a:xfrm>
          <a:prstGeom prst="rect">
            <a:avLst/>
          </a:prstGeom>
          <a:noFill/>
          <a:ln>
            <a:noFill/>
          </a:ln>
        </p:spPr>
      </p:sp>
      <p:sp>
        <p:nvSpPr>
          <p:cNvPr id="203" name="Google Shape;203;p78"/>
          <p:cNvSpPr txBox="1"/>
          <p:nvPr/>
        </p:nvSpPr>
        <p:spPr>
          <a:xfrm>
            <a:off x="6637283" y="-587065"/>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78"/>
          <p:cNvSpPr txBox="1">
            <a:spLocks noGrp="1"/>
          </p:cNvSpPr>
          <p:nvPr>
            <p:ph type="body" idx="1"/>
          </p:nvPr>
        </p:nvSpPr>
        <p:spPr>
          <a:xfrm>
            <a:off x="503238" y="684070"/>
            <a:ext cx="440472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78"/>
          <p:cNvSpPr txBox="1">
            <a:spLocks noGrp="1"/>
          </p:cNvSpPr>
          <p:nvPr>
            <p:ph type="body" idx="3"/>
          </p:nvPr>
        </p:nvSpPr>
        <p:spPr>
          <a:xfrm>
            <a:off x="503238" y="1624369"/>
            <a:ext cx="4332233" cy="8515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9827796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4 bullet point slide">
  <p:cSld name="4 bullet point slide">
    <p:spTree>
      <p:nvGrpSpPr>
        <p:cNvPr id="1" name="Shape 206"/>
        <p:cNvGrpSpPr/>
        <p:nvPr/>
      </p:nvGrpSpPr>
      <p:grpSpPr>
        <a:xfrm>
          <a:off x="0" y="0"/>
          <a:ext cx="0" cy="0"/>
          <a:chOff x="0" y="0"/>
          <a:chExt cx="0" cy="0"/>
        </a:xfrm>
      </p:grpSpPr>
      <p:sp>
        <p:nvSpPr>
          <p:cNvPr id="207" name="Google Shape;207;p79"/>
          <p:cNvSpPr/>
          <p:nvPr/>
        </p:nvSpPr>
        <p:spPr>
          <a:xfrm>
            <a:off x="432367" y="2061841"/>
            <a:ext cx="2659582" cy="3745771"/>
          </a:xfrm>
          <a:prstGeom prst="rect">
            <a:avLst/>
          </a:prstGeom>
          <a:noFill/>
          <a:ln w="19050" cap="flat" cmpd="sng">
            <a:solidFill>
              <a:srgbClr val="A637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79"/>
          <p:cNvSpPr/>
          <p:nvPr/>
        </p:nvSpPr>
        <p:spPr>
          <a:xfrm>
            <a:off x="3291612" y="2061841"/>
            <a:ext cx="2659582" cy="3745771"/>
          </a:xfrm>
          <a:prstGeom prst="rect">
            <a:avLst/>
          </a:prstGeom>
          <a:noFill/>
          <a:ln w="19050" cap="flat" cmpd="sng">
            <a:solidFill>
              <a:srgbClr val="93C23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79"/>
          <p:cNvSpPr/>
          <p:nvPr/>
        </p:nvSpPr>
        <p:spPr>
          <a:xfrm>
            <a:off x="6150856" y="2061841"/>
            <a:ext cx="2659582" cy="3745771"/>
          </a:xfrm>
          <a:prstGeom prst="rect">
            <a:avLst/>
          </a:prstGeom>
          <a:noFill/>
          <a:ln w="19050" cap="flat" cmpd="sng">
            <a:solidFill>
              <a:srgbClr val="4D2B6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79"/>
          <p:cNvSpPr/>
          <p:nvPr/>
        </p:nvSpPr>
        <p:spPr>
          <a:xfrm>
            <a:off x="9010099" y="2061841"/>
            <a:ext cx="2659582" cy="3745771"/>
          </a:xfrm>
          <a:prstGeom prst="rect">
            <a:avLst/>
          </a:prstGeom>
          <a:noFill/>
          <a:ln w="19050" cap="flat" cmpd="sng">
            <a:solidFill>
              <a:srgbClr val="85369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79"/>
          <p:cNvSpPr/>
          <p:nvPr/>
        </p:nvSpPr>
        <p:spPr>
          <a:xfrm>
            <a:off x="878182" y="5519991"/>
            <a:ext cx="1811454" cy="432170"/>
          </a:xfrm>
          <a:prstGeom prst="roundRect">
            <a:avLst>
              <a:gd name="adj" fmla="val 16667"/>
            </a:avLst>
          </a:prstGeom>
          <a:solidFill>
            <a:srgbClr val="A6377D"/>
          </a:solidFill>
          <a:ln>
            <a:noFill/>
          </a:ln>
          <a:effectLst>
            <a:outerShdw blurRad="101600" dist="38100" dir="2700000" sx="103000" sy="103000" algn="tl" rotWithShape="0">
              <a:srgbClr val="000000">
                <a:alpha val="2392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79"/>
          <p:cNvSpPr txBox="1">
            <a:spLocks noGrp="1"/>
          </p:cNvSpPr>
          <p:nvPr>
            <p:ph type="body" idx="1"/>
          </p:nvPr>
        </p:nvSpPr>
        <p:spPr>
          <a:xfrm>
            <a:off x="447066" y="309492"/>
            <a:ext cx="11222614" cy="147951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404040"/>
              </a:buClr>
              <a:buSzPts val="3600"/>
              <a:buNone/>
              <a:defRPr sz="3600" b="1">
                <a:solidFill>
                  <a:srgbClr val="404040"/>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79"/>
          <p:cNvSpPr txBox="1">
            <a:spLocks noGrp="1"/>
          </p:cNvSpPr>
          <p:nvPr>
            <p:ph type="body" idx="2"/>
          </p:nvPr>
        </p:nvSpPr>
        <p:spPr>
          <a:xfrm>
            <a:off x="447066" y="5529026"/>
            <a:ext cx="2644883" cy="2785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79"/>
          <p:cNvSpPr txBox="1">
            <a:spLocks noGrp="1"/>
          </p:cNvSpPr>
          <p:nvPr>
            <p:ph type="body" idx="3"/>
          </p:nvPr>
        </p:nvSpPr>
        <p:spPr>
          <a:xfrm>
            <a:off x="432367" y="3710268"/>
            <a:ext cx="2659582" cy="71648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404040"/>
              </a:buClr>
              <a:buSzPts val="1800"/>
              <a:buNone/>
              <a:defRPr sz="1800">
                <a:solidFill>
                  <a:srgbClr val="404040"/>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79"/>
          <p:cNvSpPr/>
          <p:nvPr/>
        </p:nvSpPr>
        <p:spPr>
          <a:xfrm>
            <a:off x="3719032" y="5519991"/>
            <a:ext cx="1811454" cy="432170"/>
          </a:xfrm>
          <a:prstGeom prst="roundRect">
            <a:avLst>
              <a:gd name="adj" fmla="val 16667"/>
            </a:avLst>
          </a:prstGeom>
          <a:solidFill>
            <a:srgbClr val="93C23D"/>
          </a:solidFill>
          <a:ln>
            <a:noFill/>
          </a:ln>
          <a:effectLst>
            <a:outerShdw blurRad="101600" dist="38100" dir="2700000" sx="103000" sy="103000" algn="tl" rotWithShape="0">
              <a:srgbClr val="000000">
                <a:alpha val="2392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79"/>
          <p:cNvSpPr txBox="1">
            <a:spLocks noGrp="1"/>
          </p:cNvSpPr>
          <p:nvPr>
            <p:ph type="body" idx="4"/>
          </p:nvPr>
        </p:nvSpPr>
        <p:spPr>
          <a:xfrm>
            <a:off x="3287916" y="5529026"/>
            <a:ext cx="2644883" cy="2785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79"/>
          <p:cNvSpPr txBox="1">
            <a:spLocks noGrp="1"/>
          </p:cNvSpPr>
          <p:nvPr>
            <p:ph type="body" idx="5"/>
          </p:nvPr>
        </p:nvSpPr>
        <p:spPr>
          <a:xfrm>
            <a:off x="3273217" y="3710268"/>
            <a:ext cx="2659582" cy="71648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404040"/>
              </a:buClr>
              <a:buSzPts val="1800"/>
              <a:buNone/>
              <a:defRPr sz="1800">
                <a:solidFill>
                  <a:srgbClr val="404040"/>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79"/>
          <p:cNvSpPr/>
          <p:nvPr/>
        </p:nvSpPr>
        <p:spPr>
          <a:xfrm>
            <a:off x="6616004" y="5519991"/>
            <a:ext cx="1811454" cy="432170"/>
          </a:xfrm>
          <a:prstGeom prst="roundRect">
            <a:avLst>
              <a:gd name="adj" fmla="val 16667"/>
            </a:avLst>
          </a:prstGeom>
          <a:solidFill>
            <a:srgbClr val="4D2B65"/>
          </a:solidFill>
          <a:ln>
            <a:noFill/>
          </a:ln>
          <a:effectLst>
            <a:outerShdw blurRad="101600" dist="38100" dir="2700000" sx="103000" sy="103000" algn="tl" rotWithShape="0">
              <a:srgbClr val="000000">
                <a:alpha val="2392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79"/>
          <p:cNvSpPr txBox="1">
            <a:spLocks noGrp="1"/>
          </p:cNvSpPr>
          <p:nvPr>
            <p:ph type="body" idx="6"/>
          </p:nvPr>
        </p:nvSpPr>
        <p:spPr>
          <a:xfrm>
            <a:off x="6184888" y="5529026"/>
            <a:ext cx="2644883" cy="2785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79"/>
          <p:cNvSpPr txBox="1">
            <a:spLocks noGrp="1"/>
          </p:cNvSpPr>
          <p:nvPr>
            <p:ph type="body" idx="7"/>
          </p:nvPr>
        </p:nvSpPr>
        <p:spPr>
          <a:xfrm>
            <a:off x="6170189" y="3710268"/>
            <a:ext cx="2659582" cy="71648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404040"/>
              </a:buClr>
              <a:buSzPts val="1800"/>
              <a:buNone/>
              <a:defRPr sz="1800">
                <a:solidFill>
                  <a:srgbClr val="404040"/>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79"/>
          <p:cNvSpPr/>
          <p:nvPr/>
        </p:nvSpPr>
        <p:spPr>
          <a:xfrm>
            <a:off x="9452468" y="5519991"/>
            <a:ext cx="1811454" cy="432170"/>
          </a:xfrm>
          <a:prstGeom prst="roundRect">
            <a:avLst>
              <a:gd name="adj" fmla="val 16667"/>
            </a:avLst>
          </a:prstGeom>
          <a:solidFill>
            <a:srgbClr val="80318E"/>
          </a:solidFill>
          <a:ln>
            <a:noFill/>
          </a:ln>
          <a:effectLst>
            <a:outerShdw blurRad="101600" dist="38100" dir="2700000" sx="103000" sy="103000" algn="tl" rotWithShape="0">
              <a:srgbClr val="000000">
                <a:alpha val="2392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79"/>
          <p:cNvSpPr txBox="1">
            <a:spLocks noGrp="1"/>
          </p:cNvSpPr>
          <p:nvPr>
            <p:ph type="body" idx="8"/>
          </p:nvPr>
        </p:nvSpPr>
        <p:spPr>
          <a:xfrm>
            <a:off x="9021352" y="5529026"/>
            <a:ext cx="2644883" cy="2785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79"/>
          <p:cNvSpPr txBox="1">
            <a:spLocks noGrp="1"/>
          </p:cNvSpPr>
          <p:nvPr>
            <p:ph type="body" idx="9"/>
          </p:nvPr>
        </p:nvSpPr>
        <p:spPr>
          <a:xfrm>
            <a:off x="9006653" y="3710268"/>
            <a:ext cx="2659582" cy="71648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404040"/>
              </a:buClr>
              <a:buSzPts val="1800"/>
              <a:buNone/>
              <a:defRPr sz="1800">
                <a:solidFill>
                  <a:srgbClr val="404040"/>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4232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5 point icon graph A">
  <p:cSld name="5 point icon graph A">
    <p:spTree>
      <p:nvGrpSpPr>
        <p:cNvPr id="1" name="Shape 224"/>
        <p:cNvGrpSpPr/>
        <p:nvPr/>
      </p:nvGrpSpPr>
      <p:grpSpPr>
        <a:xfrm>
          <a:off x="0" y="0"/>
          <a:ext cx="0" cy="0"/>
          <a:chOff x="0" y="0"/>
          <a:chExt cx="0" cy="0"/>
        </a:xfrm>
      </p:grpSpPr>
      <p:sp>
        <p:nvSpPr>
          <p:cNvPr id="225" name="Google Shape;225;p80"/>
          <p:cNvSpPr/>
          <p:nvPr/>
        </p:nvSpPr>
        <p:spPr>
          <a:xfrm>
            <a:off x="3184089" y="1773769"/>
            <a:ext cx="1521426" cy="2214649"/>
          </a:xfrm>
          <a:custGeom>
            <a:avLst/>
            <a:gdLst/>
            <a:ahLst/>
            <a:cxnLst/>
            <a:rect l="l" t="t" r="r" b="b"/>
            <a:pathLst>
              <a:path w="914" h="1330" extrusionOk="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3C23D"/>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226" name="Google Shape;226;p80"/>
          <p:cNvSpPr/>
          <p:nvPr/>
        </p:nvSpPr>
        <p:spPr>
          <a:xfrm>
            <a:off x="3227188" y="1815204"/>
            <a:ext cx="1433560" cy="1433557"/>
          </a:xfrm>
          <a:custGeom>
            <a:avLst/>
            <a:gdLst/>
            <a:ahLst/>
            <a:cxnLst/>
            <a:rect l="l" t="t" r="r" b="b"/>
            <a:pathLst>
              <a:path w="473" h="473" extrusionOk="0">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3C23D"/>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227" name="Google Shape;227;p80"/>
          <p:cNvSpPr/>
          <p:nvPr/>
        </p:nvSpPr>
        <p:spPr>
          <a:xfrm>
            <a:off x="5348401" y="1773769"/>
            <a:ext cx="1519759" cy="2214649"/>
          </a:xfrm>
          <a:custGeom>
            <a:avLst/>
            <a:gdLst/>
            <a:ahLst/>
            <a:cxnLst/>
            <a:rect l="l" t="t" r="r" b="b"/>
            <a:pathLst>
              <a:path w="913" h="1330" extrusionOk="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45277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228" name="Google Shape;228;p80"/>
          <p:cNvSpPr/>
          <p:nvPr/>
        </p:nvSpPr>
        <p:spPr>
          <a:xfrm>
            <a:off x="5389834" y="1815204"/>
            <a:ext cx="1433560" cy="1433557"/>
          </a:xfrm>
          <a:custGeom>
            <a:avLst/>
            <a:gdLst/>
            <a:ahLst/>
            <a:cxnLst/>
            <a:rect l="l" t="t" r="r" b="b"/>
            <a:pathLst>
              <a:path w="473" h="473" extrusionOk="0">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45277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229" name="Google Shape;229;p80"/>
          <p:cNvSpPr/>
          <p:nvPr/>
        </p:nvSpPr>
        <p:spPr>
          <a:xfrm>
            <a:off x="1019776" y="1773769"/>
            <a:ext cx="1521426" cy="2214649"/>
          </a:xfrm>
          <a:custGeom>
            <a:avLst/>
            <a:gdLst/>
            <a:ahLst/>
            <a:cxnLst/>
            <a:rect l="l" t="t" r="r" b="b"/>
            <a:pathLst>
              <a:path w="914" h="1330" extrusionOk="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85369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230" name="Google Shape;230;p80"/>
          <p:cNvSpPr/>
          <p:nvPr/>
        </p:nvSpPr>
        <p:spPr>
          <a:xfrm>
            <a:off x="1066895" y="1815204"/>
            <a:ext cx="1430522" cy="1433557"/>
          </a:xfrm>
          <a:custGeom>
            <a:avLst/>
            <a:gdLst/>
            <a:ahLst/>
            <a:cxnLst/>
            <a:rect l="l" t="t" r="r" b="b"/>
            <a:pathLst>
              <a:path w="472" h="473" extrusionOk="0">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85369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231" name="Google Shape;231;p80"/>
          <p:cNvSpPr/>
          <p:nvPr/>
        </p:nvSpPr>
        <p:spPr>
          <a:xfrm>
            <a:off x="9675359" y="1773769"/>
            <a:ext cx="1518092" cy="2214649"/>
          </a:xfrm>
          <a:custGeom>
            <a:avLst/>
            <a:gdLst/>
            <a:ahLst/>
            <a:cxnLst/>
            <a:rect l="l" t="t" r="r" b="b"/>
            <a:pathLst>
              <a:path w="1518092" h="2214649" extrusionOk="0">
                <a:moveTo>
                  <a:pt x="757381" y="0"/>
                </a:moveTo>
                <a:cubicBezTo>
                  <a:pt x="1178519" y="0"/>
                  <a:pt x="1518092" y="338026"/>
                  <a:pt x="1518092" y="757643"/>
                </a:cubicBezTo>
                <a:cubicBezTo>
                  <a:pt x="1518092" y="1173931"/>
                  <a:pt x="1186842" y="1510291"/>
                  <a:pt x="774027" y="1520282"/>
                </a:cubicBezTo>
                <a:lnTo>
                  <a:pt x="774027" y="2124731"/>
                </a:lnTo>
                <a:cubicBezTo>
                  <a:pt x="792337" y="2131392"/>
                  <a:pt x="803989" y="2146378"/>
                  <a:pt x="803989" y="2169690"/>
                </a:cubicBezTo>
                <a:cubicBezTo>
                  <a:pt x="803989" y="2191337"/>
                  <a:pt x="784015" y="2214649"/>
                  <a:pt x="757381" y="2214649"/>
                </a:cubicBezTo>
                <a:cubicBezTo>
                  <a:pt x="734077" y="2214649"/>
                  <a:pt x="712438" y="2191337"/>
                  <a:pt x="712438" y="2169690"/>
                </a:cubicBezTo>
                <a:cubicBezTo>
                  <a:pt x="712438" y="2146378"/>
                  <a:pt x="725755" y="2131392"/>
                  <a:pt x="744065" y="2124731"/>
                </a:cubicBezTo>
                <a:lnTo>
                  <a:pt x="744065" y="1520282"/>
                </a:lnTo>
                <a:cubicBezTo>
                  <a:pt x="331250" y="1510291"/>
                  <a:pt x="0" y="1173931"/>
                  <a:pt x="0" y="757643"/>
                </a:cubicBezTo>
                <a:cubicBezTo>
                  <a:pt x="0" y="338026"/>
                  <a:pt x="337909" y="0"/>
                  <a:pt x="757381" y="0"/>
                </a:cubicBezTo>
                <a:close/>
              </a:path>
            </a:pathLst>
          </a:custGeom>
          <a:solidFill>
            <a:srgbClr val="853693">
              <a:alpha val="82352"/>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232" name="Google Shape;232;p80"/>
          <p:cNvSpPr/>
          <p:nvPr/>
        </p:nvSpPr>
        <p:spPr>
          <a:xfrm>
            <a:off x="7511047" y="1773769"/>
            <a:ext cx="1521426" cy="2214649"/>
          </a:xfrm>
          <a:custGeom>
            <a:avLst/>
            <a:gdLst/>
            <a:ahLst/>
            <a:cxnLst/>
            <a:rect l="l" t="t" r="r" b="b"/>
            <a:pathLst>
              <a:path w="914" h="1330" extrusionOk="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38622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233" name="Google Shape;233;p80"/>
          <p:cNvSpPr/>
          <p:nvPr/>
        </p:nvSpPr>
        <p:spPr>
          <a:xfrm>
            <a:off x="7558165" y="1815204"/>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38622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234" name="Google Shape;234;p80"/>
          <p:cNvSpPr txBox="1">
            <a:spLocks noGrp="1"/>
          </p:cNvSpPr>
          <p:nvPr>
            <p:ph type="body" idx="1"/>
          </p:nvPr>
        </p:nvSpPr>
        <p:spPr>
          <a:xfrm>
            <a:off x="748973" y="4364935"/>
            <a:ext cx="206104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53693"/>
              </a:buClr>
              <a:buSzPts val="2000"/>
              <a:buNone/>
              <a:defRPr sz="2000" b="1" i="0">
                <a:solidFill>
                  <a:srgbClr val="853693"/>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80"/>
          <p:cNvSpPr txBox="1">
            <a:spLocks noGrp="1"/>
          </p:cNvSpPr>
          <p:nvPr>
            <p:ph type="body" idx="2"/>
          </p:nvPr>
        </p:nvSpPr>
        <p:spPr>
          <a:xfrm>
            <a:off x="2914986" y="4364935"/>
            <a:ext cx="206104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3C23D"/>
              </a:buClr>
              <a:buSzPts val="2000"/>
              <a:buNone/>
              <a:defRPr sz="2000" b="1" i="0">
                <a:solidFill>
                  <a:srgbClr val="93C23D"/>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80"/>
          <p:cNvSpPr txBox="1">
            <a:spLocks noGrp="1"/>
          </p:cNvSpPr>
          <p:nvPr>
            <p:ph type="body" idx="3"/>
          </p:nvPr>
        </p:nvSpPr>
        <p:spPr>
          <a:xfrm>
            <a:off x="5078733" y="4364935"/>
            <a:ext cx="206104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452771"/>
              </a:buClr>
              <a:buSzPts val="2000"/>
              <a:buNone/>
              <a:defRPr sz="2000" b="1" i="0">
                <a:solidFill>
                  <a:srgbClr val="45277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80"/>
          <p:cNvSpPr txBox="1">
            <a:spLocks noGrp="1"/>
          </p:cNvSpPr>
          <p:nvPr>
            <p:ph type="body" idx="4"/>
          </p:nvPr>
        </p:nvSpPr>
        <p:spPr>
          <a:xfrm>
            <a:off x="7244746" y="4364935"/>
            <a:ext cx="206104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38622F"/>
              </a:buClr>
              <a:buSzPts val="2000"/>
              <a:buNone/>
              <a:defRPr sz="2000" b="1" i="0">
                <a:solidFill>
                  <a:srgbClr val="38622F"/>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80"/>
          <p:cNvSpPr txBox="1">
            <a:spLocks noGrp="1"/>
          </p:cNvSpPr>
          <p:nvPr>
            <p:ph type="body" idx="5"/>
          </p:nvPr>
        </p:nvSpPr>
        <p:spPr>
          <a:xfrm>
            <a:off x="9399324" y="4353360"/>
            <a:ext cx="206104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53693"/>
              </a:buClr>
              <a:buSzPts val="2000"/>
              <a:buNone/>
              <a:defRPr sz="2000" b="1" i="0">
                <a:solidFill>
                  <a:srgbClr val="853693"/>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9" name="Google Shape;239;p80"/>
          <p:cNvSpPr txBox="1">
            <a:spLocks noGrp="1"/>
          </p:cNvSpPr>
          <p:nvPr>
            <p:ph type="body" idx="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3600"/>
              <a:buNone/>
              <a:defRPr sz="3600" b="0" i="0">
                <a:solidFill>
                  <a:srgbClr val="09446A"/>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80"/>
          <p:cNvSpPr/>
          <p:nvPr/>
        </p:nvSpPr>
        <p:spPr>
          <a:xfrm>
            <a:off x="10764" y="6153039"/>
            <a:ext cx="12181236"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a:solidFill>
                  <a:srgbClr val="09446A"/>
                </a:solidFill>
                <a:latin typeface="Calibri"/>
                <a:ea typeface="Calibri"/>
                <a:cs typeface="Calibri"/>
                <a:sym typeface="Calibri"/>
              </a:rPr>
              <a:t>strengthening female community leaders</a:t>
            </a:r>
            <a:endParaRPr/>
          </a:p>
        </p:txBody>
      </p:sp>
      <p:pic>
        <p:nvPicPr>
          <p:cNvPr id="241" name="Google Shape;241;p80" descr="A purple circle with a black circle&#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b="-169442"/>
          <a:stretch/>
        </p:blipFill>
        <p:spPr>
          <a:xfrm rot="10800000">
            <a:off x="5138930" y="5675352"/>
            <a:ext cx="1924905" cy="1182648"/>
          </a:xfrm>
          <a:prstGeom prst="rect">
            <a:avLst/>
          </a:prstGeom>
          <a:noFill/>
          <a:ln>
            <a:noFill/>
          </a:ln>
        </p:spPr>
      </p:pic>
    </p:spTree>
    <p:extLst>
      <p:ext uri="{BB962C8B-B14F-4D97-AF65-F5344CB8AC3E}">
        <p14:creationId xmlns:p14="http://schemas.microsoft.com/office/powerpoint/2010/main" val="35010705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3 point icon graph">
  <p:cSld name="3 point icon graph">
    <p:spTree>
      <p:nvGrpSpPr>
        <p:cNvPr id="1" name="Shape 242"/>
        <p:cNvGrpSpPr/>
        <p:nvPr/>
      </p:nvGrpSpPr>
      <p:grpSpPr>
        <a:xfrm>
          <a:off x="0" y="0"/>
          <a:ext cx="0" cy="0"/>
          <a:chOff x="0" y="0"/>
          <a:chExt cx="0" cy="0"/>
        </a:xfrm>
      </p:grpSpPr>
      <p:sp>
        <p:nvSpPr>
          <p:cNvPr id="243" name="Google Shape;243;p81"/>
          <p:cNvSpPr/>
          <p:nvPr/>
        </p:nvSpPr>
        <p:spPr>
          <a:xfrm>
            <a:off x="2225374" y="1727469"/>
            <a:ext cx="1521426" cy="2214649"/>
          </a:xfrm>
          <a:custGeom>
            <a:avLst/>
            <a:gdLst/>
            <a:ahLst/>
            <a:cxnLst/>
            <a:rect l="l" t="t" r="r" b="b"/>
            <a:pathLst>
              <a:path w="914" h="1330" extrusionOk="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85369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244" name="Google Shape;244;p81"/>
          <p:cNvSpPr/>
          <p:nvPr/>
        </p:nvSpPr>
        <p:spPr>
          <a:xfrm>
            <a:off x="2268473" y="1768904"/>
            <a:ext cx="1433560" cy="1433557"/>
          </a:xfrm>
          <a:custGeom>
            <a:avLst/>
            <a:gdLst/>
            <a:ahLst/>
            <a:cxnLst/>
            <a:rect l="l" t="t" r="r" b="b"/>
            <a:pathLst>
              <a:path w="473" h="473" extrusionOk="0">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85369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245" name="Google Shape;245;p81"/>
          <p:cNvSpPr/>
          <p:nvPr/>
        </p:nvSpPr>
        <p:spPr>
          <a:xfrm>
            <a:off x="5348401" y="1773769"/>
            <a:ext cx="1519759" cy="2214649"/>
          </a:xfrm>
          <a:custGeom>
            <a:avLst/>
            <a:gdLst/>
            <a:ahLst/>
            <a:cxnLst/>
            <a:rect l="l" t="t" r="r" b="b"/>
            <a:pathLst>
              <a:path w="913" h="1330" extrusionOk="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93C23D"/>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246" name="Google Shape;246;p81"/>
          <p:cNvSpPr/>
          <p:nvPr/>
        </p:nvSpPr>
        <p:spPr>
          <a:xfrm>
            <a:off x="5389834" y="1815204"/>
            <a:ext cx="1433560" cy="1433557"/>
          </a:xfrm>
          <a:custGeom>
            <a:avLst/>
            <a:gdLst/>
            <a:ahLst/>
            <a:cxnLst/>
            <a:rect l="l" t="t" r="r" b="b"/>
            <a:pathLst>
              <a:path w="473" h="473" extrusionOk="0">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93C23D"/>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247" name="Google Shape;247;p81"/>
          <p:cNvSpPr/>
          <p:nvPr/>
        </p:nvSpPr>
        <p:spPr>
          <a:xfrm>
            <a:off x="8745392" y="1780019"/>
            <a:ext cx="1521426" cy="2214649"/>
          </a:xfrm>
          <a:custGeom>
            <a:avLst/>
            <a:gdLst/>
            <a:ahLst/>
            <a:cxnLst/>
            <a:rect l="l" t="t" r="r" b="b"/>
            <a:pathLst>
              <a:path w="914" h="1330" extrusionOk="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45277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248" name="Google Shape;248;p81"/>
          <p:cNvSpPr/>
          <p:nvPr/>
        </p:nvSpPr>
        <p:spPr>
          <a:xfrm>
            <a:off x="8792510" y="1821454"/>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45277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249" name="Google Shape;249;p81"/>
          <p:cNvSpPr txBox="1">
            <a:spLocks noGrp="1"/>
          </p:cNvSpPr>
          <p:nvPr>
            <p:ph type="body" idx="1"/>
          </p:nvPr>
        </p:nvSpPr>
        <p:spPr>
          <a:xfrm>
            <a:off x="1956271" y="4333339"/>
            <a:ext cx="206104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53693"/>
              </a:buClr>
              <a:buSzPts val="2000"/>
              <a:buNone/>
              <a:defRPr sz="2000" b="0" i="0">
                <a:solidFill>
                  <a:srgbClr val="853693"/>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p81"/>
          <p:cNvSpPr txBox="1">
            <a:spLocks noGrp="1"/>
          </p:cNvSpPr>
          <p:nvPr>
            <p:ph type="body" idx="2"/>
          </p:nvPr>
        </p:nvSpPr>
        <p:spPr>
          <a:xfrm>
            <a:off x="5078733" y="4333339"/>
            <a:ext cx="206104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3C23D"/>
              </a:buClr>
              <a:buSzPts val="2000"/>
              <a:buNone/>
              <a:defRPr sz="2000" b="0" i="0">
                <a:solidFill>
                  <a:srgbClr val="93C23D"/>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1" name="Google Shape;251;p81"/>
          <p:cNvSpPr txBox="1">
            <a:spLocks noGrp="1"/>
          </p:cNvSpPr>
          <p:nvPr>
            <p:ph type="body" idx="3"/>
          </p:nvPr>
        </p:nvSpPr>
        <p:spPr>
          <a:xfrm>
            <a:off x="8479091" y="4333339"/>
            <a:ext cx="206104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452771"/>
              </a:buClr>
              <a:buSzPts val="2000"/>
              <a:buNone/>
              <a:defRPr sz="2000" b="0" i="0">
                <a:solidFill>
                  <a:srgbClr val="452771"/>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81"/>
          <p:cNvSpPr txBox="1">
            <a:spLocks noGrp="1"/>
          </p:cNvSpPr>
          <p:nvPr>
            <p:ph type="body" idx="4"/>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3600"/>
              <a:buNone/>
              <a:defRPr sz="3600" b="0" i="0">
                <a:solidFill>
                  <a:srgbClr val="09446A"/>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3" name="Google Shape;253;p81"/>
          <p:cNvSpPr/>
          <p:nvPr/>
        </p:nvSpPr>
        <p:spPr>
          <a:xfrm>
            <a:off x="10764" y="6153039"/>
            <a:ext cx="12181236"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a:solidFill>
                  <a:srgbClr val="09446A"/>
                </a:solidFill>
                <a:latin typeface="Calibri"/>
                <a:ea typeface="Calibri"/>
                <a:cs typeface="Calibri"/>
                <a:sym typeface="Calibri"/>
              </a:rPr>
              <a:t>strengthening female community leaders</a:t>
            </a:r>
            <a:endParaRPr/>
          </a:p>
        </p:txBody>
      </p:sp>
      <p:pic>
        <p:nvPicPr>
          <p:cNvPr id="254" name="Google Shape;254;p81" descr="A purple circle with a black circle&#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b="-169442"/>
          <a:stretch/>
        </p:blipFill>
        <p:spPr>
          <a:xfrm rot="10800000">
            <a:off x="5138930" y="5675352"/>
            <a:ext cx="1924905" cy="1182648"/>
          </a:xfrm>
          <a:prstGeom prst="rect">
            <a:avLst/>
          </a:prstGeom>
          <a:noFill/>
          <a:ln>
            <a:noFill/>
          </a:ln>
        </p:spPr>
      </p:pic>
    </p:spTree>
    <p:extLst>
      <p:ext uri="{BB962C8B-B14F-4D97-AF65-F5344CB8AC3E}">
        <p14:creationId xmlns:p14="http://schemas.microsoft.com/office/powerpoint/2010/main" val="37627945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Icons" type="blank">
  <p:cSld name="Icons">
    <p:bg>
      <p:bgPr>
        <a:solidFill>
          <a:srgbClr val="93C23D"/>
        </a:solidFill>
        <a:effectLst/>
      </p:bgPr>
    </p:bg>
    <p:spTree>
      <p:nvGrpSpPr>
        <p:cNvPr id="1" name="Shape 255"/>
        <p:cNvGrpSpPr/>
        <p:nvPr/>
      </p:nvGrpSpPr>
      <p:grpSpPr>
        <a:xfrm>
          <a:off x="0" y="0"/>
          <a:ext cx="0" cy="0"/>
          <a:chOff x="0" y="0"/>
          <a:chExt cx="0" cy="0"/>
        </a:xfrm>
      </p:grpSpPr>
      <p:sp>
        <p:nvSpPr>
          <p:cNvPr id="256" name="Google Shape;256;p82"/>
          <p:cNvSpPr/>
          <p:nvPr/>
        </p:nvSpPr>
        <p:spPr>
          <a:xfrm>
            <a:off x="0" y="-1"/>
            <a:ext cx="12192000" cy="68580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606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1_Divider Slide">
  <p:cSld name="1_Divider Slide">
    <p:spTree>
      <p:nvGrpSpPr>
        <p:cNvPr id="1" name="Shape 257"/>
        <p:cNvGrpSpPr/>
        <p:nvPr/>
      </p:nvGrpSpPr>
      <p:grpSpPr>
        <a:xfrm>
          <a:off x="0" y="0"/>
          <a:ext cx="0" cy="0"/>
          <a:chOff x="0" y="0"/>
          <a:chExt cx="0" cy="0"/>
        </a:xfrm>
      </p:grpSpPr>
      <p:pic>
        <p:nvPicPr>
          <p:cNvPr id="258" name="Google Shape;258;p83" descr="A purple circle with a black circle&#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b="-12326"/>
          <a:stretch/>
        </p:blipFill>
        <p:spPr>
          <a:xfrm flipH="1">
            <a:off x="0" y="0"/>
            <a:ext cx="12192000" cy="5990791"/>
          </a:xfrm>
          <a:prstGeom prst="rect">
            <a:avLst/>
          </a:prstGeom>
          <a:noFill/>
          <a:ln>
            <a:noFill/>
          </a:ln>
        </p:spPr>
      </p:pic>
      <p:sp>
        <p:nvSpPr>
          <p:cNvPr id="259" name="Google Shape;259;p83"/>
          <p:cNvSpPr txBox="1">
            <a:spLocks noGrp="1"/>
          </p:cNvSpPr>
          <p:nvPr>
            <p:ph type="body" idx="1"/>
          </p:nvPr>
        </p:nvSpPr>
        <p:spPr>
          <a:xfrm>
            <a:off x="2304507" y="867209"/>
            <a:ext cx="3791493"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59255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Photo Slide - Prupl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1FA61A72-BC4D-F04A-A3BA-6975406B568A}"/>
              </a:ext>
            </a:extLst>
          </p:cNvPr>
          <p:cNvSpPr/>
          <p:nvPr userDrawn="1"/>
        </p:nvSpPr>
        <p:spPr>
          <a:xfrm>
            <a:off x="-1" y="-16255"/>
            <a:ext cx="5994403" cy="5249886"/>
          </a:xfrm>
          <a:custGeom>
            <a:avLst/>
            <a:gdLst>
              <a:gd name="connsiteX0" fmla="*/ 0 w 5994403"/>
              <a:gd name="connsiteY0" fmla="*/ 0 h 5249886"/>
              <a:gd name="connsiteX1" fmla="*/ 5910658 w 5994403"/>
              <a:gd name="connsiteY1" fmla="*/ 0 h 5249886"/>
              <a:gd name="connsiteX2" fmla="*/ 5971686 w 5994403"/>
              <a:gd name="connsiteY2" fmla="*/ 399875 h 5249886"/>
              <a:gd name="connsiteX3" fmla="*/ 5994403 w 5994403"/>
              <a:gd name="connsiteY3" fmla="*/ 849762 h 5249886"/>
              <a:gd name="connsiteX4" fmla="*/ 1594279 w 5994403"/>
              <a:gd name="connsiteY4" fmla="*/ 5249886 h 5249886"/>
              <a:gd name="connsiteX5" fmla="*/ 81369 w 5994403"/>
              <a:gd name="connsiteY5" fmla="*/ 4982888 h 5249886"/>
              <a:gd name="connsiteX6" fmla="*/ 0 w 5994403"/>
              <a:gd name="connsiteY6" fmla="*/ 4950805 h 52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403" h="5249886">
                <a:moveTo>
                  <a:pt x="0" y="0"/>
                </a:moveTo>
                <a:lnTo>
                  <a:pt x="5910658" y="0"/>
                </a:lnTo>
                <a:lnTo>
                  <a:pt x="5971686" y="399875"/>
                </a:lnTo>
                <a:cubicBezTo>
                  <a:pt x="5986708" y="547794"/>
                  <a:pt x="5994403" y="697879"/>
                  <a:pt x="5994403" y="849762"/>
                </a:cubicBezTo>
                <a:cubicBezTo>
                  <a:pt x="5994403" y="3279883"/>
                  <a:pt x="4024400" y="5249886"/>
                  <a:pt x="1594279" y="5249886"/>
                </a:cubicBezTo>
                <a:cubicBezTo>
                  <a:pt x="1062690" y="5249886"/>
                  <a:pt x="553119" y="5155619"/>
                  <a:pt x="81369" y="4982888"/>
                </a:cubicBezTo>
                <a:lnTo>
                  <a:pt x="0" y="4950805"/>
                </a:lnTo>
                <a:close/>
              </a:path>
            </a:pathLst>
          </a:custGeom>
          <a:solidFill>
            <a:srgbClr val="853693"/>
          </a:solidFill>
          <a:ln>
            <a:noFill/>
          </a:ln>
          <a:effectLst>
            <a:innerShdw blurRad="495300" dist="190500" dir="336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Picture Placeholder 20">
            <a:extLst>
              <a:ext uri="{FF2B5EF4-FFF2-40B4-BE49-F238E27FC236}">
                <a16:creationId xmlns:a16="http://schemas.microsoft.com/office/drawing/2014/main" id="{75F1B4C7-2F92-EF4D-9084-6326EF657FB8}"/>
              </a:ext>
            </a:extLst>
          </p:cNvPr>
          <p:cNvSpPr>
            <a:spLocks noGrp="1"/>
          </p:cNvSpPr>
          <p:nvPr>
            <p:ph type="pic" sz="quarter" idx="21"/>
          </p:nvPr>
        </p:nvSpPr>
        <p:spPr>
          <a:xfrm>
            <a:off x="0" y="0"/>
            <a:ext cx="12192000" cy="6858000"/>
          </a:xfrm>
          <a:custGeom>
            <a:avLst/>
            <a:gdLst>
              <a:gd name="connsiteX0" fmla="*/ 591065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4950805 h 6858000"/>
              <a:gd name="connsiteX5" fmla="*/ 81369 w 12192000"/>
              <a:gd name="connsiteY5" fmla="*/ 4982888 h 6858000"/>
              <a:gd name="connsiteX6" fmla="*/ 1594279 w 12192000"/>
              <a:gd name="connsiteY6" fmla="*/ 5249886 h 6858000"/>
              <a:gd name="connsiteX7" fmla="*/ 5994403 w 12192000"/>
              <a:gd name="connsiteY7" fmla="*/ 849762 h 6858000"/>
              <a:gd name="connsiteX8" fmla="*/ 5971686 w 12192000"/>
              <a:gd name="connsiteY8" fmla="*/ 3998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910658" y="0"/>
                </a:moveTo>
                <a:lnTo>
                  <a:pt x="12192000" y="0"/>
                </a:lnTo>
                <a:lnTo>
                  <a:pt x="12192000" y="6858000"/>
                </a:lnTo>
                <a:lnTo>
                  <a:pt x="0" y="6858000"/>
                </a:lnTo>
                <a:lnTo>
                  <a:pt x="0" y="4950805"/>
                </a:lnTo>
                <a:lnTo>
                  <a:pt x="81369" y="4982888"/>
                </a:lnTo>
                <a:cubicBezTo>
                  <a:pt x="553119" y="5155619"/>
                  <a:pt x="1062690" y="5249886"/>
                  <a:pt x="1594279" y="5249886"/>
                </a:cubicBezTo>
                <a:cubicBezTo>
                  <a:pt x="4024400" y="5249886"/>
                  <a:pt x="5994403" y="3279883"/>
                  <a:pt x="5994403" y="849762"/>
                </a:cubicBezTo>
                <a:cubicBezTo>
                  <a:pt x="5994403" y="697879"/>
                  <a:pt x="5986708" y="547794"/>
                  <a:pt x="5971686" y="399875"/>
                </a:cubicBezTo>
                <a:close/>
              </a:path>
            </a:pathLst>
          </a:custGeom>
        </p:spPr>
        <p:txBody>
          <a:bodyPr wrap="square">
            <a:noAutofit/>
          </a:bodyPr>
          <a:lstStyle/>
          <a:p>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587065"/>
            <a:ext cx="184731" cy="369332"/>
          </a:xfrm>
          <a:prstGeom prst="rect">
            <a:avLst/>
          </a:prstGeom>
          <a:noFill/>
        </p:spPr>
        <p:txBody>
          <a:bodyPr wrap="none" rtlCol="0">
            <a:spAutoFit/>
          </a:bodyPr>
          <a:lstStyle/>
          <a:p>
            <a:endParaRPr lang="en-US" dirty="0"/>
          </a:p>
        </p:txBody>
      </p:sp>
      <p:sp>
        <p:nvSpPr>
          <p:cNvPr id="10" name="Text Placeholder 23">
            <a:extLst>
              <a:ext uri="{FF2B5EF4-FFF2-40B4-BE49-F238E27FC236}">
                <a16:creationId xmlns:a16="http://schemas.microsoft.com/office/drawing/2014/main" id="{371BECE4-6731-5547-8F1D-4A38ED0A5F33}"/>
              </a:ext>
            </a:extLst>
          </p:cNvPr>
          <p:cNvSpPr>
            <a:spLocks noGrp="1"/>
          </p:cNvSpPr>
          <p:nvPr>
            <p:ph type="body" sz="quarter" idx="19" hasCustomPrompt="1"/>
          </p:nvPr>
        </p:nvSpPr>
        <p:spPr>
          <a:xfrm>
            <a:off x="503238" y="684070"/>
            <a:ext cx="4404721"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2" name="Text Placeholder 17">
            <a:extLst>
              <a:ext uri="{FF2B5EF4-FFF2-40B4-BE49-F238E27FC236}">
                <a16:creationId xmlns:a16="http://schemas.microsoft.com/office/drawing/2014/main" id="{CB0F69B6-004B-8247-A75B-E3DC6BE4322D}"/>
              </a:ext>
            </a:extLst>
          </p:cNvPr>
          <p:cNvSpPr>
            <a:spLocks noGrp="1"/>
          </p:cNvSpPr>
          <p:nvPr>
            <p:ph type="body" sz="quarter" idx="20" hasCustomPrompt="1"/>
          </p:nvPr>
        </p:nvSpPr>
        <p:spPr>
          <a:xfrm>
            <a:off x="503238" y="1624369"/>
            <a:ext cx="4332233"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9849740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260"/>
        <p:cNvGrpSpPr/>
        <p:nvPr/>
      </p:nvGrpSpPr>
      <p:grpSpPr>
        <a:xfrm>
          <a:off x="0" y="0"/>
          <a:ext cx="0" cy="0"/>
          <a:chOff x="0" y="0"/>
          <a:chExt cx="0" cy="0"/>
        </a:xfrm>
      </p:grpSpPr>
      <p:sp>
        <p:nvSpPr>
          <p:cNvPr id="261" name="Google Shape;261;p84"/>
          <p:cNvSpPr/>
          <p:nvPr/>
        </p:nvSpPr>
        <p:spPr>
          <a:xfrm>
            <a:off x="402393" y="5168694"/>
            <a:ext cx="0" cy="36000"/>
          </a:xfrm>
          <a:prstGeom prst="rect">
            <a:avLst/>
          </a:prstGeom>
          <a:solidFill>
            <a:srgbClr val="8CBF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pic>
        <p:nvPicPr>
          <p:cNvPr id="262" name="Google Shape;262;p84"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064807" y="280050"/>
            <a:ext cx="3742800" cy="5854425"/>
          </a:xfrm>
          <a:prstGeom prst="rect">
            <a:avLst/>
          </a:prstGeom>
          <a:noFill/>
          <a:ln>
            <a:noFill/>
          </a:ln>
        </p:spPr>
      </p:pic>
      <p:sp>
        <p:nvSpPr>
          <p:cNvPr id="263" name="Google Shape;263;p84"/>
          <p:cNvSpPr>
            <a:spLocks noGrp="1"/>
          </p:cNvSpPr>
          <p:nvPr>
            <p:ph type="pic" idx="2"/>
          </p:nvPr>
        </p:nvSpPr>
        <p:spPr>
          <a:xfrm>
            <a:off x="8800948" y="1208396"/>
            <a:ext cx="2266512" cy="3978298"/>
          </a:xfrm>
          <a:prstGeom prst="rect">
            <a:avLst/>
          </a:prstGeom>
          <a:solidFill>
            <a:schemeClr val="lt1"/>
          </a:solidFill>
          <a:ln>
            <a:noFill/>
          </a:ln>
        </p:spPr>
      </p:sp>
      <p:sp>
        <p:nvSpPr>
          <p:cNvPr id="264" name="Google Shape;264;p84"/>
          <p:cNvSpPr txBox="1">
            <a:spLocks noGrp="1"/>
          </p:cNvSpPr>
          <p:nvPr>
            <p:ph type="body" idx="1"/>
          </p:nvPr>
        </p:nvSpPr>
        <p:spPr>
          <a:xfrm>
            <a:off x="712183" y="2915661"/>
            <a:ext cx="7004338" cy="227103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p84"/>
          <p:cNvSpPr txBox="1">
            <a:spLocks noGrp="1"/>
          </p:cNvSpPr>
          <p:nvPr>
            <p:ph type="body" idx="3"/>
          </p:nvPr>
        </p:nvSpPr>
        <p:spPr>
          <a:xfrm>
            <a:off x="712183" y="907301"/>
            <a:ext cx="7004920" cy="168841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9446A"/>
              </a:buClr>
              <a:buSzPts val="3600"/>
              <a:buNone/>
              <a:defRPr sz="3600" b="0" i="0">
                <a:solidFill>
                  <a:srgbClr val="09446A"/>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6" name="Google Shape;266;p84" descr="A purple circle with a black circle&#10;&#10;Description automatically generated with low confidence"/>
          <p:cNvPicPr preferRelativeResize="0"/>
          <p:nvPr/>
        </p:nvPicPr>
        <p:blipFill rotWithShape="1">
          <a:blip r:embed="rId3" cstate="screen">
            <a:alphaModFix/>
            <a:extLst>
              <a:ext uri="{28A0092B-C50C-407E-A947-70E740481C1C}">
                <a14:useLocalDpi xmlns:a14="http://schemas.microsoft.com/office/drawing/2010/main"/>
              </a:ext>
            </a:extLst>
          </a:blip>
          <a:srcRect r="-67519" b="-3521"/>
          <a:stretch/>
        </p:blipFill>
        <p:spPr>
          <a:xfrm rot="10800000" flipH="1">
            <a:off x="0" y="5675352"/>
            <a:ext cx="1924905" cy="1182648"/>
          </a:xfrm>
          <a:prstGeom prst="rect">
            <a:avLst/>
          </a:prstGeom>
          <a:noFill/>
          <a:ln>
            <a:noFill/>
          </a:ln>
        </p:spPr>
      </p:pic>
      <p:sp>
        <p:nvSpPr>
          <p:cNvPr id="267" name="Google Shape;267;p84"/>
          <p:cNvSpPr/>
          <p:nvPr/>
        </p:nvSpPr>
        <p:spPr>
          <a:xfrm>
            <a:off x="1064326" y="6471093"/>
            <a:ext cx="213071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rgbClr val="09446A"/>
                </a:solidFill>
                <a:latin typeface="Calibri"/>
                <a:ea typeface="Calibri"/>
                <a:cs typeface="Calibri"/>
                <a:sym typeface="Calibri"/>
              </a:rPr>
              <a:t>strengthening female community leaders</a:t>
            </a:r>
            <a:endParaRPr/>
          </a:p>
        </p:txBody>
      </p:sp>
    </p:spTree>
    <p:extLst>
      <p:ext uri="{BB962C8B-B14F-4D97-AF65-F5344CB8AC3E}">
        <p14:creationId xmlns:p14="http://schemas.microsoft.com/office/powerpoint/2010/main" val="22235979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268"/>
        <p:cNvGrpSpPr/>
        <p:nvPr/>
      </p:nvGrpSpPr>
      <p:grpSpPr>
        <a:xfrm>
          <a:off x="0" y="0"/>
          <a:ext cx="0" cy="0"/>
          <a:chOff x="0" y="0"/>
          <a:chExt cx="0" cy="0"/>
        </a:xfrm>
      </p:grpSpPr>
      <p:pic>
        <p:nvPicPr>
          <p:cNvPr id="269" name="Google Shape;269;p85" descr="A picture containing hole, toilet&#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l="-15478"/>
          <a:stretch/>
        </p:blipFill>
        <p:spPr>
          <a:xfrm>
            <a:off x="4971394" y="0"/>
            <a:ext cx="7220606" cy="6858000"/>
          </a:xfrm>
          <a:prstGeom prst="rect">
            <a:avLst/>
          </a:prstGeom>
          <a:noFill/>
          <a:ln>
            <a:noFill/>
          </a:ln>
        </p:spPr>
      </p:pic>
      <p:grpSp>
        <p:nvGrpSpPr>
          <p:cNvPr id="270" name="Google Shape;270;p85"/>
          <p:cNvGrpSpPr/>
          <p:nvPr/>
        </p:nvGrpSpPr>
        <p:grpSpPr>
          <a:xfrm>
            <a:off x="9456007" y="5320080"/>
            <a:ext cx="2735993" cy="679345"/>
            <a:chOff x="0" y="0"/>
            <a:chExt cx="2301694" cy="571500"/>
          </a:xfrm>
        </p:grpSpPr>
        <p:sp>
          <p:nvSpPr>
            <p:cNvPr id="271" name="Google Shape;271;p85"/>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272" name="Google Shape;272;p8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273" name="Google Shape;273;p85"/>
          <p:cNvSpPr/>
          <p:nvPr/>
        </p:nvSpPr>
        <p:spPr>
          <a:xfrm>
            <a:off x="664295" y="4057395"/>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nvGrpSpPr>
          <p:cNvPr id="274" name="Google Shape;274;p85"/>
          <p:cNvGrpSpPr/>
          <p:nvPr/>
        </p:nvGrpSpPr>
        <p:grpSpPr>
          <a:xfrm>
            <a:off x="648095" y="5303579"/>
            <a:ext cx="233548" cy="233548"/>
            <a:chOff x="5941025" y="3634400"/>
            <a:chExt cx="467650" cy="467650"/>
          </a:xfrm>
        </p:grpSpPr>
        <p:sp>
          <p:nvSpPr>
            <p:cNvPr id="275" name="Google Shape;275;p85"/>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6" name="Google Shape;276;p85"/>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7" name="Google Shape;277;p85"/>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8" name="Google Shape;278;p85"/>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9" name="Google Shape;279;p85"/>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0" name="Google Shape;280;p85"/>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281" name="Google Shape;281;p85"/>
          <p:cNvGrpSpPr/>
          <p:nvPr/>
        </p:nvGrpSpPr>
        <p:grpSpPr>
          <a:xfrm>
            <a:off x="653329" y="4693517"/>
            <a:ext cx="232323" cy="156913"/>
            <a:chOff x="564675" y="1700625"/>
            <a:chExt cx="465200" cy="314200"/>
          </a:xfrm>
        </p:grpSpPr>
        <p:sp>
          <p:nvSpPr>
            <p:cNvPr id="282" name="Google Shape;282;p85"/>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3" name="Google Shape;283;p85"/>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4" name="Google Shape;284;p85"/>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285" name="Google Shape;285;p85"/>
          <p:cNvSpPr txBox="1">
            <a:spLocks noGrp="1"/>
          </p:cNvSpPr>
          <p:nvPr>
            <p:ph type="body" idx="1"/>
          </p:nvPr>
        </p:nvSpPr>
        <p:spPr>
          <a:xfrm>
            <a:off x="7419035" y="1782334"/>
            <a:ext cx="3195486" cy="7311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6" name="Google Shape;286;p85"/>
          <p:cNvSpPr txBox="1">
            <a:spLocks noGrp="1"/>
          </p:cNvSpPr>
          <p:nvPr>
            <p:ph type="body" idx="2"/>
          </p:nvPr>
        </p:nvSpPr>
        <p:spPr>
          <a:xfrm>
            <a:off x="7419035" y="972758"/>
            <a:ext cx="3195485" cy="83725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5000"/>
              <a:buNone/>
              <a:defRPr sz="50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7" name="Google Shape;287;p85" descr="Icon&#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29791" y="660762"/>
            <a:ext cx="3581890" cy="1638178"/>
          </a:xfrm>
          <a:prstGeom prst="rect">
            <a:avLst/>
          </a:prstGeom>
          <a:noFill/>
          <a:ln>
            <a:noFill/>
          </a:ln>
        </p:spPr>
      </p:pic>
      <p:sp>
        <p:nvSpPr>
          <p:cNvPr id="288" name="Google Shape;288;p85"/>
          <p:cNvSpPr txBox="1">
            <a:spLocks noGrp="1"/>
          </p:cNvSpPr>
          <p:nvPr>
            <p:ph type="body" idx="3"/>
          </p:nvPr>
        </p:nvSpPr>
        <p:spPr>
          <a:xfrm>
            <a:off x="2087482" y="5358862"/>
            <a:ext cx="4648398" cy="4884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9446A"/>
              </a:buClr>
              <a:buSzPts val="2800"/>
              <a:buNone/>
              <a:defRPr sz="28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8012421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289"/>
        <p:cNvGrpSpPr/>
        <p:nvPr/>
      </p:nvGrpSpPr>
      <p:grpSpPr>
        <a:xfrm>
          <a:off x="0" y="0"/>
          <a:ext cx="0" cy="0"/>
          <a:chOff x="0" y="0"/>
          <a:chExt cx="0" cy="0"/>
        </a:xfrm>
      </p:grpSpPr>
      <p:sp>
        <p:nvSpPr>
          <p:cNvPr id="290" name="Google Shape;290;p86"/>
          <p:cNvSpPr/>
          <p:nvPr/>
        </p:nvSpPr>
        <p:spPr>
          <a:xfrm>
            <a:off x="0" y="0"/>
            <a:ext cx="12192000" cy="6858001"/>
          </a:xfrm>
          <a:prstGeom prst="rect">
            <a:avLst/>
          </a:prstGeom>
          <a:solidFill>
            <a:srgbClr val="8536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 name="Google Shape;291;p86"/>
          <p:cNvSpPr/>
          <p:nvPr/>
        </p:nvSpPr>
        <p:spPr>
          <a:xfrm>
            <a:off x="424669" y="528535"/>
            <a:ext cx="6498645"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a:solidFill>
                  <a:schemeClr val="lt1"/>
                </a:solidFill>
                <a:latin typeface="Calibri"/>
                <a:ea typeface="Calibri"/>
                <a:cs typeface="Calibri"/>
                <a:sym typeface="Calibri"/>
              </a:rPr>
              <a:t>SHINE</a:t>
            </a:r>
            <a:endParaRPr/>
          </a:p>
          <a:p>
            <a:pPr marL="0" marR="0" lvl="0" indent="0" algn="l" rtl="0">
              <a:spcBef>
                <a:spcPts val="0"/>
              </a:spcBef>
              <a:spcAft>
                <a:spcPts val="0"/>
              </a:spcAft>
              <a:buNone/>
            </a:pPr>
            <a:r>
              <a:rPr lang="en-US" sz="4400" b="0" i="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292" name="Google Shape;292;p86"/>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a:solidFill>
                  <a:schemeClr val="lt1"/>
                </a:solidFill>
                <a:latin typeface="Calibri"/>
                <a:ea typeface="Calibri"/>
                <a:cs typeface="Calibri"/>
                <a:sym typeface="Calibri"/>
              </a:rPr>
              <a:t>PLEASE ENSURE TO KEEP FONTS AS PER THE LAYOUT</a:t>
            </a: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chemeClr val="lt1"/>
                </a:solidFill>
                <a:latin typeface="Calibri"/>
                <a:ea typeface="Calibri"/>
                <a:cs typeface="Calibri"/>
                <a:sym typeface="Calibri"/>
              </a:rPr>
              <a:t>24 point  -  Main Text Body </a:t>
            </a:r>
            <a:endParaRPr sz="3000">
              <a:solidFill>
                <a:schemeClr val="dk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p:txBody>
      </p:sp>
      <p:sp>
        <p:nvSpPr>
          <p:cNvPr id="293" name="Google Shape;293;p86"/>
          <p:cNvSpPr/>
          <p:nvPr/>
        </p:nvSpPr>
        <p:spPr>
          <a:xfrm>
            <a:off x="424668" y="2883583"/>
            <a:ext cx="5845501"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a:solidFill>
                  <a:schemeClr val="lt1"/>
                </a:solidFill>
                <a:latin typeface="Calibri"/>
                <a:ea typeface="Calibri"/>
                <a:cs typeface="Calibri"/>
                <a:sym typeface="Calibri"/>
              </a:rPr>
              <a:t>SHINE </a:t>
            </a:r>
            <a:r>
              <a:rPr lang="en-US" sz="2400" b="0" i="0" u="none" strike="noStrike">
                <a:solidFill>
                  <a:schemeClr val="lt1"/>
                </a:solidFill>
                <a:latin typeface="Calibri"/>
                <a:ea typeface="Calibri"/>
                <a:cs typeface="Calibri"/>
                <a:sym typeface="Calibri"/>
              </a:rPr>
              <a:t>PowerPoint is….</a:t>
            </a: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r>
              <a:rPr lang="en-US" sz="3600" b="1" i="1">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294" name="Google Shape;294;p86"/>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295" name="Google Shape;295;p86"/>
          <p:cNvCxnSpPr/>
          <p:nvPr/>
        </p:nvCxnSpPr>
        <p:spPr>
          <a:xfrm rot="10800000">
            <a:off x="1" y="2503620"/>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296" name="Google Shape;296;p86"/>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 </a:t>
            </a:r>
            <a:r>
              <a:rPr lang="en-US" sz="2400" b="1">
                <a:solidFill>
                  <a:schemeClr val="lt1"/>
                </a:solidFill>
                <a:latin typeface="Calibri"/>
                <a:ea typeface="Calibri"/>
                <a:cs typeface="Calibri"/>
                <a:sym typeface="Calibri"/>
              </a:rPr>
              <a:t>PLEASE DELETE THIS INSTRUCTION SLIDE BEFORE PRESENTING FINAL PRESENTATION </a:t>
            </a:r>
            <a:r>
              <a:rPr lang="en-US"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297" name="Google Shape;297;p86"/>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3764610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Cover Slide 2">
  <p:cSld name="Cover Slide 2">
    <p:spTree>
      <p:nvGrpSpPr>
        <p:cNvPr id="1" name="Shape 298"/>
        <p:cNvGrpSpPr/>
        <p:nvPr/>
      </p:nvGrpSpPr>
      <p:grpSpPr>
        <a:xfrm>
          <a:off x="0" y="0"/>
          <a:ext cx="0" cy="0"/>
          <a:chOff x="0" y="0"/>
          <a:chExt cx="0" cy="0"/>
        </a:xfrm>
      </p:grpSpPr>
      <p:sp>
        <p:nvSpPr>
          <p:cNvPr id="299" name="Google Shape;299;p87"/>
          <p:cNvSpPr/>
          <p:nvPr/>
        </p:nvSpPr>
        <p:spPr>
          <a:xfrm>
            <a:off x="5951349" y="169215"/>
            <a:ext cx="6272857" cy="6688785"/>
          </a:xfrm>
          <a:custGeom>
            <a:avLst/>
            <a:gdLst/>
            <a:ahLst/>
            <a:cxnLst/>
            <a:rect l="l" t="t" r="r" b="b"/>
            <a:pathLst>
              <a:path w="6128205" h="6534542" extrusionOk="0">
                <a:moveTo>
                  <a:pt x="4400123" y="0"/>
                </a:moveTo>
                <a:cubicBezTo>
                  <a:pt x="5007653" y="0"/>
                  <a:pt x="5586426" y="123125"/>
                  <a:pt x="6112850" y="345784"/>
                </a:cubicBezTo>
                <a:lnTo>
                  <a:pt x="6128205" y="352726"/>
                </a:lnTo>
                <a:lnTo>
                  <a:pt x="6128205" y="6534542"/>
                </a:lnTo>
                <a:lnTo>
                  <a:pt x="553584" y="6534542"/>
                </a:lnTo>
                <a:lnTo>
                  <a:pt x="531071" y="6497484"/>
                </a:lnTo>
                <a:cubicBezTo>
                  <a:pt x="192383" y="5874016"/>
                  <a:pt x="0" y="5159537"/>
                  <a:pt x="0" y="4400124"/>
                </a:cubicBezTo>
                <a:cubicBezTo>
                  <a:pt x="0" y="1970003"/>
                  <a:pt x="1970002" y="0"/>
                  <a:pt x="4400123" y="0"/>
                </a:cubicBezTo>
                <a:close/>
              </a:path>
            </a:pathLst>
          </a:custGeom>
          <a:solidFill>
            <a:srgbClr val="8536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0" name="Google Shape;300;p87" descr="Icon&#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21912" y="655162"/>
            <a:ext cx="3581890" cy="1638178"/>
          </a:xfrm>
          <a:prstGeom prst="rect">
            <a:avLst/>
          </a:prstGeom>
          <a:noFill/>
          <a:ln>
            <a:noFill/>
          </a:ln>
        </p:spPr>
      </p:pic>
      <p:sp>
        <p:nvSpPr>
          <p:cNvPr id="301" name="Google Shape;301;p87"/>
          <p:cNvSpPr>
            <a:spLocks noGrp="1"/>
          </p:cNvSpPr>
          <p:nvPr>
            <p:ph type="pic" idx="2"/>
          </p:nvPr>
        </p:nvSpPr>
        <p:spPr>
          <a:xfrm>
            <a:off x="659311" y="2646809"/>
            <a:ext cx="6041474" cy="4232957"/>
          </a:xfrm>
          <a:prstGeom prst="rect">
            <a:avLst/>
          </a:prstGeom>
          <a:noFill/>
          <a:ln>
            <a:noFill/>
          </a:ln>
        </p:spPr>
      </p:sp>
      <p:sp>
        <p:nvSpPr>
          <p:cNvPr id="302" name="Google Shape;302;p87"/>
          <p:cNvSpPr txBox="1">
            <a:spLocks noGrp="1"/>
          </p:cNvSpPr>
          <p:nvPr>
            <p:ph type="body" idx="1"/>
          </p:nvPr>
        </p:nvSpPr>
        <p:spPr>
          <a:xfrm>
            <a:off x="7225690" y="2916656"/>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3" name="Google Shape;303;p87"/>
          <p:cNvSpPr txBox="1">
            <a:spLocks noGrp="1"/>
          </p:cNvSpPr>
          <p:nvPr>
            <p:ph type="body" idx="3"/>
          </p:nvPr>
        </p:nvSpPr>
        <p:spPr>
          <a:xfrm>
            <a:off x="7225690" y="2298133"/>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4" name="Google Shape;304;p87"/>
          <p:cNvSpPr/>
          <p:nvPr/>
        </p:nvSpPr>
        <p:spPr>
          <a:xfrm>
            <a:off x="9551280" y="5630370"/>
            <a:ext cx="2672926" cy="6973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5" name="Google Shape;305;p8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891763" y="5720061"/>
            <a:ext cx="1991960" cy="457426"/>
          </a:xfrm>
          <a:prstGeom prst="rect">
            <a:avLst/>
          </a:prstGeom>
          <a:noFill/>
          <a:ln>
            <a:noFill/>
          </a:ln>
        </p:spPr>
      </p:pic>
    </p:spTree>
    <p:extLst>
      <p:ext uri="{BB962C8B-B14F-4D97-AF65-F5344CB8AC3E}">
        <p14:creationId xmlns:p14="http://schemas.microsoft.com/office/powerpoint/2010/main" val="38626381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Meet Our Team">
  <p:cSld name="Meet Our Team">
    <p:spTree>
      <p:nvGrpSpPr>
        <p:cNvPr id="1" name="Shape 306"/>
        <p:cNvGrpSpPr/>
        <p:nvPr/>
      </p:nvGrpSpPr>
      <p:grpSpPr>
        <a:xfrm>
          <a:off x="0" y="0"/>
          <a:ext cx="0" cy="0"/>
          <a:chOff x="0" y="0"/>
          <a:chExt cx="0" cy="0"/>
        </a:xfrm>
      </p:grpSpPr>
      <p:sp>
        <p:nvSpPr>
          <p:cNvPr id="307" name="Google Shape;307;p88"/>
          <p:cNvSpPr/>
          <p:nvPr/>
        </p:nvSpPr>
        <p:spPr>
          <a:xfrm>
            <a:off x="241300" y="228601"/>
            <a:ext cx="11696700" cy="2717800"/>
          </a:xfrm>
          <a:prstGeom prst="rect">
            <a:avLst/>
          </a:prstGeom>
          <a:solidFill>
            <a:srgbClr val="8536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88"/>
          <p:cNvSpPr>
            <a:spLocks noGrp="1"/>
          </p:cNvSpPr>
          <p:nvPr>
            <p:ph type="pic" idx="2"/>
          </p:nvPr>
        </p:nvSpPr>
        <p:spPr>
          <a:xfrm>
            <a:off x="1179684" y="2043172"/>
            <a:ext cx="1723877" cy="1723877"/>
          </a:xfrm>
          <a:prstGeom prst="ellipse">
            <a:avLst/>
          </a:prstGeom>
          <a:solidFill>
            <a:schemeClr val="lt1"/>
          </a:solidFill>
          <a:ln>
            <a:noFill/>
          </a:ln>
        </p:spPr>
      </p:sp>
      <p:sp>
        <p:nvSpPr>
          <p:cNvPr id="309" name="Google Shape;309;p88"/>
          <p:cNvSpPr>
            <a:spLocks noGrp="1"/>
          </p:cNvSpPr>
          <p:nvPr>
            <p:ph type="pic" idx="3"/>
          </p:nvPr>
        </p:nvSpPr>
        <p:spPr>
          <a:xfrm>
            <a:off x="3867471" y="2052565"/>
            <a:ext cx="1723877" cy="1723877"/>
          </a:xfrm>
          <a:prstGeom prst="ellipse">
            <a:avLst/>
          </a:prstGeom>
          <a:solidFill>
            <a:schemeClr val="lt1"/>
          </a:solidFill>
          <a:ln>
            <a:noFill/>
          </a:ln>
        </p:spPr>
      </p:sp>
      <p:sp>
        <p:nvSpPr>
          <p:cNvPr id="310" name="Google Shape;310;p88"/>
          <p:cNvSpPr>
            <a:spLocks noGrp="1"/>
          </p:cNvSpPr>
          <p:nvPr>
            <p:ph type="pic" idx="4"/>
          </p:nvPr>
        </p:nvSpPr>
        <p:spPr>
          <a:xfrm>
            <a:off x="6543647" y="2048263"/>
            <a:ext cx="1723877" cy="1723877"/>
          </a:xfrm>
          <a:prstGeom prst="ellipse">
            <a:avLst/>
          </a:prstGeom>
          <a:solidFill>
            <a:schemeClr val="lt1"/>
          </a:solidFill>
          <a:ln>
            <a:noFill/>
          </a:ln>
        </p:spPr>
      </p:sp>
      <p:sp>
        <p:nvSpPr>
          <p:cNvPr id="311" name="Google Shape;311;p88"/>
          <p:cNvSpPr>
            <a:spLocks noGrp="1"/>
          </p:cNvSpPr>
          <p:nvPr>
            <p:ph type="pic" idx="5"/>
          </p:nvPr>
        </p:nvSpPr>
        <p:spPr>
          <a:xfrm>
            <a:off x="9231434" y="2057654"/>
            <a:ext cx="1723877" cy="1723877"/>
          </a:xfrm>
          <a:prstGeom prst="ellipse">
            <a:avLst/>
          </a:prstGeom>
          <a:solidFill>
            <a:schemeClr val="lt1"/>
          </a:solidFill>
          <a:ln>
            <a:noFill/>
          </a:ln>
        </p:spPr>
      </p:sp>
      <p:sp>
        <p:nvSpPr>
          <p:cNvPr id="312" name="Google Shape;312;p88"/>
          <p:cNvSpPr txBox="1">
            <a:spLocks noGrp="1"/>
          </p:cNvSpPr>
          <p:nvPr>
            <p:ph type="body" idx="1"/>
          </p:nvPr>
        </p:nvSpPr>
        <p:spPr>
          <a:xfrm>
            <a:off x="864405" y="4462702"/>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414042"/>
              </a:buClr>
              <a:buSzPts val="2400"/>
              <a:buNone/>
              <a:defRPr sz="2400" b="0" i="0">
                <a:solidFill>
                  <a:srgbClr val="414042"/>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3" name="Google Shape;313;p88"/>
          <p:cNvSpPr txBox="1">
            <a:spLocks noGrp="1"/>
          </p:cNvSpPr>
          <p:nvPr>
            <p:ph type="body" idx="6"/>
          </p:nvPr>
        </p:nvSpPr>
        <p:spPr>
          <a:xfrm>
            <a:off x="864404" y="3931189"/>
            <a:ext cx="2289838" cy="34470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93C23D"/>
              </a:buClr>
              <a:buSzPts val="2400"/>
              <a:buNone/>
              <a:defRPr sz="2400" b="0" i="0">
                <a:solidFill>
                  <a:srgbClr val="93C23D"/>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4" name="Google Shape;314;p88"/>
          <p:cNvSpPr txBox="1">
            <a:spLocks noGrp="1"/>
          </p:cNvSpPr>
          <p:nvPr>
            <p:ph type="body" idx="7"/>
          </p:nvPr>
        </p:nvSpPr>
        <p:spPr>
          <a:xfrm>
            <a:off x="3603613" y="4480397"/>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414042"/>
              </a:buClr>
              <a:buSzPts val="2400"/>
              <a:buNone/>
              <a:defRPr sz="2400" b="0" i="0">
                <a:solidFill>
                  <a:srgbClr val="414042"/>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5" name="Google Shape;315;p88"/>
          <p:cNvSpPr txBox="1">
            <a:spLocks noGrp="1"/>
          </p:cNvSpPr>
          <p:nvPr>
            <p:ph type="body" idx="8"/>
          </p:nvPr>
        </p:nvSpPr>
        <p:spPr>
          <a:xfrm>
            <a:off x="3603612" y="3948884"/>
            <a:ext cx="2289838" cy="34470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93C23D"/>
              </a:buClr>
              <a:buSzPts val="2400"/>
              <a:buNone/>
              <a:defRPr sz="2400" b="0" i="0">
                <a:solidFill>
                  <a:srgbClr val="93C23D"/>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6" name="Google Shape;316;p88"/>
          <p:cNvSpPr txBox="1">
            <a:spLocks noGrp="1"/>
          </p:cNvSpPr>
          <p:nvPr>
            <p:ph type="body" idx="9"/>
          </p:nvPr>
        </p:nvSpPr>
        <p:spPr>
          <a:xfrm>
            <a:off x="6298550" y="4450949"/>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414042"/>
              </a:buClr>
              <a:buSzPts val="2400"/>
              <a:buNone/>
              <a:defRPr sz="2400" b="0" i="0">
                <a:solidFill>
                  <a:srgbClr val="414042"/>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7" name="Google Shape;317;p88"/>
          <p:cNvSpPr txBox="1">
            <a:spLocks noGrp="1"/>
          </p:cNvSpPr>
          <p:nvPr>
            <p:ph type="body" idx="13"/>
          </p:nvPr>
        </p:nvSpPr>
        <p:spPr>
          <a:xfrm>
            <a:off x="6298549" y="3919436"/>
            <a:ext cx="2289838" cy="34470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93C23D"/>
              </a:buClr>
              <a:buSzPts val="2400"/>
              <a:buNone/>
              <a:defRPr sz="2400" b="0" i="0">
                <a:solidFill>
                  <a:srgbClr val="93C23D"/>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8" name="Google Shape;318;p88"/>
          <p:cNvSpPr txBox="1">
            <a:spLocks noGrp="1"/>
          </p:cNvSpPr>
          <p:nvPr>
            <p:ph type="body" idx="14"/>
          </p:nvPr>
        </p:nvSpPr>
        <p:spPr>
          <a:xfrm>
            <a:off x="9037758" y="4468644"/>
            <a:ext cx="2289837" cy="1237497"/>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rgbClr val="414042"/>
              </a:buClr>
              <a:buSzPts val="2400"/>
              <a:buFont typeface="Arial"/>
              <a:buNone/>
              <a:defRPr sz="2400" b="0" i="0">
                <a:solidFill>
                  <a:srgbClr val="414042"/>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9" name="Google Shape;319;p88"/>
          <p:cNvSpPr txBox="1">
            <a:spLocks noGrp="1"/>
          </p:cNvSpPr>
          <p:nvPr>
            <p:ph type="body" idx="15"/>
          </p:nvPr>
        </p:nvSpPr>
        <p:spPr>
          <a:xfrm>
            <a:off x="9037757" y="3937131"/>
            <a:ext cx="2289838" cy="34470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93C23D"/>
              </a:buClr>
              <a:buSzPts val="2400"/>
              <a:buNone/>
              <a:defRPr sz="2400" b="0" i="0">
                <a:solidFill>
                  <a:srgbClr val="93C23D"/>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0" name="Google Shape;320;p88"/>
          <p:cNvSpPr txBox="1">
            <a:spLocks noGrp="1"/>
          </p:cNvSpPr>
          <p:nvPr>
            <p:ph type="body" idx="16"/>
          </p:nvPr>
        </p:nvSpPr>
        <p:spPr>
          <a:xfrm>
            <a:off x="254000" y="590455"/>
            <a:ext cx="11696700"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1" name="Google Shape;321;p88"/>
          <p:cNvSpPr/>
          <p:nvPr/>
        </p:nvSpPr>
        <p:spPr>
          <a:xfrm>
            <a:off x="10764" y="6153039"/>
            <a:ext cx="12181236"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a:solidFill>
                  <a:srgbClr val="09446A"/>
                </a:solidFill>
                <a:latin typeface="Calibri"/>
                <a:ea typeface="Calibri"/>
                <a:cs typeface="Calibri"/>
                <a:sym typeface="Calibri"/>
              </a:rPr>
              <a:t>strengthening female community leaders</a:t>
            </a:r>
            <a:endParaRPr/>
          </a:p>
        </p:txBody>
      </p:sp>
      <p:pic>
        <p:nvPicPr>
          <p:cNvPr id="322" name="Google Shape;322;p88" descr="A purple circle with a black circle&#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b="-169442"/>
          <a:stretch/>
        </p:blipFill>
        <p:spPr>
          <a:xfrm rot="10800000">
            <a:off x="5138930" y="5675352"/>
            <a:ext cx="1924905" cy="1182648"/>
          </a:xfrm>
          <a:prstGeom prst="rect">
            <a:avLst/>
          </a:prstGeom>
          <a:noFill/>
          <a:ln>
            <a:noFill/>
          </a:ln>
        </p:spPr>
      </p:pic>
    </p:spTree>
    <p:extLst>
      <p:ext uri="{BB962C8B-B14F-4D97-AF65-F5344CB8AC3E}">
        <p14:creationId xmlns:p14="http://schemas.microsoft.com/office/powerpoint/2010/main" val="240114763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323"/>
        <p:cNvGrpSpPr/>
        <p:nvPr/>
      </p:nvGrpSpPr>
      <p:grpSpPr>
        <a:xfrm>
          <a:off x="0" y="0"/>
          <a:ext cx="0" cy="0"/>
          <a:chOff x="0" y="0"/>
          <a:chExt cx="0" cy="0"/>
        </a:xfrm>
      </p:grpSpPr>
      <p:sp>
        <p:nvSpPr>
          <p:cNvPr id="324" name="Google Shape;324;p89"/>
          <p:cNvSpPr txBox="1">
            <a:spLocks noGrp="1"/>
          </p:cNvSpPr>
          <p:nvPr>
            <p:ph type="body" idx="1"/>
          </p:nvPr>
        </p:nvSpPr>
        <p:spPr>
          <a:xfrm>
            <a:off x="712630" y="2979838"/>
            <a:ext cx="5383370" cy="23891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5" name="Google Shape;325;p89"/>
          <p:cNvSpPr txBox="1">
            <a:spLocks noGrp="1"/>
          </p:cNvSpPr>
          <p:nvPr>
            <p:ph type="body" idx="2"/>
          </p:nvPr>
        </p:nvSpPr>
        <p:spPr>
          <a:xfrm>
            <a:off x="712183" y="907301"/>
            <a:ext cx="5383817" cy="17762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9446A"/>
              </a:buClr>
              <a:buSzPts val="3600"/>
              <a:buNone/>
              <a:defRPr sz="3600" b="0" i="0">
                <a:solidFill>
                  <a:srgbClr val="09446A"/>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26" name="Google Shape;326;p89"/>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a:off x="3752900" y="1589224"/>
            <a:ext cx="8439100" cy="5375657"/>
          </a:xfrm>
          <a:prstGeom prst="rect">
            <a:avLst/>
          </a:prstGeom>
          <a:noFill/>
          <a:ln>
            <a:noFill/>
          </a:ln>
        </p:spPr>
      </p:pic>
      <p:sp>
        <p:nvSpPr>
          <p:cNvPr id="327" name="Google Shape;327;p89"/>
          <p:cNvSpPr>
            <a:spLocks noGrp="1"/>
          </p:cNvSpPr>
          <p:nvPr>
            <p:ph type="pic" idx="3"/>
          </p:nvPr>
        </p:nvSpPr>
        <p:spPr>
          <a:xfrm>
            <a:off x="7061200" y="1762164"/>
            <a:ext cx="5130800" cy="3913188"/>
          </a:xfrm>
          <a:prstGeom prst="rect">
            <a:avLst/>
          </a:prstGeom>
          <a:solidFill>
            <a:schemeClr val="lt1"/>
          </a:solidFill>
          <a:ln>
            <a:noFill/>
          </a:ln>
        </p:spPr>
      </p:sp>
      <p:pic>
        <p:nvPicPr>
          <p:cNvPr id="328" name="Google Shape;328;p89" descr="A purple circle with a black circle&#10;&#10;Description automatically generated with low confidence"/>
          <p:cNvPicPr preferRelativeResize="0"/>
          <p:nvPr/>
        </p:nvPicPr>
        <p:blipFill rotWithShape="1">
          <a:blip r:embed="rId3" cstate="screen">
            <a:alphaModFix/>
            <a:extLst>
              <a:ext uri="{28A0092B-C50C-407E-A947-70E740481C1C}">
                <a14:useLocalDpi xmlns:a14="http://schemas.microsoft.com/office/drawing/2010/main"/>
              </a:ext>
            </a:extLst>
          </a:blip>
          <a:srcRect r="-67519" b="-3521"/>
          <a:stretch/>
        </p:blipFill>
        <p:spPr>
          <a:xfrm rot="10800000" flipH="1">
            <a:off x="0" y="5675352"/>
            <a:ext cx="1924905" cy="1182648"/>
          </a:xfrm>
          <a:prstGeom prst="rect">
            <a:avLst/>
          </a:prstGeom>
          <a:noFill/>
          <a:ln>
            <a:noFill/>
          </a:ln>
        </p:spPr>
      </p:pic>
      <p:sp>
        <p:nvSpPr>
          <p:cNvPr id="329" name="Google Shape;329;p89"/>
          <p:cNvSpPr/>
          <p:nvPr/>
        </p:nvSpPr>
        <p:spPr>
          <a:xfrm>
            <a:off x="1064326" y="6471093"/>
            <a:ext cx="213071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rgbClr val="09446A"/>
                </a:solidFill>
                <a:latin typeface="Calibri"/>
                <a:ea typeface="Calibri"/>
                <a:cs typeface="Calibri"/>
                <a:sym typeface="Calibri"/>
              </a:rPr>
              <a:t>strengthening female community leaders</a:t>
            </a:r>
            <a:endParaRPr/>
          </a:p>
        </p:txBody>
      </p:sp>
    </p:spTree>
    <p:extLst>
      <p:ext uri="{BB962C8B-B14F-4D97-AF65-F5344CB8AC3E}">
        <p14:creationId xmlns:p14="http://schemas.microsoft.com/office/powerpoint/2010/main" val="34966061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Bullet Slide - Purple">
  <p:cSld name="Bullet Slide - Purple">
    <p:spTree>
      <p:nvGrpSpPr>
        <p:cNvPr id="1" name="Shape 330"/>
        <p:cNvGrpSpPr/>
        <p:nvPr/>
      </p:nvGrpSpPr>
      <p:grpSpPr>
        <a:xfrm>
          <a:off x="0" y="0"/>
          <a:ext cx="0" cy="0"/>
          <a:chOff x="0" y="0"/>
          <a:chExt cx="0" cy="0"/>
        </a:xfrm>
      </p:grpSpPr>
      <p:sp>
        <p:nvSpPr>
          <p:cNvPr id="331" name="Google Shape;331;p90"/>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09446A"/>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2" name="Google Shape;332;p90"/>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53693"/>
              </a:buClr>
              <a:buSzPts val="3600"/>
              <a:buNone/>
              <a:defRPr sz="3600" i="0">
                <a:solidFill>
                  <a:srgbClr val="85369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33" name="Google Shape;333;p90"/>
          <p:cNvCxnSpPr/>
          <p:nvPr/>
        </p:nvCxnSpPr>
        <p:spPr>
          <a:xfrm>
            <a:off x="5346936" y="-25722"/>
            <a:ext cx="0" cy="6853558"/>
          </a:xfrm>
          <a:prstGeom prst="straightConnector1">
            <a:avLst/>
          </a:prstGeom>
          <a:noFill/>
          <a:ln w="12700" cap="flat" cmpd="sng">
            <a:solidFill>
              <a:srgbClr val="853693"/>
            </a:solidFill>
            <a:prstDash val="solid"/>
            <a:miter lim="800000"/>
            <a:headEnd type="none" w="sm" len="sm"/>
            <a:tailEnd type="none" w="sm" len="sm"/>
          </a:ln>
        </p:spPr>
      </p:cxnSp>
      <p:sp>
        <p:nvSpPr>
          <p:cNvPr id="334" name="Google Shape;334;p90"/>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9446A"/>
              </a:buClr>
              <a:buSzPts val="3600"/>
              <a:buNone/>
              <a:defRPr sz="3600" i="0">
                <a:solidFill>
                  <a:srgbClr val="09446A"/>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5" name="Google Shape;335;p90"/>
          <p:cNvSpPr/>
          <p:nvPr/>
        </p:nvSpPr>
        <p:spPr>
          <a:xfrm>
            <a:off x="4783395" y="415207"/>
            <a:ext cx="1154422" cy="1154422"/>
          </a:xfrm>
          <a:prstGeom prst="ellipse">
            <a:avLst/>
          </a:prstGeom>
          <a:solidFill>
            <a:srgbClr val="8536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336" name="Google Shape;336;p90"/>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7" name="Google Shape;337;p90" descr="A purple circle with a black circle&#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r="-67519" b="-3521"/>
          <a:stretch/>
        </p:blipFill>
        <p:spPr>
          <a:xfrm rot="10800000" flipH="1">
            <a:off x="0" y="5675352"/>
            <a:ext cx="1924905" cy="1182648"/>
          </a:xfrm>
          <a:prstGeom prst="rect">
            <a:avLst/>
          </a:prstGeom>
          <a:noFill/>
          <a:ln>
            <a:noFill/>
          </a:ln>
        </p:spPr>
      </p:pic>
      <p:sp>
        <p:nvSpPr>
          <p:cNvPr id="338" name="Google Shape;338;p90"/>
          <p:cNvSpPr/>
          <p:nvPr/>
        </p:nvSpPr>
        <p:spPr>
          <a:xfrm rot="-5400000">
            <a:off x="-695894" y="4494580"/>
            <a:ext cx="213071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rgbClr val="09446A"/>
                </a:solidFill>
                <a:latin typeface="Calibri"/>
                <a:ea typeface="Calibri"/>
                <a:cs typeface="Calibri"/>
                <a:sym typeface="Calibri"/>
              </a:rPr>
              <a:t>strengthening female community leaders</a:t>
            </a:r>
            <a:endParaRPr/>
          </a:p>
        </p:txBody>
      </p:sp>
    </p:spTree>
    <p:extLst>
      <p:ext uri="{BB962C8B-B14F-4D97-AF65-F5344CB8AC3E}">
        <p14:creationId xmlns:p14="http://schemas.microsoft.com/office/powerpoint/2010/main" val="31448188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Bullet Slide - Lime">
  <p:cSld name="Bullet Slide - Lime">
    <p:spTree>
      <p:nvGrpSpPr>
        <p:cNvPr id="1" name="Shape 339"/>
        <p:cNvGrpSpPr/>
        <p:nvPr/>
      </p:nvGrpSpPr>
      <p:grpSpPr>
        <a:xfrm>
          <a:off x="0" y="0"/>
          <a:ext cx="0" cy="0"/>
          <a:chOff x="0" y="0"/>
          <a:chExt cx="0" cy="0"/>
        </a:xfrm>
      </p:grpSpPr>
      <p:sp>
        <p:nvSpPr>
          <p:cNvPr id="340" name="Google Shape;340;p91"/>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09446A"/>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1" name="Google Shape;341;p91"/>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93C23D"/>
              </a:buClr>
              <a:buSzPts val="3600"/>
              <a:buNone/>
              <a:defRPr sz="3600" i="0">
                <a:solidFill>
                  <a:srgbClr val="93C23D"/>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42" name="Google Shape;342;p91"/>
          <p:cNvCxnSpPr/>
          <p:nvPr/>
        </p:nvCxnSpPr>
        <p:spPr>
          <a:xfrm>
            <a:off x="5346936" y="-25722"/>
            <a:ext cx="0" cy="6853558"/>
          </a:xfrm>
          <a:prstGeom prst="straightConnector1">
            <a:avLst/>
          </a:prstGeom>
          <a:noFill/>
          <a:ln w="12700" cap="flat" cmpd="sng">
            <a:solidFill>
              <a:srgbClr val="93C23D"/>
            </a:solidFill>
            <a:prstDash val="solid"/>
            <a:miter lim="800000"/>
            <a:headEnd type="none" w="sm" len="sm"/>
            <a:tailEnd type="none" w="sm" len="sm"/>
          </a:ln>
        </p:spPr>
      </p:cxnSp>
      <p:sp>
        <p:nvSpPr>
          <p:cNvPr id="343" name="Google Shape;343;p91"/>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9446A"/>
              </a:buClr>
              <a:buSzPts val="3600"/>
              <a:buNone/>
              <a:defRPr sz="3600" i="0">
                <a:solidFill>
                  <a:srgbClr val="09446A"/>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4" name="Google Shape;344;p91"/>
          <p:cNvSpPr/>
          <p:nvPr/>
        </p:nvSpPr>
        <p:spPr>
          <a:xfrm>
            <a:off x="4783395" y="415207"/>
            <a:ext cx="1154422" cy="1154422"/>
          </a:xfrm>
          <a:prstGeom prst="ellipse">
            <a:avLst/>
          </a:prstGeom>
          <a:solidFill>
            <a:srgbClr val="93C2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345" name="Google Shape;345;p91"/>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6" name="Google Shape;346;p91" descr="A purple circle with a black circle&#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r="-67519" b="-3521"/>
          <a:stretch/>
        </p:blipFill>
        <p:spPr>
          <a:xfrm rot="10800000" flipH="1">
            <a:off x="0" y="5675352"/>
            <a:ext cx="1924905" cy="1182648"/>
          </a:xfrm>
          <a:prstGeom prst="rect">
            <a:avLst/>
          </a:prstGeom>
          <a:noFill/>
          <a:ln>
            <a:noFill/>
          </a:ln>
        </p:spPr>
      </p:pic>
      <p:sp>
        <p:nvSpPr>
          <p:cNvPr id="347" name="Google Shape;347;p91"/>
          <p:cNvSpPr/>
          <p:nvPr/>
        </p:nvSpPr>
        <p:spPr>
          <a:xfrm rot="-5400000">
            <a:off x="-695894" y="4494580"/>
            <a:ext cx="213071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rgbClr val="09446A"/>
                </a:solidFill>
                <a:latin typeface="Calibri"/>
                <a:ea typeface="Calibri"/>
                <a:cs typeface="Calibri"/>
                <a:sym typeface="Calibri"/>
              </a:rPr>
              <a:t>strengthening female community leaders</a:t>
            </a:r>
            <a:endParaRPr/>
          </a:p>
        </p:txBody>
      </p:sp>
    </p:spTree>
    <p:extLst>
      <p:ext uri="{BB962C8B-B14F-4D97-AF65-F5344CB8AC3E}">
        <p14:creationId xmlns:p14="http://schemas.microsoft.com/office/powerpoint/2010/main" val="36765964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Our Journey 1">
  <p:cSld name="Our Journey 1">
    <p:spTree>
      <p:nvGrpSpPr>
        <p:cNvPr id="1" name="Shape 348"/>
        <p:cNvGrpSpPr/>
        <p:nvPr/>
      </p:nvGrpSpPr>
      <p:grpSpPr>
        <a:xfrm>
          <a:off x="0" y="0"/>
          <a:ext cx="0" cy="0"/>
          <a:chOff x="0" y="0"/>
          <a:chExt cx="0" cy="0"/>
        </a:xfrm>
      </p:grpSpPr>
      <p:sp>
        <p:nvSpPr>
          <p:cNvPr id="349" name="Google Shape;349;p92"/>
          <p:cNvSpPr txBox="1"/>
          <p:nvPr/>
        </p:nvSpPr>
        <p:spPr>
          <a:xfrm>
            <a:off x="4396800" y="809464"/>
            <a:ext cx="339840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700">
                <a:solidFill>
                  <a:schemeClr val="dk2"/>
                </a:solidFill>
                <a:latin typeface="Montserrat Medium"/>
                <a:ea typeface="Montserrat Medium"/>
                <a:cs typeface="Montserrat Medium"/>
                <a:sym typeface="Montserrat Medium"/>
              </a:rPr>
              <a:t>OUR TIMELINE</a:t>
            </a:r>
            <a:endParaRPr/>
          </a:p>
        </p:txBody>
      </p:sp>
      <p:cxnSp>
        <p:nvCxnSpPr>
          <p:cNvPr id="350" name="Google Shape;350;p92"/>
          <p:cNvCxnSpPr/>
          <p:nvPr/>
        </p:nvCxnSpPr>
        <p:spPr>
          <a:xfrm>
            <a:off x="2718910" y="3448776"/>
            <a:ext cx="9471503" cy="0"/>
          </a:xfrm>
          <a:prstGeom prst="straightConnector1">
            <a:avLst/>
          </a:prstGeom>
          <a:noFill/>
          <a:ln w="9525" cap="flat" cmpd="sng">
            <a:solidFill>
              <a:srgbClr val="D8D8D8"/>
            </a:solidFill>
            <a:prstDash val="solid"/>
            <a:miter lim="800000"/>
            <a:headEnd type="none" w="sm" len="sm"/>
            <a:tailEnd type="none" w="sm" len="sm"/>
          </a:ln>
        </p:spPr>
      </p:cxnSp>
      <p:sp>
        <p:nvSpPr>
          <p:cNvPr id="351" name="Google Shape;351;p92"/>
          <p:cNvSpPr/>
          <p:nvPr/>
        </p:nvSpPr>
        <p:spPr>
          <a:xfrm>
            <a:off x="2102383" y="2832249"/>
            <a:ext cx="1233055" cy="1233055"/>
          </a:xfrm>
          <a:prstGeom prst="ellipse">
            <a:avLst/>
          </a:prstGeom>
          <a:solidFill>
            <a:srgbClr val="8536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352" name="Google Shape;352;p92"/>
          <p:cNvSpPr/>
          <p:nvPr/>
        </p:nvSpPr>
        <p:spPr>
          <a:xfrm>
            <a:off x="5969765" y="3362570"/>
            <a:ext cx="172412" cy="172412"/>
          </a:xfrm>
          <a:prstGeom prst="ellipse">
            <a:avLst/>
          </a:prstGeom>
          <a:solidFill>
            <a:srgbClr val="93C2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353" name="Google Shape;353;p92"/>
          <p:cNvSpPr/>
          <p:nvPr/>
        </p:nvSpPr>
        <p:spPr>
          <a:xfrm>
            <a:off x="9383674" y="3362570"/>
            <a:ext cx="172412" cy="172412"/>
          </a:xfrm>
          <a:prstGeom prst="ellipse">
            <a:avLst/>
          </a:prstGeom>
          <a:solidFill>
            <a:srgbClr val="4527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354" name="Google Shape;354;p92"/>
          <p:cNvSpPr/>
          <p:nvPr/>
        </p:nvSpPr>
        <p:spPr>
          <a:xfrm>
            <a:off x="4956904" y="3803693"/>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a:solidFill>
                  <a:schemeClr val="dk2"/>
                </a:solidFill>
                <a:latin typeface="Montserrat Medium"/>
                <a:ea typeface="Montserrat Medium"/>
                <a:cs typeface="Montserrat Medium"/>
                <a:sym typeface="Montserrat Medium"/>
              </a:rPr>
              <a:t>Your Title</a:t>
            </a:r>
            <a:endParaRPr/>
          </a:p>
        </p:txBody>
      </p:sp>
      <p:sp>
        <p:nvSpPr>
          <p:cNvPr id="355" name="Google Shape;355;p92"/>
          <p:cNvSpPr/>
          <p:nvPr/>
        </p:nvSpPr>
        <p:spPr>
          <a:xfrm>
            <a:off x="8370812" y="1818770"/>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a:solidFill>
                  <a:schemeClr val="dk2"/>
                </a:solidFill>
                <a:latin typeface="Montserrat Medium"/>
                <a:ea typeface="Montserrat Medium"/>
                <a:cs typeface="Montserrat Medium"/>
                <a:sym typeface="Montserrat Medium"/>
              </a:rPr>
              <a:t>Your Title</a:t>
            </a:r>
            <a:endParaRPr/>
          </a:p>
        </p:txBody>
      </p:sp>
      <p:sp>
        <p:nvSpPr>
          <p:cNvPr id="356" name="Google Shape;356;p92"/>
          <p:cNvSpPr txBox="1">
            <a:spLocks noGrp="1"/>
          </p:cNvSpPr>
          <p:nvPr>
            <p:ph type="body" idx="1"/>
          </p:nvPr>
        </p:nvSpPr>
        <p:spPr>
          <a:xfrm>
            <a:off x="464195" y="444299"/>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9446A"/>
              </a:buClr>
              <a:buSzPts val="3600"/>
              <a:buNone/>
              <a:defRPr sz="3600" b="0" i="0">
                <a:solidFill>
                  <a:srgbClr val="09446A"/>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7" name="Google Shape;357;p92"/>
          <p:cNvSpPr txBox="1">
            <a:spLocks noGrp="1"/>
          </p:cNvSpPr>
          <p:nvPr>
            <p:ph type="body" idx="2"/>
          </p:nvPr>
        </p:nvSpPr>
        <p:spPr>
          <a:xfrm>
            <a:off x="4785825" y="4220738"/>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8" name="Google Shape;358;p92"/>
          <p:cNvSpPr txBox="1">
            <a:spLocks noGrp="1"/>
          </p:cNvSpPr>
          <p:nvPr>
            <p:ph type="body" idx="3"/>
          </p:nvPr>
        </p:nvSpPr>
        <p:spPr>
          <a:xfrm>
            <a:off x="8216766" y="1608539"/>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9" name="Google Shape;359;p92"/>
          <p:cNvSpPr txBox="1">
            <a:spLocks noGrp="1"/>
          </p:cNvSpPr>
          <p:nvPr>
            <p:ph type="body" idx="4"/>
          </p:nvPr>
        </p:nvSpPr>
        <p:spPr>
          <a:xfrm>
            <a:off x="2102383" y="3228214"/>
            <a:ext cx="1233055" cy="44112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0" name="Google Shape;360;p92"/>
          <p:cNvSpPr txBox="1">
            <a:spLocks noGrp="1"/>
          </p:cNvSpPr>
          <p:nvPr>
            <p:ph type="body" idx="5"/>
          </p:nvPr>
        </p:nvSpPr>
        <p:spPr>
          <a:xfrm>
            <a:off x="4785825" y="2823339"/>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3C23D"/>
              </a:buClr>
              <a:buSzPts val="2400"/>
              <a:buNone/>
              <a:defRPr sz="2400" b="0" i="0">
                <a:solidFill>
                  <a:srgbClr val="93C23D"/>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1" name="Google Shape;361;p92"/>
          <p:cNvSpPr txBox="1">
            <a:spLocks noGrp="1"/>
          </p:cNvSpPr>
          <p:nvPr>
            <p:ph type="body" idx="6"/>
          </p:nvPr>
        </p:nvSpPr>
        <p:spPr>
          <a:xfrm>
            <a:off x="8216766" y="3843245"/>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452771"/>
              </a:buClr>
              <a:buSzPts val="2400"/>
              <a:buNone/>
              <a:defRPr sz="2400" b="0" i="0">
                <a:solidFill>
                  <a:srgbClr val="45277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2" name="Google Shape;362;p92" descr="A purple circle with a black circle&#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r="-67519" b="-3521"/>
          <a:stretch/>
        </p:blipFill>
        <p:spPr>
          <a:xfrm rot="10800000" flipH="1">
            <a:off x="0" y="5675352"/>
            <a:ext cx="1924905" cy="1182648"/>
          </a:xfrm>
          <a:prstGeom prst="rect">
            <a:avLst/>
          </a:prstGeom>
          <a:noFill/>
          <a:ln>
            <a:noFill/>
          </a:ln>
        </p:spPr>
      </p:pic>
      <p:sp>
        <p:nvSpPr>
          <p:cNvPr id="363" name="Google Shape;363;p92"/>
          <p:cNvSpPr/>
          <p:nvPr/>
        </p:nvSpPr>
        <p:spPr>
          <a:xfrm>
            <a:off x="1064326" y="6471093"/>
            <a:ext cx="213071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rgbClr val="09446A"/>
                </a:solidFill>
                <a:latin typeface="Calibri"/>
                <a:ea typeface="Calibri"/>
                <a:cs typeface="Calibri"/>
                <a:sym typeface="Calibri"/>
              </a:rPr>
              <a:t>strengthening female community leaders</a:t>
            </a:r>
            <a:endParaRPr/>
          </a:p>
        </p:txBody>
      </p:sp>
    </p:spTree>
    <p:extLst>
      <p:ext uri="{BB962C8B-B14F-4D97-AF65-F5344CB8AC3E}">
        <p14:creationId xmlns:p14="http://schemas.microsoft.com/office/powerpoint/2010/main" val="4175671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Our Journey 2">
  <p:cSld name="Our Journey 2">
    <p:spTree>
      <p:nvGrpSpPr>
        <p:cNvPr id="1" name="Shape 364"/>
        <p:cNvGrpSpPr/>
        <p:nvPr/>
      </p:nvGrpSpPr>
      <p:grpSpPr>
        <a:xfrm>
          <a:off x="0" y="0"/>
          <a:ext cx="0" cy="0"/>
          <a:chOff x="0" y="0"/>
          <a:chExt cx="0" cy="0"/>
        </a:xfrm>
      </p:grpSpPr>
      <p:cxnSp>
        <p:nvCxnSpPr>
          <p:cNvPr id="365" name="Google Shape;365;p93"/>
          <p:cNvCxnSpPr/>
          <p:nvPr/>
        </p:nvCxnSpPr>
        <p:spPr>
          <a:xfrm>
            <a:off x="1588" y="3448776"/>
            <a:ext cx="12188825" cy="0"/>
          </a:xfrm>
          <a:prstGeom prst="straightConnector1">
            <a:avLst/>
          </a:prstGeom>
          <a:noFill/>
          <a:ln w="9525" cap="flat" cmpd="sng">
            <a:solidFill>
              <a:srgbClr val="D8D8D8"/>
            </a:solidFill>
            <a:prstDash val="solid"/>
            <a:miter lim="800000"/>
            <a:headEnd type="none" w="sm" len="sm"/>
            <a:tailEnd type="none" w="sm" len="sm"/>
          </a:ln>
        </p:spPr>
      </p:cxnSp>
      <p:sp>
        <p:nvSpPr>
          <p:cNvPr id="366" name="Google Shape;366;p93"/>
          <p:cNvSpPr/>
          <p:nvPr/>
        </p:nvSpPr>
        <p:spPr>
          <a:xfrm>
            <a:off x="6040275" y="3362570"/>
            <a:ext cx="172412" cy="172412"/>
          </a:xfrm>
          <a:prstGeom prst="ellipse">
            <a:avLst/>
          </a:prstGeom>
          <a:solidFill>
            <a:srgbClr val="8536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367" name="Google Shape;367;p93"/>
          <p:cNvSpPr/>
          <p:nvPr/>
        </p:nvSpPr>
        <p:spPr>
          <a:xfrm>
            <a:off x="2626366" y="3362571"/>
            <a:ext cx="172412" cy="172412"/>
          </a:xfrm>
          <a:prstGeom prst="ellipse">
            <a:avLst/>
          </a:prstGeom>
          <a:solidFill>
            <a:srgbClr val="3862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368" name="Google Shape;368;p93"/>
          <p:cNvSpPr/>
          <p:nvPr/>
        </p:nvSpPr>
        <p:spPr>
          <a:xfrm>
            <a:off x="5027413" y="1818770"/>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a:solidFill>
                  <a:schemeClr val="dk2"/>
                </a:solidFill>
                <a:latin typeface="Montserrat Medium"/>
                <a:ea typeface="Montserrat Medium"/>
                <a:cs typeface="Montserrat Medium"/>
                <a:sym typeface="Montserrat Medium"/>
              </a:rPr>
              <a:t>Your Title</a:t>
            </a:r>
            <a:endParaRPr/>
          </a:p>
        </p:txBody>
      </p:sp>
      <p:sp>
        <p:nvSpPr>
          <p:cNvPr id="369" name="Google Shape;369;p93"/>
          <p:cNvSpPr/>
          <p:nvPr/>
        </p:nvSpPr>
        <p:spPr>
          <a:xfrm>
            <a:off x="9393224" y="3362571"/>
            <a:ext cx="172412" cy="172412"/>
          </a:xfrm>
          <a:prstGeom prst="ellipse">
            <a:avLst/>
          </a:prstGeom>
          <a:solidFill>
            <a:srgbClr val="93C23D">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370" name="Google Shape;370;p93"/>
          <p:cNvSpPr txBox="1">
            <a:spLocks noGrp="1"/>
          </p:cNvSpPr>
          <p:nvPr>
            <p:ph type="body" idx="1"/>
          </p:nvPr>
        </p:nvSpPr>
        <p:spPr>
          <a:xfrm>
            <a:off x="1459184" y="4206951"/>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1" name="Google Shape;371;p93"/>
          <p:cNvSpPr txBox="1">
            <a:spLocks noGrp="1"/>
          </p:cNvSpPr>
          <p:nvPr>
            <p:ph type="body" idx="2"/>
          </p:nvPr>
        </p:nvSpPr>
        <p:spPr>
          <a:xfrm>
            <a:off x="4890125" y="1594752"/>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2" name="Google Shape;372;p93"/>
          <p:cNvSpPr txBox="1">
            <a:spLocks noGrp="1"/>
          </p:cNvSpPr>
          <p:nvPr>
            <p:ph type="body" idx="3"/>
          </p:nvPr>
        </p:nvSpPr>
        <p:spPr>
          <a:xfrm>
            <a:off x="8223426" y="4210067"/>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3" name="Google Shape;373;p93"/>
          <p:cNvSpPr txBox="1">
            <a:spLocks noGrp="1"/>
          </p:cNvSpPr>
          <p:nvPr>
            <p:ph type="body" idx="4"/>
          </p:nvPr>
        </p:nvSpPr>
        <p:spPr>
          <a:xfrm>
            <a:off x="1459184" y="2837148"/>
            <a:ext cx="2506226"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38622F"/>
              </a:buClr>
              <a:buSzPts val="2400"/>
              <a:buNone/>
              <a:defRPr sz="2400" b="0" i="0">
                <a:solidFill>
                  <a:srgbClr val="38622F"/>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4" name="Google Shape;374;p93"/>
          <p:cNvSpPr txBox="1">
            <a:spLocks noGrp="1"/>
          </p:cNvSpPr>
          <p:nvPr>
            <p:ph type="body" idx="5"/>
          </p:nvPr>
        </p:nvSpPr>
        <p:spPr>
          <a:xfrm>
            <a:off x="4890125" y="3857054"/>
            <a:ext cx="2506226"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853693"/>
              </a:buClr>
              <a:buSzPts val="2400"/>
              <a:buNone/>
              <a:defRPr sz="2400" b="0" i="0">
                <a:solidFill>
                  <a:srgbClr val="853693"/>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5" name="Google Shape;375;p93"/>
          <p:cNvSpPr txBox="1">
            <a:spLocks noGrp="1"/>
          </p:cNvSpPr>
          <p:nvPr>
            <p:ph type="body" idx="6"/>
          </p:nvPr>
        </p:nvSpPr>
        <p:spPr>
          <a:xfrm>
            <a:off x="8223426" y="2825658"/>
            <a:ext cx="2506226"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93C23D"/>
              </a:buClr>
              <a:buSzPts val="2400"/>
              <a:buNone/>
              <a:defRPr sz="2400" b="0" i="0">
                <a:solidFill>
                  <a:srgbClr val="93C23D"/>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6" name="Google Shape;376;p93"/>
          <p:cNvSpPr/>
          <p:nvPr/>
        </p:nvSpPr>
        <p:spPr>
          <a:xfrm>
            <a:off x="10764" y="6153039"/>
            <a:ext cx="12181236"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a:solidFill>
                  <a:srgbClr val="09446A"/>
                </a:solidFill>
                <a:latin typeface="Calibri"/>
                <a:ea typeface="Calibri"/>
                <a:cs typeface="Calibri"/>
                <a:sym typeface="Calibri"/>
              </a:rPr>
              <a:t>strengthening female community leaders</a:t>
            </a:r>
            <a:endParaRPr/>
          </a:p>
        </p:txBody>
      </p:sp>
      <p:pic>
        <p:nvPicPr>
          <p:cNvPr id="377" name="Google Shape;377;p93" descr="A purple circle with a black circle&#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b="-169442"/>
          <a:stretch/>
        </p:blipFill>
        <p:spPr>
          <a:xfrm rot="10800000">
            <a:off x="5138930" y="5675352"/>
            <a:ext cx="1924905" cy="1182648"/>
          </a:xfrm>
          <a:prstGeom prst="rect">
            <a:avLst/>
          </a:prstGeom>
          <a:noFill/>
          <a:ln>
            <a:noFill/>
          </a:ln>
        </p:spPr>
      </p:pic>
    </p:spTree>
    <p:extLst>
      <p:ext uri="{BB962C8B-B14F-4D97-AF65-F5344CB8AC3E}">
        <p14:creationId xmlns:p14="http://schemas.microsoft.com/office/powerpoint/2010/main" val="2168462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Photo Slide - Lim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1FA61A72-BC4D-F04A-A3BA-6975406B568A}"/>
              </a:ext>
            </a:extLst>
          </p:cNvPr>
          <p:cNvSpPr/>
          <p:nvPr userDrawn="1"/>
        </p:nvSpPr>
        <p:spPr>
          <a:xfrm>
            <a:off x="-1" y="-16255"/>
            <a:ext cx="5994403" cy="5249886"/>
          </a:xfrm>
          <a:custGeom>
            <a:avLst/>
            <a:gdLst>
              <a:gd name="connsiteX0" fmla="*/ 0 w 5994403"/>
              <a:gd name="connsiteY0" fmla="*/ 0 h 5249886"/>
              <a:gd name="connsiteX1" fmla="*/ 5910658 w 5994403"/>
              <a:gd name="connsiteY1" fmla="*/ 0 h 5249886"/>
              <a:gd name="connsiteX2" fmla="*/ 5971686 w 5994403"/>
              <a:gd name="connsiteY2" fmla="*/ 399875 h 5249886"/>
              <a:gd name="connsiteX3" fmla="*/ 5994403 w 5994403"/>
              <a:gd name="connsiteY3" fmla="*/ 849762 h 5249886"/>
              <a:gd name="connsiteX4" fmla="*/ 1594279 w 5994403"/>
              <a:gd name="connsiteY4" fmla="*/ 5249886 h 5249886"/>
              <a:gd name="connsiteX5" fmla="*/ 81369 w 5994403"/>
              <a:gd name="connsiteY5" fmla="*/ 4982888 h 5249886"/>
              <a:gd name="connsiteX6" fmla="*/ 0 w 5994403"/>
              <a:gd name="connsiteY6" fmla="*/ 4950805 h 52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403" h="5249886">
                <a:moveTo>
                  <a:pt x="0" y="0"/>
                </a:moveTo>
                <a:lnTo>
                  <a:pt x="5910658" y="0"/>
                </a:lnTo>
                <a:lnTo>
                  <a:pt x="5971686" y="399875"/>
                </a:lnTo>
                <a:cubicBezTo>
                  <a:pt x="5986708" y="547794"/>
                  <a:pt x="5994403" y="697879"/>
                  <a:pt x="5994403" y="849762"/>
                </a:cubicBezTo>
                <a:cubicBezTo>
                  <a:pt x="5994403" y="3279883"/>
                  <a:pt x="4024400" y="5249886"/>
                  <a:pt x="1594279" y="5249886"/>
                </a:cubicBezTo>
                <a:cubicBezTo>
                  <a:pt x="1062690" y="5249886"/>
                  <a:pt x="553119" y="5155619"/>
                  <a:pt x="81369" y="4982888"/>
                </a:cubicBezTo>
                <a:lnTo>
                  <a:pt x="0" y="4950805"/>
                </a:lnTo>
                <a:close/>
              </a:path>
            </a:pathLst>
          </a:custGeom>
          <a:solidFill>
            <a:srgbClr val="93C23D"/>
          </a:solidFill>
          <a:ln>
            <a:noFill/>
          </a:ln>
          <a:effectLst>
            <a:innerShdw blurRad="495300" dist="190500" dir="336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Picture Placeholder 20">
            <a:extLst>
              <a:ext uri="{FF2B5EF4-FFF2-40B4-BE49-F238E27FC236}">
                <a16:creationId xmlns:a16="http://schemas.microsoft.com/office/drawing/2014/main" id="{75F1B4C7-2F92-EF4D-9084-6326EF657FB8}"/>
              </a:ext>
            </a:extLst>
          </p:cNvPr>
          <p:cNvSpPr>
            <a:spLocks noGrp="1"/>
          </p:cNvSpPr>
          <p:nvPr>
            <p:ph type="pic" sz="quarter" idx="21"/>
          </p:nvPr>
        </p:nvSpPr>
        <p:spPr>
          <a:xfrm>
            <a:off x="0" y="0"/>
            <a:ext cx="12192000" cy="6858000"/>
          </a:xfrm>
          <a:custGeom>
            <a:avLst/>
            <a:gdLst>
              <a:gd name="connsiteX0" fmla="*/ 591065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4950805 h 6858000"/>
              <a:gd name="connsiteX5" fmla="*/ 81369 w 12192000"/>
              <a:gd name="connsiteY5" fmla="*/ 4982888 h 6858000"/>
              <a:gd name="connsiteX6" fmla="*/ 1594279 w 12192000"/>
              <a:gd name="connsiteY6" fmla="*/ 5249886 h 6858000"/>
              <a:gd name="connsiteX7" fmla="*/ 5994403 w 12192000"/>
              <a:gd name="connsiteY7" fmla="*/ 849762 h 6858000"/>
              <a:gd name="connsiteX8" fmla="*/ 5971686 w 12192000"/>
              <a:gd name="connsiteY8" fmla="*/ 3998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910658" y="0"/>
                </a:moveTo>
                <a:lnTo>
                  <a:pt x="12192000" y="0"/>
                </a:lnTo>
                <a:lnTo>
                  <a:pt x="12192000" y="6858000"/>
                </a:lnTo>
                <a:lnTo>
                  <a:pt x="0" y="6858000"/>
                </a:lnTo>
                <a:lnTo>
                  <a:pt x="0" y="4950805"/>
                </a:lnTo>
                <a:lnTo>
                  <a:pt x="81369" y="4982888"/>
                </a:lnTo>
                <a:cubicBezTo>
                  <a:pt x="553119" y="5155619"/>
                  <a:pt x="1062690" y="5249886"/>
                  <a:pt x="1594279" y="5249886"/>
                </a:cubicBezTo>
                <a:cubicBezTo>
                  <a:pt x="4024400" y="5249886"/>
                  <a:pt x="5994403" y="3279883"/>
                  <a:pt x="5994403" y="849762"/>
                </a:cubicBezTo>
                <a:cubicBezTo>
                  <a:pt x="5994403" y="697879"/>
                  <a:pt x="5986708" y="547794"/>
                  <a:pt x="5971686" y="399875"/>
                </a:cubicBezTo>
                <a:close/>
              </a:path>
            </a:pathLst>
          </a:custGeom>
        </p:spPr>
        <p:txBody>
          <a:bodyPr wrap="square">
            <a:noAutofit/>
          </a:bodyPr>
          <a:lstStyle/>
          <a:p>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587065"/>
            <a:ext cx="184731" cy="369332"/>
          </a:xfrm>
          <a:prstGeom prst="rect">
            <a:avLst/>
          </a:prstGeom>
          <a:noFill/>
        </p:spPr>
        <p:txBody>
          <a:bodyPr wrap="none" rtlCol="0">
            <a:spAutoFit/>
          </a:bodyPr>
          <a:lstStyle/>
          <a:p>
            <a:endParaRPr lang="en-US" dirty="0"/>
          </a:p>
        </p:txBody>
      </p:sp>
      <p:sp>
        <p:nvSpPr>
          <p:cNvPr id="10" name="Text Placeholder 23">
            <a:extLst>
              <a:ext uri="{FF2B5EF4-FFF2-40B4-BE49-F238E27FC236}">
                <a16:creationId xmlns:a16="http://schemas.microsoft.com/office/drawing/2014/main" id="{371BECE4-6731-5547-8F1D-4A38ED0A5F33}"/>
              </a:ext>
            </a:extLst>
          </p:cNvPr>
          <p:cNvSpPr>
            <a:spLocks noGrp="1"/>
          </p:cNvSpPr>
          <p:nvPr>
            <p:ph type="body" sz="quarter" idx="19" hasCustomPrompt="1"/>
          </p:nvPr>
        </p:nvSpPr>
        <p:spPr>
          <a:xfrm>
            <a:off x="503238" y="684070"/>
            <a:ext cx="4404721"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2" name="Text Placeholder 17">
            <a:extLst>
              <a:ext uri="{FF2B5EF4-FFF2-40B4-BE49-F238E27FC236}">
                <a16:creationId xmlns:a16="http://schemas.microsoft.com/office/drawing/2014/main" id="{CB0F69B6-004B-8247-A75B-E3DC6BE4322D}"/>
              </a:ext>
            </a:extLst>
          </p:cNvPr>
          <p:cNvSpPr>
            <a:spLocks noGrp="1"/>
          </p:cNvSpPr>
          <p:nvPr>
            <p:ph type="body" sz="quarter" idx="20" hasCustomPrompt="1"/>
          </p:nvPr>
        </p:nvSpPr>
        <p:spPr>
          <a:xfrm>
            <a:off x="503238" y="1624369"/>
            <a:ext cx="4332233"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5476564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Our Journey 3">
  <p:cSld name="Our Journey 3">
    <p:spTree>
      <p:nvGrpSpPr>
        <p:cNvPr id="1" name="Shape 378"/>
        <p:cNvGrpSpPr/>
        <p:nvPr/>
      </p:nvGrpSpPr>
      <p:grpSpPr>
        <a:xfrm>
          <a:off x="0" y="0"/>
          <a:ext cx="0" cy="0"/>
          <a:chOff x="0" y="0"/>
          <a:chExt cx="0" cy="0"/>
        </a:xfrm>
      </p:grpSpPr>
      <p:grpSp>
        <p:nvGrpSpPr>
          <p:cNvPr id="379" name="Google Shape;379;p94"/>
          <p:cNvGrpSpPr/>
          <p:nvPr/>
        </p:nvGrpSpPr>
        <p:grpSpPr>
          <a:xfrm flipH="1">
            <a:off x="-87112" y="2832249"/>
            <a:ext cx="10088030" cy="1233055"/>
            <a:chOff x="4201590" y="5664497"/>
            <a:chExt cx="20176060" cy="2466109"/>
          </a:xfrm>
        </p:grpSpPr>
        <p:cxnSp>
          <p:nvCxnSpPr>
            <p:cNvPr id="380" name="Google Shape;380;p94"/>
            <p:cNvCxnSpPr/>
            <p:nvPr/>
          </p:nvCxnSpPr>
          <p:spPr>
            <a:xfrm>
              <a:off x="5434644" y="6897551"/>
              <a:ext cx="18943006" cy="0"/>
            </a:xfrm>
            <a:prstGeom prst="straightConnector1">
              <a:avLst/>
            </a:prstGeom>
            <a:noFill/>
            <a:ln w="9525" cap="flat" cmpd="sng">
              <a:solidFill>
                <a:srgbClr val="D8D8D8"/>
              </a:solidFill>
              <a:prstDash val="solid"/>
              <a:miter lim="800000"/>
              <a:headEnd type="none" w="sm" len="sm"/>
              <a:tailEnd type="none" w="sm" len="sm"/>
            </a:ln>
          </p:spPr>
        </p:cxnSp>
        <p:sp>
          <p:nvSpPr>
            <p:cNvPr id="381" name="Google Shape;381;p94"/>
            <p:cNvSpPr/>
            <p:nvPr/>
          </p:nvSpPr>
          <p:spPr>
            <a:xfrm>
              <a:off x="4201590" y="5664497"/>
              <a:ext cx="2466109" cy="2466109"/>
            </a:xfrm>
            <a:prstGeom prst="ellipse">
              <a:avLst/>
            </a:prstGeom>
            <a:solidFill>
              <a:srgbClr val="8536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382" name="Google Shape;382;p94"/>
            <p:cNvSpPr/>
            <p:nvPr/>
          </p:nvSpPr>
          <p:spPr>
            <a:xfrm>
              <a:off x="11936354" y="6725140"/>
              <a:ext cx="344824" cy="344824"/>
            </a:xfrm>
            <a:prstGeom prst="ellipse">
              <a:avLst/>
            </a:prstGeom>
            <a:solidFill>
              <a:srgbClr val="3862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383" name="Google Shape;383;p94"/>
            <p:cNvSpPr/>
            <p:nvPr/>
          </p:nvSpPr>
          <p:spPr>
            <a:xfrm>
              <a:off x="18764171" y="6725140"/>
              <a:ext cx="344824" cy="344824"/>
            </a:xfrm>
            <a:prstGeom prst="ellipse">
              <a:avLst/>
            </a:prstGeom>
            <a:solidFill>
              <a:srgbClr val="4527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grpSp>
      <p:sp>
        <p:nvSpPr>
          <p:cNvPr id="384" name="Google Shape;384;p94"/>
          <p:cNvSpPr txBox="1">
            <a:spLocks noGrp="1"/>
          </p:cNvSpPr>
          <p:nvPr>
            <p:ph type="body" idx="1"/>
          </p:nvPr>
        </p:nvSpPr>
        <p:spPr>
          <a:xfrm>
            <a:off x="1474900" y="1617548"/>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5" name="Google Shape;385;p94"/>
          <p:cNvSpPr txBox="1">
            <a:spLocks noGrp="1"/>
          </p:cNvSpPr>
          <p:nvPr>
            <p:ph type="body" idx="2"/>
          </p:nvPr>
        </p:nvSpPr>
        <p:spPr>
          <a:xfrm>
            <a:off x="4808201" y="4232863"/>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6" name="Google Shape;386;p94"/>
          <p:cNvSpPr txBox="1">
            <a:spLocks noGrp="1"/>
          </p:cNvSpPr>
          <p:nvPr>
            <p:ph type="body" idx="3"/>
          </p:nvPr>
        </p:nvSpPr>
        <p:spPr>
          <a:xfrm>
            <a:off x="8767864" y="3228214"/>
            <a:ext cx="1233055" cy="44112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7" name="Google Shape;387;p94"/>
          <p:cNvSpPr txBox="1">
            <a:spLocks noGrp="1"/>
          </p:cNvSpPr>
          <p:nvPr>
            <p:ph type="body" idx="4"/>
          </p:nvPr>
        </p:nvSpPr>
        <p:spPr>
          <a:xfrm>
            <a:off x="1466515" y="3842694"/>
            <a:ext cx="2506226"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452771"/>
              </a:buClr>
              <a:buSzPts val="2400"/>
              <a:buNone/>
              <a:defRPr sz="2400" b="0" i="0">
                <a:solidFill>
                  <a:srgbClr val="45277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8" name="Google Shape;388;p94"/>
          <p:cNvSpPr txBox="1">
            <a:spLocks noGrp="1"/>
          </p:cNvSpPr>
          <p:nvPr>
            <p:ph type="body" idx="5"/>
          </p:nvPr>
        </p:nvSpPr>
        <p:spPr>
          <a:xfrm>
            <a:off x="4808201" y="2797420"/>
            <a:ext cx="2506226"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38622F"/>
              </a:buClr>
              <a:buSzPts val="2400"/>
              <a:buNone/>
              <a:defRPr sz="2400" b="0" i="0">
                <a:solidFill>
                  <a:srgbClr val="38622F"/>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9" name="Google Shape;389;p94"/>
          <p:cNvSpPr/>
          <p:nvPr/>
        </p:nvSpPr>
        <p:spPr>
          <a:xfrm>
            <a:off x="1267526" y="6471093"/>
            <a:ext cx="9874607"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a:solidFill>
                  <a:srgbClr val="09446A"/>
                </a:solidFill>
                <a:latin typeface="Calibri"/>
                <a:ea typeface="Calibri"/>
                <a:cs typeface="Calibri"/>
                <a:sym typeface="Calibri"/>
              </a:rPr>
              <a:t>strengthening female community leaders</a:t>
            </a:r>
            <a:endParaRPr/>
          </a:p>
        </p:txBody>
      </p:sp>
      <p:pic>
        <p:nvPicPr>
          <p:cNvPr id="390" name="Google Shape;390;p94" descr="A purple circle with a black circle&#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r="-67519" b="-3521"/>
          <a:stretch/>
        </p:blipFill>
        <p:spPr>
          <a:xfrm rot="10800000">
            <a:off x="10284028" y="5668038"/>
            <a:ext cx="1924905" cy="1182648"/>
          </a:xfrm>
          <a:prstGeom prst="rect">
            <a:avLst/>
          </a:prstGeom>
          <a:noFill/>
          <a:ln>
            <a:noFill/>
          </a:ln>
        </p:spPr>
      </p:pic>
    </p:spTree>
    <p:extLst>
      <p:ext uri="{BB962C8B-B14F-4D97-AF65-F5344CB8AC3E}">
        <p14:creationId xmlns:p14="http://schemas.microsoft.com/office/powerpoint/2010/main" val="9610341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Calendar graph">
  <p:cSld name="Calendar graph">
    <p:spTree>
      <p:nvGrpSpPr>
        <p:cNvPr id="1" name="Shape 391"/>
        <p:cNvGrpSpPr/>
        <p:nvPr/>
      </p:nvGrpSpPr>
      <p:grpSpPr>
        <a:xfrm>
          <a:off x="0" y="0"/>
          <a:ext cx="0" cy="0"/>
          <a:chOff x="0" y="0"/>
          <a:chExt cx="0" cy="0"/>
        </a:xfrm>
      </p:grpSpPr>
      <p:grpSp>
        <p:nvGrpSpPr>
          <p:cNvPr id="392" name="Google Shape;392;p95"/>
          <p:cNvGrpSpPr/>
          <p:nvPr/>
        </p:nvGrpSpPr>
        <p:grpSpPr>
          <a:xfrm>
            <a:off x="13492" y="1875084"/>
            <a:ext cx="12165015" cy="3041254"/>
            <a:chOff x="0" y="4738255"/>
            <a:chExt cx="21169744" cy="5292436"/>
          </a:xfrm>
        </p:grpSpPr>
        <p:sp>
          <p:nvSpPr>
            <p:cNvPr id="393" name="Google Shape;393;p95"/>
            <p:cNvSpPr/>
            <p:nvPr/>
          </p:nvSpPr>
          <p:spPr>
            <a:xfrm>
              <a:off x="0" y="4738255"/>
              <a:ext cx="5292436" cy="5292436"/>
            </a:xfrm>
            <a:prstGeom prst="rect">
              <a:avLst/>
            </a:prstGeom>
            <a:solidFill>
              <a:srgbClr val="8536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95"/>
            <p:cNvSpPr/>
            <p:nvPr/>
          </p:nvSpPr>
          <p:spPr>
            <a:xfrm>
              <a:off x="5292436" y="4738255"/>
              <a:ext cx="5292436" cy="5292436"/>
            </a:xfrm>
            <a:prstGeom prst="rect">
              <a:avLst/>
            </a:prstGeom>
            <a:solidFill>
              <a:srgbClr val="93C2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5" name="Google Shape;395;p95"/>
            <p:cNvSpPr/>
            <p:nvPr/>
          </p:nvSpPr>
          <p:spPr>
            <a:xfrm>
              <a:off x="10584872" y="4738255"/>
              <a:ext cx="5292436" cy="5292436"/>
            </a:xfrm>
            <a:prstGeom prst="rect">
              <a:avLst/>
            </a:prstGeom>
            <a:solidFill>
              <a:srgbClr val="4527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 name="Google Shape;396;p95"/>
            <p:cNvSpPr/>
            <p:nvPr/>
          </p:nvSpPr>
          <p:spPr>
            <a:xfrm>
              <a:off x="15877308" y="4738255"/>
              <a:ext cx="5292436" cy="5292436"/>
            </a:xfrm>
            <a:prstGeom prst="rect">
              <a:avLst/>
            </a:prstGeom>
            <a:solidFill>
              <a:srgbClr val="3862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97" name="Google Shape;397;p95"/>
          <p:cNvSpPr txBox="1">
            <a:spLocks noGrp="1"/>
          </p:cNvSpPr>
          <p:nvPr>
            <p:ph type="body" idx="1"/>
          </p:nvPr>
        </p:nvSpPr>
        <p:spPr>
          <a:xfrm>
            <a:off x="3054743" y="2963737"/>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8" name="Google Shape;398;p95"/>
          <p:cNvSpPr txBox="1">
            <a:spLocks noGrp="1"/>
          </p:cNvSpPr>
          <p:nvPr>
            <p:ph type="body" idx="2"/>
          </p:nvPr>
        </p:nvSpPr>
        <p:spPr>
          <a:xfrm>
            <a:off x="3059026" y="2332384"/>
            <a:ext cx="3049353" cy="58222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4400"/>
              <a:buNone/>
              <a:defRPr sz="44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9" name="Google Shape;399;p95"/>
          <p:cNvSpPr txBox="1">
            <a:spLocks noGrp="1"/>
          </p:cNvSpPr>
          <p:nvPr>
            <p:ph type="body" idx="3"/>
          </p:nvPr>
        </p:nvSpPr>
        <p:spPr>
          <a:xfrm>
            <a:off x="3069574" y="3694013"/>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0" name="Google Shape;400;p95"/>
          <p:cNvSpPr txBox="1">
            <a:spLocks noGrp="1"/>
          </p:cNvSpPr>
          <p:nvPr>
            <p:ph type="body" idx="4"/>
          </p:nvPr>
        </p:nvSpPr>
        <p:spPr>
          <a:xfrm>
            <a:off x="-979" y="2966833"/>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1" name="Google Shape;401;p95"/>
          <p:cNvSpPr txBox="1">
            <a:spLocks noGrp="1"/>
          </p:cNvSpPr>
          <p:nvPr>
            <p:ph type="body" idx="5"/>
          </p:nvPr>
        </p:nvSpPr>
        <p:spPr>
          <a:xfrm>
            <a:off x="3304" y="2335480"/>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400"/>
              <a:buNone/>
              <a:defRPr sz="44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2" name="Google Shape;402;p95"/>
          <p:cNvSpPr txBox="1">
            <a:spLocks noGrp="1"/>
          </p:cNvSpPr>
          <p:nvPr>
            <p:ph type="body" idx="6"/>
          </p:nvPr>
        </p:nvSpPr>
        <p:spPr>
          <a:xfrm>
            <a:off x="13852" y="3697109"/>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3" name="Google Shape;403;p95"/>
          <p:cNvSpPr txBox="1">
            <a:spLocks noGrp="1"/>
          </p:cNvSpPr>
          <p:nvPr>
            <p:ph type="body" idx="7"/>
          </p:nvPr>
        </p:nvSpPr>
        <p:spPr>
          <a:xfrm>
            <a:off x="9124512" y="2950422"/>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4" name="Google Shape;404;p95"/>
          <p:cNvSpPr txBox="1">
            <a:spLocks noGrp="1"/>
          </p:cNvSpPr>
          <p:nvPr>
            <p:ph type="body" idx="8"/>
          </p:nvPr>
        </p:nvSpPr>
        <p:spPr>
          <a:xfrm>
            <a:off x="9128795" y="2319069"/>
            <a:ext cx="3049353" cy="58222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4400"/>
              <a:buNone/>
              <a:defRPr sz="44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5" name="Google Shape;405;p95"/>
          <p:cNvSpPr txBox="1">
            <a:spLocks noGrp="1"/>
          </p:cNvSpPr>
          <p:nvPr>
            <p:ph type="body" idx="9"/>
          </p:nvPr>
        </p:nvSpPr>
        <p:spPr>
          <a:xfrm>
            <a:off x="9139343" y="3680698"/>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6" name="Google Shape;406;p95"/>
          <p:cNvSpPr txBox="1">
            <a:spLocks noGrp="1"/>
          </p:cNvSpPr>
          <p:nvPr>
            <p:ph type="body" idx="13"/>
          </p:nvPr>
        </p:nvSpPr>
        <p:spPr>
          <a:xfrm>
            <a:off x="6068790" y="2953518"/>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7" name="Google Shape;407;p95"/>
          <p:cNvSpPr txBox="1">
            <a:spLocks noGrp="1"/>
          </p:cNvSpPr>
          <p:nvPr>
            <p:ph type="body" idx="14"/>
          </p:nvPr>
        </p:nvSpPr>
        <p:spPr>
          <a:xfrm>
            <a:off x="6073073" y="2322165"/>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400"/>
              <a:buNone/>
              <a:defRPr sz="44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8" name="Google Shape;408;p95"/>
          <p:cNvSpPr txBox="1">
            <a:spLocks noGrp="1"/>
          </p:cNvSpPr>
          <p:nvPr>
            <p:ph type="body" idx="15"/>
          </p:nvPr>
        </p:nvSpPr>
        <p:spPr>
          <a:xfrm>
            <a:off x="6083621" y="3683794"/>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9" name="Google Shape;409;p95"/>
          <p:cNvSpPr txBox="1">
            <a:spLocks noGrp="1"/>
          </p:cNvSpPr>
          <p:nvPr>
            <p:ph type="body" idx="1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3600"/>
              <a:buNone/>
              <a:defRPr sz="3600" b="0" i="0">
                <a:solidFill>
                  <a:srgbClr val="09446A"/>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0" name="Google Shape;410;p95"/>
          <p:cNvSpPr/>
          <p:nvPr/>
        </p:nvSpPr>
        <p:spPr>
          <a:xfrm>
            <a:off x="10764" y="6153039"/>
            <a:ext cx="12181236"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a:solidFill>
                  <a:srgbClr val="09446A"/>
                </a:solidFill>
                <a:latin typeface="Calibri"/>
                <a:ea typeface="Calibri"/>
                <a:cs typeface="Calibri"/>
                <a:sym typeface="Calibri"/>
              </a:rPr>
              <a:t>strengthening female community leaders</a:t>
            </a:r>
            <a:endParaRPr/>
          </a:p>
        </p:txBody>
      </p:sp>
      <p:pic>
        <p:nvPicPr>
          <p:cNvPr id="411" name="Google Shape;411;p95" descr="A purple circle with a black circle&#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b="-169442"/>
          <a:stretch/>
        </p:blipFill>
        <p:spPr>
          <a:xfrm rot="10800000">
            <a:off x="5138930" y="5675352"/>
            <a:ext cx="1924905" cy="1182648"/>
          </a:xfrm>
          <a:prstGeom prst="rect">
            <a:avLst/>
          </a:prstGeom>
          <a:noFill/>
          <a:ln>
            <a:noFill/>
          </a:ln>
        </p:spPr>
      </p:pic>
    </p:spTree>
    <p:extLst>
      <p:ext uri="{BB962C8B-B14F-4D97-AF65-F5344CB8AC3E}">
        <p14:creationId xmlns:p14="http://schemas.microsoft.com/office/powerpoint/2010/main" val="13284091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5 point icon Graph B">
  <p:cSld name="5 point icon Graph B">
    <p:spTree>
      <p:nvGrpSpPr>
        <p:cNvPr id="1" name="Shape 412"/>
        <p:cNvGrpSpPr/>
        <p:nvPr/>
      </p:nvGrpSpPr>
      <p:grpSpPr>
        <a:xfrm>
          <a:off x="0" y="0"/>
          <a:ext cx="0" cy="0"/>
          <a:chOff x="0" y="0"/>
          <a:chExt cx="0" cy="0"/>
        </a:xfrm>
      </p:grpSpPr>
      <p:sp>
        <p:nvSpPr>
          <p:cNvPr id="413" name="Google Shape;413;p96"/>
          <p:cNvSpPr/>
          <p:nvPr/>
        </p:nvSpPr>
        <p:spPr>
          <a:xfrm>
            <a:off x="832077" y="3024269"/>
            <a:ext cx="1921262" cy="2081780"/>
          </a:xfrm>
          <a:custGeom>
            <a:avLst/>
            <a:gdLst/>
            <a:ahLst/>
            <a:cxnLst/>
            <a:rect l="l" t="t" r="r" b="b"/>
            <a:pathLst>
              <a:path w="3430" h="3719" extrusionOk="0">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8536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 name="Google Shape;414;p96"/>
          <p:cNvSpPr/>
          <p:nvPr/>
        </p:nvSpPr>
        <p:spPr>
          <a:xfrm>
            <a:off x="2970654" y="3024269"/>
            <a:ext cx="1916323" cy="2081780"/>
          </a:xfrm>
          <a:custGeom>
            <a:avLst/>
            <a:gdLst/>
            <a:ahLst/>
            <a:cxnLst/>
            <a:rect l="l" t="t" r="r" b="b"/>
            <a:pathLst>
              <a:path w="3421" h="3719" extrusionOk="0">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3C2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 name="Google Shape;415;p96"/>
          <p:cNvSpPr/>
          <p:nvPr/>
        </p:nvSpPr>
        <p:spPr>
          <a:xfrm>
            <a:off x="5104293" y="3024269"/>
            <a:ext cx="1918793" cy="2081780"/>
          </a:xfrm>
          <a:custGeom>
            <a:avLst/>
            <a:gdLst/>
            <a:ahLst/>
            <a:cxnLst/>
            <a:rect l="l" t="t" r="r" b="b"/>
            <a:pathLst>
              <a:path w="3428" h="3719" extrusionOk="0">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45277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 name="Google Shape;416;p96"/>
          <p:cNvSpPr/>
          <p:nvPr/>
        </p:nvSpPr>
        <p:spPr>
          <a:xfrm>
            <a:off x="7242870" y="3024269"/>
            <a:ext cx="1916323" cy="2081780"/>
          </a:xfrm>
          <a:custGeom>
            <a:avLst/>
            <a:gdLst/>
            <a:ahLst/>
            <a:cxnLst/>
            <a:rect l="l" t="t" r="r" b="b"/>
            <a:pathLst>
              <a:path w="3422" h="3719" extrusionOk="0">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3862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 name="Google Shape;417;p96"/>
          <p:cNvSpPr/>
          <p:nvPr/>
        </p:nvSpPr>
        <p:spPr>
          <a:xfrm>
            <a:off x="9376508" y="3024269"/>
            <a:ext cx="1921262" cy="2081780"/>
          </a:xfrm>
          <a:custGeom>
            <a:avLst/>
            <a:gdLst/>
            <a:ahLst/>
            <a:cxnLst/>
            <a:rect l="l" t="t" r="r" b="b"/>
            <a:pathLst>
              <a:path w="3429" h="3719" extrusionOk="0">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853693">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418;p96"/>
          <p:cNvSpPr txBox="1">
            <a:spLocks noGrp="1"/>
          </p:cNvSpPr>
          <p:nvPr>
            <p:ph type="body" idx="1"/>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3600"/>
              <a:buNone/>
              <a:defRPr sz="3600" b="0" i="0">
                <a:solidFill>
                  <a:srgbClr val="09446A"/>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9" name="Google Shape;419;p96"/>
          <p:cNvSpPr txBox="1">
            <a:spLocks noGrp="1"/>
          </p:cNvSpPr>
          <p:nvPr>
            <p:ph type="body" idx="2"/>
          </p:nvPr>
        </p:nvSpPr>
        <p:spPr>
          <a:xfrm>
            <a:off x="846019" y="3772431"/>
            <a:ext cx="1903851"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0" name="Google Shape;420;p96"/>
          <p:cNvSpPr txBox="1">
            <a:spLocks noGrp="1"/>
          </p:cNvSpPr>
          <p:nvPr>
            <p:ph type="body" idx="3"/>
          </p:nvPr>
        </p:nvSpPr>
        <p:spPr>
          <a:xfrm>
            <a:off x="2973021" y="3766181"/>
            <a:ext cx="1921263"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1" name="Google Shape;421;p96"/>
          <p:cNvSpPr txBox="1">
            <a:spLocks noGrp="1"/>
          </p:cNvSpPr>
          <p:nvPr>
            <p:ph type="body" idx="4"/>
          </p:nvPr>
        </p:nvSpPr>
        <p:spPr>
          <a:xfrm>
            <a:off x="5116948" y="3757727"/>
            <a:ext cx="1908506"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2" name="Google Shape;422;p96"/>
          <p:cNvSpPr txBox="1">
            <a:spLocks noGrp="1"/>
          </p:cNvSpPr>
          <p:nvPr>
            <p:ph type="body" idx="5"/>
          </p:nvPr>
        </p:nvSpPr>
        <p:spPr>
          <a:xfrm>
            <a:off x="7271386" y="3751477"/>
            <a:ext cx="1890175"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3" name="Google Shape;423;p96"/>
          <p:cNvSpPr txBox="1">
            <a:spLocks noGrp="1"/>
          </p:cNvSpPr>
          <p:nvPr>
            <p:ph type="body" idx="6"/>
          </p:nvPr>
        </p:nvSpPr>
        <p:spPr>
          <a:xfrm>
            <a:off x="9391239" y="3739902"/>
            <a:ext cx="1921262"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4" name="Google Shape;424;p96"/>
          <p:cNvSpPr/>
          <p:nvPr/>
        </p:nvSpPr>
        <p:spPr>
          <a:xfrm>
            <a:off x="10764" y="6153039"/>
            <a:ext cx="12181236"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a:solidFill>
                  <a:srgbClr val="09446A"/>
                </a:solidFill>
                <a:latin typeface="Calibri"/>
                <a:ea typeface="Calibri"/>
                <a:cs typeface="Calibri"/>
                <a:sym typeface="Calibri"/>
              </a:rPr>
              <a:t>strengthening female community leaders</a:t>
            </a:r>
            <a:endParaRPr/>
          </a:p>
        </p:txBody>
      </p:sp>
      <p:pic>
        <p:nvPicPr>
          <p:cNvPr id="425" name="Google Shape;425;p96" descr="A purple circle with a black circle&#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b="-169442"/>
          <a:stretch/>
        </p:blipFill>
        <p:spPr>
          <a:xfrm rot="10800000">
            <a:off x="5138930" y="5675352"/>
            <a:ext cx="1924905" cy="1182648"/>
          </a:xfrm>
          <a:prstGeom prst="rect">
            <a:avLst/>
          </a:prstGeom>
          <a:noFill/>
          <a:ln>
            <a:noFill/>
          </a:ln>
        </p:spPr>
      </p:pic>
    </p:spTree>
    <p:extLst>
      <p:ext uri="{BB962C8B-B14F-4D97-AF65-F5344CB8AC3E}">
        <p14:creationId xmlns:p14="http://schemas.microsoft.com/office/powerpoint/2010/main" val="4580941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percentage graph x 4">
  <p:cSld name="percentage graph x 4">
    <p:spTree>
      <p:nvGrpSpPr>
        <p:cNvPr id="1" name="Shape 426"/>
        <p:cNvGrpSpPr/>
        <p:nvPr/>
      </p:nvGrpSpPr>
      <p:grpSpPr>
        <a:xfrm>
          <a:off x="0" y="0"/>
          <a:ext cx="0" cy="0"/>
          <a:chOff x="0" y="0"/>
          <a:chExt cx="0" cy="0"/>
        </a:xfrm>
      </p:grpSpPr>
      <p:grpSp>
        <p:nvGrpSpPr>
          <p:cNvPr id="427" name="Google Shape;427;p97"/>
          <p:cNvGrpSpPr/>
          <p:nvPr/>
        </p:nvGrpSpPr>
        <p:grpSpPr>
          <a:xfrm>
            <a:off x="958611" y="1840131"/>
            <a:ext cx="10383759" cy="2382415"/>
            <a:chOff x="2122935" y="4949396"/>
            <a:chExt cx="20123405" cy="5001613"/>
          </a:xfrm>
        </p:grpSpPr>
        <p:sp>
          <p:nvSpPr>
            <p:cNvPr id="428" name="Google Shape;428;p97"/>
            <p:cNvSpPr/>
            <p:nvPr/>
          </p:nvSpPr>
          <p:spPr>
            <a:xfrm>
              <a:off x="2122935" y="4949396"/>
              <a:ext cx="3790687"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429" name="Google Shape;429;p97"/>
            <p:cNvSpPr/>
            <p:nvPr/>
          </p:nvSpPr>
          <p:spPr>
            <a:xfrm>
              <a:off x="7490990"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430" name="Google Shape;430;p97"/>
            <p:cNvSpPr/>
            <p:nvPr/>
          </p:nvSpPr>
          <p:spPr>
            <a:xfrm>
              <a:off x="12851432"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431" name="Google Shape;431;p97"/>
            <p:cNvSpPr/>
            <p:nvPr/>
          </p:nvSpPr>
          <p:spPr>
            <a:xfrm>
              <a:off x="18219487"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432" name="Google Shape;432;p97"/>
            <p:cNvSpPr txBox="1"/>
            <p:nvPr/>
          </p:nvSpPr>
          <p:spPr>
            <a:xfrm>
              <a:off x="12638765" y="9304679"/>
              <a:ext cx="4216023" cy="646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Montserrat"/>
                  <a:ea typeface="Montserrat"/>
                  <a:cs typeface="Montserrat"/>
                  <a:sym typeface="Montserrat"/>
                </a:rPr>
                <a:t>Title Three</a:t>
              </a:r>
              <a:endParaRPr/>
            </a:p>
          </p:txBody>
        </p:sp>
        <p:sp>
          <p:nvSpPr>
            <p:cNvPr id="433" name="Google Shape;433;p97"/>
            <p:cNvSpPr txBox="1"/>
            <p:nvPr/>
          </p:nvSpPr>
          <p:spPr>
            <a:xfrm>
              <a:off x="18030317" y="9304679"/>
              <a:ext cx="4216023" cy="646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Montserrat"/>
                  <a:ea typeface="Montserrat"/>
                  <a:cs typeface="Montserrat"/>
                  <a:sym typeface="Montserrat"/>
                </a:rPr>
                <a:t>Title Four</a:t>
              </a:r>
              <a:endParaRPr/>
            </a:p>
          </p:txBody>
        </p:sp>
      </p:grpSp>
      <p:sp>
        <p:nvSpPr>
          <p:cNvPr id="434" name="Google Shape;434;p97"/>
          <p:cNvSpPr txBox="1">
            <a:spLocks noGrp="1"/>
          </p:cNvSpPr>
          <p:nvPr>
            <p:ph type="body" idx="1"/>
          </p:nvPr>
        </p:nvSpPr>
        <p:spPr>
          <a:xfrm>
            <a:off x="893815" y="4202518"/>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5" name="Google Shape;435;p97"/>
          <p:cNvSpPr txBox="1">
            <a:spLocks noGrp="1"/>
          </p:cNvSpPr>
          <p:nvPr>
            <p:ph type="body" idx="2"/>
          </p:nvPr>
        </p:nvSpPr>
        <p:spPr>
          <a:xfrm>
            <a:off x="3660245" y="4202518"/>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6" name="Google Shape;436;p97"/>
          <p:cNvSpPr txBox="1">
            <a:spLocks noGrp="1"/>
          </p:cNvSpPr>
          <p:nvPr>
            <p:ph type="body" idx="3"/>
          </p:nvPr>
        </p:nvSpPr>
        <p:spPr>
          <a:xfrm>
            <a:off x="6427562" y="4202518"/>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7" name="Google Shape;437;p97"/>
          <p:cNvSpPr txBox="1">
            <a:spLocks noGrp="1"/>
          </p:cNvSpPr>
          <p:nvPr>
            <p:ph type="body" idx="4"/>
          </p:nvPr>
        </p:nvSpPr>
        <p:spPr>
          <a:xfrm>
            <a:off x="9193992" y="4202518"/>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8" name="Google Shape;438;p97"/>
          <p:cNvSpPr txBox="1">
            <a:spLocks noGrp="1"/>
          </p:cNvSpPr>
          <p:nvPr>
            <p:ph type="body" idx="5"/>
          </p:nvPr>
        </p:nvSpPr>
        <p:spPr>
          <a:xfrm>
            <a:off x="904742"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53693"/>
              </a:buClr>
              <a:buSzPts val="3600"/>
              <a:buNone/>
              <a:defRPr sz="3600" b="1" i="0">
                <a:solidFill>
                  <a:srgbClr val="853693"/>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9" name="Google Shape;439;p97"/>
          <p:cNvSpPr txBox="1">
            <a:spLocks noGrp="1"/>
          </p:cNvSpPr>
          <p:nvPr>
            <p:ph type="body" idx="6"/>
          </p:nvPr>
        </p:nvSpPr>
        <p:spPr>
          <a:xfrm>
            <a:off x="3697637"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3C23D"/>
              </a:buClr>
              <a:buSzPts val="3600"/>
              <a:buNone/>
              <a:defRPr sz="3600" b="1" i="0">
                <a:solidFill>
                  <a:srgbClr val="93C23D"/>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0" name="Google Shape;440;p97"/>
          <p:cNvSpPr txBox="1">
            <a:spLocks noGrp="1"/>
          </p:cNvSpPr>
          <p:nvPr>
            <p:ph type="body" idx="7"/>
          </p:nvPr>
        </p:nvSpPr>
        <p:spPr>
          <a:xfrm>
            <a:off x="6477675"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452771"/>
              </a:buClr>
              <a:buSzPts val="3600"/>
              <a:buNone/>
              <a:defRPr sz="3600" b="1" i="0">
                <a:solidFill>
                  <a:srgbClr val="45277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1" name="Google Shape;441;p97"/>
          <p:cNvSpPr txBox="1">
            <a:spLocks noGrp="1"/>
          </p:cNvSpPr>
          <p:nvPr>
            <p:ph type="body" idx="8"/>
          </p:nvPr>
        </p:nvSpPr>
        <p:spPr>
          <a:xfrm>
            <a:off x="9270570"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38622F"/>
              </a:buClr>
              <a:buSzPts val="3600"/>
              <a:buNone/>
              <a:defRPr sz="3600" b="1" i="0">
                <a:solidFill>
                  <a:srgbClr val="38622F"/>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2" name="Google Shape;442;p97"/>
          <p:cNvSpPr txBox="1">
            <a:spLocks noGrp="1"/>
          </p:cNvSpPr>
          <p:nvPr>
            <p:ph type="body" idx="9"/>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3600"/>
              <a:buNone/>
              <a:defRPr sz="3600" b="0" i="0">
                <a:solidFill>
                  <a:srgbClr val="09446A"/>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3" name="Google Shape;443;p97"/>
          <p:cNvSpPr/>
          <p:nvPr/>
        </p:nvSpPr>
        <p:spPr>
          <a:xfrm>
            <a:off x="10764" y="6153039"/>
            <a:ext cx="12181236"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a:solidFill>
                  <a:srgbClr val="09446A"/>
                </a:solidFill>
                <a:latin typeface="Calibri"/>
                <a:ea typeface="Calibri"/>
                <a:cs typeface="Calibri"/>
                <a:sym typeface="Calibri"/>
              </a:rPr>
              <a:t>strengthening female community leaders</a:t>
            </a:r>
            <a:endParaRPr/>
          </a:p>
        </p:txBody>
      </p:sp>
      <p:pic>
        <p:nvPicPr>
          <p:cNvPr id="444" name="Google Shape;444;p97" descr="A purple circle with a black circle&#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b="-169442"/>
          <a:stretch/>
        </p:blipFill>
        <p:spPr>
          <a:xfrm rot="10800000">
            <a:off x="5138930" y="5675352"/>
            <a:ext cx="1924905" cy="1182648"/>
          </a:xfrm>
          <a:prstGeom prst="rect">
            <a:avLst/>
          </a:prstGeom>
          <a:noFill/>
          <a:ln>
            <a:noFill/>
          </a:ln>
        </p:spPr>
      </p:pic>
    </p:spTree>
    <p:extLst>
      <p:ext uri="{BB962C8B-B14F-4D97-AF65-F5344CB8AC3E}">
        <p14:creationId xmlns:p14="http://schemas.microsoft.com/office/powerpoint/2010/main" val="18779338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percentage graph x 3">
  <p:cSld name="percentage graph x 3">
    <p:spTree>
      <p:nvGrpSpPr>
        <p:cNvPr id="1" name="Shape 445"/>
        <p:cNvGrpSpPr/>
        <p:nvPr/>
      </p:nvGrpSpPr>
      <p:grpSpPr>
        <a:xfrm>
          <a:off x="0" y="0"/>
          <a:ext cx="0" cy="0"/>
          <a:chOff x="0" y="0"/>
          <a:chExt cx="0" cy="0"/>
        </a:xfrm>
      </p:grpSpPr>
      <p:grpSp>
        <p:nvGrpSpPr>
          <p:cNvPr id="446" name="Google Shape;446;p98"/>
          <p:cNvGrpSpPr/>
          <p:nvPr/>
        </p:nvGrpSpPr>
        <p:grpSpPr>
          <a:xfrm>
            <a:off x="2282521" y="1805252"/>
            <a:ext cx="7491958" cy="1805615"/>
            <a:chOff x="7490990" y="4949396"/>
            <a:chExt cx="14519185" cy="3790686"/>
          </a:xfrm>
        </p:grpSpPr>
        <p:sp>
          <p:nvSpPr>
            <p:cNvPr id="447" name="Google Shape;447;p98"/>
            <p:cNvSpPr/>
            <p:nvPr/>
          </p:nvSpPr>
          <p:spPr>
            <a:xfrm>
              <a:off x="7490990"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448" name="Google Shape;448;p98"/>
            <p:cNvSpPr/>
            <p:nvPr/>
          </p:nvSpPr>
          <p:spPr>
            <a:xfrm>
              <a:off x="12851432"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449" name="Google Shape;449;p98"/>
            <p:cNvSpPr/>
            <p:nvPr/>
          </p:nvSpPr>
          <p:spPr>
            <a:xfrm>
              <a:off x="18219487"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grpSp>
      <p:sp>
        <p:nvSpPr>
          <p:cNvPr id="450" name="Google Shape;450;p98"/>
          <p:cNvSpPr txBox="1">
            <a:spLocks noGrp="1"/>
          </p:cNvSpPr>
          <p:nvPr>
            <p:ph type="body" idx="1"/>
          </p:nvPr>
        </p:nvSpPr>
        <p:spPr>
          <a:xfrm>
            <a:off x="2214217" y="4216262"/>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1" name="Google Shape;451;p98"/>
          <p:cNvSpPr txBox="1">
            <a:spLocks noGrp="1"/>
          </p:cNvSpPr>
          <p:nvPr>
            <p:ph type="body" idx="2"/>
          </p:nvPr>
        </p:nvSpPr>
        <p:spPr>
          <a:xfrm>
            <a:off x="4981534" y="4182488"/>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2" name="Google Shape;452;p98"/>
          <p:cNvSpPr txBox="1">
            <a:spLocks noGrp="1"/>
          </p:cNvSpPr>
          <p:nvPr>
            <p:ph type="body" idx="3"/>
          </p:nvPr>
        </p:nvSpPr>
        <p:spPr>
          <a:xfrm>
            <a:off x="7747964"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3" name="Google Shape;453;p98"/>
          <p:cNvSpPr txBox="1">
            <a:spLocks noGrp="1"/>
          </p:cNvSpPr>
          <p:nvPr>
            <p:ph type="body" idx="4"/>
          </p:nvPr>
        </p:nvSpPr>
        <p:spPr>
          <a:xfrm>
            <a:off x="2251609"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53693"/>
              </a:buClr>
              <a:buSzPts val="3600"/>
              <a:buNone/>
              <a:defRPr sz="3600" b="1" i="0">
                <a:solidFill>
                  <a:srgbClr val="853693"/>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4" name="Google Shape;454;p98"/>
          <p:cNvSpPr txBox="1">
            <a:spLocks noGrp="1"/>
          </p:cNvSpPr>
          <p:nvPr>
            <p:ph type="body" idx="5"/>
          </p:nvPr>
        </p:nvSpPr>
        <p:spPr>
          <a:xfrm>
            <a:off x="5031647"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3C23D"/>
              </a:buClr>
              <a:buSzPts val="3600"/>
              <a:buNone/>
              <a:defRPr sz="3600" b="1" i="0">
                <a:solidFill>
                  <a:srgbClr val="93C23D"/>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5" name="Google Shape;455;p98"/>
          <p:cNvSpPr txBox="1">
            <a:spLocks noGrp="1"/>
          </p:cNvSpPr>
          <p:nvPr>
            <p:ph type="body" idx="6"/>
          </p:nvPr>
        </p:nvSpPr>
        <p:spPr>
          <a:xfrm>
            <a:off x="7824542"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452771"/>
              </a:buClr>
              <a:buSzPts val="3600"/>
              <a:buNone/>
              <a:defRPr sz="3600" b="1" i="0">
                <a:solidFill>
                  <a:srgbClr val="45277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6" name="Google Shape;456;p98"/>
          <p:cNvSpPr txBox="1">
            <a:spLocks noGrp="1"/>
          </p:cNvSpPr>
          <p:nvPr>
            <p:ph type="body" idx="7"/>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3600"/>
              <a:buNone/>
              <a:defRPr sz="3600" b="0" i="0">
                <a:solidFill>
                  <a:srgbClr val="09446A"/>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7" name="Google Shape;457;p98"/>
          <p:cNvSpPr/>
          <p:nvPr/>
        </p:nvSpPr>
        <p:spPr>
          <a:xfrm>
            <a:off x="10764" y="6153039"/>
            <a:ext cx="12181236"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a:solidFill>
                  <a:srgbClr val="09446A"/>
                </a:solidFill>
                <a:latin typeface="Calibri"/>
                <a:ea typeface="Calibri"/>
                <a:cs typeface="Calibri"/>
                <a:sym typeface="Calibri"/>
              </a:rPr>
              <a:t>strengthening female community leaders</a:t>
            </a:r>
            <a:endParaRPr/>
          </a:p>
        </p:txBody>
      </p:sp>
      <p:pic>
        <p:nvPicPr>
          <p:cNvPr id="458" name="Google Shape;458;p98" descr="A purple circle with a black circle&#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b="-169442"/>
          <a:stretch/>
        </p:blipFill>
        <p:spPr>
          <a:xfrm rot="10800000">
            <a:off x="5138930" y="5675352"/>
            <a:ext cx="1924905" cy="1182648"/>
          </a:xfrm>
          <a:prstGeom prst="rect">
            <a:avLst/>
          </a:prstGeom>
          <a:noFill/>
          <a:ln>
            <a:noFill/>
          </a:ln>
        </p:spPr>
      </p:pic>
    </p:spTree>
    <p:extLst>
      <p:ext uri="{BB962C8B-B14F-4D97-AF65-F5344CB8AC3E}">
        <p14:creationId xmlns:p14="http://schemas.microsoft.com/office/powerpoint/2010/main" val="27138601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Circle icon graph">
  <p:cSld name="Circle icon graph">
    <p:spTree>
      <p:nvGrpSpPr>
        <p:cNvPr id="1" name="Shape 459"/>
        <p:cNvGrpSpPr/>
        <p:nvPr/>
      </p:nvGrpSpPr>
      <p:grpSpPr>
        <a:xfrm>
          <a:off x="0" y="0"/>
          <a:ext cx="0" cy="0"/>
          <a:chOff x="0" y="0"/>
          <a:chExt cx="0" cy="0"/>
        </a:xfrm>
      </p:grpSpPr>
      <p:grpSp>
        <p:nvGrpSpPr>
          <p:cNvPr id="460" name="Google Shape;460;p99"/>
          <p:cNvGrpSpPr/>
          <p:nvPr/>
        </p:nvGrpSpPr>
        <p:grpSpPr>
          <a:xfrm flipH="1">
            <a:off x="8729578" y="863758"/>
            <a:ext cx="3462422" cy="4621568"/>
            <a:chOff x="1333421" y="1575267"/>
            <a:chExt cx="7926559" cy="10580207"/>
          </a:xfrm>
        </p:grpSpPr>
        <p:sp>
          <p:nvSpPr>
            <p:cNvPr id="461" name="Google Shape;461;p99"/>
            <p:cNvSpPr/>
            <p:nvPr/>
          </p:nvSpPr>
          <p:spPr>
            <a:xfrm>
              <a:off x="5564524" y="5167524"/>
              <a:ext cx="1120431" cy="3380949"/>
            </a:xfrm>
            <a:custGeom>
              <a:avLst/>
              <a:gdLst/>
              <a:ahLst/>
              <a:cxnLst/>
              <a:rect l="l" t="t" r="r" b="b"/>
              <a:pathLst>
                <a:path w="1005" h="3034" extrusionOk="0">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45277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99"/>
            <p:cNvSpPr/>
            <p:nvPr/>
          </p:nvSpPr>
          <p:spPr>
            <a:xfrm>
              <a:off x="1333421" y="1575267"/>
              <a:ext cx="3223696" cy="1759273"/>
            </a:xfrm>
            <a:custGeom>
              <a:avLst/>
              <a:gdLst/>
              <a:ahLst/>
              <a:cxnLst/>
              <a:rect l="l" t="t" r="r" b="b"/>
              <a:pathLst>
                <a:path w="2891" h="1577" extrusionOk="0">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8536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 name="Google Shape;463;p99"/>
            <p:cNvSpPr/>
            <p:nvPr/>
          </p:nvSpPr>
          <p:spPr>
            <a:xfrm>
              <a:off x="3933019" y="2543357"/>
              <a:ext cx="2511140" cy="3017301"/>
            </a:xfrm>
            <a:custGeom>
              <a:avLst/>
              <a:gdLst/>
              <a:ahLst/>
              <a:cxnLst/>
              <a:rect l="l" t="t" r="r" b="b"/>
              <a:pathLst>
                <a:path w="2255" h="2708" extrusionOk="0">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93C2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 name="Google Shape;464;p99"/>
            <p:cNvSpPr/>
            <p:nvPr/>
          </p:nvSpPr>
          <p:spPr>
            <a:xfrm>
              <a:off x="1333421" y="10386373"/>
              <a:ext cx="3223696" cy="1769101"/>
            </a:xfrm>
            <a:custGeom>
              <a:avLst/>
              <a:gdLst/>
              <a:ahLst/>
              <a:cxnLst/>
              <a:rect l="l" t="t" r="r" b="b"/>
              <a:pathLst>
                <a:path w="2891" h="1586" extrusionOk="0">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853693">
                <a:alpha val="76862"/>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 name="Google Shape;465;p99"/>
            <p:cNvSpPr/>
            <p:nvPr/>
          </p:nvSpPr>
          <p:spPr>
            <a:xfrm>
              <a:off x="3933019" y="8165168"/>
              <a:ext cx="2511140" cy="3012388"/>
            </a:xfrm>
            <a:custGeom>
              <a:avLst/>
              <a:gdLst/>
              <a:ahLst/>
              <a:cxnLst/>
              <a:rect l="l" t="t" r="r" b="b"/>
              <a:pathLst>
                <a:path w="2255" h="2701" extrusionOk="0">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3862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66" name="Google Shape;466;p99"/>
            <p:cNvCxnSpPr/>
            <p:nvPr/>
          </p:nvCxnSpPr>
          <p:spPr>
            <a:xfrm flipH="1">
              <a:off x="6134567"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467" name="Google Shape;467;p99"/>
            <p:cNvCxnSpPr/>
            <p:nvPr/>
          </p:nvCxnSpPr>
          <p:spPr>
            <a:xfrm flipH="1">
              <a:off x="5854458"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468" name="Google Shape;468;p99"/>
            <p:cNvCxnSpPr/>
            <p:nvPr/>
          </p:nvCxnSpPr>
          <p:spPr>
            <a:xfrm flipH="1">
              <a:off x="5569436"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469" name="Google Shape;469;p99"/>
            <p:cNvCxnSpPr/>
            <p:nvPr/>
          </p:nvCxnSpPr>
          <p:spPr>
            <a:xfrm flipH="1">
              <a:off x="5284414"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470" name="Google Shape;470;p99"/>
            <p:cNvCxnSpPr/>
            <p:nvPr/>
          </p:nvCxnSpPr>
          <p:spPr>
            <a:xfrm flipH="1">
              <a:off x="4999393"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471" name="Google Shape;471;p99"/>
            <p:cNvCxnSpPr/>
            <p:nvPr/>
          </p:nvCxnSpPr>
          <p:spPr>
            <a:xfrm flipH="1">
              <a:off x="4719286"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472" name="Google Shape;472;p99"/>
            <p:cNvCxnSpPr/>
            <p:nvPr/>
          </p:nvCxnSpPr>
          <p:spPr>
            <a:xfrm flipH="1">
              <a:off x="4434264"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473" name="Google Shape;473;p99"/>
            <p:cNvCxnSpPr/>
            <p:nvPr/>
          </p:nvCxnSpPr>
          <p:spPr>
            <a:xfrm flipH="1">
              <a:off x="4149243"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474" name="Google Shape;474;p99"/>
            <p:cNvCxnSpPr/>
            <p:nvPr/>
          </p:nvCxnSpPr>
          <p:spPr>
            <a:xfrm flipH="1">
              <a:off x="3864221" y="1678463"/>
              <a:ext cx="152338" cy="4916"/>
            </a:xfrm>
            <a:prstGeom prst="straightConnector1">
              <a:avLst/>
            </a:prstGeom>
            <a:noFill/>
            <a:ln w="14400" cap="flat" cmpd="sng">
              <a:solidFill>
                <a:srgbClr val="7F7F7F"/>
              </a:solidFill>
              <a:prstDash val="solid"/>
              <a:round/>
              <a:headEnd type="none" w="med" len="med"/>
              <a:tailEnd type="none" w="med" len="med"/>
            </a:ln>
          </p:spPr>
        </p:cxnSp>
        <p:sp>
          <p:nvSpPr>
            <p:cNvPr id="475" name="Google Shape;475;p99"/>
            <p:cNvSpPr/>
            <p:nvPr/>
          </p:nvSpPr>
          <p:spPr>
            <a:xfrm>
              <a:off x="3603768" y="1678463"/>
              <a:ext cx="127768" cy="44229"/>
            </a:xfrm>
            <a:custGeom>
              <a:avLst/>
              <a:gdLst/>
              <a:ahLst/>
              <a:cxnLst/>
              <a:rect l="l" t="t" r="r" b="b"/>
              <a:pathLst>
                <a:path w="113" h="41" extrusionOk="0">
                  <a:moveTo>
                    <a:pt x="112" y="0"/>
                  </a:moveTo>
                  <a:lnTo>
                    <a:pt x="40" y="0"/>
                  </a:lnTo>
                  <a:lnTo>
                    <a:pt x="0" y="40"/>
                  </a:lnTo>
                </a:path>
              </a:pathLst>
            </a:custGeom>
            <a:noFill/>
            <a:ln w="14400" cap="flat" cmpd="sng">
              <a:solidFill>
                <a:srgbClr val="7F7F7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76" name="Google Shape;476;p99"/>
            <p:cNvCxnSpPr/>
            <p:nvPr/>
          </p:nvCxnSpPr>
          <p:spPr>
            <a:xfrm flipH="1">
              <a:off x="3412117" y="1830804"/>
              <a:ext cx="98283" cy="108112"/>
            </a:xfrm>
            <a:prstGeom prst="straightConnector1">
              <a:avLst/>
            </a:prstGeom>
            <a:noFill/>
            <a:ln w="14400" cap="flat" cmpd="sng">
              <a:solidFill>
                <a:srgbClr val="7F7F7F"/>
              </a:solidFill>
              <a:prstDash val="solid"/>
              <a:round/>
              <a:headEnd type="none" w="med" len="med"/>
              <a:tailEnd type="none" w="med" len="med"/>
            </a:ln>
          </p:spPr>
        </p:cxnSp>
        <p:cxnSp>
          <p:nvCxnSpPr>
            <p:cNvPr id="477" name="Google Shape;477;p99"/>
            <p:cNvCxnSpPr/>
            <p:nvPr/>
          </p:nvCxnSpPr>
          <p:spPr>
            <a:xfrm>
              <a:off x="5716861"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478" name="Google Shape;478;p99"/>
            <p:cNvCxnSpPr/>
            <p:nvPr/>
          </p:nvCxnSpPr>
          <p:spPr>
            <a:xfrm>
              <a:off x="6001883"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479" name="Google Shape;479;p99"/>
            <p:cNvCxnSpPr/>
            <p:nvPr/>
          </p:nvCxnSpPr>
          <p:spPr>
            <a:xfrm>
              <a:off x="6281993"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480" name="Google Shape;480;p99"/>
            <p:cNvCxnSpPr/>
            <p:nvPr/>
          </p:nvCxnSpPr>
          <p:spPr>
            <a:xfrm>
              <a:off x="6567014"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481" name="Google Shape;481;p99"/>
            <p:cNvCxnSpPr/>
            <p:nvPr/>
          </p:nvCxnSpPr>
          <p:spPr>
            <a:xfrm>
              <a:off x="6852036"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482" name="Google Shape;482;p99"/>
            <p:cNvCxnSpPr/>
            <p:nvPr/>
          </p:nvCxnSpPr>
          <p:spPr>
            <a:xfrm>
              <a:off x="7137058"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483" name="Google Shape;483;p99"/>
            <p:cNvCxnSpPr/>
            <p:nvPr/>
          </p:nvCxnSpPr>
          <p:spPr>
            <a:xfrm>
              <a:off x="7422080"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484" name="Google Shape;484;p99"/>
            <p:cNvCxnSpPr/>
            <p:nvPr/>
          </p:nvCxnSpPr>
          <p:spPr>
            <a:xfrm>
              <a:off x="7702186"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485" name="Google Shape;485;p99"/>
            <p:cNvCxnSpPr/>
            <p:nvPr/>
          </p:nvCxnSpPr>
          <p:spPr>
            <a:xfrm>
              <a:off x="7987208"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486" name="Google Shape;486;p99"/>
            <p:cNvCxnSpPr/>
            <p:nvPr/>
          </p:nvCxnSpPr>
          <p:spPr>
            <a:xfrm>
              <a:off x="8272230" y="3924240"/>
              <a:ext cx="78627" cy="4913"/>
            </a:xfrm>
            <a:prstGeom prst="straightConnector1">
              <a:avLst/>
            </a:prstGeom>
            <a:noFill/>
            <a:ln w="14400" cap="flat" cmpd="sng">
              <a:solidFill>
                <a:srgbClr val="7F7F7F"/>
              </a:solidFill>
              <a:prstDash val="solid"/>
              <a:round/>
              <a:headEnd type="none" w="med" len="med"/>
              <a:tailEnd type="none" w="med" len="med"/>
            </a:ln>
          </p:spPr>
        </p:cxnSp>
        <p:cxnSp>
          <p:nvCxnSpPr>
            <p:cNvPr id="487" name="Google Shape;487;p99"/>
            <p:cNvCxnSpPr/>
            <p:nvPr/>
          </p:nvCxnSpPr>
          <p:spPr>
            <a:xfrm>
              <a:off x="6630897"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488" name="Google Shape;488;p99"/>
            <p:cNvCxnSpPr/>
            <p:nvPr/>
          </p:nvCxnSpPr>
          <p:spPr>
            <a:xfrm>
              <a:off x="6915919"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489" name="Google Shape;489;p99"/>
            <p:cNvCxnSpPr/>
            <p:nvPr/>
          </p:nvCxnSpPr>
          <p:spPr>
            <a:xfrm>
              <a:off x="7200941"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490" name="Google Shape;490;p99"/>
            <p:cNvCxnSpPr/>
            <p:nvPr/>
          </p:nvCxnSpPr>
          <p:spPr>
            <a:xfrm>
              <a:off x="7481050"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491" name="Google Shape;491;p99"/>
            <p:cNvCxnSpPr/>
            <p:nvPr/>
          </p:nvCxnSpPr>
          <p:spPr>
            <a:xfrm>
              <a:off x="7766072"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492" name="Google Shape;492;p99"/>
            <p:cNvCxnSpPr/>
            <p:nvPr/>
          </p:nvCxnSpPr>
          <p:spPr>
            <a:xfrm>
              <a:off x="8051094"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493" name="Google Shape;493;p99"/>
            <p:cNvCxnSpPr/>
            <p:nvPr/>
          </p:nvCxnSpPr>
          <p:spPr>
            <a:xfrm>
              <a:off x="8336116"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494" name="Google Shape;494;p99"/>
            <p:cNvCxnSpPr/>
            <p:nvPr/>
          </p:nvCxnSpPr>
          <p:spPr>
            <a:xfrm>
              <a:off x="8621138"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495" name="Google Shape;495;p99"/>
            <p:cNvCxnSpPr/>
            <p:nvPr/>
          </p:nvCxnSpPr>
          <p:spPr>
            <a:xfrm>
              <a:off x="8901244"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496" name="Google Shape;496;p99"/>
            <p:cNvCxnSpPr/>
            <p:nvPr/>
          </p:nvCxnSpPr>
          <p:spPr>
            <a:xfrm>
              <a:off x="9186266" y="6862914"/>
              <a:ext cx="73714" cy="4913"/>
            </a:xfrm>
            <a:prstGeom prst="straightConnector1">
              <a:avLst/>
            </a:prstGeom>
            <a:noFill/>
            <a:ln w="14400" cap="flat" cmpd="sng">
              <a:solidFill>
                <a:srgbClr val="7F7F7F"/>
              </a:solidFill>
              <a:prstDash val="solid"/>
              <a:round/>
              <a:headEnd type="none" w="med" len="med"/>
              <a:tailEnd type="none" w="med" len="med"/>
            </a:ln>
          </p:spPr>
        </p:cxnSp>
        <p:cxnSp>
          <p:nvCxnSpPr>
            <p:cNvPr id="497" name="Google Shape;497;p99"/>
            <p:cNvCxnSpPr/>
            <p:nvPr/>
          </p:nvCxnSpPr>
          <p:spPr>
            <a:xfrm>
              <a:off x="5716861"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498" name="Google Shape;498;p99"/>
            <p:cNvCxnSpPr/>
            <p:nvPr/>
          </p:nvCxnSpPr>
          <p:spPr>
            <a:xfrm>
              <a:off x="6001883"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499" name="Google Shape;499;p99"/>
            <p:cNvCxnSpPr/>
            <p:nvPr/>
          </p:nvCxnSpPr>
          <p:spPr>
            <a:xfrm>
              <a:off x="6281993"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500" name="Google Shape;500;p99"/>
            <p:cNvCxnSpPr/>
            <p:nvPr/>
          </p:nvCxnSpPr>
          <p:spPr>
            <a:xfrm>
              <a:off x="6567014"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501" name="Google Shape;501;p99"/>
            <p:cNvCxnSpPr/>
            <p:nvPr/>
          </p:nvCxnSpPr>
          <p:spPr>
            <a:xfrm>
              <a:off x="6852036"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502" name="Google Shape;502;p99"/>
            <p:cNvCxnSpPr/>
            <p:nvPr/>
          </p:nvCxnSpPr>
          <p:spPr>
            <a:xfrm>
              <a:off x="7137058"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503" name="Google Shape;503;p99"/>
            <p:cNvCxnSpPr/>
            <p:nvPr/>
          </p:nvCxnSpPr>
          <p:spPr>
            <a:xfrm>
              <a:off x="7422080"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504" name="Google Shape;504;p99"/>
            <p:cNvCxnSpPr/>
            <p:nvPr/>
          </p:nvCxnSpPr>
          <p:spPr>
            <a:xfrm>
              <a:off x="7702186"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505" name="Google Shape;505;p99"/>
            <p:cNvCxnSpPr/>
            <p:nvPr/>
          </p:nvCxnSpPr>
          <p:spPr>
            <a:xfrm>
              <a:off x="7987208"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506" name="Google Shape;506;p99"/>
            <p:cNvCxnSpPr/>
            <p:nvPr/>
          </p:nvCxnSpPr>
          <p:spPr>
            <a:xfrm>
              <a:off x="8272230" y="9663991"/>
              <a:ext cx="78627" cy="4913"/>
            </a:xfrm>
            <a:prstGeom prst="straightConnector1">
              <a:avLst/>
            </a:prstGeom>
            <a:noFill/>
            <a:ln w="14400" cap="flat" cmpd="sng">
              <a:solidFill>
                <a:srgbClr val="7F7F7F"/>
              </a:solidFill>
              <a:prstDash val="solid"/>
              <a:round/>
              <a:headEnd type="none" w="med" len="med"/>
              <a:tailEnd type="none" w="med" len="med"/>
            </a:ln>
          </p:spPr>
        </p:cxnSp>
        <p:cxnSp>
          <p:nvCxnSpPr>
            <p:cNvPr id="507" name="Google Shape;507;p99"/>
            <p:cNvCxnSpPr/>
            <p:nvPr/>
          </p:nvCxnSpPr>
          <p:spPr>
            <a:xfrm flipH="1">
              <a:off x="6109995"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508" name="Google Shape;508;p99"/>
            <p:cNvCxnSpPr/>
            <p:nvPr/>
          </p:nvCxnSpPr>
          <p:spPr>
            <a:xfrm flipH="1">
              <a:off x="5824973"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509" name="Google Shape;509;p99"/>
            <p:cNvCxnSpPr/>
            <p:nvPr/>
          </p:nvCxnSpPr>
          <p:spPr>
            <a:xfrm flipH="1">
              <a:off x="5544867"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510" name="Google Shape;510;p99"/>
            <p:cNvCxnSpPr/>
            <p:nvPr/>
          </p:nvCxnSpPr>
          <p:spPr>
            <a:xfrm flipH="1">
              <a:off x="5259845"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511" name="Google Shape;511;p99"/>
            <p:cNvCxnSpPr/>
            <p:nvPr/>
          </p:nvCxnSpPr>
          <p:spPr>
            <a:xfrm flipH="1">
              <a:off x="4974823"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512" name="Google Shape;512;p99"/>
            <p:cNvCxnSpPr/>
            <p:nvPr/>
          </p:nvCxnSpPr>
          <p:spPr>
            <a:xfrm flipH="1">
              <a:off x="4689801"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513" name="Google Shape;513;p99"/>
            <p:cNvCxnSpPr/>
            <p:nvPr/>
          </p:nvCxnSpPr>
          <p:spPr>
            <a:xfrm flipH="1">
              <a:off x="4404779"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514" name="Google Shape;514;p99"/>
            <p:cNvCxnSpPr/>
            <p:nvPr/>
          </p:nvCxnSpPr>
          <p:spPr>
            <a:xfrm flipH="1">
              <a:off x="4124670"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515" name="Google Shape;515;p99"/>
            <p:cNvCxnSpPr/>
            <p:nvPr/>
          </p:nvCxnSpPr>
          <p:spPr>
            <a:xfrm flipH="1">
              <a:off x="3839648" y="12042450"/>
              <a:ext cx="152341" cy="4913"/>
            </a:xfrm>
            <a:prstGeom prst="straightConnector1">
              <a:avLst/>
            </a:prstGeom>
            <a:noFill/>
            <a:ln w="14400" cap="flat" cmpd="sng">
              <a:solidFill>
                <a:srgbClr val="7F7F7F"/>
              </a:solidFill>
              <a:prstDash val="solid"/>
              <a:round/>
              <a:headEnd type="none" w="med" len="med"/>
              <a:tailEnd type="none" w="med" len="med"/>
            </a:ln>
          </p:spPr>
        </p:cxnSp>
        <p:sp>
          <p:nvSpPr>
            <p:cNvPr id="516" name="Google Shape;516;p99"/>
            <p:cNvSpPr/>
            <p:nvPr/>
          </p:nvSpPr>
          <p:spPr>
            <a:xfrm>
              <a:off x="3593940" y="11988392"/>
              <a:ext cx="108112" cy="54057"/>
            </a:xfrm>
            <a:custGeom>
              <a:avLst/>
              <a:gdLst/>
              <a:ahLst/>
              <a:cxnLst/>
              <a:rect l="l" t="t" r="r" b="b"/>
              <a:pathLst>
                <a:path w="97" h="49" extrusionOk="0">
                  <a:moveTo>
                    <a:pt x="96" y="48"/>
                  </a:moveTo>
                  <a:lnTo>
                    <a:pt x="32" y="48"/>
                  </a:lnTo>
                  <a:lnTo>
                    <a:pt x="0" y="0"/>
                  </a:lnTo>
                </a:path>
              </a:pathLst>
            </a:custGeom>
            <a:noFill/>
            <a:ln w="14400" cap="flat" cmpd="sng">
              <a:solidFill>
                <a:srgbClr val="7F7F7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17" name="Google Shape;517;p99"/>
            <p:cNvCxnSpPr/>
            <p:nvPr/>
          </p:nvCxnSpPr>
          <p:spPr>
            <a:xfrm rot="10800000">
              <a:off x="3441602" y="11737771"/>
              <a:ext cx="88455" cy="132681"/>
            </a:xfrm>
            <a:prstGeom prst="straightConnector1">
              <a:avLst/>
            </a:prstGeom>
            <a:noFill/>
            <a:ln w="14400" cap="flat" cmpd="sng">
              <a:solidFill>
                <a:srgbClr val="7F7F7F"/>
              </a:solidFill>
              <a:prstDash val="solid"/>
              <a:round/>
              <a:headEnd type="none" w="med" len="med"/>
              <a:tailEnd type="none" w="med" len="med"/>
            </a:ln>
          </p:spPr>
        </p:cxnSp>
      </p:grpSp>
      <p:sp>
        <p:nvSpPr>
          <p:cNvPr id="518" name="Google Shape;518;p99"/>
          <p:cNvSpPr txBox="1">
            <a:spLocks noGrp="1"/>
          </p:cNvSpPr>
          <p:nvPr>
            <p:ph type="body" idx="1"/>
          </p:nvPr>
        </p:nvSpPr>
        <p:spPr>
          <a:xfrm>
            <a:off x="503439" y="1476869"/>
            <a:ext cx="4543828" cy="414784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9" name="Google Shape;519;p99"/>
          <p:cNvSpPr txBox="1">
            <a:spLocks noGrp="1"/>
          </p:cNvSpPr>
          <p:nvPr>
            <p:ph type="body" idx="2"/>
          </p:nvPr>
        </p:nvSpPr>
        <p:spPr>
          <a:xfrm>
            <a:off x="503635" y="642972"/>
            <a:ext cx="4539968"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9446A"/>
              </a:buClr>
              <a:buSzPts val="3600"/>
              <a:buNone/>
              <a:defRPr sz="3600" b="0" i="0">
                <a:solidFill>
                  <a:srgbClr val="09446A"/>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0" name="Google Shape;520;p99"/>
          <p:cNvSpPr txBox="1">
            <a:spLocks noGrp="1"/>
          </p:cNvSpPr>
          <p:nvPr>
            <p:ph type="body" idx="3"/>
          </p:nvPr>
        </p:nvSpPr>
        <p:spPr>
          <a:xfrm>
            <a:off x="5383588" y="2854742"/>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452771"/>
              </a:buClr>
              <a:buSzPts val="2400"/>
              <a:buNone/>
              <a:defRPr sz="2400" b="1" i="0">
                <a:solidFill>
                  <a:srgbClr val="45277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1" name="Google Shape;521;p99"/>
          <p:cNvSpPr txBox="1">
            <a:spLocks noGrp="1"/>
          </p:cNvSpPr>
          <p:nvPr>
            <p:ph type="body" idx="4"/>
          </p:nvPr>
        </p:nvSpPr>
        <p:spPr>
          <a:xfrm>
            <a:off x="6505379" y="565819"/>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853693"/>
              </a:buClr>
              <a:buSzPts val="2400"/>
              <a:buNone/>
              <a:defRPr sz="2400" b="1" i="0">
                <a:solidFill>
                  <a:srgbClr val="85369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2" name="Google Shape;522;p99"/>
          <p:cNvSpPr txBox="1">
            <a:spLocks noGrp="1"/>
          </p:cNvSpPr>
          <p:nvPr>
            <p:ph type="body" idx="5"/>
          </p:nvPr>
        </p:nvSpPr>
        <p:spPr>
          <a:xfrm>
            <a:off x="6667060" y="513966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853693"/>
              </a:buClr>
              <a:buSzPts val="2400"/>
              <a:buNone/>
              <a:defRPr sz="2400" b="1" i="0">
                <a:solidFill>
                  <a:srgbClr val="85369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3" name="Google Shape;523;p99"/>
          <p:cNvSpPr txBox="1">
            <a:spLocks noGrp="1"/>
          </p:cNvSpPr>
          <p:nvPr>
            <p:ph type="body" idx="6"/>
          </p:nvPr>
        </p:nvSpPr>
        <p:spPr>
          <a:xfrm>
            <a:off x="5731326" y="4085773"/>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38622F"/>
              </a:buClr>
              <a:buSzPts val="2400"/>
              <a:buNone/>
              <a:defRPr sz="2400" b="1" i="0">
                <a:solidFill>
                  <a:srgbClr val="38622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4" name="Google Shape;524;p99"/>
          <p:cNvSpPr txBox="1">
            <a:spLocks noGrp="1"/>
          </p:cNvSpPr>
          <p:nvPr>
            <p:ph type="body" idx="7"/>
          </p:nvPr>
        </p:nvSpPr>
        <p:spPr>
          <a:xfrm>
            <a:off x="5779231" y="159828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93C23D"/>
              </a:buClr>
              <a:buSzPts val="2400"/>
              <a:buNone/>
              <a:defRPr sz="2400" b="1" i="0">
                <a:solidFill>
                  <a:srgbClr val="93C23D"/>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25" name="Google Shape;525;p99" descr="A purple circle with a black circle&#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r="-67519" b="-3521"/>
          <a:stretch/>
        </p:blipFill>
        <p:spPr>
          <a:xfrm rot="10800000" flipH="1">
            <a:off x="0" y="5675352"/>
            <a:ext cx="1924905" cy="1182648"/>
          </a:xfrm>
          <a:prstGeom prst="rect">
            <a:avLst/>
          </a:prstGeom>
          <a:noFill/>
          <a:ln>
            <a:noFill/>
          </a:ln>
        </p:spPr>
      </p:pic>
      <p:sp>
        <p:nvSpPr>
          <p:cNvPr id="526" name="Google Shape;526;p99"/>
          <p:cNvSpPr/>
          <p:nvPr/>
        </p:nvSpPr>
        <p:spPr>
          <a:xfrm>
            <a:off x="1064326" y="6471093"/>
            <a:ext cx="213071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rgbClr val="09446A"/>
                </a:solidFill>
                <a:latin typeface="Calibri"/>
                <a:ea typeface="Calibri"/>
                <a:cs typeface="Calibri"/>
                <a:sym typeface="Calibri"/>
              </a:rPr>
              <a:t>strengthening female community leaders</a:t>
            </a:r>
            <a:endParaRPr/>
          </a:p>
        </p:txBody>
      </p:sp>
    </p:spTree>
    <p:extLst>
      <p:ext uri="{BB962C8B-B14F-4D97-AF65-F5344CB8AC3E}">
        <p14:creationId xmlns:p14="http://schemas.microsoft.com/office/powerpoint/2010/main" val="39272857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5 point number graph with icons A">
  <p:cSld name="5 point number graph with icons A">
    <p:spTree>
      <p:nvGrpSpPr>
        <p:cNvPr id="1" name="Shape 527"/>
        <p:cNvGrpSpPr/>
        <p:nvPr/>
      </p:nvGrpSpPr>
      <p:grpSpPr>
        <a:xfrm>
          <a:off x="0" y="0"/>
          <a:ext cx="0" cy="0"/>
          <a:chOff x="0" y="0"/>
          <a:chExt cx="0" cy="0"/>
        </a:xfrm>
      </p:grpSpPr>
      <p:sp>
        <p:nvSpPr>
          <p:cNvPr id="528" name="Google Shape;528;p100"/>
          <p:cNvSpPr txBox="1">
            <a:spLocks noGrp="1"/>
          </p:cNvSpPr>
          <p:nvPr>
            <p:ph type="body" idx="1"/>
          </p:nvPr>
        </p:nvSpPr>
        <p:spPr>
          <a:xfrm>
            <a:off x="411246" y="1263516"/>
            <a:ext cx="4312551" cy="74824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9446A"/>
              </a:buClr>
              <a:buSzPts val="2200"/>
              <a:buNone/>
              <a:defRPr sz="22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9" name="Google Shape;529;p100"/>
          <p:cNvSpPr txBox="1">
            <a:spLocks noGrp="1"/>
          </p:cNvSpPr>
          <p:nvPr>
            <p:ph type="body" idx="2"/>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9446A"/>
              </a:buClr>
              <a:buSzPts val="3600"/>
              <a:buNone/>
              <a:defRPr sz="3600" b="0" i="0">
                <a:solidFill>
                  <a:srgbClr val="09446A"/>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0" name="Google Shape;530;p100"/>
          <p:cNvSpPr/>
          <p:nvPr/>
        </p:nvSpPr>
        <p:spPr>
          <a:xfrm>
            <a:off x="2384303" y="2144026"/>
            <a:ext cx="2066436" cy="2071148"/>
          </a:xfrm>
          <a:custGeom>
            <a:avLst/>
            <a:gdLst/>
            <a:ahLst/>
            <a:cxnLst/>
            <a:rect l="l" t="t" r="r" b="b"/>
            <a:pathLst>
              <a:path w="3868" h="3876" extrusionOk="0">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8536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 name="Google Shape;531;p100"/>
          <p:cNvSpPr/>
          <p:nvPr/>
        </p:nvSpPr>
        <p:spPr>
          <a:xfrm>
            <a:off x="6875324" y="2733089"/>
            <a:ext cx="2365680" cy="2365680"/>
          </a:xfrm>
          <a:custGeom>
            <a:avLst/>
            <a:gdLst/>
            <a:ahLst/>
            <a:cxnLst/>
            <a:rect l="l" t="t" r="r" b="b"/>
            <a:pathLst>
              <a:path w="4428" h="4428" extrusionOk="0">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3862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 name="Google Shape;532;p100"/>
          <p:cNvSpPr/>
          <p:nvPr/>
        </p:nvSpPr>
        <p:spPr>
          <a:xfrm>
            <a:off x="4224538" y="3013484"/>
            <a:ext cx="2313842" cy="2313842"/>
          </a:xfrm>
          <a:custGeom>
            <a:avLst/>
            <a:gdLst/>
            <a:ahLst/>
            <a:cxnLst/>
            <a:rect l="l" t="t" r="r" b="b"/>
            <a:pathLst>
              <a:path w="4330" h="4329" extrusionOk="0">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93C2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 name="Google Shape;533;p100"/>
          <p:cNvSpPr/>
          <p:nvPr/>
        </p:nvSpPr>
        <p:spPr>
          <a:xfrm>
            <a:off x="8911127" y="1536112"/>
            <a:ext cx="2690842" cy="2688487"/>
          </a:xfrm>
          <a:custGeom>
            <a:avLst/>
            <a:gdLst/>
            <a:ahLst/>
            <a:cxnLst/>
            <a:rect l="l" t="t" r="r" b="b"/>
            <a:pathLst>
              <a:path w="5034" h="5033" extrusionOk="0">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853693">
              <a:alpha val="92156"/>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 name="Google Shape;534;p100"/>
          <p:cNvSpPr/>
          <p:nvPr/>
        </p:nvSpPr>
        <p:spPr>
          <a:xfrm>
            <a:off x="5574671" y="1498412"/>
            <a:ext cx="1983966" cy="1979254"/>
          </a:xfrm>
          <a:custGeom>
            <a:avLst/>
            <a:gdLst/>
            <a:ahLst/>
            <a:cxnLst/>
            <a:rect l="l" t="t" r="r" b="b"/>
            <a:pathLst>
              <a:path w="3714" h="3704" extrusionOk="0">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45277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 name="Google Shape;535;p100"/>
          <p:cNvSpPr/>
          <p:nvPr/>
        </p:nvSpPr>
        <p:spPr>
          <a:xfrm>
            <a:off x="2108622" y="3272672"/>
            <a:ext cx="791702" cy="791702"/>
          </a:xfrm>
          <a:custGeom>
            <a:avLst/>
            <a:gdLst/>
            <a:ahLst/>
            <a:cxnLst/>
            <a:rect l="l" t="t" r="r" b="b"/>
            <a:pathLst>
              <a:path w="1483" h="1482" extrusionOk="0">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8536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 name="Google Shape;536;p100"/>
          <p:cNvSpPr/>
          <p:nvPr/>
        </p:nvSpPr>
        <p:spPr>
          <a:xfrm>
            <a:off x="5923397" y="4495568"/>
            <a:ext cx="791702" cy="791702"/>
          </a:xfrm>
          <a:custGeom>
            <a:avLst/>
            <a:gdLst/>
            <a:ahLst/>
            <a:cxnLst/>
            <a:rect l="l" t="t" r="r" b="b"/>
            <a:pathLst>
              <a:path w="1483" h="1482" extrusionOk="0">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93C2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 name="Google Shape;537;p100"/>
          <p:cNvSpPr/>
          <p:nvPr/>
        </p:nvSpPr>
        <p:spPr>
          <a:xfrm>
            <a:off x="5527546" y="1342899"/>
            <a:ext cx="791702" cy="786989"/>
          </a:xfrm>
          <a:custGeom>
            <a:avLst/>
            <a:gdLst/>
            <a:ahLst/>
            <a:cxnLst/>
            <a:rect l="l" t="t" r="r" b="b"/>
            <a:pathLst>
              <a:path w="1483" h="1473" extrusionOk="0">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45277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 name="Google Shape;538;p100"/>
          <p:cNvSpPr/>
          <p:nvPr/>
        </p:nvSpPr>
        <p:spPr>
          <a:xfrm>
            <a:off x="8058164" y="2400858"/>
            <a:ext cx="786989" cy="786989"/>
          </a:xfrm>
          <a:custGeom>
            <a:avLst/>
            <a:gdLst/>
            <a:ahLst/>
            <a:cxnLst/>
            <a:rect l="l" t="t" r="r" b="b"/>
            <a:pathLst>
              <a:path w="1474" h="1473" extrusionOk="0">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3862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 name="Google Shape;539;p100"/>
          <p:cNvSpPr/>
          <p:nvPr/>
        </p:nvSpPr>
        <p:spPr>
          <a:xfrm>
            <a:off x="10852680" y="1609156"/>
            <a:ext cx="786989" cy="791702"/>
          </a:xfrm>
          <a:custGeom>
            <a:avLst/>
            <a:gdLst/>
            <a:ahLst/>
            <a:cxnLst/>
            <a:rect l="l" t="t" r="r" b="b"/>
            <a:pathLst>
              <a:path w="1474" h="1482" extrusionOk="0">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853693">
              <a:alpha val="92156"/>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0" name="Google Shape;540;p100"/>
          <p:cNvSpPr txBox="1">
            <a:spLocks noGrp="1"/>
          </p:cNvSpPr>
          <p:nvPr>
            <p:ph type="body" idx="3"/>
          </p:nvPr>
        </p:nvSpPr>
        <p:spPr>
          <a:xfrm>
            <a:off x="2505115" y="2803265"/>
            <a:ext cx="1740791" cy="69763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1" name="Google Shape;541;p100"/>
          <p:cNvSpPr txBox="1">
            <a:spLocks noGrp="1"/>
          </p:cNvSpPr>
          <p:nvPr>
            <p:ph type="body" idx="4"/>
          </p:nvPr>
        </p:nvSpPr>
        <p:spPr>
          <a:xfrm>
            <a:off x="4451914" y="3788978"/>
            <a:ext cx="1853076" cy="83943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2" name="Google Shape;542;p100"/>
          <p:cNvSpPr txBox="1">
            <a:spLocks noGrp="1"/>
          </p:cNvSpPr>
          <p:nvPr>
            <p:ph type="body" idx="5"/>
          </p:nvPr>
        </p:nvSpPr>
        <p:spPr>
          <a:xfrm>
            <a:off x="6950565" y="3500899"/>
            <a:ext cx="2130961"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3" name="Google Shape;543;p100"/>
          <p:cNvSpPr txBox="1">
            <a:spLocks noGrp="1"/>
          </p:cNvSpPr>
          <p:nvPr>
            <p:ph type="body" idx="6"/>
          </p:nvPr>
        </p:nvSpPr>
        <p:spPr>
          <a:xfrm>
            <a:off x="9067268" y="2446428"/>
            <a:ext cx="2333958"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4" name="Google Shape;544;p100"/>
          <p:cNvSpPr txBox="1">
            <a:spLocks noGrp="1"/>
          </p:cNvSpPr>
          <p:nvPr>
            <p:ph type="body" idx="7"/>
          </p:nvPr>
        </p:nvSpPr>
        <p:spPr>
          <a:xfrm>
            <a:off x="5645112" y="2214208"/>
            <a:ext cx="1740791"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5" name="Google Shape;545;p100"/>
          <p:cNvSpPr txBox="1">
            <a:spLocks noGrp="1"/>
          </p:cNvSpPr>
          <p:nvPr>
            <p:ph type="body" idx="8"/>
          </p:nvPr>
        </p:nvSpPr>
        <p:spPr>
          <a:xfrm>
            <a:off x="2138039" y="3421579"/>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6" name="Google Shape;546;p100"/>
          <p:cNvSpPr txBox="1">
            <a:spLocks noGrp="1"/>
          </p:cNvSpPr>
          <p:nvPr>
            <p:ph type="body" idx="9"/>
          </p:nvPr>
        </p:nvSpPr>
        <p:spPr>
          <a:xfrm>
            <a:off x="10942078" y="1707788"/>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7" name="Google Shape;547;p100"/>
          <p:cNvSpPr txBox="1">
            <a:spLocks noGrp="1"/>
          </p:cNvSpPr>
          <p:nvPr>
            <p:ph type="body" idx="13"/>
          </p:nvPr>
        </p:nvSpPr>
        <p:spPr>
          <a:xfrm>
            <a:off x="6003355" y="4641816"/>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8" name="Google Shape;548;p100"/>
          <p:cNvSpPr txBox="1">
            <a:spLocks noGrp="1"/>
          </p:cNvSpPr>
          <p:nvPr>
            <p:ph type="body" idx="14"/>
          </p:nvPr>
        </p:nvSpPr>
        <p:spPr>
          <a:xfrm>
            <a:off x="5575772" y="1390066"/>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9" name="Google Shape;549;p100"/>
          <p:cNvSpPr txBox="1">
            <a:spLocks noGrp="1"/>
          </p:cNvSpPr>
          <p:nvPr>
            <p:ph type="body" idx="15"/>
          </p:nvPr>
        </p:nvSpPr>
        <p:spPr>
          <a:xfrm>
            <a:off x="8135765" y="2488039"/>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0" name="Google Shape;550;p100" descr="A purple circle with a black circle&#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r="-67519" b="-3521"/>
          <a:stretch/>
        </p:blipFill>
        <p:spPr>
          <a:xfrm rot="10800000" flipH="1">
            <a:off x="0" y="5675352"/>
            <a:ext cx="1924905" cy="1182648"/>
          </a:xfrm>
          <a:prstGeom prst="rect">
            <a:avLst/>
          </a:prstGeom>
          <a:noFill/>
          <a:ln>
            <a:noFill/>
          </a:ln>
        </p:spPr>
      </p:pic>
      <p:sp>
        <p:nvSpPr>
          <p:cNvPr id="551" name="Google Shape;551;p100"/>
          <p:cNvSpPr/>
          <p:nvPr/>
        </p:nvSpPr>
        <p:spPr>
          <a:xfrm>
            <a:off x="1064326" y="6471093"/>
            <a:ext cx="213071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rgbClr val="09446A"/>
                </a:solidFill>
                <a:latin typeface="Calibri"/>
                <a:ea typeface="Calibri"/>
                <a:cs typeface="Calibri"/>
                <a:sym typeface="Calibri"/>
              </a:rPr>
              <a:t>strengthening female community leaders</a:t>
            </a:r>
            <a:endParaRPr/>
          </a:p>
        </p:txBody>
      </p:sp>
    </p:spTree>
    <p:extLst>
      <p:ext uri="{BB962C8B-B14F-4D97-AF65-F5344CB8AC3E}">
        <p14:creationId xmlns:p14="http://schemas.microsoft.com/office/powerpoint/2010/main" val="398002666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4 point number graph with icons ">
  <p:cSld name="4 point number graph with icons ">
    <p:spTree>
      <p:nvGrpSpPr>
        <p:cNvPr id="1" name="Shape 552"/>
        <p:cNvGrpSpPr/>
        <p:nvPr/>
      </p:nvGrpSpPr>
      <p:grpSpPr>
        <a:xfrm>
          <a:off x="0" y="0"/>
          <a:ext cx="0" cy="0"/>
          <a:chOff x="0" y="0"/>
          <a:chExt cx="0" cy="0"/>
        </a:xfrm>
      </p:grpSpPr>
      <p:sp>
        <p:nvSpPr>
          <p:cNvPr id="553" name="Google Shape;553;p101"/>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9446A"/>
              </a:buClr>
              <a:buSzPts val="3600"/>
              <a:buNone/>
              <a:defRPr sz="3600" b="0" i="0">
                <a:solidFill>
                  <a:srgbClr val="09446A"/>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4" name="Google Shape;554;p101"/>
          <p:cNvSpPr/>
          <p:nvPr/>
        </p:nvSpPr>
        <p:spPr>
          <a:xfrm>
            <a:off x="2089889" y="2141094"/>
            <a:ext cx="2664102" cy="2664102"/>
          </a:xfrm>
          <a:prstGeom prst="ellipse">
            <a:avLst/>
          </a:prstGeom>
          <a:solidFill>
            <a:srgbClr val="8536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5" name="Google Shape;555;p101"/>
          <p:cNvSpPr/>
          <p:nvPr/>
        </p:nvSpPr>
        <p:spPr>
          <a:xfrm>
            <a:off x="4385115" y="2141094"/>
            <a:ext cx="2664102" cy="2664102"/>
          </a:xfrm>
          <a:prstGeom prst="ellipse">
            <a:avLst/>
          </a:prstGeom>
          <a:solidFill>
            <a:srgbClr val="93C2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6" name="Google Shape;556;p101"/>
          <p:cNvSpPr/>
          <p:nvPr/>
        </p:nvSpPr>
        <p:spPr>
          <a:xfrm>
            <a:off x="6680341" y="2141094"/>
            <a:ext cx="2664102" cy="2664102"/>
          </a:xfrm>
          <a:prstGeom prst="ellipse">
            <a:avLst/>
          </a:prstGeom>
          <a:solidFill>
            <a:srgbClr val="4527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7" name="Google Shape;557;p101"/>
          <p:cNvSpPr/>
          <p:nvPr/>
        </p:nvSpPr>
        <p:spPr>
          <a:xfrm>
            <a:off x="8975567" y="2141094"/>
            <a:ext cx="2664102" cy="2664102"/>
          </a:xfrm>
          <a:prstGeom prst="ellipse">
            <a:avLst/>
          </a:prstGeom>
          <a:solidFill>
            <a:srgbClr val="3862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8" name="Google Shape;558;p101"/>
          <p:cNvSpPr/>
          <p:nvPr/>
        </p:nvSpPr>
        <p:spPr>
          <a:xfrm>
            <a:off x="2458765" y="1698686"/>
            <a:ext cx="1268168" cy="1268168"/>
          </a:xfrm>
          <a:prstGeom prst="ellipse">
            <a:avLst/>
          </a:prstGeom>
          <a:solidFill>
            <a:srgbClr val="8536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9" name="Google Shape;559;p101"/>
          <p:cNvSpPr/>
          <p:nvPr/>
        </p:nvSpPr>
        <p:spPr>
          <a:xfrm>
            <a:off x="4753991" y="1698686"/>
            <a:ext cx="1268168" cy="1268168"/>
          </a:xfrm>
          <a:prstGeom prst="ellipse">
            <a:avLst/>
          </a:prstGeom>
          <a:solidFill>
            <a:srgbClr val="93C2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0" name="Google Shape;560;p101"/>
          <p:cNvSpPr/>
          <p:nvPr/>
        </p:nvSpPr>
        <p:spPr>
          <a:xfrm>
            <a:off x="7049217" y="1698686"/>
            <a:ext cx="1268168" cy="1268168"/>
          </a:xfrm>
          <a:prstGeom prst="ellipse">
            <a:avLst/>
          </a:prstGeom>
          <a:solidFill>
            <a:srgbClr val="4527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1" name="Google Shape;561;p101"/>
          <p:cNvSpPr/>
          <p:nvPr/>
        </p:nvSpPr>
        <p:spPr>
          <a:xfrm>
            <a:off x="9344443" y="1698686"/>
            <a:ext cx="1268168" cy="1268168"/>
          </a:xfrm>
          <a:prstGeom prst="ellipse">
            <a:avLst/>
          </a:prstGeom>
          <a:solidFill>
            <a:srgbClr val="3862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2" name="Google Shape;562;p101"/>
          <p:cNvSpPr/>
          <p:nvPr/>
        </p:nvSpPr>
        <p:spPr>
          <a:xfrm>
            <a:off x="2562014" y="1786976"/>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3" name="Google Shape;563;p101"/>
          <p:cNvSpPr/>
          <p:nvPr/>
        </p:nvSpPr>
        <p:spPr>
          <a:xfrm>
            <a:off x="4860745" y="1805440"/>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4" name="Google Shape;564;p101"/>
          <p:cNvSpPr/>
          <p:nvPr/>
        </p:nvSpPr>
        <p:spPr>
          <a:xfrm>
            <a:off x="7155971" y="1805439"/>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5" name="Google Shape;565;p101"/>
          <p:cNvSpPr/>
          <p:nvPr/>
        </p:nvSpPr>
        <p:spPr>
          <a:xfrm>
            <a:off x="9451197" y="1805439"/>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6" name="Google Shape;566;p101"/>
          <p:cNvSpPr/>
          <p:nvPr/>
        </p:nvSpPr>
        <p:spPr>
          <a:xfrm>
            <a:off x="3435379" y="4279578"/>
            <a:ext cx="879736" cy="879735"/>
          </a:xfrm>
          <a:prstGeom prst="ellipse">
            <a:avLst/>
          </a:prstGeom>
          <a:solidFill>
            <a:srgbClr val="8536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7" name="Google Shape;567;p101"/>
          <p:cNvSpPr/>
          <p:nvPr/>
        </p:nvSpPr>
        <p:spPr>
          <a:xfrm>
            <a:off x="5798873" y="4279578"/>
            <a:ext cx="879736" cy="879735"/>
          </a:xfrm>
          <a:prstGeom prst="ellipse">
            <a:avLst/>
          </a:prstGeom>
          <a:solidFill>
            <a:srgbClr val="93C2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 name="Google Shape;568;p101"/>
          <p:cNvSpPr/>
          <p:nvPr/>
        </p:nvSpPr>
        <p:spPr>
          <a:xfrm>
            <a:off x="8095831" y="4279578"/>
            <a:ext cx="879736" cy="879735"/>
          </a:xfrm>
          <a:prstGeom prst="ellipse">
            <a:avLst/>
          </a:prstGeom>
          <a:solidFill>
            <a:srgbClr val="4527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9" name="Google Shape;569;p101"/>
          <p:cNvSpPr/>
          <p:nvPr/>
        </p:nvSpPr>
        <p:spPr>
          <a:xfrm>
            <a:off x="10526240" y="4279578"/>
            <a:ext cx="879736" cy="879735"/>
          </a:xfrm>
          <a:prstGeom prst="ellipse">
            <a:avLst/>
          </a:prstGeom>
          <a:solidFill>
            <a:srgbClr val="3862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0" name="Google Shape;570;p101"/>
          <p:cNvSpPr txBox="1">
            <a:spLocks noGrp="1"/>
          </p:cNvSpPr>
          <p:nvPr>
            <p:ph type="body" idx="2"/>
          </p:nvPr>
        </p:nvSpPr>
        <p:spPr>
          <a:xfrm>
            <a:off x="2747941" y="1946907"/>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53693"/>
              </a:buClr>
              <a:buSzPts val="4800"/>
              <a:buNone/>
              <a:defRPr sz="4800" b="0" i="0">
                <a:solidFill>
                  <a:srgbClr val="853693"/>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1" name="Google Shape;571;p101"/>
          <p:cNvSpPr txBox="1">
            <a:spLocks noGrp="1"/>
          </p:cNvSpPr>
          <p:nvPr>
            <p:ph type="body" idx="3"/>
          </p:nvPr>
        </p:nvSpPr>
        <p:spPr>
          <a:xfrm>
            <a:off x="5064548" y="1949503"/>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3C23D"/>
              </a:buClr>
              <a:buSzPts val="4800"/>
              <a:buNone/>
              <a:defRPr sz="4800" b="0" i="0">
                <a:solidFill>
                  <a:srgbClr val="93C23D"/>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2" name="Google Shape;572;p101"/>
          <p:cNvSpPr txBox="1">
            <a:spLocks noGrp="1"/>
          </p:cNvSpPr>
          <p:nvPr>
            <p:ph type="body" idx="4"/>
          </p:nvPr>
        </p:nvSpPr>
        <p:spPr>
          <a:xfrm>
            <a:off x="7338393" y="1962861"/>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452771"/>
              </a:buClr>
              <a:buSzPts val="4800"/>
              <a:buNone/>
              <a:defRPr sz="4800" b="0" i="0">
                <a:solidFill>
                  <a:srgbClr val="45277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3" name="Google Shape;573;p101"/>
          <p:cNvSpPr txBox="1">
            <a:spLocks noGrp="1"/>
          </p:cNvSpPr>
          <p:nvPr>
            <p:ph type="body" idx="5"/>
          </p:nvPr>
        </p:nvSpPr>
        <p:spPr>
          <a:xfrm>
            <a:off x="9655000" y="1965457"/>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452771"/>
              </a:buClr>
              <a:buSzPts val="4800"/>
              <a:buNone/>
              <a:defRPr sz="4800" b="0" i="0">
                <a:solidFill>
                  <a:srgbClr val="45277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4" name="Google Shape;574;p101"/>
          <p:cNvSpPr txBox="1">
            <a:spLocks noGrp="1"/>
          </p:cNvSpPr>
          <p:nvPr>
            <p:ph type="body" idx="6"/>
          </p:nvPr>
        </p:nvSpPr>
        <p:spPr>
          <a:xfrm>
            <a:off x="2291885" y="3135867"/>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5" name="Google Shape;575;p101"/>
          <p:cNvSpPr txBox="1">
            <a:spLocks noGrp="1"/>
          </p:cNvSpPr>
          <p:nvPr>
            <p:ph type="body" idx="7"/>
          </p:nvPr>
        </p:nvSpPr>
        <p:spPr>
          <a:xfrm>
            <a:off x="6878370" y="3121537"/>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6" name="Google Shape;576;p101"/>
          <p:cNvSpPr txBox="1">
            <a:spLocks noGrp="1"/>
          </p:cNvSpPr>
          <p:nvPr>
            <p:ph type="body" idx="8"/>
          </p:nvPr>
        </p:nvSpPr>
        <p:spPr>
          <a:xfrm>
            <a:off x="9209597" y="3102739"/>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7" name="Google Shape;577;p101"/>
          <p:cNvSpPr txBox="1">
            <a:spLocks noGrp="1"/>
          </p:cNvSpPr>
          <p:nvPr>
            <p:ph type="body" idx="9"/>
          </p:nvPr>
        </p:nvSpPr>
        <p:spPr>
          <a:xfrm>
            <a:off x="4623112" y="3117069"/>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78" name="Google Shape;578;p101" descr="A purple circle with a black circle&#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r="-67519" b="-3521"/>
          <a:stretch/>
        </p:blipFill>
        <p:spPr>
          <a:xfrm rot="10800000" flipH="1">
            <a:off x="0" y="5675352"/>
            <a:ext cx="1924905" cy="1182648"/>
          </a:xfrm>
          <a:prstGeom prst="rect">
            <a:avLst/>
          </a:prstGeom>
          <a:noFill/>
          <a:ln>
            <a:noFill/>
          </a:ln>
        </p:spPr>
      </p:pic>
      <p:sp>
        <p:nvSpPr>
          <p:cNvPr id="579" name="Google Shape;579;p101"/>
          <p:cNvSpPr/>
          <p:nvPr/>
        </p:nvSpPr>
        <p:spPr>
          <a:xfrm>
            <a:off x="1064326" y="6471093"/>
            <a:ext cx="213071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rgbClr val="09446A"/>
                </a:solidFill>
                <a:latin typeface="Calibri"/>
                <a:ea typeface="Calibri"/>
                <a:cs typeface="Calibri"/>
                <a:sym typeface="Calibri"/>
              </a:rPr>
              <a:t>strengthening female community leaders</a:t>
            </a:r>
            <a:endParaRPr/>
          </a:p>
        </p:txBody>
      </p:sp>
    </p:spTree>
    <p:extLst>
      <p:ext uri="{BB962C8B-B14F-4D97-AF65-F5344CB8AC3E}">
        <p14:creationId xmlns:p14="http://schemas.microsoft.com/office/powerpoint/2010/main" val="42758716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ext Slide - with solid header - Blue">
  <p:cSld name="Text Slide - with solid header - Blue">
    <p:spTree>
      <p:nvGrpSpPr>
        <p:cNvPr id="1" name="Shape 580"/>
        <p:cNvGrpSpPr/>
        <p:nvPr/>
      </p:nvGrpSpPr>
      <p:grpSpPr>
        <a:xfrm>
          <a:off x="0" y="0"/>
          <a:ext cx="0" cy="0"/>
          <a:chOff x="0" y="0"/>
          <a:chExt cx="0" cy="0"/>
        </a:xfrm>
      </p:grpSpPr>
      <p:sp>
        <p:nvSpPr>
          <p:cNvPr id="581" name="Google Shape;581;p102"/>
          <p:cNvSpPr/>
          <p:nvPr/>
        </p:nvSpPr>
        <p:spPr>
          <a:xfrm>
            <a:off x="332509" y="301337"/>
            <a:ext cx="11513127" cy="1859972"/>
          </a:xfrm>
          <a:prstGeom prst="rect">
            <a:avLst/>
          </a:prstGeom>
          <a:solidFill>
            <a:srgbClr val="93C2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2" name="Google Shape;582;p102"/>
          <p:cNvSpPr txBox="1">
            <a:spLocks noGrp="1"/>
          </p:cNvSpPr>
          <p:nvPr>
            <p:ph type="body" idx="1"/>
          </p:nvPr>
        </p:nvSpPr>
        <p:spPr>
          <a:xfrm>
            <a:off x="783177" y="943935"/>
            <a:ext cx="10563696"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3" name="Google Shape;583;p102"/>
          <p:cNvSpPr txBox="1">
            <a:spLocks noGrp="1"/>
          </p:cNvSpPr>
          <p:nvPr>
            <p:ph type="body" idx="2"/>
          </p:nvPr>
        </p:nvSpPr>
        <p:spPr>
          <a:xfrm>
            <a:off x="708651" y="2668824"/>
            <a:ext cx="10638222" cy="324524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E5E5E"/>
              </a:buClr>
              <a:buSzPts val="2400"/>
              <a:buNone/>
              <a:defRPr sz="2400">
                <a:solidFill>
                  <a:srgbClr val="5E5E5E"/>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4" name="Google Shape;584;p102"/>
          <p:cNvSpPr/>
          <p:nvPr/>
        </p:nvSpPr>
        <p:spPr>
          <a:xfrm>
            <a:off x="1267526" y="6471093"/>
            <a:ext cx="9874607"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a:solidFill>
                  <a:srgbClr val="09446A"/>
                </a:solidFill>
                <a:latin typeface="Calibri"/>
                <a:ea typeface="Calibri"/>
                <a:cs typeface="Calibri"/>
                <a:sym typeface="Calibri"/>
              </a:rPr>
              <a:t>strengthening female community leaders</a:t>
            </a:r>
            <a:endParaRPr/>
          </a:p>
        </p:txBody>
      </p:sp>
      <p:pic>
        <p:nvPicPr>
          <p:cNvPr id="585" name="Google Shape;585;p102" descr="A purple circle with a black circle&#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r="-67519" b="-3521"/>
          <a:stretch/>
        </p:blipFill>
        <p:spPr>
          <a:xfrm rot="10800000">
            <a:off x="10284028" y="5668038"/>
            <a:ext cx="1924905" cy="1182648"/>
          </a:xfrm>
          <a:prstGeom prst="rect">
            <a:avLst/>
          </a:prstGeom>
          <a:noFill/>
          <a:ln>
            <a:noFill/>
          </a:ln>
        </p:spPr>
      </p:pic>
    </p:spTree>
    <p:extLst>
      <p:ext uri="{BB962C8B-B14F-4D97-AF65-F5344CB8AC3E}">
        <p14:creationId xmlns:p14="http://schemas.microsoft.com/office/powerpoint/2010/main" val="37718278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SHINE</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SHINE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825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200F3D8-1F43-A84F-9E80-19AD34C4FFFC}"/>
              </a:ext>
            </a:extLst>
          </p:cNvPr>
          <p:cNvSpPr/>
          <p:nvPr userDrawn="1"/>
        </p:nvSpPr>
        <p:spPr>
          <a:xfrm>
            <a:off x="3130350" y="209349"/>
            <a:ext cx="5931299" cy="5931299"/>
          </a:xfrm>
          <a:prstGeom prst="ellipse">
            <a:avLst/>
          </a:prstGeom>
          <a:solidFill>
            <a:srgbClr val="853693"/>
          </a:solidFill>
          <a:ln>
            <a:noFill/>
          </a:ln>
          <a:effectLst>
            <a:innerShdw blurRad="495300" dist="190500" dir="336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D31A1F-F0FD-D84A-99A6-AE32A35F54A9}"/>
              </a:ext>
            </a:extLst>
          </p:cNvPr>
          <p:cNvSpPr/>
          <p:nvPr userDrawn="1"/>
        </p:nvSpPr>
        <p:spPr>
          <a:xfrm>
            <a:off x="0" y="6445449"/>
            <a:ext cx="12192000" cy="230832"/>
          </a:xfrm>
          <a:prstGeom prst="rect">
            <a:avLst/>
          </a:prstGeom>
        </p:spPr>
        <p:txBody>
          <a:bodyPr wrap="square">
            <a:spAutoFit/>
          </a:bodyPr>
          <a:lstStyle/>
          <a:p>
            <a:pPr lvl="0" algn="ctr"/>
            <a:r>
              <a:rPr lang="en-US" sz="900" dirty="0">
                <a:solidFill>
                  <a:srgbClr val="09446A"/>
                </a:solidFill>
              </a:rPr>
              <a:t>strengthening female community leaders</a:t>
            </a:r>
          </a:p>
        </p:txBody>
      </p:sp>
      <p:sp>
        <p:nvSpPr>
          <p:cNvPr id="8" name="Text Placeholder 23">
            <a:extLst>
              <a:ext uri="{FF2B5EF4-FFF2-40B4-BE49-F238E27FC236}">
                <a16:creationId xmlns:a16="http://schemas.microsoft.com/office/drawing/2014/main" id="{66A7AF90-55C0-F44B-83E4-9F77C86E2839}"/>
              </a:ext>
            </a:extLst>
          </p:cNvPr>
          <p:cNvSpPr>
            <a:spLocks noGrp="1"/>
          </p:cNvSpPr>
          <p:nvPr>
            <p:ph type="body" sz="quarter" idx="14" hasCustomPrompt="1"/>
          </p:nvPr>
        </p:nvSpPr>
        <p:spPr>
          <a:xfrm>
            <a:off x="7638637" y="399135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83F29440-5949-7B42-BAEF-86044EDB0709}"/>
              </a:ext>
            </a:extLst>
          </p:cNvPr>
          <p:cNvSpPr>
            <a:spLocks noGrp="1"/>
          </p:cNvSpPr>
          <p:nvPr>
            <p:ph type="body" sz="quarter" idx="13" hasCustomPrompt="1"/>
          </p:nvPr>
        </p:nvSpPr>
        <p:spPr>
          <a:xfrm>
            <a:off x="3902765" y="1306076"/>
            <a:ext cx="4368800" cy="3742267"/>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FA972E7E-9D6C-AB47-80D0-5B0CC47F9364}"/>
              </a:ext>
            </a:extLst>
          </p:cNvPr>
          <p:cNvSpPr>
            <a:spLocks noGrp="1"/>
          </p:cNvSpPr>
          <p:nvPr>
            <p:ph type="body" sz="quarter" idx="15" hasCustomPrompt="1"/>
          </p:nvPr>
        </p:nvSpPr>
        <p:spPr>
          <a:xfrm>
            <a:off x="3902765" y="1289142"/>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Tree>
    <p:extLst>
      <p:ext uri="{BB962C8B-B14F-4D97-AF65-F5344CB8AC3E}">
        <p14:creationId xmlns:p14="http://schemas.microsoft.com/office/powerpoint/2010/main" val="179189555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SHINE</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0728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12" name="Picture 11" descr="A picture containing hole, toilet&#10;&#10;Description automatically generated">
            <a:extLst>
              <a:ext uri="{FF2B5EF4-FFF2-40B4-BE49-F238E27FC236}">
                <a16:creationId xmlns:a16="http://schemas.microsoft.com/office/drawing/2014/main" id="{1BF414EF-410B-874D-8864-239BB2AE12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880"/>
          <a:stretch/>
        </p:blipFill>
        <p:spPr>
          <a:xfrm>
            <a:off x="-2" y="0"/>
            <a:ext cx="12192001" cy="6858000"/>
          </a:xfrm>
          <a:prstGeom prst="rect">
            <a:avLst/>
          </a:prstGeom>
        </p:spPr>
      </p:pic>
      <p:pic>
        <p:nvPicPr>
          <p:cNvPr id="15" name="Picture 14" descr="Icon&#10;&#10;Description automatically generated">
            <a:extLst>
              <a:ext uri="{FF2B5EF4-FFF2-40B4-BE49-F238E27FC236}">
                <a16:creationId xmlns:a16="http://schemas.microsoft.com/office/drawing/2014/main" id="{33838438-AD50-1546-8527-9E03A80707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283" y="843765"/>
            <a:ext cx="3581890" cy="1638178"/>
          </a:xfrm>
          <a:prstGeom prst="rect">
            <a:avLst/>
          </a:prstGeom>
        </p:spPr>
      </p:pic>
      <p:sp>
        <p:nvSpPr>
          <p:cNvPr id="16" name="Text Placeholder 23">
            <a:extLst>
              <a:ext uri="{FF2B5EF4-FFF2-40B4-BE49-F238E27FC236}">
                <a16:creationId xmlns:a16="http://schemas.microsoft.com/office/drawing/2014/main" id="{A4833CAF-5D68-BB42-8D11-D4DE69B836A9}"/>
              </a:ext>
            </a:extLst>
          </p:cNvPr>
          <p:cNvSpPr>
            <a:spLocks noGrp="1"/>
          </p:cNvSpPr>
          <p:nvPr>
            <p:ph type="body" sz="quarter" idx="15" hasCustomPrompt="1"/>
          </p:nvPr>
        </p:nvSpPr>
        <p:spPr>
          <a:xfrm>
            <a:off x="521164" y="5271964"/>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20" name="Text Placeholder 23">
            <a:extLst>
              <a:ext uri="{FF2B5EF4-FFF2-40B4-BE49-F238E27FC236}">
                <a16:creationId xmlns:a16="http://schemas.microsoft.com/office/drawing/2014/main" id="{E3ED3BCF-A56E-0A4B-B316-E67C1EF3481A}"/>
              </a:ext>
            </a:extLst>
          </p:cNvPr>
          <p:cNvSpPr>
            <a:spLocks noGrp="1"/>
          </p:cNvSpPr>
          <p:nvPr>
            <p:ph type="body" sz="quarter" idx="16" hasCustomPrompt="1"/>
          </p:nvPr>
        </p:nvSpPr>
        <p:spPr>
          <a:xfrm>
            <a:off x="521164" y="4653441"/>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2</a:t>
            </a:r>
          </a:p>
        </p:txBody>
      </p:sp>
      <p:pic>
        <p:nvPicPr>
          <p:cNvPr id="25" name="Picture 24">
            <a:extLst>
              <a:ext uri="{FF2B5EF4-FFF2-40B4-BE49-F238E27FC236}">
                <a16:creationId xmlns:a16="http://schemas.microsoft.com/office/drawing/2014/main" id="{89D987AE-EF5D-0846-9714-32B742E961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9845954" y="5785522"/>
            <a:ext cx="1991960" cy="4574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17832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6B745E44-299F-EA4F-B6D8-F09FA098B7A0}"/>
              </a:ext>
            </a:extLst>
          </p:cNvPr>
          <p:cNvSpPr/>
          <p:nvPr userDrawn="1"/>
        </p:nvSpPr>
        <p:spPr>
          <a:xfrm>
            <a:off x="5951349" y="169215"/>
            <a:ext cx="6272857" cy="6688785"/>
          </a:xfrm>
          <a:custGeom>
            <a:avLst/>
            <a:gdLst>
              <a:gd name="connsiteX0" fmla="*/ 4400123 w 6128205"/>
              <a:gd name="connsiteY0" fmla="*/ 0 h 6534542"/>
              <a:gd name="connsiteX1" fmla="*/ 6112850 w 6128205"/>
              <a:gd name="connsiteY1" fmla="*/ 345784 h 6534542"/>
              <a:gd name="connsiteX2" fmla="*/ 6128205 w 6128205"/>
              <a:gd name="connsiteY2" fmla="*/ 352726 h 6534542"/>
              <a:gd name="connsiteX3" fmla="*/ 6128205 w 6128205"/>
              <a:gd name="connsiteY3" fmla="*/ 6534542 h 6534542"/>
              <a:gd name="connsiteX4" fmla="*/ 553584 w 6128205"/>
              <a:gd name="connsiteY4" fmla="*/ 6534542 h 6534542"/>
              <a:gd name="connsiteX5" fmla="*/ 531071 w 6128205"/>
              <a:gd name="connsiteY5" fmla="*/ 6497484 h 6534542"/>
              <a:gd name="connsiteX6" fmla="*/ 0 w 6128205"/>
              <a:gd name="connsiteY6" fmla="*/ 4400124 h 6534542"/>
              <a:gd name="connsiteX7" fmla="*/ 4400123 w 6128205"/>
              <a:gd name="connsiteY7" fmla="*/ 0 h 653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8205" h="6534542">
                <a:moveTo>
                  <a:pt x="4400123" y="0"/>
                </a:moveTo>
                <a:cubicBezTo>
                  <a:pt x="5007653" y="0"/>
                  <a:pt x="5586426" y="123125"/>
                  <a:pt x="6112850" y="345784"/>
                </a:cubicBezTo>
                <a:lnTo>
                  <a:pt x="6128205" y="352726"/>
                </a:lnTo>
                <a:lnTo>
                  <a:pt x="6128205" y="6534542"/>
                </a:lnTo>
                <a:lnTo>
                  <a:pt x="553584" y="6534542"/>
                </a:lnTo>
                <a:lnTo>
                  <a:pt x="531071" y="6497484"/>
                </a:lnTo>
                <a:cubicBezTo>
                  <a:pt x="192383" y="5874016"/>
                  <a:pt x="0" y="5159537"/>
                  <a:pt x="0" y="4400124"/>
                </a:cubicBezTo>
                <a:cubicBezTo>
                  <a:pt x="0" y="1970003"/>
                  <a:pt x="1970002" y="0"/>
                  <a:pt x="4400123" y="0"/>
                </a:cubicBezTo>
                <a:close/>
              </a:path>
            </a:pathLst>
          </a:custGeom>
          <a:solidFill>
            <a:srgbClr val="853693"/>
          </a:solidFill>
          <a:ln>
            <a:noFill/>
          </a:ln>
          <a:effectLst>
            <a:innerShdw blurRad="495300" dist="190500" dir="11340000">
              <a:prstClr val="black">
                <a:alpha val="71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7" name="Picture 16" descr="Icon&#10;&#10;Description automatically generated">
            <a:extLst>
              <a:ext uri="{FF2B5EF4-FFF2-40B4-BE49-F238E27FC236}">
                <a16:creationId xmlns:a16="http://schemas.microsoft.com/office/drawing/2014/main" id="{287F5099-27E8-B040-8ABE-C892C7BBEF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1912" y="655162"/>
            <a:ext cx="3581890" cy="1638178"/>
          </a:xfrm>
          <a:prstGeom prst="rect">
            <a:avLst/>
          </a:prstGeom>
        </p:spPr>
      </p:pic>
      <p:sp>
        <p:nvSpPr>
          <p:cNvPr id="22" name="Picture Placeholder 21">
            <a:extLst>
              <a:ext uri="{FF2B5EF4-FFF2-40B4-BE49-F238E27FC236}">
                <a16:creationId xmlns:a16="http://schemas.microsoft.com/office/drawing/2014/main" id="{A538C1CA-D9F3-C141-8F59-16135BECE27B}"/>
              </a:ext>
            </a:extLst>
          </p:cNvPr>
          <p:cNvSpPr>
            <a:spLocks noGrp="1"/>
          </p:cNvSpPr>
          <p:nvPr>
            <p:ph type="pic" sz="quarter" idx="17"/>
          </p:nvPr>
        </p:nvSpPr>
        <p:spPr>
          <a:xfrm>
            <a:off x="659311" y="2646809"/>
            <a:ext cx="6041474" cy="4232957"/>
          </a:xfrm>
          <a:custGeom>
            <a:avLst/>
            <a:gdLst>
              <a:gd name="connsiteX0" fmla="*/ 3020737 w 6041474"/>
              <a:gd name="connsiteY0" fmla="*/ 0 h 4232957"/>
              <a:gd name="connsiteX1" fmla="*/ 6041474 w 6041474"/>
              <a:gd name="connsiteY1" fmla="*/ 3103816 h 4232957"/>
              <a:gd name="connsiteX2" fmla="*/ 5905668 w 6041474"/>
              <a:gd name="connsiteY2" fmla="*/ 4026796 h 4232957"/>
              <a:gd name="connsiteX3" fmla="*/ 5832232 w 6041474"/>
              <a:gd name="connsiteY3" fmla="*/ 4232957 h 4232957"/>
              <a:gd name="connsiteX4" fmla="*/ 209243 w 6041474"/>
              <a:gd name="connsiteY4" fmla="*/ 4232957 h 4232957"/>
              <a:gd name="connsiteX5" fmla="*/ 135807 w 6041474"/>
              <a:gd name="connsiteY5" fmla="*/ 4026796 h 4232957"/>
              <a:gd name="connsiteX6" fmla="*/ 0 w 6041474"/>
              <a:gd name="connsiteY6" fmla="*/ 3103816 h 4232957"/>
              <a:gd name="connsiteX7" fmla="*/ 3020737 w 6041474"/>
              <a:gd name="connsiteY7" fmla="*/ 0 h 423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474" h="4232957">
                <a:moveTo>
                  <a:pt x="3020737" y="0"/>
                </a:moveTo>
                <a:cubicBezTo>
                  <a:pt x="4689044" y="0"/>
                  <a:pt x="6041474" y="1389626"/>
                  <a:pt x="6041474" y="3103816"/>
                </a:cubicBezTo>
                <a:cubicBezTo>
                  <a:pt x="6041474" y="3425227"/>
                  <a:pt x="5993928" y="3735227"/>
                  <a:pt x="5905668" y="4026796"/>
                </a:cubicBezTo>
                <a:lnTo>
                  <a:pt x="5832232" y="4232957"/>
                </a:lnTo>
                <a:lnTo>
                  <a:pt x="209243" y="4232957"/>
                </a:lnTo>
                <a:lnTo>
                  <a:pt x="135807" y="4026796"/>
                </a:lnTo>
                <a:cubicBezTo>
                  <a:pt x="47547" y="3735227"/>
                  <a:pt x="0" y="3425227"/>
                  <a:pt x="0" y="3103816"/>
                </a:cubicBezTo>
                <a:cubicBezTo>
                  <a:pt x="0" y="1389626"/>
                  <a:pt x="1352430" y="0"/>
                  <a:pt x="3020737" y="0"/>
                </a:cubicBezTo>
                <a:close/>
              </a:path>
            </a:pathLst>
          </a:custGeom>
          <a:noFill/>
        </p:spPr>
        <p:txBody>
          <a:bodyPr wrap="square">
            <a:noAutofit/>
          </a:bodyPr>
          <a:lstStyle/>
          <a:p>
            <a:endParaRPr lang="en-US"/>
          </a:p>
        </p:txBody>
      </p:sp>
      <p:sp>
        <p:nvSpPr>
          <p:cNvPr id="8" name="Text Placeholder 23">
            <a:extLst>
              <a:ext uri="{FF2B5EF4-FFF2-40B4-BE49-F238E27FC236}">
                <a16:creationId xmlns:a16="http://schemas.microsoft.com/office/drawing/2014/main" id="{10CBB56E-7CBD-0F48-A1C2-0E2E70C191FC}"/>
              </a:ext>
            </a:extLst>
          </p:cNvPr>
          <p:cNvSpPr>
            <a:spLocks noGrp="1"/>
          </p:cNvSpPr>
          <p:nvPr>
            <p:ph type="body" sz="quarter" idx="15" hasCustomPrompt="1"/>
          </p:nvPr>
        </p:nvSpPr>
        <p:spPr>
          <a:xfrm>
            <a:off x="7225690" y="2916656"/>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9" name="Text Placeholder 23">
            <a:extLst>
              <a:ext uri="{FF2B5EF4-FFF2-40B4-BE49-F238E27FC236}">
                <a16:creationId xmlns:a16="http://schemas.microsoft.com/office/drawing/2014/main" id="{807CE745-EAFF-E344-98D0-9D2DAAD59D32}"/>
              </a:ext>
            </a:extLst>
          </p:cNvPr>
          <p:cNvSpPr>
            <a:spLocks noGrp="1"/>
          </p:cNvSpPr>
          <p:nvPr>
            <p:ph type="body" sz="quarter" idx="16" hasCustomPrompt="1"/>
          </p:nvPr>
        </p:nvSpPr>
        <p:spPr>
          <a:xfrm>
            <a:off x="7225690" y="2298133"/>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2</a:t>
            </a:r>
          </a:p>
        </p:txBody>
      </p:sp>
      <p:sp>
        <p:nvSpPr>
          <p:cNvPr id="5" name="Rectangle 4">
            <a:extLst>
              <a:ext uri="{FF2B5EF4-FFF2-40B4-BE49-F238E27FC236}">
                <a16:creationId xmlns:a16="http://schemas.microsoft.com/office/drawing/2014/main" id="{BDD14B6E-D3A2-3042-AF70-EFA2901639AF}"/>
              </a:ext>
            </a:extLst>
          </p:cNvPr>
          <p:cNvSpPr/>
          <p:nvPr userDrawn="1"/>
        </p:nvSpPr>
        <p:spPr>
          <a:xfrm>
            <a:off x="9551280" y="5630370"/>
            <a:ext cx="2672926" cy="697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673D17B3-ECB4-544D-9892-7404086D271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44449"/>
          <a:stretch/>
        </p:blipFill>
        <p:spPr bwMode="auto">
          <a:xfrm>
            <a:off x="9891763" y="5720061"/>
            <a:ext cx="1991960" cy="4574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68349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Overview/Content Slide - 6 point">
    <p:spTree>
      <p:nvGrpSpPr>
        <p:cNvPr id="1" name=""/>
        <p:cNvGrpSpPr/>
        <p:nvPr/>
      </p:nvGrpSpPr>
      <p:grpSpPr>
        <a:xfrm>
          <a:off x="0" y="0"/>
          <a:ext cx="0" cy="0"/>
          <a:chOff x="0" y="0"/>
          <a:chExt cx="0" cy="0"/>
        </a:xfrm>
      </p:grpSpPr>
      <p:pic>
        <p:nvPicPr>
          <p:cNvPr id="19" name="Picture 18" descr="A picture containing hole, toilet&#10;&#10;Description automatically generated">
            <a:extLst>
              <a:ext uri="{FF2B5EF4-FFF2-40B4-BE49-F238E27FC236}">
                <a16:creationId xmlns:a16="http://schemas.microsoft.com/office/drawing/2014/main" id="{03C6AF20-A509-0D4A-A4EF-4E892705D0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62248" y="0"/>
            <a:ext cx="6392587" cy="6858000"/>
          </a:xfrm>
          <a:prstGeom prst="rect">
            <a:avLst/>
          </a:prstGeom>
        </p:spPr>
      </p:pic>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1310384" y="1596654"/>
            <a:ext cx="4067527" cy="4591442"/>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1312831" y="669904"/>
            <a:ext cx="4135586"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060249" y="1319630"/>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330340" y="2331659"/>
            <a:ext cx="51107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060249" y="2274464"/>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316485" y="3299905"/>
            <a:ext cx="51107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046394" y="3242710"/>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330340" y="4242297"/>
            <a:ext cx="51107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060249" y="4185102"/>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Box 5">
            <a:extLst>
              <a:ext uri="{FF2B5EF4-FFF2-40B4-BE49-F238E27FC236}">
                <a16:creationId xmlns:a16="http://schemas.microsoft.com/office/drawing/2014/main" id="{D1CC14A8-E9C9-6443-A076-940746EFD053}"/>
              </a:ext>
            </a:extLst>
          </p:cNvPr>
          <p:cNvSpPr txBox="1"/>
          <p:nvPr userDrawn="1"/>
        </p:nvSpPr>
        <p:spPr>
          <a:xfrm>
            <a:off x="7046394" y="605755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dirty="0">
                <a:solidFill>
                  <a:srgbClr val="09446A"/>
                </a:solidFill>
                <a:effectLs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1100" dirty="0">
              <a:solidFill>
                <a:srgbClr val="09446A"/>
              </a:solidFill>
              <a:effectLst/>
              <a:ea typeface="Calibri" panose="020F0502020204030204" pitchFamily="34" charset="0"/>
              <a:cs typeface="Times New Roman" panose="02020603050405020304" pitchFamily="18" charset="0"/>
            </a:endParaRPr>
          </a:p>
          <a:p>
            <a:pPr algn="ctr"/>
            <a:r>
              <a:rPr lang="en-US" sz="800" dirty="0">
                <a:solidFill>
                  <a:srgbClr val="09446A"/>
                </a:solidFill>
                <a:effectLst/>
                <a:ea typeface="Calibri" panose="020F0502020204030204" pitchFamily="34" charset="0"/>
                <a:cs typeface="Times New Roman" panose="02020603050405020304" pitchFamily="18" charset="0"/>
              </a:rPr>
              <a:t> </a:t>
            </a:r>
            <a:endParaRPr lang="en-IE" sz="1100" dirty="0">
              <a:solidFill>
                <a:srgbClr val="09446A"/>
              </a:solidFill>
              <a:effectLst/>
              <a:ea typeface="Calibri" panose="020F0502020204030204" pitchFamily="34" charset="0"/>
              <a:cs typeface="Times New Roman" panose="02020603050405020304" pitchFamily="18" charset="0"/>
            </a:endParaRPr>
          </a:p>
        </p:txBody>
      </p:sp>
      <p:sp>
        <p:nvSpPr>
          <p:cNvPr id="49" name="Text Placeholder 25">
            <a:extLst>
              <a:ext uri="{FF2B5EF4-FFF2-40B4-BE49-F238E27FC236}">
                <a16:creationId xmlns:a16="http://schemas.microsoft.com/office/drawing/2014/main" id="{B47BBA40-D3B2-3449-87E8-7AF910A29AE5}"/>
              </a:ext>
            </a:extLst>
          </p:cNvPr>
          <p:cNvSpPr>
            <a:spLocks noGrp="1"/>
          </p:cNvSpPr>
          <p:nvPr>
            <p:ph type="body" sz="quarter" idx="27" hasCustomPrompt="1"/>
          </p:nvPr>
        </p:nvSpPr>
        <p:spPr>
          <a:xfrm>
            <a:off x="6330340" y="5169207"/>
            <a:ext cx="51107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0" name="Text Placeholder 25">
            <a:extLst>
              <a:ext uri="{FF2B5EF4-FFF2-40B4-BE49-F238E27FC236}">
                <a16:creationId xmlns:a16="http://schemas.microsoft.com/office/drawing/2014/main" id="{F30BBEC5-9C8A-1943-907F-416BF8E28C12}"/>
              </a:ext>
            </a:extLst>
          </p:cNvPr>
          <p:cNvSpPr>
            <a:spLocks noGrp="1"/>
          </p:cNvSpPr>
          <p:nvPr>
            <p:ph type="body" sz="quarter" idx="28" hasCustomPrompt="1"/>
          </p:nvPr>
        </p:nvSpPr>
        <p:spPr>
          <a:xfrm>
            <a:off x="7060249" y="5112012"/>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909213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9" name="Picture 8" descr="A purple circle with a black circle&#10;&#10;Description automatically generated with low confidence">
            <a:extLst>
              <a:ext uri="{FF2B5EF4-FFF2-40B4-BE49-F238E27FC236}">
                <a16:creationId xmlns:a16="http://schemas.microsoft.com/office/drawing/2014/main" id="{26654832-B38C-3148-B886-DD863FC511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2326"/>
          <a:stretch/>
        </p:blipFill>
        <p:spPr bwMode="auto">
          <a:xfrm flipH="1">
            <a:off x="0" y="0"/>
            <a:ext cx="12192000" cy="5990791"/>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B32EE5CC-E049-D04F-A393-1C6C6E9E99C1}"/>
              </a:ext>
            </a:extLst>
          </p:cNvPr>
          <p:cNvSpPr/>
          <p:nvPr userDrawn="1"/>
        </p:nvSpPr>
        <p:spPr>
          <a:xfrm>
            <a:off x="2023087" y="611494"/>
            <a:ext cx="36000" cy="1411491"/>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Text Placeholder 23">
            <a:extLst>
              <a:ext uri="{FF2B5EF4-FFF2-40B4-BE49-F238E27FC236}">
                <a16:creationId xmlns:a16="http://schemas.microsoft.com/office/drawing/2014/main" id="{F9DD79E2-13F7-2E40-B780-4D807D0D3F24}"/>
              </a:ext>
            </a:extLst>
          </p:cNvPr>
          <p:cNvSpPr>
            <a:spLocks noGrp="1"/>
          </p:cNvSpPr>
          <p:nvPr>
            <p:ph type="body" sz="quarter" idx="17" hasCustomPrompt="1"/>
          </p:nvPr>
        </p:nvSpPr>
        <p:spPr>
          <a:xfrm>
            <a:off x="2304507" y="867209"/>
            <a:ext cx="3791493" cy="845970"/>
          </a:xfrm>
        </p:spPr>
        <p:txBody>
          <a:bodyPr anchor="ctr">
            <a:normAutofit/>
          </a:bodyPr>
          <a:lstStyle>
            <a:lvl1pPr marL="0" indent="0" algn="l">
              <a:buNone/>
              <a:defRPr sz="4800" b="0" i="0">
                <a:solidFill>
                  <a:schemeClr val="bg1"/>
                </a:solidFill>
                <a:latin typeface="+mn-lt"/>
              </a:defRPr>
            </a:lvl1pPr>
          </a:lstStyle>
          <a:p>
            <a:pPr lvl="0"/>
            <a:r>
              <a:rPr lang="en-US" dirty="0"/>
              <a:t>Divider</a:t>
            </a:r>
          </a:p>
        </p:txBody>
      </p:sp>
      <p:sp>
        <p:nvSpPr>
          <p:cNvPr id="15" name="Text Placeholder 23">
            <a:extLst>
              <a:ext uri="{FF2B5EF4-FFF2-40B4-BE49-F238E27FC236}">
                <a16:creationId xmlns:a16="http://schemas.microsoft.com/office/drawing/2014/main" id="{D8590EAF-AFB9-6647-B851-C7B961200BD3}"/>
              </a:ext>
            </a:extLst>
          </p:cNvPr>
          <p:cNvSpPr>
            <a:spLocks noGrp="1"/>
          </p:cNvSpPr>
          <p:nvPr>
            <p:ph type="body" sz="quarter" idx="18" hasCustomPrompt="1"/>
          </p:nvPr>
        </p:nvSpPr>
        <p:spPr>
          <a:xfrm>
            <a:off x="602921" y="867209"/>
            <a:ext cx="1255590" cy="845970"/>
          </a:xfrm>
        </p:spPr>
        <p:txBody>
          <a:bodyPr anchor="ctr">
            <a:normAutofit/>
          </a:bodyPr>
          <a:lstStyle>
            <a:lvl1pPr marL="0" indent="0" algn="l">
              <a:buNone/>
              <a:defRPr sz="4800" b="0" i="0">
                <a:solidFill>
                  <a:schemeClr val="bg1"/>
                </a:solidFill>
                <a:latin typeface="+mn-lt"/>
              </a:defRPr>
            </a:lvl1pPr>
          </a:lstStyle>
          <a:p>
            <a:pPr lvl="0"/>
            <a:r>
              <a:rPr lang="en-US" dirty="0"/>
              <a:t>01</a:t>
            </a:r>
          </a:p>
        </p:txBody>
      </p:sp>
      <p:sp>
        <p:nvSpPr>
          <p:cNvPr id="12" name="Picture Placeholder 11">
            <a:extLst>
              <a:ext uri="{FF2B5EF4-FFF2-40B4-BE49-F238E27FC236}">
                <a16:creationId xmlns:a16="http://schemas.microsoft.com/office/drawing/2014/main" id="{491A7947-BA9C-9942-830D-46A73B3DFD3D}"/>
              </a:ext>
            </a:extLst>
          </p:cNvPr>
          <p:cNvSpPr>
            <a:spLocks noGrp="1"/>
          </p:cNvSpPr>
          <p:nvPr>
            <p:ph type="pic" sz="quarter" idx="19"/>
          </p:nvPr>
        </p:nvSpPr>
        <p:spPr>
          <a:xfrm>
            <a:off x="6756402" y="1141712"/>
            <a:ext cx="5435599" cy="5706715"/>
          </a:xfrm>
          <a:custGeom>
            <a:avLst/>
            <a:gdLst>
              <a:gd name="connsiteX0" fmla="*/ 3259757 w 5435599"/>
              <a:gd name="connsiteY0" fmla="*/ 0 h 5706715"/>
              <a:gd name="connsiteX1" fmla="*/ 5333265 w 5435599"/>
              <a:gd name="connsiteY1" fmla="*/ 744370 h 5706715"/>
              <a:gd name="connsiteX2" fmla="*/ 5435599 w 5435599"/>
              <a:gd name="connsiteY2" fmla="*/ 837378 h 5706715"/>
              <a:gd name="connsiteX3" fmla="*/ 5435599 w 5435599"/>
              <a:gd name="connsiteY3" fmla="*/ 5682137 h 5706715"/>
              <a:gd name="connsiteX4" fmla="*/ 5408556 w 5435599"/>
              <a:gd name="connsiteY4" fmla="*/ 5706715 h 5706715"/>
              <a:gd name="connsiteX5" fmla="*/ 1110958 w 5435599"/>
              <a:gd name="connsiteY5" fmla="*/ 5706715 h 5706715"/>
              <a:gd name="connsiteX6" fmla="*/ 954761 w 5435599"/>
              <a:gd name="connsiteY6" fmla="*/ 5564754 h 5706715"/>
              <a:gd name="connsiteX7" fmla="*/ 0 w 5435599"/>
              <a:gd name="connsiteY7" fmla="*/ 3259757 h 5706715"/>
              <a:gd name="connsiteX8" fmla="*/ 3259757 w 5435599"/>
              <a:gd name="connsiteY8" fmla="*/ 0 h 570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35599" h="5706715">
                <a:moveTo>
                  <a:pt x="3259757" y="0"/>
                </a:moveTo>
                <a:cubicBezTo>
                  <a:pt x="4047394" y="0"/>
                  <a:pt x="4769787" y="279347"/>
                  <a:pt x="5333265" y="744370"/>
                </a:cubicBezTo>
                <a:lnTo>
                  <a:pt x="5435599" y="837378"/>
                </a:lnTo>
                <a:lnTo>
                  <a:pt x="5435599" y="5682137"/>
                </a:lnTo>
                <a:lnTo>
                  <a:pt x="5408556" y="5706715"/>
                </a:lnTo>
                <a:lnTo>
                  <a:pt x="1110958" y="5706715"/>
                </a:lnTo>
                <a:lnTo>
                  <a:pt x="954761" y="5564754"/>
                </a:lnTo>
                <a:cubicBezTo>
                  <a:pt x="364861" y="4974854"/>
                  <a:pt x="0" y="4159914"/>
                  <a:pt x="0" y="3259757"/>
                </a:cubicBezTo>
                <a:cubicBezTo>
                  <a:pt x="0" y="1459443"/>
                  <a:pt x="1459443" y="0"/>
                  <a:pt x="3259757" y="0"/>
                </a:cubicBezTo>
                <a:close/>
              </a:path>
            </a:pathLst>
          </a:custGeom>
        </p:spPr>
        <p:txBody>
          <a:bodyPr wrap="square">
            <a:noAutofit/>
          </a:bodyPr>
          <a:lstStyle/>
          <a:p>
            <a:endParaRPr lang="en-US"/>
          </a:p>
        </p:txBody>
      </p:sp>
      <p:pic>
        <p:nvPicPr>
          <p:cNvPr id="13" name="Picture 12" descr="A purple circle with a black circle&#10;&#10;Description automatically generated with low confidence">
            <a:extLst>
              <a:ext uri="{FF2B5EF4-FFF2-40B4-BE49-F238E27FC236}">
                <a16:creationId xmlns:a16="http://schemas.microsoft.com/office/drawing/2014/main" id="{7C88A623-C27A-7A43-ABD6-06106D8D62F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EECF7CAE-35FB-6043-86B0-0DC6D0D04F0F}"/>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3437856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xt only MASTER slide ">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37DCDAB-9B29-724B-9E94-12531E00608A}"/>
              </a:ext>
            </a:extLst>
          </p:cNvPr>
          <p:cNvSpPr/>
          <p:nvPr userDrawn="1"/>
        </p:nvSpPr>
        <p:spPr>
          <a:xfrm rot="16200000" flipV="1">
            <a:off x="402393" y="5168694"/>
            <a:ext cx="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Text Placeholder 17">
            <a:extLst>
              <a:ext uri="{FF2B5EF4-FFF2-40B4-BE49-F238E27FC236}">
                <a16:creationId xmlns:a16="http://schemas.microsoft.com/office/drawing/2014/main" id="{E736CB06-6F2A-364A-9CFF-FA02519A37B4}"/>
              </a:ext>
            </a:extLst>
          </p:cNvPr>
          <p:cNvSpPr>
            <a:spLocks noGrp="1"/>
          </p:cNvSpPr>
          <p:nvPr>
            <p:ph type="body" sz="quarter" idx="18" hasCustomPrompt="1"/>
          </p:nvPr>
        </p:nvSpPr>
        <p:spPr>
          <a:xfrm>
            <a:off x="734714" y="1757011"/>
            <a:ext cx="10834986" cy="3856390"/>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8" name="Text Placeholder 23">
            <a:extLst>
              <a:ext uri="{FF2B5EF4-FFF2-40B4-BE49-F238E27FC236}">
                <a16:creationId xmlns:a16="http://schemas.microsoft.com/office/drawing/2014/main" id="{9D73C4D1-288F-DA41-9A08-CA23DF1405B1}"/>
              </a:ext>
            </a:extLst>
          </p:cNvPr>
          <p:cNvSpPr>
            <a:spLocks noGrp="1"/>
          </p:cNvSpPr>
          <p:nvPr>
            <p:ph type="body" sz="quarter" idx="16" hasCustomPrompt="1"/>
          </p:nvPr>
        </p:nvSpPr>
        <p:spPr>
          <a:xfrm>
            <a:off x="734713" y="731461"/>
            <a:ext cx="10834985" cy="580518"/>
          </a:xfrm>
        </p:spPr>
        <p:txBody>
          <a:bodyPr>
            <a:normAutofit/>
          </a:bodyPr>
          <a:lstStyle>
            <a:lvl1pPr marL="0" indent="0" algn="l">
              <a:buNone/>
              <a:defRPr sz="3600" b="1" i="0">
                <a:solidFill>
                  <a:srgbClr val="09446A"/>
                </a:solidFill>
                <a:latin typeface="+mn-lt"/>
              </a:defRPr>
            </a:lvl1pPr>
          </a:lstStyle>
          <a:p>
            <a:pPr lvl="0"/>
            <a:r>
              <a:rPr lang="en-US" dirty="0"/>
              <a:t>Heading</a:t>
            </a:r>
          </a:p>
        </p:txBody>
      </p:sp>
      <p:sp>
        <p:nvSpPr>
          <p:cNvPr id="20" name="Rectangle 19">
            <a:extLst>
              <a:ext uri="{FF2B5EF4-FFF2-40B4-BE49-F238E27FC236}">
                <a16:creationId xmlns:a16="http://schemas.microsoft.com/office/drawing/2014/main" id="{841F0766-0D91-B04D-8876-B9A0AB46ECF3}"/>
              </a:ext>
            </a:extLst>
          </p:cNvPr>
          <p:cNvSpPr>
            <a:spLocks/>
          </p:cNvSpPr>
          <p:nvPr userDrawn="1"/>
        </p:nvSpPr>
        <p:spPr>
          <a:xfrm>
            <a:off x="10058400" y="6228722"/>
            <a:ext cx="1761907" cy="338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Rectangle 23">
            <a:extLst>
              <a:ext uri="{FF2B5EF4-FFF2-40B4-BE49-F238E27FC236}">
                <a16:creationId xmlns:a16="http://schemas.microsoft.com/office/drawing/2014/main" id="{9ACD97AF-EDE2-5F4D-8394-A6DBAB0D31AF}"/>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25" name="Picture 24" descr="A purple circle with a black circle&#10;&#10;Description automatically generated with low confidence">
            <a:extLst>
              <a:ext uri="{FF2B5EF4-FFF2-40B4-BE49-F238E27FC236}">
                <a16:creationId xmlns:a16="http://schemas.microsoft.com/office/drawing/2014/main" id="{38CAB311-0F25-5D4C-9223-1C2FC149A9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211448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lide with photo 1">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35899288-C551-9C4B-A0F7-BFE8C48273EE}"/>
              </a:ext>
            </a:extLst>
          </p:cNvPr>
          <p:cNvSpPr>
            <a:spLocks noGrp="1"/>
          </p:cNvSpPr>
          <p:nvPr>
            <p:ph type="pic" sz="quarter" idx="17"/>
          </p:nvPr>
        </p:nvSpPr>
        <p:spPr>
          <a:xfrm>
            <a:off x="0" y="8806"/>
            <a:ext cx="5276115" cy="6505415"/>
          </a:xfrm>
          <a:custGeom>
            <a:avLst/>
            <a:gdLst>
              <a:gd name="connsiteX0" fmla="*/ 0 w 5276115"/>
              <a:gd name="connsiteY0" fmla="*/ 0 h 6505415"/>
              <a:gd name="connsiteX1" fmla="*/ 4347771 w 5276115"/>
              <a:gd name="connsiteY1" fmla="*/ 0 h 6505415"/>
              <a:gd name="connsiteX2" fmla="*/ 4371844 w 5276115"/>
              <a:gd name="connsiteY2" fmla="*/ 26487 h 6505415"/>
              <a:gd name="connsiteX3" fmla="*/ 5276115 w 5276115"/>
              <a:gd name="connsiteY3" fmla="*/ 2545415 h 6505415"/>
              <a:gd name="connsiteX4" fmla="*/ 1316115 w 5276115"/>
              <a:gd name="connsiteY4" fmla="*/ 6505415 h 6505415"/>
              <a:gd name="connsiteX5" fmla="*/ 138532 w 5276115"/>
              <a:gd name="connsiteY5" fmla="*/ 6327381 h 6505415"/>
              <a:gd name="connsiteX6" fmla="*/ 0 w 5276115"/>
              <a:gd name="connsiteY6" fmla="*/ 6280507 h 650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6115" h="6505415">
                <a:moveTo>
                  <a:pt x="0" y="0"/>
                </a:moveTo>
                <a:lnTo>
                  <a:pt x="4347771" y="0"/>
                </a:lnTo>
                <a:lnTo>
                  <a:pt x="4371844" y="26487"/>
                </a:lnTo>
                <a:cubicBezTo>
                  <a:pt x="4936761" y="711009"/>
                  <a:pt x="5276115" y="1588582"/>
                  <a:pt x="5276115" y="2545415"/>
                </a:cubicBezTo>
                <a:cubicBezTo>
                  <a:pt x="5276115" y="4732463"/>
                  <a:pt x="3503163" y="6505415"/>
                  <a:pt x="1316115" y="6505415"/>
                </a:cubicBezTo>
                <a:cubicBezTo>
                  <a:pt x="906044" y="6505415"/>
                  <a:pt x="510530" y="6443085"/>
                  <a:pt x="138532" y="6327381"/>
                </a:cubicBezTo>
                <a:lnTo>
                  <a:pt x="0" y="6280507"/>
                </a:lnTo>
                <a:close/>
              </a:path>
            </a:pathLst>
          </a:custGeom>
          <a:noFill/>
        </p:spPr>
        <p:txBody>
          <a:bodyPr wrap="square">
            <a:noAutofit/>
          </a:bodyPr>
          <a:lstStyle/>
          <a:p>
            <a:endParaRPr lang="en-US" dirty="0"/>
          </a:p>
        </p:txBody>
      </p:sp>
      <p:sp>
        <p:nvSpPr>
          <p:cNvPr id="24" name="Rectangle 23">
            <a:extLst>
              <a:ext uri="{FF2B5EF4-FFF2-40B4-BE49-F238E27FC236}">
                <a16:creationId xmlns:a16="http://schemas.microsoft.com/office/drawing/2014/main" id="{5E1277FC-3A22-1948-BBA0-F1BF347207A0}"/>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25" name="Picture 24" descr="A purple circle with a black circle&#10;&#10;Description automatically generated with low confidence">
            <a:extLst>
              <a:ext uri="{FF2B5EF4-FFF2-40B4-BE49-F238E27FC236}">
                <a16:creationId xmlns:a16="http://schemas.microsoft.com/office/drawing/2014/main" id="{29B30E52-A0C8-AA47-9FED-0AA7E07368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
        <p:nvSpPr>
          <p:cNvPr id="26" name="Text Placeholder 17">
            <a:extLst>
              <a:ext uri="{FF2B5EF4-FFF2-40B4-BE49-F238E27FC236}">
                <a16:creationId xmlns:a16="http://schemas.microsoft.com/office/drawing/2014/main" id="{5DA2FD8A-191F-034F-A6CB-014403E790C6}"/>
              </a:ext>
            </a:extLst>
          </p:cNvPr>
          <p:cNvSpPr>
            <a:spLocks noGrp="1"/>
          </p:cNvSpPr>
          <p:nvPr>
            <p:ph type="body" sz="quarter" idx="18" hasCustomPrompt="1"/>
          </p:nvPr>
        </p:nvSpPr>
        <p:spPr>
          <a:xfrm>
            <a:off x="6096000" y="1676183"/>
            <a:ext cx="5350934" cy="3856390"/>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7" name="Text Placeholder 23">
            <a:extLst>
              <a:ext uri="{FF2B5EF4-FFF2-40B4-BE49-F238E27FC236}">
                <a16:creationId xmlns:a16="http://schemas.microsoft.com/office/drawing/2014/main" id="{C064D573-C023-524A-BA55-A79EAEBCCE52}"/>
              </a:ext>
            </a:extLst>
          </p:cNvPr>
          <p:cNvSpPr>
            <a:spLocks noGrp="1"/>
          </p:cNvSpPr>
          <p:nvPr>
            <p:ph type="body" sz="quarter" idx="16" hasCustomPrompt="1"/>
          </p:nvPr>
        </p:nvSpPr>
        <p:spPr>
          <a:xfrm>
            <a:off x="6096000" y="650633"/>
            <a:ext cx="5350934" cy="580518"/>
          </a:xfrm>
        </p:spPr>
        <p:txBody>
          <a:bodyPr>
            <a:normAutofit/>
          </a:bodyPr>
          <a:lstStyle>
            <a:lvl1pPr marL="0" indent="0" algn="l">
              <a:buNone/>
              <a:defRPr sz="3600" b="1" i="0">
                <a:solidFill>
                  <a:srgbClr val="09446A"/>
                </a:solidFill>
                <a:latin typeface="+mn-lt"/>
              </a:defRPr>
            </a:lvl1pPr>
          </a:lstStyle>
          <a:p>
            <a:pPr lvl="0"/>
            <a:r>
              <a:rPr lang="en-US" dirty="0"/>
              <a:t>Heading</a:t>
            </a:r>
          </a:p>
        </p:txBody>
      </p:sp>
    </p:spTree>
    <p:extLst>
      <p:ext uri="{BB962C8B-B14F-4D97-AF65-F5344CB8AC3E}">
        <p14:creationId xmlns:p14="http://schemas.microsoft.com/office/powerpoint/2010/main" val="26029779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lide with photo 2">
    <p:spTree>
      <p:nvGrpSpPr>
        <p:cNvPr id="1" name=""/>
        <p:cNvGrpSpPr/>
        <p:nvPr/>
      </p:nvGrpSpPr>
      <p:grpSpPr>
        <a:xfrm>
          <a:off x="0" y="0"/>
          <a:ext cx="0" cy="0"/>
          <a:chOff x="0" y="0"/>
          <a:chExt cx="0" cy="0"/>
        </a:xfrm>
      </p:grpSpPr>
      <p:sp>
        <p:nvSpPr>
          <p:cNvPr id="9" name="Picture Placeholder 15">
            <a:extLst>
              <a:ext uri="{FF2B5EF4-FFF2-40B4-BE49-F238E27FC236}">
                <a16:creationId xmlns:a16="http://schemas.microsoft.com/office/drawing/2014/main" id="{4B053CF1-001A-CB41-BD2C-39FCC76B7501}"/>
              </a:ext>
            </a:extLst>
          </p:cNvPr>
          <p:cNvSpPr>
            <a:spLocks noGrp="1"/>
          </p:cNvSpPr>
          <p:nvPr>
            <p:ph type="pic" sz="quarter" idx="10"/>
          </p:nvPr>
        </p:nvSpPr>
        <p:spPr>
          <a:xfrm>
            <a:off x="8755811" y="0"/>
            <a:ext cx="3436189" cy="6872292"/>
          </a:xfrm>
          <a:custGeom>
            <a:avLst/>
            <a:gdLst>
              <a:gd name="connsiteX0" fmla="*/ 3436146 w 3436189"/>
              <a:gd name="connsiteY0" fmla="*/ 0 h 6872292"/>
              <a:gd name="connsiteX1" fmla="*/ 3436146 w 3436189"/>
              <a:gd name="connsiteY1" fmla="*/ 1598140 h 6872292"/>
              <a:gd name="connsiteX2" fmla="*/ 3268984 w 3436189"/>
              <a:gd name="connsiteY2" fmla="*/ 1623651 h 6872292"/>
              <a:gd name="connsiteX3" fmla="*/ 1785935 w 3436189"/>
              <a:gd name="connsiteY3" fmla="*/ 3443291 h 6872292"/>
              <a:gd name="connsiteX4" fmla="*/ 3268984 w 3436189"/>
              <a:gd name="connsiteY4" fmla="*/ 5262931 h 6872292"/>
              <a:gd name="connsiteX5" fmla="*/ 3436146 w 3436189"/>
              <a:gd name="connsiteY5" fmla="*/ 5288443 h 6872292"/>
              <a:gd name="connsiteX6" fmla="*/ 3436146 w 3436189"/>
              <a:gd name="connsiteY6" fmla="*/ 6872291 h 6872292"/>
              <a:gd name="connsiteX7" fmla="*/ 3436189 w 3436189"/>
              <a:gd name="connsiteY7" fmla="*/ 6872291 h 6872292"/>
              <a:gd name="connsiteX8" fmla="*/ 3436146 w 3436189"/>
              <a:gd name="connsiteY8" fmla="*/ 6872292 h 6872292"/>
              <a:gd name="connsiteX9" fmla="*/ 0 w 3436189"/>
              <a:gd name="connsiteY9" fmla="*/ 3436146 h 6872292"/>
              <a:gd name="connsiteX10" fmla="*/ 3436146 w 3436189"/>
              <a:gd name="connsiteY10" fmla="*/ 0 h 687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6189" h="6872292">
                <a:moveTo>
                  <a:pt x="3436146" y="0"/>
                </a:moveTo>
                <a:lnTo>
                  <a:pt x="3436146" y="1598140"/>
                </a:lnTo>
                <a:lnTo>
                  <a:pt x="3268984" y="1623651"/>
                </a:lnTo>
                <a:cubicBezTo>
                  <a:pt x="2422610" y="1796845"/>
                  <a:pt x="1785935" y="2545716"/>
                  <a:pt x="1785935" y="3443291"/>
                </a:cubicBezTo>
                <a:cubicBezTo>
                  <a:pt x="1785935" y="4340866"/>
                  <a:pt x="2422610" y="5089738"/>
                  <a:pt x="3268984" y="5262931"/>
                </a:cubicBezTo>
                <a:lnTo>
                  <a:pt x="3436146" y="5288443"/>
                </a:lnTo>
                <a:lnTo>
                  <a:pt x="3436146" y="6872291"/>
                </a:lnTo>
                <a:lnTo>
                  <a:pt x="3436189" y="6872291"/>
                </a:lnTo>
                <a:lnTo>
                  <a:pt x="3436146" y="6872292"/>
                </a:lnTo>
                <a:cubicBezTo>
                  <a:pt x="1538415" y="6872292"/>
                  <a:pt x="0" y="5333877"/>
                  <a:pt x="0" y="3436146"/>
                </a:cubicBezTo>
                <a:cubicBezTo>
                  <a:pt x="0" y="1538415"/>
                  <a:pt x="1538415" y="0"/>
                  <a:pt x="3436146" y="0"/>
                </a:cubicBezTo>
                <a:close/>
              </a:path>
            </a:pathLst>
          </a:custGeom>
          <a:ln>
            <a:noFill/>
          </a:ln>
        </p:spPr>
        <p:txBody>
          <a:bodyPr wrap="square">
            <a:noAutofit/>
          </a:bodyPr>
          <a:lstStyle>
            <a:lvl1pPr>
              <a:defRPr>
                <a:ln>
                  <a:noFill/>
                </a:ln>
              </a:defRPr>
            </a:lvl1pPr>
          </a:lstStyle>
          <a:p>
            <a:endParaRPr lang="en-US"/>
          </a:p>
        </p:txBody>
      </p:sp>
      <p:sp>
        <p:nvSpPr>
          <p:cNvPr id="13" name="Text Placeholder 17">
            <a:extLst>
              <a:ext uri="{FF2B5EF4-FFF2-40B4-BE49-F238E27FC236}">
                <a16:creationId xmlns:a16="http://schemas.microsoft.com/office/drawing/2014/main" id="{B4400724-8644-0143-93FC-BDAEDE055A86}"/>
              </a:ext>
            </a:extLst>
          </p:cNvPr>
          <p:cNvSpPr>
            <a:spLocks noGrp="1"/>
          </p:cNvSpPr>
          <p:nvPr>
            <p:ph type="body" sz="quarter" idx="18" hasCustomPrompt="1"/>
          </p:nvPr>
        </p:nvSpPr>
        <p:spPr>
          <a:xfrm>
            <a:off x="880533" y="1845516"/>
            <a:ext cx="7179734" cy="3856390"/>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4" name="Text Placeholder 23">
            <a:extLst>
              <a:ext uri="{FF2B5EF4-FFF2-40B4-BE49-F238E27FC236}">
                <a16:creationId xmlns:a16="http://schemas.microsoft.com/office/drawing/2014/main" id="{42FBE3CF-C9F4-F44B-ABC8-C2D51D5C0ADB}"/>
              </a:ext>
            </a:extLst>
          </p:cNvPr>
          <p:cNvSpPr>
            <a:spLocks noGrp="1"/>
          </p:cNvSpPr>
          <p:nvPr>
            <p:ph type="body" sz="quarter" idx="16" hasCustomPrompt="1"/>
          </p:nvPr>
        </p:nvSpPr>
        <p:spPr>
          <a:xfrm>
            <a:off x="880533" y="819966"/>
            <a:ext cx="7179734" cy="580518"/>
          </a:xfrm>
        </p:spPr>
        <p:txBody>
          <a:bodyPr>
            <a:normAutofit/>
          </a:bodyPr>
          <a:lstStyle>
            <a:lvl1pPr marL="0" indent="0" algn="l">
              <a:buNone/>
              <a:defRPr sz="3600" b="1" i="0">
                <a:solidFill>
                  <a:srgbClr val="09446A"/>
                </a:solidFill>
                <a:latin typeface="+mn-lt"/>
              </a:defRPr>
            </a:lvl1pPr>
          </a:lstStyle>
          <a:p>
            <a:pPr lvl="0"/>
            <a:r>
              <a:rPr lang="en-US" dirty="0"/>
              <a:t>Heading</a:t>
            </a:r>
          </a:p>
        </p:txBody>
      </p:sp>
      <p:pic>
        <p:nvPicPr>
          <p:cNvPr id="15" name="Picture 14" descr="A purple circle with a black circle&#10;&#10;Description automatically generated with low confidence">
            <a:extLst>
              <a:ext uri="{FF2B5EF4-FFF2-40B4-BE49-F238E27FC236}">
                <a16:creationId xmlns:a16="http://schemas.microsoft.com/office/drawing/2014/main" id="{CB65922B-36F5-7540-A41B-F33A710F3A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62BE26B8-A4B5-B14A-9392-8F9882C1ABC9}"/>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282421082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lide with photo 3 (soli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0" y="-9574"/>
            <a:ext cx="12192000" cy="6867574"/>
          </a:xfrm>
          <a:prstGeom prst="rect">
            <a:avLst/>
          </a:prstGeom>
          <a:solidFill>
            <a:srgbClr val="853693"/>
          </a:solidFill>
          <a:ln>
            <a:noFill/>
          </a:ln>
          <a:effectLst>
            <a:innerShdw blurRad="520700" dist="1524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4" y="1640703"/>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6" name="Picture Placeholder 15">
            <a:extLst>
              <a:ext uri="{FF2B5EF4-FFF2-40B4-BE49-F238E27FC236}">
                <a16:creationId xmlns:a16="http://schemas.microsoft.com/office/drawing/2014/main" id="{8A70C33F-E7E2-C04A-ABE4-546510AADB79}"/>
              </a:ext>
            </a:extLst>
          </p:cNvPr>
          <p:cNvSpPr>
            <a:spLocks noGrp="1"/>
          </p:cNvSpPr>
          <p:nvPr>
            <p:ph type="pic" sz="quarter" idx="19"/>
          </p:nvPr>
        </p:nvSpPr>
        <p:spPr>
          <a:xfrm>
            <a:off x="6756402" y="1141712"/>
            <a:ext cx="5435599" cy="5706715"/>
          </a:xfrm>
          <a:custGeom>
            <a:avLst/>
            <a:gdLst>
              <a:gd name="connsiteX0" fmla="*/ 3259757 w 5435599"/>
              <a:gd name="connsiteY0" fmla="*/ 0 h 5706715"/>
              <a:gd name="connsiteX1" fmla="*/ 5333265 w 5435599"/>
              <a:gd name="connsiteY1" fmla="*/ 744370 h 5706715"/>
              <a:gd name="connsiteX2" fmla="*/ 5435599 w 5435599"/>
              <a:gd name="connsiteY2" fmla="*/ 837378 h 5706715"/>
              <a:gd name="connsiteX3" fmla="*/ 5435599 w 5435599"/>
              <a:gd name="connsiteY3" fmla="*/ 5682137 h 5706715"/>
              <a:gd name="connsiteX4" fmla="*/ 5408556 w 5435599"/>
              <a:gd name="connsiteY4" fmla="*/ 5706715 h 5706715"/>
              <a:gd name="connsiteX5" fmla="*/ 1110958 w 5435599"/>
              <a:gd name="connsiteY5" fmla="*/ 5706715 h 5706715"/>
              <a:gd name="connsiteX6" fmla="*/ 954761 w 5435599"/>
              <a:gd name="connsiteY6" fmla="*/ 5564754 h 5706715"/>
              <a:gd name="connsiteX7" fmla="*/ 0 w 5435599"/>
              <a:gd name="connsiteY7" fmla="*/ 3259757 h 5706715"/>
              <a:gd name="connsiteX8" fmla="*/ 3259757 w 5435599"/>
              <a:gd name="connsiteY8" fmla="*/ 0 h 570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35599" h="5706715">
                <a:moveTo>
                  <a:pt x="3259757" y="0"/>
                </a:moveTo>
                <a:cubicBezTo>
                  <a:pt x="4047394" y="0"/>
                  <a:pt x="4769787" y="279347"/>
                  <a:pt x="5333265" y="744370"/>
                </a:cubicBezTo>
                <a:lnTo>
                  <a:pt x="5435599" y="837378"/>
                </a:lnTo>
                <a:lnTo>
                  <a:pt x="5435599" y="5682137"/>
                </a:lnTo>
                <a:lnTo>
                  <a:pt x="5408556" y="5706715"/>
                </a:lnTo>
                <a:lnTo>
                  <a:pt x="1110958" y="5706715"/>
                </a:lnTo>
                <a:lnTo>
                  <a:pt x="954761" y="5564754"/>
                </a:lnTo>
                <a:cubicBezTo>
                  <a:pt x="364861" y="4974854"/>
                  <a:pt x="0" y="4159914"/>
                  <a:pt x="0" y="3259757"/>
                </a:cubicBezTo>
                <a:cubicBezTo>
                  <a:pt x="0" y="1459443"/>
                  <a:pt x="1459443" y="0"/>
                  <a:pt x="3259757" y="0"/>
                </a:cubicBezTo>
                <a:close/>
              </a:path>
            </a:pathLst>
          </a:custGeom>
        </p:spPr>
        <p:txBody>
          <a:bodyPr wrap="square">
            <a:noAutofit/>
          </a:bodyPr>
          <a:lstStyle/>
          <a:p>
            <a:endParaRPr lang="en-US"/>
          </a:p>
        </p:txBody>
      </p:sp>
      <p:pic>
        <p:nvPicPr>
          <p:cNvPr id="17" name="Picture 16" descr="A purple circle with a black circle&#10;&#10;Description automatically generated with low confidence">
            <a:extLst>
              <a:ext uri="{FF2B5EF4-FFF2-40B4-BE49-F238E27FC236}">
                <a16:creationId xmlns:a16="http://schemas.microsoft.com/office/drawing/2014/main" id="{6404AC6E-08D3-6E42-AFD1-D106158C058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8" name="Rectangle 17">
            <a:extLst>
              <a:ext uri="{FF2B5EF4-FFF2-40B4-BE49-F238E27FC236}">
                <a16:creationId xmlns:a16="http://schemas.microsoft.com/office/drawing/2014/main" id="{32ACC22E-7E76-E246-B3D1-AC27AAD9015D}"/>
              </a:ext>
            </a:extLst>
          </p:cNvPr>
          <p:cNvSpPr/>
          <p:nvPr userDrawn="1"/>
        </p:nvSpPr>
        <p:spPr>
          <a:xfrm>
            <a:off x="1064326" y="6471093"/>
            <a:ext cx="2130711" cy="230832"/>
          </a:xfrm>
          <a:prstGeom prst="rect">
            <a:avLst/>
          </a:prstGeom>
        </p:spPr>
        <p:txBody>
          <a:bodyPr wrap="none">
            <a:spAutoFit/>
          </a:bodyPr>
          <a:lstStyle/>
          <a:p>
            <a:pPr lvl="0" algn="l"/>
            <a:r>
              <a:rPr lang="en-US" sz="900" dirty="0">
                <a:solidFill>
                  <a:schemeClr val="bg1"/>
                </a:solidFill>
              </a:rPr>
              <a:t>strengthening female community leaders</a:t>
            </a:r>
          </a:p>
        </p:txBody>
      </p:sp>
    </p:spTree>
    <p:extLst>
      <p:ext uri="{BB962C8B-B14F-4D97-AF65-F5344CB8AC3E}">
        <p14:creationId xmlns:p14="http://schemas.microsoft.com/office/powerpoint/2010/main" val="201612017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Large Photo Slide - Prupl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1FA61A72-BC4D-F04A-A3BA-6975406B568A}"/>
              </a:ext>
            </a:extLst>
          </p:cNvPr>
          <p:cNvSpPr/>
          <p:nvPr userDrawn="1"/>
        </p:nvSpPr>
        <p:spPr>
          <a:xfrm>
            <a:off x="-1" y="-16255"/>
            <a:ext cx="5994403" cy="5249886"/>
          </a:xfrm>
          <a:custGeom>
            <a:avLst/>
            <a:gdLst>
              <a:gd name="connsiteX0" fmla="*/ 0 w 5994403"/>
              <a:gd name="connsiteY0" fmla="*/ 0 h 5249886"/>
              <a:gd name="connsiteX1" fmla="*/ 5910658 w 5994403"/>
              <a:gd name="connsiteY1" fmla="*/ 0 h 5249886"/>
              <a:gd name="connsiteX2" fmla="*/ 5971686 w 5994403"/>
              <a:gd name="connsiteY2" fmla="*/ 399875 h 5249886"/>
              <a:gd name="connsiteX3" fmla="*/ 5994403 w 5994403"/>
              <a:gd name="connsiteY3" fmla="*/ 849762 h 5249886"/>
              <a:gd name="connsiteX4" fmla="*/ 1594279 w 5994403"/>
              <a:gd name="connsiteY4" fmla="*/ 5249886 h 5249886"/>
              <a:gd name="connsiteX5" fmla="*/ 81369 w 5994403"/>
              <a:gd name="connsiteY5" fmla="*/ 4982888 h 5249886"/>
              <a:gd name="connsiteX6" fmla="*/ 0 w 5994403"/>
              <a:gd name="connsiteY6" fmla="*/ 4950805 h 52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403" h="5249886">
                <a:moveTo>
                  <a:pt x="0" y="0"/>
                </a:moveTo>
                <a:lnTo>
                  <a:pt x="5910658" y="0"/>
                </a:lnTo>
                <a:lnTo>
                  <a:pt x="5971686" y="399875"/>
                </a:lnTo>
                <a:cubicBezTo>
                  <a:pt x="5986708" y="547794"/>
                  <a:pt x="5994403" y="697879"/>
                  <a:pt x="5994403" y="849762"/>
                </a:cubicBezTo>
                <a:cubicBezTo>
                  <a:pt x="5994403" y="3279883"/>
                  <a:pt x="4024400" y="5249886"/>
                  <a:pt x="1594279" y="5249886"/>
                </a:cubicBezTo>
                <a:cubicBezTo>
                  <a:pt x="1062690" y="5249886"/>
                  <a:pt x="553119" y="5155619"/>
                  <a:pt x="81369" y="4982888"/>
                </a:cubicBezTo>
                <a:lnTo>
                  <a:pt x="0" y="4950805"/>
                </a:lnTo>
                <a:close/>
              </a:path>
            </a:pathLst>
          </a:custGeom>
          <a:solidFill>
            <a:srgbClr val="853693"/>
          </a:solidFill>
          <a:ln>
            <a:noFill/>
          </a:ln>
          <a:effectLst>
            <a:innerShdw blurRad="495300" dist="190500" dir="336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Picture Placeholder 20">
            <a:extLst>
              <a:ext uri="{FF2B5EF4-FFF2-40B4-BE49-F238E27FC236}">
                <a16:creationId xmlns:a16="http://schemas.microsoft.com/office/drawing/2014/main" id="{75F1B4C7-2F92-EF4D-9084-6326EF657FB8}"/>
              </a:ext>
            </a:extLst>
          </p:cNvPr>
          <p:cNvSpPr>
            <a:spLocks noGrp="1"/>
          </p:cNvSpPr>
          <p:nvPr>
            <p:ph type="pic" sz="quarter" idx="21"/>
          </p:nvPr>
        </p:nvSpPr>
        <p:spPr>
          <a:xfrm>
            <a:off x="0" y="0"/>
            <a:ext cx="12192000" cy="6858000"/>
          </a:xfrm>
          <a:custGeom>
            <a:avLst/>
            <a:gdLst>
              <a:gd name="connsiteX0" fmla="*/ 591065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4950805 h 6858000"/>
              <a:gd name="connsiteX5" fmla="*/ 81369 w 12192000"/>
              <a:gd name="connsiteY5" fmla="*/ 4982888 h 6858000"/>
              <a:gd name="connsiteX6" fmla="*/ 1594279 w 12192000"/>
              <a:gd name="connsiteY6" fmla="*/ 5249886 h 6858000"/>
              <a:gd name="connsiteX7" fmla="*/ 5994403 w 12192000"/>
              <a:gd name="connsiteY7" fmla="*/ 849762 h 6858000"/>
              <a:gd name="connsiteX8" fmla="*/ 5971686 w 12192000"/>
              <a:gd name="connsiteY8" fmla="*/ 3998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910658" y="0"/>
                </a:moveTo>
                <a:lnTo>
                  <a:pt x="12192000" y="0"/>
                </a:lnTo>
                <a:lnTo>
                  <a:pt x="12192000" y="6858000"/>
                </a:lnTo>
                <a:lnTo>
                  <a:pt x="0" y="6858000"/>
                </a:lnTo>
                <a:lnTo>
                  <a:pt x="0" y="4950805"/>
                </a:lnTo>
                <a:lnTo>
                  <a:pt x="81369" y="4982888"/>
                </a:lnTo>
                <a:cubicBezTo>
                  <a:pt x="553119" y="5155619"/>
                  <a:pt x="1062690" y="5249886"/>
                  <a:pt x="1594279" y="5249886"/>
                </a:cubicBezTo>
                <a:cubicBezTo>
                  <a:pt x="4024400" y="5249886"/>
                  <a:pt x="5994403" y="3279883"/>
                  <a:pt x="5994403" y="849762"/>
                </a:cubicBezTo>
                <a:cubicBezTo>
                  <a:pt x="5994403" y="697879"/>
                  <a:pt x="5986708" y="547794"/>
                  <a:pt x="5971686" y="399875"/>
                </a:cubicBezTo>
                <a:close/>
              </a:path>
            </a:pathLst>
          </a:custGeom>
        </p:spPr>
        <p:txBody>
          <a:bodyPr wrap="square">
            <a:noAutofit/>
          </a:bodyPr>
          <a:lstStyle/>
          <a:p>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587065"/>
            <a:ext cx="184731" cy="369332"/>
          </a:xfrm>
          <a:prstGeom prst="rect">
            <a:avLst/>
          </a:prstGeom>
          <a:noFill/>
        </p:spPr>
        <p:txBody>
          <a:bodyPr wrap="none" rtlCol="0">
            <a:spAutoFit/>
          </a:bodyPr>
          <a:lstStyle/>
          <a:p>
            <a:endParaRPr lang="en-US" dirty="0"/>
          </a:p>
        </p:txBody>
      </p:sp>
      <p:sp>
        <p:nvSpPr>
          <p:cNvPr id="10" name="Text Placeholder 23">
            <a:extLst>
              <a:ext uri="{FF2B5EF4-FFF2-40B4-BE49-F238E27FC236}">
                <a16:creationId xmlns:a16="http://schemas.microsoft.com/office/drawing/2014/main" id="{371BECE4-6731-5547-8F1D-4A38ED0A5F33}"/>
              </a:ext>
            </a:extLst>
          </p:cNvPr>
          <p:cNvSpPr>
            <a:spLocks noGrp="1"/>
          </p:cNvSpPr>
          <p:nvPr>
            <p:ph type="body" sz="quarter" idx="19" hasCustomPrompt="1"/>
          </p:nvPr>
        </p:nvSpPr>
        <p:spPr>
          <a:xfrm>
            <a:off x="503238" y="684070"/>
            <a:ext cx="4404721"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2" name="Text Placeholder 17">
            <a:extLst>
              <a:ext uri="{FF2B5EF4-FFF2-40B4-BE49-F238E27FC236}">
                <a16:creationId xmlns:a16="http://schemas.microsoft.com/office/drawing/2014/main" id="{CB0F69B6-004B-8247-A75B-E3DC6BE4322D}"/>
              </a:ext>
            </a:extLst>
          </p:cNvPr>
          <p:cNvSpPr>
            <a:spLocks noGrp="1"/>
          </p:cNvSpPr>
          <p:nvPr>
            <p:ph type="body" sz="quarter" idx="20" hasCustomPrompt="1"/>
          </p:nvPr>
        </p:nvSpPr>
        <p:spPr>
          <a:xfrm>
            <a:off x="503238" y="1624369"/>
            <a:ext cx="4332233"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3897671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 Lim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200F3D8-1F43-A84F-9E80-19AD34C4FFFC}"/>
              </a:ext>
            </a:extLst>
          </p:cNvPr>
          <p:cNvSpPr/>
          <p:nvPr userDrawn="1"/>
        </p:nvSpPr>
        <p:spPr>
          <a:xfrm>
            <a:off x="3130350" y="209349"/>
            <a:ext cx="5931299" cy="5931299"/>
          </a:xfrm>
          <a:prstGeom prst="ellipse">
            <a:avLst/>
          </a:prstGeom>
          <a:solidFill>
            <a:srgbClr val="93C23D"/>
          </a:solidFill>
          <a:ln>
            <a:noFill/>
          </a:ln>
          <a:effectLst>
            <a:innerShdw blurRad="495300" dist="190500" dir="336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3">
            <a:extLst>
              <a:ext uri="{FF2B5EF4-FFF2-40B4-BE49-F238E27FC236}">
                <a16:creationId xmlns:a16="http://schemas.microsoft.com/office/drawing/2014/main" id="{B6B2D472-29E0-B140-AD85-8F7E62BD781B}"/>
              </a:ext>
            </a:extLst>
          </p:cNvPr>
          <p:cNvSpPr>
            <a:spLocks noGrp="1"/>
          </p:cNvSpPr>
          <p:nvPr>
            <p:ph type="body" sz="quarter" idx="14" hasCustomPrompt="1"/>
          </p:nvPr>
        </p:nvSpPr>
        <p:spPr>
          <a:xfrm>
            <a:off x="7638637" y="399135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 name="Text Placeholder 23">
            <a:extLst>
              <a:ext uri="{FF2B5EF4-FFF2-40B4-BE49-F238E27FC236}">
                <a16:creationId xmlns:a16="http://schemas.microsoft.com/office/drawing/2014/main" id="{1A625EDB-94DC-1040-A929-3551AE90260C}"/>
              </a:ext>
            </a:extLst>
          </p:cNvPr>
          <p:cNvSpPr>
            <a:spLocks noGrp="1"/>
          </p:cNvSpPr>
          <p:nvPr>
            <p:ph type="body" sz="quarter" idx="13" hasCustomPrompt="1"/>
          </p:nvPr>
        </p:nvSpPr>
        <p:spPr>
          <a:xfrm>
            <a:off x="3902765" y="1306076"/>
            <a:ext cx="4368800" cy="3742267"/>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5" name="Text Placeholder 23">
            <a:extLst>
              <a:ext uri="{FF2B5EF4-FFF2-40B4-BE49-F238E27FC236}">
                <a16:creationId xmlns:a16="http://schemas.microsoft.com/office/drawing/2014/main" id="{FEAE861F-FD07-794A-A0CA-A66E6EE538B4}"/>
              </a:ext>
            </a:extLst>
          </p:cNvPr>
          <p:cNvSpPr>
            <a:spLocks noGrp="1"/>
          </p:cNvSpPr>
          <p:nvPr>
            <p:ph type="body" sz="quarter" idx="15" hasCustomPrompt="1"/>
          </p:nvPr>
        </p:nvSpPr>
        <p:spPr>
          <a:xfrm>
            <a:off x="3902765" y="1289142"/>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Rectangle 6">
            <a:extLst>
              <a:ext uri="{FF2B5EF4-FFF2-40B4-BE49-F238E27FC236}">
                <a16:creationId xmlns:a16="http://schemas.microsoft.com/office/drawing/2014/main" id="{BAD31A1F-F0FD-D84A-99A6-AE32A35F54A9}"/>
              </a:ext>
            </a:extLst>
          </p:cNvPr>
          <p:cNvSpPr/>
          <p:nvPr userDrawn="1"/>
        </p:nvSpPr>
        <p:spPr>
          <a:xfrm>
            <a:off x="0" y="6445449"/>
            <a:ext cx="12192000" cy="230832"/>
          </a:xfrm>
          <a:prstGeom prst="rect">
            <a:avLst/>
          </a:prstGeom>
        </p:spPr>
        <p:txBody>
          <a:bodyPr wrap="square">
            <a:spAutoFit/>
          </a:bodyPr>
          <a:lstStyle/>
          <a:p>
            <a:pPr lvl="0" algn="ctr"/>
            <a:r>
              <a:rPr lang="en-US" sz="900" dirty="0">
                <a:solidFill>
                  <a:srgbClr val="09446A"/>
                </a:solidFill>
              </a:rPr>
              <a:t>strengthening female community leaders</a:t>
            </a:r>
          </a:p>
        </p:txBody>
      </p:sp>
    </p:spTree>
    <p:extLst>
      <p:ext uri="{BB962C8B-B14F-4D97-AF65-F5344CB8AC3E}">
        <p14:creationId xmlns:p14="http://schemas.microsoft.com/office/powerpoint/2010/main" val="310639432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Large Photo Slide - Lim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1FA61A72-BC4D-F04A-A3BA-6975406B568A}"/>
              </a:ext>
            </a:extLst>
          </p:cNvPr>
          <p:cNvSpPr/>
          <p:nvPr userDrawn="1"/>
        </p:nvSpPr>
        <p:spPr>
          <a:xfrm>
            <a:off x="-1" y="-16255"/>
            <a:ext cx="5994403" cy="5249886"/>
          </a:xfrm>
          <a:custGeom>
            <a:avLst/>
            <a:gdLst>
              <a:gd name="connsiteX0" fmla="*/ 0 w 5994403"/>
              <a:gd name="connsiteY0" fmla="*/ 0 h 5249886"/>
              <a:gd name="connsiteX1" fmla="*/ 5910658 w 5994403"/>
              <a:gd name="connsiteY1" fmla="*/ 0 h 5249886"/>
              <a:gd name="connsiteX2" fmla="*/ 5971686 w 5994403"/>
              <a:gd name="connsiteY2" fmla="*/ 399875 h 5249886"/>
              <a:gd name="connsiteX3" fmla="*/ 5994403 w 5994403"/>
              <a:gd name="connsiteY3" fmla="*/ 849762 h 5249886"/>
              <a:gd name="connsiteX4" fmla="*/ 1594279 w 5994403"/>
              <a:gd name="connsiteY4" fmla="*/ 5249886 h 5249886"/>
              <a:gd name="connsiteX5" fmla="*/ 81369 w 5994403"/>
              <a:gd name="connsiteY5" fmla="*/ 4982888 h 5249886"/>
              <a:gd name="connsiteX6" fmla="*/ 0 w 5994403"/>
              <a:gd name="connsiteY6" fmla="*/ 4950805 h 52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403" h="5249886">
                <a:moveTo>
                  <a:pt x="0" y="0"/>
                </a:moveTo>
                <a:lnTo>
                  <a:pt x="5910658" y="0"/>
                </a:lnTo>
                <a:lnTo>
                  <a:pt x="5971686" y="399875"/>
                </a:lnTo>
                <a:cubicBezTo>
                  <a:pt x="5986708" y="547794"/>
                  <a:pt x="5994403" y="697879"/>
                  <a:pt x="5994403" y="849762"/>
                </a:cubicBezTo>
                <a:cubicBezTo>
                  <a:pt x="5994403" y="3279883"/>
                  <a:pt x="4024400" y="5249886"/>
                  <a:pt x="1594279" y="5249886"/>
                </a:cubicBezTo>
                <a:cubicBezTo>
                  <a:pt x="1062690" y="5249886"/>
                  <a:pt x="553119" y="5155619"/>
                  <a:pt x="81369" y="4982888"/>
                </a:cubicBezTo>
                <a:lnTo>
                  <a:pt x="0" y="4950805"/>
                </a:lnTo>
                <a:close/>
              </a:path>
            </a:pathLst>
          </a:custGeom>
          <a:solidFill>
            <a:srgbClr val="93C23D"/>
          </a:solidFill>
          <a:ln>
            <a:noFill/>
          </a:ln>
          <a:effectLst>
            <a:innerShdw blurRad="495300" dist="190500" dir="336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Picture Placeholder 20">
            <a:extLst>
              <a:ext uri="{FF2B5EF4-FFF2-40B4-BE49-F238E27FC236}">
                <a16:creationId xmlns:a16="http://schemas.microsoft.com/office/drawing/2014/main" id="{75F1B4C7-2F92-EF4D-9084-6326EF657FB8}"/>
              </a:ext>
            </a:extLst>
          </p:cNvPr>
          <p:cNvSpPr>
            <a:spLocks noGrp="1"/>
          </p:cNvSpPr>
          <p:nvPr>
            <p:ph type="pic" sz="quarter" idx="21"/>
          </p:nvPr>
        </p:nvSpPr>
        <p:spPr>
          <a:xfrm>
            <a:off x="0" y="0"/>
            <a:ext cx="12192000" cy="6858000"/>
          </a:xfrm>
          <a:custGeom>
            <a:avLst/>
            <a:gdLst>
              <a:gd name="connsiteX0" fmla="*/ 591065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4950805 h 6858000"/>
              <a:gd name="connsiteX5" fmla="*/ 81369 w 12192000"/>
              <a:gd name="connsiteY5" fmla="*/ 4982888 h 6858000"/>
              <a:gd name="connsiteX6" fmla="*/ 1594279 w 12192000"/>
              <a:gd name="connsiteY6" fmla="*/ 5249886 h 6858000"/>
              <a:gd name="connsiteX7" fmla="*/ 5994403 w 12192000"/>
              <a:gd name="connsiteY7" fmla="*/ 849762 h 6858000"/>
              <a:gd name="connsiteX8" fmla="*/ 5971686 w 12192000"/>
              <a:gd name="connsiteY8" fmla="*/ 3998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910658" y="0"/>
                </a:moveTo>
                <a:lnTo>
                  <a:pt x="12192000" y="0"/>
                </a:lnTo>
                <a:lnTo>
                  <a:pt x="12192000" y="6858000"/>
                </a:lnTo>
                <a:lnTo>
                  <a:pt x="0" y="6858000"/>
                </a:lnTo>
                <a:lnTo>
                  <a:pt x="0" y="4950805"/>
                </a:lnTo>
                <a:lnTo>
                  <a:pt x="81369" y="4982888"/>
                </a:lnTo>
                <a:cubicBezTo>
                  <a:pt x="553119" y="5155619"/>
                  <a:pt x="1062690" y="5249886"/>
                  <a:pt x="1594279" y="5249886"/>
                </a:cubicBezTo>
                <a:cubicBezTo>
                  <a:pt x="4024400" y="5249886"/>
                  <a:pt x="5994403" y="3279883"/>
                  <a:pt x="5994403" y="849762"/>
                </a:cubicBezTo>
                <a:cubicBezTo>
                  <a:pt x="5994403" y="697879"/>
                  <a:pt x="5986708" y="547794"/>
                  <a:pt x="5971686" y="399875"/>
                </a:cubicBezTo>
                <a:close/>
              </a:path>
            </a:pathLst>
          </a:custGeom>
        </p:spPr>
        <p:txBody>
          <a:bodyPr wrap="square">
            <a:noAutofit/>
          </a:bodyPr>
          <a:lstStyle/>
          <a:p>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587065"/>
            <a:ext cx="184731" cy="369332"/>
          </a:xfrm>
          <a:prstGeom prst="rect">
            <a:avLst/>
          </a:prstGeom>
          <a:noFill/>
        </p:spPr>
        <p:txBody>
          <a:bodyPr wrap="none" rtlCol="0">
            <a:spAutoFit/>
          </a:bodyPr>
          <a:lstStyle/>
          <a:p>
            <a:endParaRPr lang="en-US" dirty="0"/>
          </a:p>
        </p:txBody>
      </p:sp>
      <p:sp>
        <p:nvSpPr>
          <p:cNvPr id="10" name="Text Placeholder 23">
            <a:extLst>
              <a:ext uri="{FF2B5EF4-FFF2-40B4-BE49-F238E27FC236}">
                <a16:creationId xmlns:a16="http://schemas.microsoft.com/office/drawing/2014/main" id="{371BECE4-6731-5547-8F1D-4A38ED0A5F33}"/>
              </a:ext>
            </a:extLst>
          </p:cNvPr>
          <p:cNvSpPr>
            <a:spLocks noGrp="1"/>
          </p:cNvSpPr>
          <p:nvPr>
            <p:ph type="body" sz="quarter" idx="19" hasCustomPrompt="1"/>
          </p:nvPr>
        </p:nvSpPr>
        <p:spPr>
          <a:xfrm>
            <a:off x="503238" y="684070"/>
            <a:ext cx="4404721"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2" name="Text Placeholder 17">
            <a:extLst>
              <a:ext uri="{FF2B5EF4-FFF2-40B4-BE49-F238E27FC236}">
                <a16:creationId xmlns:a16="http://schemas.microsoft.com/office/drawing/2014/main" id="{CB0F69B6-004B-8247-A75B-E3DC6BE4322D}"/>
              </a:ext>
            </a:extLst>
          </p:cNvPr>
          <p:cNvSpPr>
            <a:spLocks noGrp="1"/>
          </p:cNvSpPr>
          <p:nvPr>
            <p:ph type="body" sz="quarter" idx="20" hasCustomPrompt="1"/>
          </p:nvPr>
        </p:nvSpPr>
        <p:spPr>
          <a:xfrm>
            <a:off x="503238" y="1624369"/>
            <a:ext cx="4332233"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309919509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200F3D8-1F43-A84F-9E80-19AD34C4FFFC}"/>
              </a:ext>
            </a:extLst>
          </p:cNvPr>
          <p:cNvSpPr/>
          <p:nvPr userDrawn="1"/>
        </p:nvSpPr>
        <p:spPr>
          <a:xfrm>
            <a:off x="3130350" y="209349"/>
            <a:ext cx="5931299" cy="5931299"/>
          </a:xfrm>
          <a:prstGeom prst="ellipse">
            <a:avLst/>
          </a:prstGeom>
          <a:solidFill>
            <a:srgbClr val="853693"/>
          </a:solidFill>
          <a:ln>
            <a:noFill/>
          </a:ln>
          <a:effectLst>
            <a:innerShdw blurRad="495300" dist="190500" dir="336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D31A1F-F0FD-D84A-99A6-AE32A35F54A9}"/>
              </a:ext>
            </a:extLst>
          </p:cNvPr>
          <p:cNvSpPr/>
          <p:nvPr userDrawn="1"/>
        </p:nvSpPr>
        <p:spPr>
          <a:xfrm>
            <a:off x="0" y="6445449"/>
            <a:ext cx="12192000" cy="230832"/>
          </a:xfrm>
          <a:prstGeom prst="rect">
            <a:avLst/>
          </a:prstGeom>
        </p:spPr>
        <p:txBody>
          <a:bodyPr wrap="square">
            <a:spAutoFit/>
          </a:bodyPr>
          <a:lstStyle/>
          <a:p>
            <a:pPr lvl="0" algn="ctr"/>
            <a:r>
              <a:rPr lang="en-US" sz="900" dirty="0">
                <a:solidFill>
                  <a:srgbClr val="09446A"/>
                </a:solidFill>
              </a:rPr>
              <a:t>strengthening female community leaders</a:t>
            </a:r>
          </a:p>
        </p:txBody>
      </p:sp>
      <p:sp>
        <p:nvSpPr>
          <p:cNvPr id="8" name="Text Placeholder 23">
            <a:extLst>
              <a:ext uri="{FF2B5EF4-FFF2-40B4-BE49-F238E27FC236}">
                <a16:creationId xmlns:a16="http://schemas.microsoft.com/office/drawing/2014/main" id="{66A7AF90-55C0-F44B-83E4-9F77C86E2839}"/>
              </a:ext>
            </a:extLst>
          </p:cNvPr>
          <p:cNvSpPr>
            <a:spLocks noGrp="1"/>
          </p:cNvSpPr>
          <p:nvPr>
            <p:ph type="body" sz="quarter" idx="14" hasCustomPrompt="1"/>
          </p:nvPr>
        </p:nvSpPr>
        <p:spPr>
          <a:xfrm>
            <a:off x="7638637" y="399135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83F29440-5949-7B42-BAEF-86044EDB0709}"/>
              </a:ext>
            </a:extLst>
          </p:cNvPr>
          <p:cNvSpPr>
            <a:spLocks noGrp="1"/>
          </p:cNvSpPr>
          <p:nvPr>
            <p:ph type="body" sz="quarter" idx="13" hasCustomPrompt="1"/>
          </p:nvPr>
        </p:nvSpPr>
        <p:spPr>
          <a:xfrm>
            <a:off x="3902765" y="1306076"/>
            <a:ext cx="4368800" cy="3742267"/>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FA972E7E-9D6C-AB47-80D0-5B0CC47F9364}"/>
              </a:ext>
            </a:extLst>
          </p:cNvPr>
          <p:cNvSpPr>
            <a:spLocks noGrp="1"/>
          </p:cNvSpPr>
          <p:nvPr>
            <p:ph type="body" sz="quarter" idx="15" hasCustomPrompt="1"/>
          </p:nvPr>
        </p:nvSpPr>
        <p:spPr>
          <a:xfrm>
            <a:off x="3902765" y="1289142"/>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Tree>
    <p:extLst>
      <p:ext uri="{BB962C8B-B14F-4D97-AF65-F5344CB8AC3E}">
        <p14:creationId xmlns:p14="http://schemas.microsoft.com/office/powerpoint/2010/main" val="28117505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Slide - Lim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200F3D8-1F43-A84F-9E80-19AD34C4FFFC}"/>
              </a:ext>
            </a:extLst>
          </p:cNvPr>
          <p:cNvSpPr/>
          <p:nvPr userDrawn="1"/>
        </p:nvSpPr>
        <p:spPr>
          <a:xfrm>
            <a:off x="3130350" y="209349"/>
            <a:ext cx="5931299" cy="5931299"/>
          </a:xfrm>
          <a:prstGeom prst="ellipse">
            <a:avLst/>
          </a:prstGeom>
          <a:solidFill>
            <a:srgbClr val="93C23D"/>
          </a:solidFill>
          <a:ln>
            <a:noFill/>
          </a:ln>
          <a:effectLst>
            <a:innerShdw blurRad="495300" dist="190500" dir="336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3">
            <a:extLst>
              <a:ext uri="{FF2B5EF4-FFF2-40B4-BE49-F238E27FC236}">
                <a16:creationId xmlns:a16="http://schemas.microsoft.com/office/drawing/2014/main" id="{B6B2D472-29E0-B140-AD85-8F7E62BD781B}"/>
              </a:ext>
            </a:extLst>
          </p:cNvPr>
          <p:cNvSpPr>
            <a:spLocks noGrp="1"/>
          </p:cNvSpPr>
          <p:nvPr>
            <p:ph type="body" sz="quarter" idx="14" hasCustomPrompt="1"/>
          </p:nvPr>
        </p:nvSpPr>
        <p:spPr>
          <a:xfrm>
            <a:off x="7638637" y="399135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 name="Text Placeholder 23">
            <a:extLst>
              <a:ext uri="{FF2B5EF4-FFF2-40B4-BE49-F238E27FC236}">
                <a16:creationId xmlns:a16="http://schemas.microsoft.com/office/drawing/2014/main" id="{1A625EDB-94DC-1040-A929-3551AE90260C}"/>
              </a:ext>
            </a:extLst>
          </p:cNvPr>
          <p:cNvSpPr>
            <a:spLocks noGrp="1"/>
          </p:cNvSpPr>
          <p:nvPr>
            <p:ph type="body" sz="quarter" idx="13" hasCustomPrompt="1"/>
          </p:nvPr>
        </p:nvSpPr>
        <p:spPr>
          <a:xfrm>
            <a:off x="3902765" y="1306076"/>
            <a:ext cx="4368800" cy="3742267"/>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5" name="Text Placeholder 23">
            <a:extLst>
              <a:ext uri="{FF2B5EF4-FFF2-40B4-BE49-F238E27FC236}">
                <a16:creationId xmlns:a16="http://schemas.microsoft.com/office/drawing/2014/main" id="{FEAE861F-FD07-794A-A0CA-A66E6EE538B4}"/>
              </a:ext>
            </a:extLst>
          </p:cNvPr>
          <p:cNvSpPr>
            <a:spLocks noGrp="1"/>
          </p:cNvSpPr>
          <p:nvPr>
            <p:ph type="body" sz="quarter" idx="15" hasCustomPrompt="1"/>
          </p:nvPr>
        </p:nvSpPr>
        <p:spPr>
          <a:xfrm>
            <a:off x="3902765" y="1289142"/>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Rectangle 6">
            <a:extLst>
              <a:ext uri="{FF2B5EF4-FFF2-40B4-BE49-F238E27FC236}">
                <a16:creationId xmlns:a16="http://schemas.microsoft.com/office/drawing/2014/main" id="{BAD31A1F-F0FD-D84A-99A6-AE32A35F54A9}"/>
              </a:ext>
            </a:extLst>
          </p:cNvPr>
          <p:cNvSpPr/>
          <p:nvPr userDrawn="1"/>
        </p:nvSpPr>
        <p:spPr>
          <a:xfrm>
            <a:off x="0" y="6445449"/>
            <a:ext cx="12192000" cy="230832"/>
          </a:xfrm>
          <a:prstGeom prst="rect">
            <a:avLst/>
          </a:prstGeom>
        </p:spPr>
        <p:txBody>
          <a:bodyPr wrap="square">
            <a:spAutoFit/>
          </a:bodyPr>
          <a:lstStyle/>
          <a:p>
            <a:pPr lvl="0" algn="ctr"/>
            <a:r>
              <a:rPr lang="en-US" sz="900" dirty="0">
                <a:solidFill>
                  <a:srgbClr val="09446A"/>
                </a:solidFill>
              </a:rPr>
              <a:t>strengthening female community leaders</a:t>
            </a:r>
          </a:p>
        </p:txBody>
      </p:sp>
    </p:spTree>
    <p:extLst>
      <p:ext uri="{BB962C8B-B14F-4D97-AF65-F5344CB8AC3E}">
        <p14:creationId xmlns:p14="http://schemas.microsoft.com/office/powerpoint/2010/main" val="393289233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40690F7-EB35-0D4D-BD4E-667B72C5A8A5}"/>
              </a:ext>
            </a:extLst>
          </p:cNvPr>
          <p:cNvSpPr/>
          <p:nvPr userDrawn="1"/>
        </p:nvSpPr>
        <p:spPr>
          <a:xfrm>
            <a:off x="241300" y="228601"/>
            <a:ext cx="11696700" cy="2717800"/>
          </a:xfrm>
          <a:prstGeom prst="rect">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2400" b="0" i="0" spc="0">
                <a:solidFill>
                  <a:srgbClr val="41404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Autofit/>
          </a:bodyPr>
          <a:lstStyle>
            <a:lvl1pPr marL="0" indent="0" algn="ctr">
              <a:buNone/>
              <a:defRPr sz="2400" b="0" i="0">
                <a:solidFill>
                  <a:srgbClr val="93C23D"/>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2400" b="0" i="0" spc="0">
                <a:solidFill>
                  <a:srgbClr val="41404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Autofit/>
          </a:bodyPr>
          <a:lstStyle>
            <a:lvl1pPr marL="0" indent="0" algn="ctr">
              <a:buNone/>
              <a:defRPr sz="2400" b="0" i="0">
                <a:solidFill>
                  <a:srgbClr val="93C23D"/>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2400" b="0" i="0" spc="0">
                <a:solidFill>
                  <a:srgbClr val="41404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Autofit/>
          </a:bodyPr>
          <a:lstStyle>
            <a:lvl1pPr marL="0" indent="0" algn="ctr">
              <a:buNone/>
              <a:defRPr sz="2400" b="0" i="0">
                <a:solidFill>
                  <a:srgbClr val="93C23D"/>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spc="0">
                <a:solidFill>
                  <a:srgbClr val="41404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Autofit/>
          </a:bodyPr>
          <a:lstStyle>
            <a:lvl1pPr marL="0" indent="0" algn="ctr">
              <a:buNone/>
              <a:defRPr sz="2400" b="0" i="0">
                <a:solidFill>
                  <a:srgbClr val="93C23D"/>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
        <p:nvSpPr>
          <p:cNvPr id="17" name="Rectangle 16">
            <a:extLst>
              <a:ext uri="{FF2B5EF4-FFF2-40B4-BE49-F238E27FC236}">
                <a16:creationId xmlns:a16="http://schemas.microsoft.com/office/drawing/2014/main" id="{E108F03F-B0FF-834C-A629-8AA89BBA5C58}"/>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19" name="Picture 18" descr="A purple circle with a black circle&#10;&#10;Description automatically generated with low confidence">
            <a:extLst>
              <a:ext uri="{FF2B5EF4-FFF2-40B4-BE49-F238E27FC236}">
                <a16:creationId xmlns:a16="http://schemas.microsoft.com/office/drawing/2014/main" id="{6046CEF9-36F8-EE4A-A428-FE3BC7FA03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170830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668A9CD7-8603-3F46-B793-27E188D60526}"/>
              </a:ext>
            </a:extLst>
          </p:cNvPr>
          <p:cNvSpPr>
            <a:spLocks noGrp="1"/>
          </p:cNvSpPr>
          <p:nvPr>
            <p:ph type="body" sz="quarter" idx="18" hasCustomPrompt="1"/>
          </p:nvPr>
        </p:nvSpPr>
        <p:spPr>
          <a:xfrm>
            <a:off x="712630" y="2979838"/>
            <a:ext cx="5383370" cy="2389196"/>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B842FAF1-DCA7-B94C-9621-5BFF9BF14449}"/>
              </a:ext>
            </a:extLst>
          </p:cNvPr>
          <p:cNvSpPr>
            <a:spLocks noGrp="1"/>
          </p:cNvSpPr>
          <p:nvPr>
            <p:ph type="body" sz="quarter" idx="16" hasCustomPrompt="1"/>
          </p:nvPr>
        </p:nvSpPr>
        <p:spPr>
          <a:xfrm>
            <a:off x="712183" y="907301"/>
            <a:ext cx="5383817" cy="1776264"/>
          </a:xfrm>
        </p:spPr>
        <p:txBody>
          <a:bodyPr>
            <a:normAutofit/>
          </a:bodyPr>
          <a:lstStyle>
            <a:lvl1pPr marL="0" indent="0" algn="l">
              <a:buNone/>
              <a:defRPr sz="3600" b="0" i="0">
                <a:solidFill>
                  <a:srgbClr val="09446A"/>
                </a:solidFill>
                <a:latin typeface="+mn-lt"/>
              </a:defRPr>
            </a:lvl1pPr>
          </a:lstStyle>
          <a:p>
            <a:pPr lvl="0"/>
            <a:r>
              <a:rPr lang="en-US" dirty="0"/>
              <a:t>Laptop Preview</a:t>
            </a: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589224"/>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762164"/>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9" name="Picture 18" descr="A purple circle with a black circle&#10;&#10;Description automatically generated with low confidence">
            <a:extLst>
              <a:ext uri="{FF2B5EF4-FFF2-40B4-BE49-F238E27FC236}">
                <a16:creationId xmlns:a16="http://schemas.microsoft.com/office/drawing/2014/main" id="{AE2B6D2B-51A8-114F-8D67-61853191208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20" name="Rectangle 19">
            <a:extLst>
              <a:ext uri="{FF2B5EF4-FFF2-40B4-BE49-F238E27FC236}">
                <a16:creationId xmlns:a16="http://schemas.microsoft.com/office/drawing/2014/main" id="{8DE85155-73D1-474E-AA66-995A6CC8BFA1}"/>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209072008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EBB6A3E-405E-6C40-9213-3778C0CC379A}"/>
              </a:ext>
            </a:extLst>
          </p:cNvPr>
          <p:cNvSpPr/>
          <p:nvPr userDrawn="1"/>
        </p:nvSpPr>
        <p:spPr>
          <a:xfrm rot="16200000" flipV="1">
            <a:off x="402393" y="5168694"/>
            <a:ext cx="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4807" y="280050"/>
            <a:ext cx="3742800" cy="5854425"/>
          </a:xfrm>
          <a:prstGeom prst="rect">
            <a:avLst/>
          </a:prstGeom>
        </p:spPr>
      </p:pic>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800948" y="1208396"/>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12183" y="2915661"/>
            <a:ext cx="7004338" cy="2271033"/>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12183" y="907301"/>
            <a:ext cx="7004920" cy="1688415"/>
          </a:xfrm>
        </p:spPr>
        <p:txBody>
          <a:bodyPr>
            <a:normAutofit/>
          </a:bodyPr>
          <a:lstStyle>
            <a:lvl1pPr marL="0" indent="0" algn="l">
              <a:buNone/>
              <a:defRPr sz="3600" b="0" i="0">
                <a:solidFill>
                  <a:srgbClr val="09446A"/>
                </a:solidFill>
                <a:latin typeface="+mn-lt"/>
              </a:defRPr>
            </a:lvl1pPr>
          </a:lstStyle>
          <a:p>
            <a:pPr lvl="0"/>
            <a:r>
              <a:rPr lang="en-US" dirty="0"/>
              <a:t>Phone Preview</a:t>
            </a:r>
          </a:p>
        </p:txBody>
      </p:sp>
      <p:pic>
        <p:nvPicPr>
          <p:cNvPr id="20" name="Picture 19" descr="A purple circle with a black circle&#10;&#10;Description automatically generated with low confidence">
            <a:extLst>
              <a:ext uri="{FF2B5EF4-FFF2-40B4-BE49-F238E27FC236}">
                <a16:creationId xmlns:a16="http://schemas.microsoft.com/office/drawing/2014/main" id="{3406BA17-1FF1-074B-B205-2EA16C1F252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21" name="Rectangle 20">
            <a:extLst>
              <a:ext uri="{FF2B5EF4-FFF2-40B4-BE49-F238E27FC236}">
                <a16:creationId xmlns:a16="http://schemas.microsoft.com/office/drawing/2014/main" id="{218E97E5-ACC9-BD41-8DDC-0A74876DFFFB}"/>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16944272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ullet Slide - Purpl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853693"/>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853693"/>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9446A"/>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pic>
        <p:nvPicPr>
          <p:cNvPr id="12" name="Picture 11" descr="A purple circle with a black circle&#10;&#10;Description automatically generated with low confidence">
            <a:extLst>
              <a:ext uri="{FF2B5EF4-FFF2-40B4-BE49-F238E27FC236}">
                <a16:creationId xmlns:a16="http://schemas.microsoft.com/office/drawing/2014/main" id="{5A7AA4FB-4F8E-FB41-BC87-9B1E614889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5" name="Rectangle 14">
            <a:extLst>
              <a:ext uri="{FF2B5EF4-FFF2-40B4-BE49-F238E27FC236}">
                <a16:creationId xmlns:a16="http://schemas.microsoft.com/office/drawing/2014/main" id="{46F28BC8-F9CC-5548-B601-8DEF4842F318}"/>
              </a:ext>
            </a:extLst>
          </p:cNvPr>
          <p:cNvSpPr/>
          <p:nvPr userDrawn="1"/>
        </p:nvSpPr>
        <p:spPr>
          <a:xfrm rot="16200000">
            <a:off x="-695894" y="4494580"/>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255578643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BAFBE11C-3EBF-7F4F-ACD8-08642D47695A}"/>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a:extLst>
              <a:ext uri="{FF2B5EF4-FFF2-40B4-BE49-F238E27FC236}">
                <a16:creationId xmlns:a16="http://schemas.microsoft.com/office/drawing/2014/main" id="{5FAF9C27-18D9-AD43-845C-FEBCE6E43C34}"/>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93C23D"/>
                </a:solidFill>
                <a:latin typeface="+mn-lt"/>
              </a:defRPr>
            </a:lvl1pPr>
          </a:lstStyle>
          <a:p>
            <a:pPr lvl="0"/>
            <a:r>
              <a:rPr lang="en-US" dirty="0"/>
              <a:t>TITLE</a:t>
            </a:r>
          </a:p>
        </p:txBody>
      </p:sp>
      <p:cxnSp>
        <p:nvCxnSpPr>
          <p:cNvPr id="12" name="Straight Connector 11">
            <a:extLst>
              <a:ext uri="{FF2B5EF4-FFF2-40B4-BE49-F238E27FC236}">
                <a16:creationId xmlns:a16="http://schemas.microsoft.com/office/drawing/2014/main" id="{3B33DF89-C0EE-2340-B9C4-761FDF4F19E5}"/>
              </a:ext>
            </a:extLst>
          </p:cNvPr>
          <p:cNvCxnSpPr>
            <a:cxnSpLocks/>
          </p:cNvCxnSpPr>
          <p:nvPr userDrawn="1"/>
        </p:nvCxnSpPr>
        <p:spPr>
          <a:xfrm>
            <a:off x="5346936" y="-25722"/>
            <a:ext cx="0" cy="6853558"/>
          </a:xfrm>
          <a:prstGeom prst="line">
            <a:avLst/>
          </a:prstGeom>
          <a:ln w="12700">
            <a:solidFill>
              <a:srgbClr val="93C23D"/>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8883E062-A23E-8642-AAC6-BE54A9640067}"/>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9446A"/>
                </a:solidFill>
                <a:latin typeface="+mn-lt"/>
              </a:defRPr>
            </a:lvl1pPr>
          </a:lstStyle>
          <a:p>
            <a:pPr lvl="0"/>
            <a:r>
              <a:rPr lang="en-US" dirty="0"/>
              <a:t>BULLET POINT SLIDE</a:t>
            </a:r>
          </a:p>
        </p:txBody>
      </p:sp>
      <p:sp>
        <p:nvSpPr>
          <p:cNvPr id="15" name="Oval 14">
            <a:extLst>
              <a:ext uri="{FF2B5EF4-FFF2-40B4-BE49-F238E27FC236}">
                <a16:creationId xmlns:a16="http://schemas.microsoft.com/office/drawing/2014/main" id="{1C265F06-5AC2-0D4D-9A1F-E9CE7B2FF5C1}"/>
              </a:ext>
            </a:extLst>
          </p:cNvPr>
          <p:cNvSpPr/>
          <p:nvPr userDrawn="1"/>
        </p:nvSpPr>
        <p:spPr>
          <a:xfrm>
            <a:off x="4783395" y="415207"/>
            <a:ext cx="1154422" cy="1154422"/>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Text Placeholder 23">
            <a:extLst>
              <a:ext uri="{FF2B5EF4-FFF2-40B4-BE49-F238E27FC236}">
                <a16:creationId xmlns:a16="http://schemas.microsoft.com/office/drawing/2014/main" id="{4CA0907F-2B4F-BE45-B7FE-B7E2CD14E3CA}"/>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pic>
        <p:nvPicPr>
          <p:cNvPr id="9" name="Picture 8" descr="A purple circle with a black circle&#10;&#10;Description automatically generated with low confidence">
            <a:extLst>
              <a:ext uri="{FF2B5EF4-FFF2-40B4-BE49-F238E27FC236}">
                <a16:creationId xmlns:a16="http://schemas.microsoft.com/office/drawing/2014/main" id="{79DF7BAF-BA1E-1F4A-8A75-CCF4FE09C95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C40E0BCB-3DD7-2148-B909-14DCD02C15FE}"/>
              </a:ext>
            </a:extLst>
          </p:cNvPr>
          <p:cNvSpPr/>
          <p:nvPr userDrawn="1"/>
        </p:nvSpPr>
        <p:spPr>
          <a:xfrm rot="16200000">
            <a:off x="-695894" y="4494580"/>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387123595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9446A"/>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400" b="0" i="0" spc="300">
                <a:solidFill>
                  <a:srgbClr val="93C23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400" b="0" i="0" spc="300">
                <a:solidFill>
                  <a:srgbClr val="45277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pic>
        <p:nvPicPr>
          <p:cNvPr id="17" name="Picture 16" descr="A purple circle with a black circle&#10;&#10;Description automatically generated with low confidence">
            <a:extLst>
              <a:ext uri="{FF2B5EF4-FFF2-40B4-BE49-F238E27FC236}">
                <a16:creationId xmlns:a16="http://schemas.microsoft.com/office/drawing/2014/main" id="{EE488A8E-6D53-F74F-8A5E-E1D38583C86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8" name="Rectangle 17">
            <a:extLst>
              <a:ext uri="{FF2B5EF4-FFF2-40B4-BE49-F238E27FC236}">
                <a16:creationId xmlns:a16="http://schemas.microsoft.com/office/drawing/2014/main" id="{64702FA1-00D1-9C49-8A2E-802F6ED8A616}"/>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378986134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93C23D">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noAutofit/>
          </a:bodyPr>
          <a:lstStyle>
            <a:lvl1pPr algn="ctr">
              <a:buNone/>
              <a:defRPr sz="2400" b="0" i="0" spc="300">
                <a:solidFill>
                  <a:srgbClr val="38622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noAutofit/>
          </a:bodyPr>
          <a:lstStyle>
            <a:lvl1pPr algn="ctr">
              <a:buNone/>
              <a:defRPr sz="2400" b="0" i="0" spc="300">
                <a:solidFill>
                  <a:srgbClr val="85369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noAutofit/>
          </a:bodyPr>
          <a:lstStyle>
            <a:lvl1pPr algn="ctr">
              <a:buNone/>
              <a:defRPr sz="2400" b="0" i="0" spc="300">
                <a:solidFill>
                  <a:srgbClr val="93C23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4" name="Rectangle 13">
            <a:extLst>
              <a:ext uri="{FF2B5EF4-FFF2-40B4-BE49-F238E27FC236}">
                <a16:creationId xmlns:a16="http://schemas.microsoft.com/office/drawing/2014/main" id="{016BC07A-C22C-CE45-93B3-BB441620C835}"/>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17" name="Picture 16" descr="A purple circle with a black circle&#10;&#10;Description automatically generated with low confidence">
            <a:extLst>
              <a:ext uri="{FF2B5EF4-FFF2-40B4-BE49-F238E27FC236}">
                <a16:creationId xmlns:a16="http://schemas.microsoft.com/office/drawing/2014/main" id="{ABDDD18F-CB7D-D74A-93A2-84A1B4DFEE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8101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40690F7-EB35-0D4D-BD4E-667B72C5A8A5}"/>
              </a:ext>
            </a:extLst>
          </p:cNvPr>
          <p:cNvSpPr/>
          <p:nvPr userDrawn="1"/>
        </p:nvSpPr>
        <p:spPr>
          <a:xfrm>
            <a:off x="241300" y="228601"/>
            <a:ext cx="11696700" cy="2717800"/>
          </a:xfrm>
          <a:prstGeom prst="rect">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2400" b="0" i="0" spc="0">
                <a:solidFill>
                  <a:srgbClr val="41404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Autofit/>
          </a:bodyPr>
          <a:lstStyle>
            <a:lvl1pPr marL="0" indent="0" algn="ctr">
              <a:buNone/>
              <a:defRPr sz="2400" b="0" i="0">
                <a:solidFill>
                  <a:srgbClr val="93C23D"/>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2400" b="0" i="0" spc="0">
                <a:solidFill>
                  <a:srgbClr val="41404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Autofit/>
          </a:bodyPr>
          <a:lstStyle>
            <a:lvl1pPr marL="0" indent="0" algn="ctr">
              <a:buNone/>
              <a:defRPr sz="2400" b="0" i="0">
                <a:solidFill>
                  <a:srgbClr val="93C23D"/>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2400" b="0" i="0" spc="0">
                <a:solidFill>
                  <a:srgbClr val="41404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Autofit/>
          </a:bodyPr>
          <a:lstStyle>
            <a:lvl1pPr marL="0" indent="0" algn="ctr">
              <a:buNone/>
              <a:defRPr sz="2400" b="0" i="0">
                <a:solidFill>
                  <a:srgbClr val="93C23D"/>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spc="0">
                <a:solidFill>
                  <a:srgbClr val="41404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Autofit/>
          </a:bodyPr>
          <a:lstStyle>
            <a:lvl1pPr marL="0" indent="0" algn="ctr">
              <a:buNone/>
              <a:defRPr sz="2400" b="0" i="0">
                <a:solidFill>
                  <a:srgbClr val="93C23D"/>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
        <p:nvSpPr>
          <p:cNvPr id="17" name="Rectangle 16">
            <a:extLst>
              <a:ext uri="{FF2B5EF4-FFF2-40B4-BE49-F238E27FC236}">
                <a16:creationId xmlns:a16="http://schemas.microsoft.com/office/drawing/2014/main" id="{E108F03F-B0FF-834C-A629-8AA89BBA5C58}"/>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19" name="Picture 18" descr="A purple circle with a black circle&#10;&#10;Description automatically generated with low confidence">
            <a:extLst>
              <a:ext uri="{FF2B5EF4-FFF2-40B4-BE49-F238E27FC236}">
                <a16:creationId xmlns:a16="http://schemas.microsoft.com/office/drawing/2014/main" id="{6046CEF9-36F8-EE4A-A428-FE3BC7FA03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648103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noAutofit/>
          </a:bodyPr>
          <a:lstStyle>
            <a:lvl1pPr algn="ctr">
              <a:buNone/>
              <a:defRPr sz="2400" b="0" i="0" spc="300">
                <a:solidFill>
                  <a:srgbClr val="45277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noAutofit/>
          </a:bodyPr>
          <a:lstStyle>
            <a:lvl1pPr algn="ctr">
              <a:buNone/>
              <a:defRPr sz="2400" b="0" i="0" spc="300">
                <a:solidFill>
                  <a:srgbClr val="38622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3" name="Rectangle 12">
            <a:extLst>
              <a:ext uri="{FF2B5EF4-FFF2-40B4-BE49-F238E27FC236}">
                <a16:creationId xmlns:a16="http://schemas.microsoft.com/office/drawing/2014/main" id="{0331A324-FA61-5745-ACDF-ED0518A94CD2}"/>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14" name="Picture 13" descr="A purple circle with a black circle&#10;&#10;Description automatically generated with low confidence">
            <a:extLst>
              <a:ext uri="{FF2B5EF4-FFF2-40B4-BE49-F238E27FC236}">
                <a16:creationId xmlns:a16="http://schemas.microsoft.com/office/drawing/2014/main" id="{148498CE-36F4-0A4B-8245-BD97DED4E5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66879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57289" y="3807089"/>
            <a:ext cx="5137516" cy="1680348"/>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5137516"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44344" y="3807089"/>
            <a:ext cx="5364829" cy="1680348"/>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0" y="2505507"/>
            <a:ext cx="5364829"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9" name="Rectangle 8">
            <a:extLst>
              <a:ext uri="{FF2B5EF4-FFF2-40B4-BE49-F238E27FC236}">
                <a16:creationId xmlns:a16="http://schemas.microsoft.com/office/drawing/2014/main" id="{C826ED59-09B2-C149-A449-7382B97FBD06}"/>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10" name="Picture 9" descr="A purple circle with a black circle&#10;&#10;Description automatically generated with low confidence">
            <a:extLst>
              <a:ext uri="{FF2B5EF4-FFF2-40B4-BE49-F238E27FC236}">
                <a16:creationId xmlns:a16="http://schemas.microsoft.com/office/drawing/2014/main" id="{E28107B0-B9E0-B343-9412-304B1E4C3F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763566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userDrawn="1"/>
          </p:nvSpPr>
          <p:spPr>
            <a:xfrm>
              <a:off x="0" y="4738255"/>
              <a:ext cx="5292436" cy="5292436"/>
            </a:xfrm>
            <a:prstGeom prst="rect">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Autofit/>
          </a:bodyPr>
          <a:lstStyle>
            <a:lvl1pPr marL="0" indent="0" algn="ctr">
              <a:buNone/>
              <a:defRPr sz="44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normAutofit/>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4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normAutofit/>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Autofit/>
          </a:bodyPr>
          <a:lstStyle>
            <a:lvl1pPr marL="0" indent="0" algn="ctr">
              <a:buNone/>
              <a:defRPr sz="44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normAutofit/>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4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normAutofit/>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4" name="Rectangle 23">
            <a:extLst>
              <a:ext uri="{FF2B5EF4-FFF2-40B4-BE49-F238E27FC236}">
                <a16:creationId xmlns:a16="http://schemas.microsoft.com/office/drawing/2014/main" id="{A5DDFBAC-72BC-F941-974B-E279D3848544}"/>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26" name="Picture 25" descr="A purple circle with a black circle&#10;&#10;Description automatically generated with low confidence">
            <a:extLst>
              <a:ext uri="{FF2B5EF4-FFF2-40B4-BE49-F238E27FC236}">
                <a16:creationId xmlns:a16="http://schemas.microsoft.com/office/drawing/2014/main" id="{B06B41EC-8A1C-7246-90E3-E338C866EA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218222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5374" y="17274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85369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8473" y="17689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85369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5392" y="178001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2510" y="182145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853693"/>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33339"/>
            <a:ext cx="2061046" cy="335052"/>
          </a:xfrm>
        </p:spPr>
        <p:txBody>
          <a:bodyPr/>
          <a:lstStyle>
            <a:lvl1pPr algn="ctr">
              <a:buNone/>
              <a:defRPr sz="2000" b="0" i="0" spc="0">
                <a:solidFill>
                  <a:srgbClr val="93C23D"/>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33339"/>
            <a:ext cx="2061046" cy="335052"/>
          </a:xfrm>
        </p:spPr>
        <p:txBody>
          <a:bodyPr/>
          <a:lstStyle>
            <a:lvl1pPr algn="ctr">
              <a:buNone/>
              <a:defRPr sz="2000" b="0" i="0" spc="0">
                <a:solidFill>
                  <a:srgbClr val="452771"/>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15" name="Rectangle 14">
            <a:extLst>
              <a:ext uri="{FF2B5EF4-FFF2-40B4-BE49-F238E27FC236}">
                <a16:creationId xmlns:a16="http://schemas.microsoft.com/office/drawing/2014/main" id="{1B64E305-3399-0640-AC1C-C674780F2532}"/>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16" name="Picture 15" descr="A purple circle with a black circle&#10;&#10;Description automatically generated with low confidence">
            <a:extLst>
              <a:ext uri="{FF2B5EF4-FFF2-40B4-BE49-F238E27FC236}">
                <a16:creationId xmlns:a16="http://schemas.microsoft.com/office/drawing/2014/main" id="{1899D0A0-9A72-1946-9641-6D1492F77F7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808279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85369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85369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9" name="Freeform 18">
            <a:extLst>
              <a:ext uri="{FF2B5EF4-FFF2-40B4-BE49-F238E27FC236}">
                <a16:creationId xmlns:a16="http://schemas.microsoft.com/office/drawing/2014/main" id="{A9757E5A-1195-0C4F-8425-C8339A4D84C2}"/>
              </a:ext>
            </a:extLst>
          </p:cNvPr>
          <p:cNvSpPr/>
          <p:nvPr userDrawn="1"/>
        </p:nvSpPr>
        <p:spPr>
          <a:xfrm>
            <a:off x="9675359" y="1773769"/>
            <a:ext cx="1518092" cy="2214649"/>
          </a:xfrm>
          <a:custGeom>
            <a:avLst/>
            <a:gdLst>
              <a:gd name="connsiteX0" fmla="*/ 757381 w 1518092"/>
              <a:gd name="connsiteY0" fmla="*/ 0 h 2214649"/>
              <a:gd name="connsiteX1" fmla="*/ 1518092 w 1518092"/>
              <a:gd name="connsiteY1" fmla="*/ 757643 h 2214649"/>
              <a:gd name="connsiteX2" fmla="*/ 774027 w 1518092"/>
              <a:gd name="connsiteY2" fmla="*/ 1520282 h 2214649"/>
              <a:gd name="connsiteX3" fmla="*/ 774027 w 1518092"/>
              <a:gd name="connsiteY3" fmla="*/ 2124731 h 2214649"/>
              <a:gd name="connsiteX4" fmla="*/ 803989 w 1518092"/>
              <a:gd name="connsiteY4" fmla="*/ 2169690 h 2214649"/>
              <a:gd name="connsiteX5" fmla="*/ 757381 w 1518092"/>
              <a:gd name="connsiteY5" fmla="*/ 2214649 h 2214649"/>
              <a:gd name="connsiteX6" fmla="*/ 712438 w 1518092"/>
              <a:gd name="connsiteY6" fmla="*/ 2169690 h 2214649"/>
              <a:gd name="connsiteX7" fmla="*/ 744065 w 1518092"/>
              <a:gd name="connsiteY7" fmla="*/ 2124731 h 2214649"/>
              <a:gd name="connsiteX8" fmla="*/ 744065 w 1518092"/>
              <a:gd name="connsiteY8" fmla="*/ 1520282 h 2214649"/>
              <a:gd name="connsiteX9" fmla="*/ 0 w 1518092"/>
              <a:gd name="connsiteY9" fmla="*/ 757643 h 2214649"/>
              <a:gd name="connsiteX10" fmla="*/ 757381 w 1518092"/>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8092" h="2214649">
                <a:moveTo>
                  <a:pt x="757381" y="0"/>
                </a:moveTo>
                <a:cubicBezTo>
                  <a:pt x="1178519" y="0"/>
                  <a:pt x="1518092" y="338026"/>
                  <a:pt x="1518092" y="757643"/>
                </a:cubicBezTo>
                <a:cubicBezTo>
                  <a:pt x="1518092" y="1173931"/>
                  <a:pt x="1186842" y="1510291"/>
                  <a:pt x="774027" y="1520282"/>
                </a:cubicBezTo>
                <a:lnTo>
                  <a:pt x="774027" y="2124731"/>
                </a:lnTo>
                <a:cubicBezTo>
                  <a:pt x="792337" y="2131392"/>
                  <a:pt x="803989" y="2146378"/>
                  <a:pt x="803989" y="2169690"/>
                </a:cubicBezTo>
                <a:cubicBezTo>
                  <a:pt x="803989" y="2191337"/>
                  <a:pt x="784015" y="2214649"/>
                  <a:pt x="757381" y="2214649"/>
                </a:cubicBezTo>
                <a:cubicBezTo>
                  <a:pt x="734077" y="2214649"/>
                  <a:pt x="712438" y="2191337"/>
                  <a:pt x="712438" y="2169690"/>
                </a:cubicBezTo>
                <a:cubicBezTo>
                  <a:pt x="712438" y="2146378"/>
                  <a:pt x="725755" y="2131392"/>
                  <a:pt x="744065" y="2124731"/>
                </a:cubicBezTo>
                <a:lnTo>
                  <a:pt x="744065" y="1520282"/>
                </a:lnTo>
                <a:cubicBezTo>
                  <a:pt x="331250" y="1510291"/>
                  <a:pt x="0" y="1173931"/>
                  <a:pt x="0" y="757643"/>
                </a:cubicBezTo>
                <a:cubicBezTo>
                  <a:pt x="0" y="338026"/>
                  <a:pt x="337909" y="0"/>
                  <a:pt x="757381" y="0"/>
                </a:cubicBezTo>
                <a:close/>
              </a:path>
            </a:pathLst>
          </a:custGeom>
          <a:solidFill>
            <a:srgbClr val="853693">
              <a:alpha val="82353"/>
            </a:srgbClr>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38622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38622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64935"/>
            <a:ext cx="2061046" cy="335052"/>
          </a:xfrm>
        </p:spPr>
        <p:txBody>
          <a:bodyPr/>
          <a:lstStyle>
            <a:lvl1pPr algn="ctr">
              <a:buNone/>
              <a:defRPr sz="2000" b="1" i="0" spc="0">
                <a:solidFill>
                  <a:srgbClr val="85369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64935"/>
            <a:ext cx="2061046" cy="335052"/>
          </a:xfrm>
        </p:spPr>
        <p:txBody>
          <a:bodyPr/>
          <a:lstStyle>
            <a:lvl1pPr algn="ctr">
              <a:buNone/>
              <a:defRPr sz="2000" b="1" i="0" spc="0">
                <a:solidFill>
                  <a:srgbClr val="93C23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64935"/>
            <a:ext cx="2061046" cy="335052"/>
          </a:xfrm>
        </p:spPr>
        <p:txBody>
          <a:bodyPr/>
          <a:lstStyle>
            <a:lvl1pPr algn="ctr">
              <a:buNone/>
              <a:defRPr sz="2000" b="1" i="0" spc="0">
                <a:solidFill>
                  <a:srgbClr val="45277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38622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85369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41706588-E286-7D4E-851C-4CDA206246C6}"/>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22" name="Picture 21" descr="A purple circle with a black circle&#10;&#10;Description automatically generated with low confidence">
            <a:extLst>
              <a:ext uri="{FF2B5EF4-FFF2-40B4-BE49-F238E27FC236}">
                <a16:creationId xmlns:a16="http://schemas.microsoft.com/office/drawing/2014/main" id="{5CC7A00C-6283-2E4C-A011-BEB2E1E4F5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645686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853693"/>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3C23D"/>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452771"/>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38622F"/>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853693">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4" name="Rectangle 13">
            <a:extLst>
              <a:ext uri="{FF2B5EF4-FFF2-40B4-BE49-F238E27FC236}">
                <a16:creationId xmlns:a16="http://schemas.microsoft.com/office/drawing/2014/main" id="{637492DC-C549-1947-85BB-2EC272F9D48B}"/>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16" name="Picture 15" descr="A purple circle with a black circle&#10;&#10;Description automatically generated with low confidence">
            <a:extLst>
              <a:ext uri="{FF2B5EF4-FFF2-40B4-BE49-F238E27FC236}">
                <a16:creationId xmlns:a16="http://schemas.microsoft.com/office/drawing/2014/main" id="{CBB43176-8AB4-404C-8CCE-DDE9588E3A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041864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853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3C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3862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dirty="0">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4527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853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dirty="0">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5" name="Rectangle 24">
            <a:extLst>
              <a:ext uri="{FF2B5EF4-FFF2-40B4-BE49-F238E27FC236}">
                <a16:creationId xmlns:a16="http://schemas.microsoft.com/office/drawing/2014/main" id="{BA0A2E19-9799-4448-9403-CC73095CAC0C}"/>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27" name="Picture 26" descr="A purple circle with a black circle&#10;&#10;Description automatically generated with low confidence">
            <a:extLst>
              <a:ext uri="{FF2B5EF4-FFF2-40B4-BE49-F238E27FC236}">
                <a16:creationId xmlns:a16="http://schemas.microsoft.com/office/drawing/2014/main" id="{11700A4E-ED27-C74A-A6E6-AFF088D77B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9985452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02518"/>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02518"/>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02518"/>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853693"/>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93C23D"/>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45277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38622F"/>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577C9264-43AE-9E43-9AE8-72CC73D91555}"/>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21" name="Picture 20" descr="A purple circle with a black circle&#10;&#10;Description automatically generated with low confidence">
            <a:extLst>
              <a:ext uri="{FF2B5EF4-FFF2-40B4-BE49-F238E27FC236}">
                <a16:creationId xmlns:a16="http://schemas.microsoft.com/office/drawing/2014/main" id="{ED95D8F1-4C0E-B24E-8729-2EC6C7F14E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304031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85369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93C23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45277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14" name="Rectangle 13">
            <a:extLst>
              <a:ext uri="{FF2B5EF4-FFF2-40B4-BE49-F238E27FC236}">
                <a16:creationId xmlns:a16="http://schemas.microsoft.com/office/drawing/2014/main" id="{9864FB7A-7E10-8E47-8314-7294BDBA6D33}"/>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16" name="Picture 15" descr="A purple circle with a black circle&#10;&#10;Description automatically generated with low confidence">
            <a:extLst>
              <a:ext uri="{FF2B5EF4-FFF2-40B4-BE49-F238E27FC236}">
                <a16:creationId xmlns:a16="http://schemas.microsoft.com/office/drawing/2014/main" id="{BA15910A-C740-AE4D-9F1E-79BF2AAA50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700054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452771"/>
            </a:solidFill>
            <a:ln>
              <a:noFill/>
            </a:ln>
            <a:effectLst/>
          </p:spPr>
          <p:txBody>
            <a:bodyPr wrap="none" anchor="ctr"/>
            <a:lstStyle/>
            <a:p>
              <a:endParaRPr lang="en-US" dirty="0"/>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853693"/>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93C23D"/>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853693">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38622F"/>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503439" y="1476869"/>
            <a:ext cx="4543828" cy="4147846"/>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503635" y="642972"/>
            <a:ext cx="4539968" cy="582221"/>
          </a:xfrm>
        </p:spPr>
        <p:txBody>
          <a:bodyPr>
            <a:normAutofit/>
          </a:bodyPr>
          <a:lstStyle>
            <a:lvl1pPr marL="0" indent="0" algn="l">
              <a:buNone/>
              <a:defRPr sz="3600" b="0" i="0">
                <a:solidFill>
                  <a:srgbClr val="09446A"/>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400" b="1" i="0">
                <a:solidFill>
                  <a:srgbClr val="452771"/>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400" b="1" i="0">
                <a:solidFill>
                  <a:srgbClr val="853693"/>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400" b="1" i="0">
                <a:solidFill>
                  <a:srgbClr val="853693"/>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400" b="1" i="0">
                <a:solidFill>
                  <a:srgbClr val="38622F"/>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400" b="1" i="0">
                <a:solidFill>
                  <a:srgbClr val="93C23D"/>
                </a:solidFill>
                <a:latin typeface="+mn-lt"/>
              </a:defRPr>
            </a:lvl1pPr>
          </a:lstStyle>
          <a:p>
            <a:pPr lvl="0"/>
            <a:r>
              <a:rPr lang="en-US" dirty="0"/>
              <a:t>Title</a:t>
            </a:r>
          </a:p>
        </p:txBody>
      </p:sp>
      <p:pic>
        <p:nvPicPr>
          <p:cNvPr id="69" name="Picture 68" descr="A purple circle with a black circle&#10;&#10;Description automatically generated with low confidence">
            <a:extLst>
              <a:ext uri="{FF2B5EF4-FFF2-40B4-BE49-F238E27FC236}">
                <a16:creationId xmlns:a16="http://schemas.microsoft.com/office/drawing/2014/main" id="{03E83A74-6C09-214A-9621-5C800209F63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70" name="Rectangle 69">
            <a:extLst>
              <a:ext uri="{FF2B5EF4-FFF2-40B4-BE49-F238E27FC236}">
                <a16:creationId xmlns:a16="http://schemas.microsoft.com/office/drawing/2014/main" id="{78C3F432-35E4-AD4E-9417-BD2C6B4A3F38}"/>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4030465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668A9CD7-8603-3F46-B793-27E188D60526}"/>
              </a:ext>
            </a:extLst>
          </p:cNvPr>
          <p:cNvSpPr>
            <a:spLocks noGrp="1"/>
          </p:cNvSpPr>
          <p:nvPr>
            <p:ph type="body" sz="quarter" idx="18" hasCustomPrompt="1"/>
          </p:nvPr>
        </p:nvSpPr>
        <p:spPr>
          <a:xfrm>
            <a:off x="712630" y="2979838"/>
            <a:ext cx="5383370" cy="2389196"/>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B842FAF1-DCA7-B94C-9621-5BFF9BF14449}"/>
              </a:ext>
            </a:extLst>
          </p:cNvPr>
          <p:cNvSpPr>
            <a:spLocks noGrp="1"/>
          </p:cNvSpPr>
          <p:nvPr>
            <p:ph type="body" sz="quarter" idx="16" hasCustomPrompt="1"/>
          </p:nvPr>
        </p:nvSpPr>
        <p:spPr>
          <a:xfrm>
            <a:off x="712183" y="907301"/>
            <a:ext cx="5383817" cy="1776264"/>
          </a:xfrm>
        </p:spPr>
        <p:txBody>
          <a:bodyPr>
            <a:normAutofit/>
          </a:bodyPr>
          <a:lstStyle>
            <a:lvl1pPr marL="0" indent="0" algn="l">
              <a:buNone/>
              <a:defRPr sz="3600" b="0" i="0">
                <a:solidFill>
                  <a:srgbClr val="09446A"/>
                </a:solidFill>
                <a:latin typeface="+mn-lt"/>
              </a:defRPr>
            </a:lvl1pPr>
          </a:lstStyle>
          <a:p>
            <a:pPr lvl="0"/>
            <a:r>
              <a:rPr lang="en-US" dirty="0"/>
              <a:t>Laptop Preview</a:t>
            </a: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589224"/>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762164"/>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9" name="Picture 18" descr="A purple circle with a black circle&#10;&#10;Description automatically generated with low confidence">
            <a:extLst>
              <a:ext uri="{FF2B5EF4-FFF2-40B4-BE49-F238E27FC236}">
                <a16:creationId xmlns:a16="http://schemas.microsoft.com/office/drawing/2014/main" id="{AE2B6D2B-51A8-114F-8D67-61853191208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20" name="Rectangle 19">
            <a:extLst>
              <a:ext uri="{FF2B5EF4-FFF2-40B4-BE49-F238E27FC236}">
                <a16:creationId xmlns:a16="http://schemas.microsoft.com/office/drawing/2014/main" id="{8DE85155-73D1-474E-AA66-995A6CC8BFA1}"/>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95664289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9446A"/>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853693"/>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38622F"/>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93C23D"/>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userDrawn="1"/>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853693">
              <a:alpha val="92157"/>
            </a:srgbClr>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452771"/>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853693"/>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93C23D"/>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userDrawn="1"/>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452771"/>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38622F"/>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853693">
              <a:alpha val="92157"/>
            </a:srgbClr>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p:ph type="body" sz="quarter" idx="21" hasCustomPrompt="1"/>
          </p:nvPr>
        </p:nvSpPr>
        <p:spPr>
          <a:xfrm>
            <a:off x="2505115" y="2803265"/>
            <a:ext cx="1740791" cy="697634"/>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p:ph type="body" sz="quarter" idx="26" hasCustomPrompt="1"/>
          </p:nvPr>
        </p:nvSpPr>
        <p:spPr>
          <a:xfrm>
            <a:off x="4451914" y="3788978"/>
            <a:ext cx="1853076" cy="839438"/>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p:ph type="body" sz="quarter" idx="28" hasCustomPrompt="1"/>
          </p:nvPr>
        </p:nvSpPr>
        <p:spPr>
          <a:xfrm>
            <a:off x="6950565" y="3500899"/>
            <a:ext cx="213096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p:ph type="body" sz="quarter" idx="30" hasCustomPrompt="1"/>
          </p:nvPr>
        </p:nvSpPr>
        <p:spPr>
          <a:xfrm>
            <a:off x="9067268" y="2446428"/>
            <a:ext cx="2333958"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p:ph type="body" sz="quarter" idx="32" hasCustomPrompt="1"/>
          </p:nvPr>
        </p:nvSpPr>
        <p:spPr>
          <a:xfrm>
            <a:off x="5645112" y="2214208"/>
            <a:ext cx="174079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
        <p:nvSpPr>
          <p:cNvPr id="37" name="Text Placeholder 17">
            <a:extLst>
              <a:ext uri="{FF2B5EF4-FFF2-40B4-BE49-F238E27FC236}">
                <a16:creationId xmlns:a16="http://schemas.microsoft.com/office/drawing/2014/main" id="{845589C5-3740-8549-824C-CF2095751693}"/>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38" name="Text Placeholder 17">
            <a:extLst>
              <a:ext uri="{FF2B5EF4-FFF2-40B4-BE49-F238E27FC236}">
                <a16:creationId xmlns:a16="http://schemas.microsoft.com/office/drawing/2014/main" id="{3122DA98-743A-904B-89D0-4D997514343A}"/>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25" name="Text Placeholder 17">
            <a:extLst>
              <a:ext uri="{FF2B5EF4-FFF2-40B4-BE49-F238E27FC236}">
                <a16:creationId xmlns:a16="http://schemas.microsoft.com/office/drawing/2014/main" id="{57FB0A9E-B78B-8942-9866-8FB15974F24B}"/>
              </a:ext>
            </a:extLst>
          </p:cNvPr>
          <p:cNvSpPr>
            <a:spLocks noGrp="1"/>
          </p:cNvSpPr>
          <p:nvPr>
            <p:ph type="body" sz="quarter" idx="39" hasCustomPrompt="1"/>
          </p:nvPr>
        </p:nvSpPr>
        <p:spPr>
          <a:xfrm>
            <a:off x="8135765" y="248803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pic>
        <p:nvPicPr>
          <p:cNvPr id="26" name="Picture 25" descr="A purple circle with a black circle&#10;&#10;Description automatically generated with low confidence">
            <a:extLst>
              <a:ext uri="{FF2B5EF4-FFF2-40B4-BE49-F238E27FC236}">
                <a16:creationId xmlns:a16="http://schemas.microsoft.com/office/drawing/2014/main" id="{8C926C64-9F18-024E-B71E-EC4C449DEF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28" name="Rectangle 27">
            <a:extLst>
              <a:ext uri="{FF2B5EF4-FFF2-40B4-BE49-F238E27FC236}">
                <a16:creationId xmlns:a16="http://schemas.microsoft.com/office/drawing/2014/main" id="{3A6F6D21-B270-5140-9DDA-EF8068D6E39D}"/>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217328842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9446A"/>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0" i="0" spc="0">
                <a:solidFill>
                  <a:srgbClr val="85369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0" i="0" spc="0">
                <a:solidFill>
                  <a:srgbClr val="93C23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0" i="0" spc="0">
                <a:solidFill>
                  <a:srgbClr val="45277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0" i="0" spc="0">
                <a:solidFill>
                  <a:srgbClr val="45277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E431E60A-6FA2-CE40-9E7E-CA2522231E2B}"/>
              </a:ext>
            </a:extLst>
          </p:cNvPr>
          <p:cNvSpPr>
            <a:spLocks noGrp="1"/>
          </p:cNvSpPr>
          <p:nvPr>
            <p:ph type="body" sz="quarter" idx="38" hasCustomPrompt="1"/>
          </p:nvPr>
        </p:nvSpPr>
        <p:spPr>
          <a:xfrm>
            <a:off x="4623112" y="311706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pic>
        <p:nvPicPr>
          <p:cNvPr id="28" name="Picture 27" descr="A purple circle with a black circle&#10;&#10;Description automatically generated with low confidence">
            <a:extLst>
              <a:ext uri="{FF2B5EF4-FFF2-40B4-BE49-F238E27FC236}">
                <a16:creationId xmlns:a16="http://schemas.microsoft.com/office/drawing/2014/main" id="{B4D3B7D8-F9EE-2242-A573-E4191D6E3F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29" name="Rectangle 28">
            <a:extLst>
              <a:ext uri="{FF2B5EF4-FFF2-40B4-BE49-F238E27FC236}">
                <a16:creationId xmlns:a16="http://schemas.microsoft.com/office/drawing/2014/main" id="{0AF6C5F8-6BBA-ED41-BAEC-32A0B676EFA8}"/>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227861476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85369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85369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38622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38622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38622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2" name="TextBox 81">
            <a:extLst>
              <a:ext uri="{FF2B5EF4-FFF2-40B4-BE49-F238E27FC236}">
                <a16:creationId xmlns:a16="http://schemas.microsoft.com/office/drawing/2014/main" id="{08E9F9D0-9E26-264C-AEC8-09904D07E9EC}"/>
              </a:ext>
            </a:extLst>
          </p:cNvPr>
          <p:cNvSpPr txBox="1"/>
          <p:nvPr/>
        </p:nvSpPr>
        <p:spPr>
          <a:xfrm>
            <a:off x="3477661" y="3013347"/>
            <a:ext cx="1066702" cy="369332"/>
          </a:xfrm>
          <a:prstGeom prst="rect">
            <a:avLst/>
          </a:prstGeom>
          <a:noFill/>
        </p:spPr>
        <p:txBody>
          <a:bodyPr wrap="none" rtlCol="0">
            <a:spAutoFit/>
          </a:bodyPr>
          <a:lstStyle/>
          <a:p>
            <a:pPr algn="ctr"/>
            <a:r>
              <a:rPr lang="en-US" dirty="0">
                <a:solidFill>
                  <a:schemeClr val="tx2"/>
                </a:solidFill>
                <a:latin typeface="+mn-lt"/>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853693"/>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 name="Rectangle 26">
            <a:extLst>
              <a:ext uri="{FF2B5EF4-FFF2-40B4-BE49-F238E27FC236}">
                <a16:creationId xmlns:a16="http://schemas.microsoft.com/office/drawing/2014/main" id="{AE7244AE-386C-FA4B-997D-D966468F6EEC}"/>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28" name="Picture 27" descr="A purple circle with a black circle&#10;&#10;Description automatically generated with low confidence">
            <a:extLst>
              <a:ext uri="{FF2B5EF4-FFF2-40B4-BE49-F238E27FC236}">
                <a16:creationId xmlns:a16="http://schemas.microsoft.com/office/drawing/2014/main" id="{A73D52C2-7D75-B34F-80FB-EC7836553F9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043335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26" name="Picture 25" descr="A picture containing hole, toilet&#10;&#10;Description automatically generated">
            <a:extLst>
              <a:ext uri="{FF2B5EF4-FFF2-40B4-BE49-F238E27FC236}">
                <a16:creationId xmlns:a16="http://schemas.microsoft.com/office/drawing/2014/main" id="{6CC891C4-0A05-0742-A3D8-230A33E702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5478"/>
          <a:stretch/>
        </p:blipFill>
        <p:spPr>
          <a:xfrm>
            <a:off x="4971394" y="0"/>
            <a:ext cx="7220606" cy="6858000"/>
          </a:xfrm>
          <a:prstGeom prst="rect">
            <a:avLst/>
          </a:prstGeom>
        </p:spPr>
      </p:pic>
      <p:grpSp>
        <p:nvGrpSpPr>
          <p:cNvPr id="44" name="Group 43">
            <a:extLst>
              <a:ext uri="{FF2B5EF4-FFF2-40B4-BE49-F238E27FC236}">
                <a16:creationId xmlns:a16="http://schemas.microsoft.com/office/drawing/2014/main" id="{55BDAFCC-9B0E-9045-BF1B-7D98BAFB9DC1}"/>
              </a:ext>
            </a:extLst>
          </p:cNvPr>
          <p:cNvGrpSpPr/>
          <p:nvPr userDrawn="1"/>
        </p:nvGrpSpPr>
        <p:grpSpPr>
          <a:xfrm>
            <a:off x="9456007" y="5320080"/>
            <a:ext cx="2735993" cy="679345"/>
            <a:chOff x="0" y="0"/>
            <a:chExt cx="2301694" cy="571500"/>
          </a:xfrm>
        </p:grpSpPr>
        <p:sp>
          <p:nvSpPr>
            <p:cNvPr id="45" name="Rectangle 44">
              <a:extLst>
                <a:ext uri="{FF2B5EF4-FFF2-40B4-BE49-F238E27FC236}">
                  <a16:creationId xmlns:a16="http://schemas.microsoft.com/office/drawing/2014/main" id="{30157479-FF37-1947-B9ED-83EEB4380C9D}"/>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6" name="Picture 45">
              <a:extLst>
                <a:ext uri="{FF2B5EF4-FFF2-40B4-BE49-F238E27FC236}">
                  <a16:creationId xmlns:a16="http://schemas.microsoft.com/office/drawing/2014/main" id="{839F1076-7995-834E-949E-85EF3516F1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5" name="Google Shape;482;p39">
            <a:extLst>
              <a:ext uri="{FF2B5EF4-FFF2-40B4-BE49-F238E27FC236}">
                <a16:creationId xmlns:a16="http://schemas.microsoft.com/office/drawing/2014/main" id="{EEC38ED6-50FB-8743-88C0-96E8A16C20B3}"/>
              </a:ext>
            </a:extLst>
          </p:cNvPr>
          <p:cNvSpPr/>
          <p:nvPr userDrawn="1"/>
        </p:nvSpPr>
        <p:spPr>
          <a:xfrm>
            <a:off x="664295" y="4057395"/>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648095" y="5303579"/>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653329" y="4693517"/>
            <a:ext cx="232323" cy="156913"/>
            <a:chOff x="564675" y="1700625"/>
            <a:chExt cx="465200" cy="314200"/>
          </a:xfrm>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7419035" y="1782334"/>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7419035" y="972758"/>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pic>
        <p:nvPicPr>
          <p:cNvPr id="27" name="Picture 26" descr="Icon&#10;&#10;Description automatically generated">
            <a:extLst>
              <a:ext uri="{FF2B5EF4-FFF2-40B4-BE49-F238E27FC236}">
                <a16:creationId xmlns:a16="http://schemas.microsoft.com/office/drawing/2014/main" id="{1ECDE4FE-01D2-164E-9970-B3AC1A5CA40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9791" y="660762"/>
            <a:ext cx="3581890" cy="1638178"/>
          </a:xfrm>
          <a:prstGeom prst="rect">
            <a:avLst/>
          </a:prstGeom>
        </p:spPr>
      </p:pic>
      <p:sp>
        <p:nvSpPr>
          <p:cNvPr id="28" name="Google Shape;482;p39">
            <a:extLst>
              <a:ext uri="{FF2B5EF4-FFF2-40B4-BE49-F238E27FC236}">
                <a16:creationId xmlns:a16="http://schemas.microsoft.com/office/drawing/2014/main" id="{30BBA100-DAAA-7C4B-BD33-DB23ADF8EDD9}"/>
              </a:ext>
            </a:extLst>
          </p:cNvPr>
          <p:cNvSpPr/>
          <p:nvPr userDrawn="1"/>
        </p:nvSpPr>
        <p:spPr>
          <a:xfrm>
            <a:off x="1028363" y="4194894"/>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rgbClr val="8536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9" name="Google Shape;664;p39">
            <a:extLst>
              <a:ext uri="{FF2B5EF4-FFF2-40B4-BE49-F238E27FC236}">
                <a16:creationId xmlns:a16="http://schemas.microsoft.com/office/drawing/2014/main" id="{C2127D36-B5AE-9542-8EC4-D7F1EE58B3A9}"/>
              </a:ext>
            </a:extLst>
          </p:cNvPr>
          <p:cNvGrpSpPr/>
          <p:nvPr userDrawn="1"/>
        </p:nvGrpSpPr>
        <p:grpSpPr>
          <a:xfrm>
            <a:off x="1012163" y="5441078"/>
            <a:ext cx="233548" cy="233548"/>
            <a:chOff x="5941025" y="3634400"/>
            <a:chExt cx="467650" cy="467650"/>
          </a:xfrm>
        </p:grpSpPr>
        <p:sp>
          <p:nvSpPr>
            <p:cNvPr id="30" name="Google Shape;665;p39">
              <a:extLst>
                <a:ext uri="{FF2B5EF4-FFF2-40B4-BE49-F238E27FC236}">
                  <a16:creationId xmlns:a16="http://schemas.microsoft.com/office/drawing/2014/main" id="{1173D6AE-F7E8-B349-9204-8E436FE5A28B}"/>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8536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1" name="Google Shape;666;p39">
              <a:extLst>
                <a:ext uri="{FF2B5EF4-FFF2-40B4-BE49-F238E27FC236}">
                  <a16:creationId xmlns:a16="http://schemas.microsoft.com/office/drawing/2014/main" id="{A4F2C682-B7BB-FC40-9EA1-0FD522484EB6}"/>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8536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4" name="Google Shape;667;p39">
              <a:extLst>
                <a:ext uri="{FF2B5EF4-FFF2-40B4-BE49-F238E27FC236}">
                  <a16:creationId xmlns:a16="http://schemas.microsoft.com/office/drawing/2014/main" id="{D25E06A7-2236-E946-B776-A7B94D0A8471}"/>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8536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5" name="Google Shape;668;p39">
              <a:extLst>
                <a:ext uri="{FF2B5EF4-FFF2-40B4-BE49-F238E27FC236}">
                  <a16:creationId xmlns:a16="http://schemas.microsoft.com/office/drawing/2014/main" id="{903AF0D5-B933-BB4F-86B3-5B68DAE561A6}"/>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8536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6" name="Google Shape;669;p39">
              <a:extLst>
                <a:ext uri="{FF2B5EF4-FFF2-40B4-BE49-F238E27FC236}">
                  <a16:creationId xmlns:a16="http://schemas.microsoft.com/office/drawing/2014/main" id="{536110F9-89B1-4642-B057-B1F46D086F9C}"/>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8536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7" name="Google Shape;670;p39">
              <a:extLst>
                <a:ext uri="{FF2B5EF4-FFF2-40B4-BE49-F238E27FC236}">
                  <a16:creationId xmlns:a16="http://schemas.microsoft.com/office/drawing/2014/main" id="{1500F245-DAE5-3240-BDB7-FADE86B52A32}"/>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8536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grpSp>
        <p:nvGrpSpPr>
          <p:cNvPr id="41" name="Google Shape;506;p39">
            <a:extLst>
              <a:ext uri="{FF2B5EF4-FFF2-40B4-BE49-F238E27FC236}">
                <a16:creationId xmlns:a16="http://schemas.microsoft.com/office/drawing/2014/main" id="{BD9620B9-3A08-F348-BEEC-EB574A479D08}"/>
              </a:ext>
            </a:extLst>
          </p:cNvPr>
          <p:cNvGrpSpPr/>
          <p:nvPr userDrawn="1"/>
        </p:nvGrpSpPr>
        <p:grpSpPr>
          <a:xfrm>
            <a:off x="1017397" y="4831016"/>
            <a:ext cx="232323" cy="156913"/>
            <a:chOff x="564675" y="1700625"/>
            <a:chExt cx="465200" cy="314200"/>
          </a:xfrm>
        </p:grpSpPr>
        <p:sp>
          <p:nvSpPr>
            <p:cNvPr id="42" name="Google Shape;507;p39">
              <a:extLst>
                <a:ext uri="{FF2B5EF4-FFF2-40B4-BE49-F238E27FC236}">
                  <a16:creationId xmlns:a16="http://schemas.microsoft.com/office/drawing/2014/main" id="{5D372C78-4EC7-D744-BA96-F5D3690F78B5}"/>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rgbClr val="8536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47" name="Google Shape;508;p39">
              <a:extLst>
                <a:ext uri="{FF2B5EF4-FFF2-40B4-BE49-F238E27FC236}">
                  <a16:creationId xmlns:a16="http://schemas.microsoft.com/office/drawing/2014/main" id="{40C9187F-37D6-1545-9C0C-3FEB55258482}"/>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rgbClr val="8536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48" name="Google Shape;509;p39">
              <a:extLst>
                <a:ext uri="{FF2B5EF4-FFF2-40B4-BE49-F238E27FC236}">
                  <a16:creationId xmlns:a16="http://schemas.microsoft.com/office/drawing/2014/main" id="{9EFA8DBA-047B-4444-8D97-02222E800E90}"/>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rgbClr val="8536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sp>
        <p:nvSpPr>
          <p:cNvPr id="49" name="Text Placeholder 17">
            <a:extLst>
              <a:ext uri="{FF2B5EF4-FFF2-40B4-BE49-F238E27FC236}">
                <a16:creationId xmlns:a16="http://schemas.microsoft.com/office/drawing/2014/main" id="{E1B62065-F598-544A-9157-B67ADD318C45}"/>
              </a:ext>
            </a:extLst>
          </p:cNvPr>
          <p:cNvSpPr>
            <a:spLocks noGrp="1"/>
          </p:cNvSpPr>
          <p:nvPr>
            <p:ph type="body" sz="quarter" idx="25" hasCustomPrompt="1"/>
          </p:nvPr>
        </p:nvSpPr>
        <p:spPr>
          <a:xfrm>
            <a:off x="1439438" y="4163565"/>
            <a:ext cx="3704362" cy="361924"/>
          </a:xfrm>
        </p:spPr>
        <p:txBody>
          <a:bodyPr anchor="t"/>
          <a:lstStyle>
            <a:lvl1pPr algn="l">
              <a:buNone/>
              <a:defRPr sz="1400" b="0" i="0" spc="0">
                <a:solidFill>
                  <a:srgbClr val="09446A"/>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50" name="Text Placeholder 17">
            <a:extLst>
              <a:ext uri="{FF2B5EF4-FFF2-40B4-BE49-F238E27FC236}">
                <a16:creationId xmlns:a16="http://schemas.microsoft.com/office/drawing/2014/main" id="{CB1A1F4B-3BA3-1F40-85C7-12071D2B1CC9}"/>
              </a:ext>
            </a:extLst>
          </p:cNvPr>
          <p:cNvSpPr>
            <a:spLocks noGrp="1"/>
          </p:cNvSpPr>
          <p:nvPr>
            <p:ph type="body" sz="quarter" idx="26" hasCustomPrompt="1"/>
          </p:nvPr>
        </p:nvSpPr>
        <p:spPr>
          <a:xfrm>
            <a:off x="1439438" y="4786524"/>
            <a:ext cx="3704362" cy="361924"/>
          </a:xfrm>
        </p:spPr>
        <p:txBody>
          <a:bodyPr anchor="t"/>
          <a:lstStyle>
            <a:lvl1pPr algn="l">
              <a:buNone/>
              <a:defRPr sz="1400" b="0" i="0" spc="0">
                <a:solidFill>
                  <a:srgbClr val="09446A"/>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51" name="Text Placeholder 17">
            <a:extLst>
              <a:ext uri="{FF2B5EF4-FFF2-40B4-BE49-F238E27FC236}">
                <a16:creationId xmlns:a16="http://schemas.microsoft.com/office/drawing/2014/main" id="{81A769EC-DB0E-1543-BF9B-D92C508C8ABF}"/>
              </a:ext>
            </a:extLst>
          </p:cNvPr>
          <p:cNvSpPr>
            <a:spLocks noGrp="1"/>
          </p:cNvSpPr>
          <p:nvPr>
            <p:ph type="body" sz="quarter" idx="27" hasCustomPrompt="1"/>
          </p:nvPr>
        </p:nvSpPr>
        <p:spPr>
          <a:xfrm>
            <a:off x="1447602" y="5430087"/>
            <a:ext cx="3704362" cy="361924"/>
          </a:xfrm>
        </p:spPr>
        <p:txBody>
          <a:bodyPr anchor="t"/>
          <a:lstStyle>
            <a:lvl1pPr algn="l">
              <a:buNone/>
              <a:defRPr sz="1400" b="0" i="0" spc="0">
                <a:solidFill>
                  <a:srgbClr val="09446A"/>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319632339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SHINE</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SHINE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34399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Icons">
    <p:bg>
      <p:bgPr>
        <a:solidFill>
          <a:srgbClr val="93C23D"/>
        </a:solidFill>
        <a:effectLst/>
      </p:bgPr>
    </p:bg>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69338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12" name="Picture 11" descr="A picture containing hole, toilet&#10;&#10;Description automatically generated">
            <a:extLst>
              <a:ext uri="{FF2B5EF4-FFF2-40B4-BE49-F238E27FC236}">
                <a16:creationId xmlns:a16="http://schemas.microsoft.com/office/drawing/2014/main" id="{1BF414EF-410B-874D-8864-239BB2AE12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532"/>
          <a:stretch/>
        </p:blipFill>
        <p:spPr>
          <a:xfrm>
            <a:off x="-2" y="0"/>
            <a:ext cx="12192001" cy="6858000"/>
          </a:xfrm>
          <a:prstGeom prst="rect">
            <a:avLst/>
          </a:prstGeom>
        </p:spPr>
      </p:pic>
      <p:pic>
        <p:nvPicPr>
          <p:cNvPr id="15" name="Picture 14" descr="Icon&#10;&#10;Description automatically generated">
            <a:extLst>
              <a:ext uri="{FF2B5EF4-FFF2-40B4-BE49-F238E27FC236}">
                <a16:creationId xmlns:a16="http://schemas.microsoft.com/office/drawing/2014/main" id="{33838438-AD50-1546-8527-9E03A80707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0191" y="688117"/>
            <a:ext cx="3581890" cy="1638178"/>
          </a:xfrm>
          <a:prstGeom prst="rect">
            <a:avLst/>
          </a:prstGeom>
        </p:spPr>
      </p:pic>
      <p:sp>
        <p:nvSpPr>
          <p:cNvPr id="16" name="Text Placeholder 23">
            <a:extLst>
              <a:ext uri="{FF2B5EF4-FFF2-40B4-BE49-F238E27FC236}">
                <a16:creationId xmlns:a16="http://schemas.microsoft.com/office/drawing/2014/main" id="{A4833CAF-5D68-BB42-8D11-D4DE69B836A9}"/>
              </a:ext>
            </a:extLst>
          </p:cNvPr>
          <p:cNvSpPr>
            <a:spLocks noGrp="1"/>
          </p:cNvSpPr>
          <p:nvPr>
            <p:ph type="body" sz="quarter" idx="15" hasCustomPrompt="1"/>
          </p:nvPr>
        </p:nvSpPr>
        <p:spPr>
          <a:xfrm>
            <a:off x="521164" y="5271964"/>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20" name="Text Placeholder 23">
            <a:extLst>
              <a:ext uri="{FF2B5EF4-FFF2-40B4-BE49-F238E27FC236}">
                <a16:creationId xmlns:a16="http://schemas.microsoft.com/office/drawing/2014/main" id="{E3ED3BCF-A56E-0A4B-B316-E67C1EF3481A}"/>
              </a:ext>
            </a:extLst>
          </p:cNvPr>
          <p:cNvSpPr>
            <a:spLocks noGrp="1"/>
          </p:cNvSpPr>
          <p:nvPr>
            <p:ph type="body" sz="quarter" idx="16" hasCustomPrompt="1"/>
          </p:nvPr>
        </p:nvSpPr>
        <p:spPr>
          <a:xfrm>
            <a:off x="521164" y="4653441"/>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2</a:t>
            </a:r>
          </a:p>
        </p:txBody>
      </p:sp>
      <p:pic>
        <p:nvPicPr>
          <p:cNvPr id="25" name="Picture 24">
            <a:extLst>
              <a:ext uri="{FF2B5EF4-FFF2-40B4-BE49-F238E27FC236}">
                <a16:creationId xmlns:a16="http://schemas.microsoft.com/office/drawing/2014/main" id="{89D987AE-EF5D-0846-9714-32B742E961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10016075" y="5271964"/>
            <a:ext cx="1991960" cy="4574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705615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6B745E44-299F-EA4F-B6D8-F09FA098B7A0}"/>
              </a:ext>
            </a:extLst>
          </p:cNvPr>
          <p:cNvSpPr/>
          <p:nvPr userDrawn="1"/>
        </p:nvSpPr>
        <p:spPr>
          <a:xfrm>
            <a:off x="5951349" y="169215"/>
            <a:ext cx="6272857" cy="6688785"/>
          </a:xfrm>
          <a:custGeom>
            <a:avLst/>
            <a:gdLst>
              <a:gd name="connsiteX0" fmla="*/ 4400123 w 6128205"/>
              <a:gd name="connsiteY0" fmla="*/ 0 h 6534542"/>
              <a:gd name="connsiteX1" fmla="*/ 6112850 w 6128205"/>
              <a:gd name="connsiteY1" fmla="*/ 345784 h 6534542"/>
              <a:gd name="connsiteX2" fmla="*/ 6128205 w 6128205"/>
              <a:gd name="connsiteY2" fmla="*/ 352726 h 6534542"/>
              <a:gd name="connsiteX3" fmla="*/ 6128205 w 6128205"/>
              <a:gd name="connsiteY3" fmla="*/ 6534542 h 6534542"/>
              <a:gd name="connsiteX4" fmla="*/ 553584 w 6128205"/>
              <a:gd name="connsiteY4" fmla="*/ 6534542 h 6534542"/>
              <a:gd name="connsiteX5" fmla="*/ 531071 w 6128205"/>
              <a:gd name="connsiteY5" fmla="*/ 6497484 h 6534542"/>
              <a:gd name="connsiteX6" fmla="*/ 0 w 6128205"/>
              <a:gd name="connsiteY6" fmla="*/ 4400124 h 6534542"/>
              <a:gd name="connsiteX7" fmla="*/ 4400123 w 6128205"/>
              <a:gd name="connsiteY7" fmla="*/ 0 h 653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8205" h="6534542">
                <a:moveTo>
                  <a:pt x="4400123" y="0"/>
                </a:moveTo>
                <a:cubicBezTo>
                  <a:pt x="5007653" y="0"/>
                  <a:pt x="5586426" y="123125"/>
                  <a:pt x="6112850" y="345784"/>
                </a:cubicBezTo>
                <a:lnTo>
                  <a:pt x="6128205" y="352726"/>
                </a:lnTo>
                <a:lnTo>
                  <a:pt x="6128205" y="6534542"/>
                </a:lnTo>
                <a:lnTo>
                  <a:pt x="553584" y="6534542"/>
                </a:lnTo>
                <a:lnTo>
                  <a:pt x="531071" y="6497484"/>
                </a:lnTo>
                <a:cubicBezTo>
                  <a:pt x="192383" y="5874016"/>
                  <a:pt x="0" y="5159537"/>
                  <a:pt x="0" y="4400124"/>
                </a:cubicBezTo>
                <a:cubicBezTo>
                  <a:pt x="0" y="1970003"/>
                  <a:pt x="1970002" y="0"/>
                  <a:pt x="4400123" y="0"/>
                </a:cubicBezTo>
                <a:close/>
              </a:path>
            </a:pathLst>
          </a:custGeom>
          <a:solidFill>
            <a:srgbClr val="853693"/>
          </a:solidFill>
          <a:ln>
            <a:noFill/>
          </a:ln>
          <a:effectLst>
            <a:innerShdw blurRad="495300" dist="190500" dir="11340000">
              <a:prstClr val="black">
                <a:alpha val="71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7" name="Picture 16" descr="Icon&#10;&#10;Description automatically generated">
            <a:extLst>
              <a:ext uri="{FF2B5EF4-FFF2-40B4-BE49-F238E27FC236}">
                <a16:creationId xmlns:a16="http://schemas.microsoft.com/office/drawing/2014/main" id="{287F5099-27E8-B040-8ABE-C892C7BBEF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1912" y="655162"/>
            <a:ext cx="3581890" cy="1638178"/>
          </a:xfrm>
          <a:prstGeom prst="rect">
            <a:avLst/>
          </a:prstGeom>
        </p:spPr>
      </p:pic>
      <p:sp>
        <p:nvSpPr>
          <p:cNvPr id="22" name="Picture Placeholder 21">
            <a:extLst>
              <a:ext uri="{FF2B5EF4-FFF2-40B4-BE49-F238E27FC236}">
                <a16:creationId xmlns:a16="http://schemas.microsoft.com/office/drawing/2014/main" id="{A538C1CA-D9F3-C141-8F59-16135BECE27B}"/>
              </a:ext>
            </a:extLst>
          </p:cNvPr>
          <p:cNvSpPr>
            <a:spLocks noGrp="1"/>
          </p:cNvSpPr>
          <p:nvPr>
            <p:ph type="pic" sz="quarter" idx="17"/>
          </p:nvPr>
        </p:nvSpPr>
        <p:spPr>
          <a:xfrm>
            <a:off x="659311" y="2646809"/>
            <a:ext cx="6041474" cy="4232957"/>
          </a:xfrm>
          <a:custGeom>
            <a:avLst/>
            <a:gdLst>
              <a:gd name="connsiteX0" fmla="*/ 3020737 w 6041474"/>
              <a:gd name="connsiteY0" fmla="*/ 0 h 4232957"/>
              <a:gd name="connsiteX1" fmla="*/ 6041474 w 6041474"/>
              <a:gd name="connsiteY1" fmla="*/ 3103816 h 4232957"/>
              <a:gd name="connsiteX2" fmla="*/ 5905668 w 6041474"/>
              <a:gd name="connsiteY2" fmla="*/ 4026796 h 4232957"/>
              <a:gd name="connsiteX3" fmla="*/ 5832232 w 6041474"/>
              <a:gd name="connsiteY3" fmla="*/ 4232957 h 4232957"/>
              <a:gd name="connsiteX4" fmla="*/ 209243 w 6041474"/>
              <a:gd name="connsiteY4" fmla="*/ 4232957 h 4232957"/>
              <a:gd name="connsiteX5" fmla="*/ 135807 w 6041474"/>
              <a:gd name="connsiteY5" fmla="*/ 4026796 h 4232957"/>
              <a:gd name="connsiteX6" fmla="*/ 0 w 6041474"/>
              <a:gd name="connsiteY6" fmla="*/ 3103816 h 4232957"/>
              <a:gd name="connsiteX7" fmla="*/ 3020737 w 6041474"/>
              <a:gd name="connsiteY7" fmla="*/ 0 h 423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474" h="4232957">
                <a:moveTo>
                  <a:pt x="3020737" y="0"/>
                </a:moveTo>
                <a:cubicBezTo>
                  <a:pt x="4689044" y="0"/>
                  <a:pt x="6041474" y="1389626"/>
                  <a:pt x="6041474" y="3103816"/>
                </a:cubicBezTo>
                <a:cubicBezTo>
                  <a:pt x="6041474" y="3425227"/>
                  <a:pt x="5993928" y="3735227"/>
                  <a:pt x="5905668" y="4026796"/>
                </a:cubicBezTo>
                <a:lnTo>
                  <a:pt x="5832232" y="4232957"/>
                </a:lnTo>
                <a:lnTo>
                  <a:pt x="209243" y="4232957"/>
                </a:lnTo>
                <a:lnTo>
                  <a:pt x="135807" y="4026796"/>
                </a:lnTo>
                <a:cubicBezTo>
                  <a:pt x="47547" y="3735227"/>
                  <a:pt x="0" y="3425227"/>
                  <a:pt x="0" y="3103816"/>
                </a:cubicBezTo>
                <a:cubicBezTo>
                  <a:pt x="0" y="1389626"/>
                  <a:pt x="1352430" y="0"/>
                  <a:pt x="3020737" y="0"/>
                </a:cubicBezTo>
                <a:close/>
              </a:path>
            </a:pathLst>
          </a:custGeom>
          <a:noFill/>
        </p:spPr>
        <p:txBody>
          <a:bodyPr wrap="square">
            <a:noAutofit/>
          </a:bodyPr>
          <a:lstStyle/>
          <a:p>
            <a:endParaRPr lang="en-US"/>
          </a:p>
        </p:txBody>
      </p:sp>
      <p:sp>
        <p:nvSpPr>
          <p:cNvPr id="8" name="Text Placeholder 23">
            <a:extLst>
              <a:ext uri="{FF2B5EF4-FFF2-40B4-BE49-F238E27FC236}">
                <a16:creationId xmlns:a16="http://schemas.microsoft.com/office/drawing/2014/main" id="{10CBB56E-7CBD-0F48-A1C2-0E2E70C191FC}"/>
              </a:ext>
            </a:extLst>
          </p:cNvPr>
          <p:cNvSpPr>
            <a:spLocks noGrp="1"/>
          </p:cNvSpPr>
          <p:nvPr>
            <p:ph type="body" sz="quarter" idx="15" hasCustomPrompt="1"/>
          </p:nvPr>
        </p:nvSpPr>
        <p:spPr>
          <a:xfrm>
            <a:off x="7225690" y="2916656"/>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9" name="Text Placeholder 23">
            <a:extLst>
              <a:ext uri="{FF2B5EF4-FFF2-40B4-BE49-F238E27FC236}">
                <a16:creationId xmlns:a16="http://schemas.microsoft.com/office/drawing/2014/main" id="{807CE745-EAFF-E344-98D0-9D2DAAD59D32}"/>
              </a:ext>
            </a:extLst>
          </p:cNvPr>
          <p:cNvSpPr>
            <a:spLocks noGrp="1"/>
          </p:cNvSpPr>
          <p:nvPr>
            <p:ph type="body" sz="quarter" idx="16" hasCustomPrompt="1"/>
          </p:nvPr>
        </p:nvSpPr>
        <p:spPr>
          <a:xfrm>
            <a:off x="7225690" y="2298133"/>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2</a:t>
            </a:r>
          </a:p>
        </p:txBody>
      </p:sp>
      <p:sp>
        <p:nvSpPr>
          <p:cNvPr id="5" name="Rectangle 4">
            <a:extLst>
              <a:ext uri="{FF2B5EF4-FFF2-40B4-BE49-F238E27FC236}">
                <a16:creationId xmlns:a16="http://schemas.microsoft.com/office/drawing/2014/main" id="{BDD14B6E-D3A2-3042-AF70-EFA2901639AF}"/>
              </a:ext>
            </a:extLst>
          </p:cNvPr>
          <p:cNvSpPr/>
          <p:nvPr userDrawn="1"/>
        </p:nvSpPr>
        <p:spPr>
          <a:xfrm>
            <a:off x="9551280" y="5630370"/>
            <a:ext cx="2672926" cy="697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673D17B3-ECB4-544D-9892-7404086D271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44449"/>
          <a:stretch/>
        </p:blipFill>
        <p:spPr bwMode="auto">
          <a:xfrm>
            <a:off x="9891763" y="5720061"/>
            <a:ext cx="1991960" cy="4574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024737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Overview/Content Slide - 6 point">
    <p:spTree>
      <p:nvGrpSpPr>
        <p:cNvPr id="1" name=""/>
        <p:cNvGrpSpPr/>
        <p:nvPr/>
      </p:nvGrpSpPr>
      <p:grpSpPr>
        <a:xfrm>
          <a:off x="0" y="0"/>
          <a:ext cx="0" cy="0"/>
          <a:chOff x="0" y="0"/>
          <a:chExt cx="0" cy="0"/>
        </a:xfrm>
      </p:grpSpPr>
      <p:pic>
        <p:nvPicPr>
          <p:cNvPr id="19" name="Picture 18" descr="A picture containing hole, toilet&#10;&#10;Description automatically generated">
            <a:extLst>
              <a:ext uri="{FF2B5EF4-FFF2-40B4-BE49-F238E27FC236}">
                <a16:creationId xmlns:a16="http://schemas.microsoft.com/office/drawing/2014/main" id="{03C6AF20-A509-0D4A-A4EF-4E892705D0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2784"/>
            <a:ext cx="6392587" cy="6858000"/>
          </a:xfrm>
          <a:prstGeom prst="rect">
            <a:avLst/>
          </a:prstGeom>
        </p:spPr>
      </p:pic>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11884" y="1525406"/>
            <a:ext cx="4067527" cy="4591442"/>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14331" y="598656"/>
            <a:ext cx="4135586"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Tree>
    <p:extLst>
      <p:ext uri="{BB962C8B-B14F-4D97-AF65-F5344CB8AC3E}">
        <p14:creationId xmlns:p14="http://schemas.microsoft.com/office/powerpoint/2010/main" val="159867994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9" name="Picture 8" descr="A purple circle with a black circle&#10;&#10;Description automatically generated with low confidence">
            <a:extLst>
              <a:ext uri="{FF2B5EF4-FFF2-40B4-BE49-F238E27FC236}">
                <a16:creationId xmlns:a16="http://schemas.microsoft.com/office/drawing/2014/main" id="{26654832-B38C-3148-B886-DD863FC511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2326"/>
          <a:stretch/>
        </p:blipFill>
        <p:spPr bwMode="auto">
          <a:xfrm flipH="1">
            <a:off x="0" y="0"/>
            <a:ext cx="12192000" cy="5990791"/>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B32EE5CC-E049-D04F-A393-1C6C6E9E99C1}"/>
              </a:ext>
            </a:extLst>
          </p:cNvPr>
          <p:cNvSpPr/>
          <p:nvPr userDrawn="1"/>
        </p:nvSpPr>
        <p:spPr>
          <a:xfrm>
            <a:off x="1807186" y="446394"/>
            <a:ext cx="45719" cy="3744606"/>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Text Placeholder 23">
            <a:extLst>
              <a:ext uri="{FF2B5EF4-FFF2-40B4-BE49-F238E27FC236}">
                <a16:creationId xmlns:a16="http://schemas.microsoft.com/office/drawing/2014/main" id="{F9DD79E2-13F7-2E40-B780-4D807D0D3F24}"/>
              </a:ext>
            </a:extLst>
          </p:cNvPr>
          <p:cNvSpPr>
            <a:spLocks noGrp="1"/>
          </p:cNvSpPr>
          <p:nvPr>
            <p:ph type="body" sz="quarter" idx="17" hasCustomPrompt="1"/>
          </p:nvPr>
        </p:nvSpPr>
        <p:spPr>
          <a:xfrm>
            <a:off x="2088607" y="702109"/>
            <a:ext cx="3791493" cy="845970"/>
          </a:xfrm>
        </p:spPr>
        <p:txBody>
          <a:bodyPr anchor="ctr">
            <a:normAutofit/>
          </a:bodyPr>
          <a:lstStyle>
            <a:lvl1pPr marL="0" indent="0" algn="l">
              <a:buNone/>
              <a:defRPr sz="4800" b="0" i="0">
                <a:solidFill>
                  <a:schemeClr val="bg1"/>
                </a:solidFill>
                <a:latin typeface="+mn-lt"/>
              </a:defRPr>
            </a:lvl1pPr>
          </a:lstStyle>
          <a:p>
            <a:pPr lvl="0"/>
            <a:r>
              <a:rPr lang="en-US" dirty="0"/>
              <a:t>Divider</a:t>
            </a:r>
          </a:p>
        </p:txBody>
      </p:sp>
      <p:sp>
        <p:nvSpPr>
          <p:cNvPr id="15" name="Text Placeholder 23">
            <a:extLst>
              <a:ext uri="{FF2B5EF4-FFF2-40B4-BE49-F238E27FC236}">
                <a16:creationId xmlns:a16="http://schemas.microsoft.com/office/drawing/2014/main" id="{D8590EAF-AFB9-6647-B851-C7B961200BD3}"/>
              </a:ext>
            </a:extLst>
          </p:cNvPr>
          <p:cNvSpPr>
            <a:spLocks noGrp="1"/>
          </p:cNvSpPr>
          <p:nvPr>
            <p:ph type="body" sz="quarter" idx="18" hasCustomPrompt="1"/>
          </p:nvPr>
        </p:nvSpPr>
        <p:spPr>
          <a:xfrm>
            <a:off x="387021" y="702109"/>
            <a:ext cx="1255590" cy="845970"/>
          </a:xfrm>
        </p:spPr>
        <p:txBody>
          <a:bodyPr anchor="ctr">
            <a:noAutofit/>
          </a:bodyPr>
          <a:lstStyle>
            <a:lvl1pPr marL="0" indent="0" algn="l">
              <a:buNone/>
              <a:defRPr sz="6600" b="0" i="0">
                <a:solidFill>
                  <a:schemeClr val="bg1"/>
                </a:solidFill>
                <a:latin typeface="+mn-lt"/>
              </a:defRPr>
            </a:lvl1pPr>
          </a:lstStyle>
          <a:p>
            <a:pPr lvl="0"/>
            <a:r>
              <a:rPr lang="en-US" dirty="0"/>
              <a:t>01</a:t>
            </a:r>
          </a:p>
        </p:txBody>
      </p:sp>
      <p:sp>
        <p:nvSpPr>
          <p:cNvPr id="12" name="Picture Placeholder 11">
            <a:extLst>
              <a:ext uri="{FF2B5EF4-FFF2-40B4-BE49-F238E27FC236}">
                <a16:creationId xmlns:a16="http://schemas.microsoft.com/office/drawing/2014/main" id="{491A7947-BA9C-9942-830D-46A73B3DFD3D}"/>
              </a:ext>
            </a:extLst>
          </p:cNvPr>
          <p:cNvSpPr>
            <a:spLocks noGrp="1"/>
          </p:cNvSpPr>
          <p:nvPr>
            <p:ph type="pic" sz="quarter" idx="19"/>
          </p:nvPr>
        </p:nvSpPr>
        <p:spPr>
          <a:xfrm>
            <a:off x="6756402" y="1141712"/>
            <a:ext cx="5435599" cy="5706715"/>
          </a:xfrm>
          <a:custGeom>
            <a:avLst/>
            <a:gdLst>
              <a:gd name="connsiteX0" fmla="*/ 3259757 w 5435599"/>
              <a:gd name="connsiteY0" fmla="*/ 0 h 5706715"/>
              <a:gd name="connsiteX1" fmla="*/ 5333265 w 5435599"/>
              <a:gd name="connsiteY1" fmla="*/ 744370 h 5706715"/>
              <a:gd name="connsiteX2" fmla="*/ 5435599 w 5435599"/>
              <a:gd name="connsiteY2" fmla="*/ 837378 h 5706715"/>
              <a:gd name="connsiteX3" fmla="*/ 5435599 w 5435599"/>
              <a:gd name="connsiteY3" fmla="*/ 5682137 h 5706715"/>
              <a:gd name="connsiteX4" fmla="*/ 5408556 w 5435599"/>
              <a:gd name="connsiteY4" fmla="*/ 5706715 h 5706715"/>
              <a:gd name="connsiteX5" fmla="*/ 1110958 w 5435599"/>
              <a:gd name="connsiteY5" fmla="*/ 5706715 h 5706715"/>
              <a:gd name="connsiteX6" fmla="*/ 954761 w 5435599"/>
              <a:gd name="connsiteY6" fmla="*/ 5564754 h 5706715"/>
              <a:gd name="connsiteX7" fmla="*/ 0 w 5435599"/>
              <a:gd name="connsiteY7" fmla="*/ 3259757 h 5706715"/>
              <a:gd name="connsiteX8" fmla="*/ 3259757 w 5435599"/>
              <a:gd name="connsiteY8" fmla="*/ 0 h 570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35599" h="5706715">
                <a:moveTo>
                  <a:pt x="3259757" y="0"/>
                </a:moveTo>
                <a:cubicBezTo>
                  <a:pt x="4047394" y="0"/>
                  <a:pt x="4769787" y="279347"/>
                  <a:pt x="5333265" y="744370"/>
                </a:cubicBezTo>
                <a:lnTo>
                  <a:pt x="5435599" y="837378"/>
                </a:lnTo>
                <a:lnTo>
                  <a:pt x="5435599" y="5682137"/>
                </a:lnTo>
                <a:lnTo>
                  <a:pt x="5408556" y="5706715"/>
                </a:lnTo>
                <a:lnTo>
                  <a:pt x="1110958" y="5706715"/>
                </a:lnTo>
                <a:lnTo>
                  <a:pt x="954761" y="5564754"/>
                </a:lnTo>
                <a:cubicBezTo>
                  <a:pt x="364861" y="4974854"/>
                  <a:pt x="0" y="4159914"/>
                  <a:pt x="0" y="3259757"/>
                </a:cubicBezTo>
                <a:cubicBezTo>
                  <a:pt x="0" y="1459443"/>
                  <a:pt x="1459443" y="0"/>
                  <a:pt x="3259757" y="0"/>
                </a:cubicBezTo>
                <a:close/>
              </a:path>
            </a:pathLst>
          </a:custGeom>
        </p:spPr>
        <p:txBody>
          <a:bodyPr wrap="square">
            <a:noAutofit/>
          </a:bodyPr>
          <a:lstStyle/>
          <a:p>
            <a:endParaRPr lang="en-US"/>
          </a:p>
        </p:txBody>
      </p:sp>
      <p:pic>
        <p:nvPicPr>
          <p:cNvPr id="13" name="Picture 12" descr="A purple circle with a black circle&#10;&#10;Description automatically generated with low confidence">
            <a:extLst>
              <a:ext uri="{FF2B5EF4-FFF2-40B4-BE49-F238E27FC236}">
                <a16:creationId xmlns:a16="http://schemas.microsoft.com/office/drawing/2014/main" id="{7C88A623-C27A-7A43-ABD6-06106D8D62F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EECF7CAE-35FB-6043-86B0-0DC6D0D04F0F}"/>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2499874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EBB6A3E-405E-6C40-9213-3778C0CC379A}"/>
              </a:ext>
            </a:extLst>
          </p:cNvPr>
          <p:cNvSpPr/>
          <p:nvPr userDrawn="1"/>
        </p:nvSpPr>
        <p:spPr>
          <a:xfrm rot="16200000" flipV="1">
            <a:off x="402393" y="5168694"/>
            <a:ext cx="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4807" y="280050"/>
            <a:ext cx="3742800" cy="5854425"/>
          </a:xfrm>
          <a:prstGeom prst="rect">
            <a:avLst/>
          </a:prstGeom>
        </p:spPr>
      </p:pic>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800948" y="1208396"/>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12183" y="2915661"/>
            <a:ext cx="7004338" cy="2271033"/>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12183" y="907301"/>
            <a:ext cx="7004920" cy="1688415"/>
          </a:xfrm>
        </p:spPr>
        <p:txBody>
          <a:bodyPr>
            <a:normAutofit/>
          </a:bodyPr>
          <a:lstStyle>
            <a:lvl1pPr marL="0" indent="0" algn="l">
              <a:buNone/>
              <a:defRPr sz="3600" b="0" i="0">
                <a:solidFill>
                  <a:srgbClr val="09446A"/>
                </a:solidFill>
                <a:latin typeface="+mn-lt"/>
              </a:defRPr>
            </a:lvl1pPr>
          </a:lstStyle>
          <a:p>
            <a:pPr lvl="0"/>
            <a:r>
              <a:rPr lang="en-US" dirty="0"/>
              <a:t>Phone Preview</a:t>
            </a:r>
          </a:p>
        </p:txBody>
      </p:sp>
      <p:pic>
        <p:nvPicPr>
          <p:cNvPr id="20" name="Picture 19" descr="A purple circle with a black circle&#10;&#10;Description automatically generated with low confidence">
            <a:extLst>
              <a:ext uri="{FF2B5EF4-FFF2-40B4-BE49-F238E27FC236}">
                <a16:creationId xmlns:a16="http://schemas.microsoft.com/office/drawing/2014/main" id="{3406BA17-1FF1-074B-B205-2EA16C1F252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21" name="Rectangle 20">
            <a:extLst>
              <a:ext uri="{FF2B5EF4-FFF2-40B4-BE49-F238E27FC236}">
                <a16:creationId xmlns:a16="http://schemas.microsoft.com/office/drawing/2014/main" id="{218E97E5-ACC9-BD41-8DDC-0A74876DFFFB}"/>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410877560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ext only MASTER slide ">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37DCDAB-9B29-724B-9E94-12531E00608A}"/>
              </a:ext>
            </a:extLst>
          </p:cNvPr>
          <p:cNvSpPr/>
          <p:nvPr userDrawn="1"/>
        </p:nvSpPr>
        <p:spPr>
          <a:xfrm rot="16200000" flipV="1">
            <a:off x="402393" y="5168694"/>
            <a:ext cx="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Text Placeholder 17">
            <a:extLst>
              <a:ext uri="{FF2B5EF4-FFF2-40B4-BE49-F238E27FC236}">
                <a16:creationId xmlns:a16="http://schemas.microsoft.com/office/drawing/2014/main" id="{E736CB06-6F2A-364A-9CFF-FA02519A37B4}"/>
              </a:ext>
            </a:extLst>
          </p:cNvPr>
          <p:cNvSpPr>
            <a:spLocks noGrp="1"/>
          </p:cNvSpPr>
          <p:nvPr>
            <p:ph type="body" sz="quarter" idx="18" hasCustomPrompt="1"/>
          </p:nvPr>
        </p:nvSpPr>
        <p:spPr>
          <a:xfrm>
            <a:off x="734714" y="1757011"/>
            <a:ext cx="10834986" cy="3856390"/>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8" name="Text Placeholder 23">
            <a:extLst>
              <a:ext uri="{FF2B5EF4-FFF2-40B4-BE49-F238E27FC236}">
                <a16:creationId xmlns:a16="http://schemas.microsoft.com/office/drawing/2014/main" id="{9D73C4D1-288F-DA41-9A08-CA23DF1405B1}"/>
              </a:ext>
            </a:extLst>
          </p:cNvPr>
          <p:cNvSpPr>
            <a:spLocks noGrp="1"/>
          </p:cNvSpPr>
          <p:nvPr>
            <p:ph type="body" sz="quarter" idx="16" hasCustomPrompt="1"/>
          </p:nvPr>
        </p:nvSpPr>
        <p:spPr>
          <a:xfrm>
            <a:off x="734713" y="731461"/>
            <a:ext cx="10834985" cy="580518"/>
          </a:xfrm>
        </p:spPr>
        <p:txBody>
          <a:bodyPr>
            <a:normAutofit/>
          </a:bodyPr>
          <a:lstStyle>
            <a:lvl1pPr marL="0" indent="0" algn="l">
              <a:buNone/>
              <a:defRPr sz="3600" b="1" i="0">
                <a:solidFill>
                  <a:srgbClr val="09446A"/>
                </a:solidFill>
                <a:latin typeface="+mn-lt"/>
              </a:defRPr>
            </a:lvl1pPr>
          </a:lstStyle>
          <a:p>
            <a:pPr lvl="0"/>
            <a:r>
              <a:rPr lang="en-US" dirty="0"/>
              <a:t>Heading</a:t>
            </a:r>
          </a:p>
        </p:txBody>
      </p:sp>
      <p:sp>
        <p:nvSpPr>
          <p:cNvPr id="20" name="Rectangle 19">
            <a:extLst>
              <a:ext uri="{FF2B5EF4-FFF2-40B4-BE49-F238E27FC236}">
                <a16:creationId xmlns:a16="http://schemas.microsoft.com/office/drawing/2014/main" id="{841F0766-0D91-B04D-8876-B9A0AB46ECF3}"/>
              </a:ext>
            </a:extLst>
          </p:cNvPr>
          <p:cNvSpPr>
            <a:spLocks/>
          </p:cNvSpPr>
          <p:nvPr userDrawn="1"/>
        </p:nvSpPr>
        <p:spPr>
          <a:xfrm>
            <a:off x="10058400" y="6228722"/>
            <a:ext cx="1761907" cy="338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Rectangle 23">
            <a:extLst>
              <a:ext uri="{FF2B5EF4-FFF2-40B4-BE49-F238E27FC236}">
                <a16:creationId xmlns:a16="http://schemas.microsoft.com/office/drawing/2014/main" id="{9ACD97AF-EDE2-5F4D-8394-A6DBAB0D31AF}"/>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25" name="Picture 24" descr="A purple circle with a black circle&#10;&#10;Description automatically generated with low confidence">
            <a:extLst>
              <a:ext uri="{FF2B5EF4-FFF2-40B4-BE49-F238E27FC236}">
                <a16:creationId xmlns:a16="http://schemas.microsoft.com/office/drawing/2014/main" id="{38CAB311-0F25-5D4C-9223-1C2FC149A9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556088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lide with photo 1">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35899288-C551-9C4B-A0F7-BFE8C48273EE}"/>
              </a:ext>
            </a:extLst>
          </p:cNvPr>
          <p:cNvSpPr>
            <a:spLocks noGrp="1"/>
          </p:cNvSpPr>
          <p:nvPr>
            <p:ph type="pic" sz="quarter" idx="17"/>
          </p:nvPr>
        </p:nvSpPr>
        <p:spPr>
          <a:xfrm>
            <a:off x="0" y="8806"/>
            <a:ext cx="5276115" cy="6505415"/>
          </a:xfrm>
          <a:custGeom>
            <a:avLst/>
            <a:gdLst>
              <a:gd name="connsiteX0" fmla="*/ 0 w 5276115"/>
              <a:gd name="connsiteY0" fmla="*/ 0 h 6505415"/>
              <a:gd name="connsiteX1" fmla="*/ 4347771 w 5276115"/>
              <a:gd name="connsiteY1" fmla="*/ 0 h 6505415"/>
              <a:gd name="connsiteX2" fmla="*/ 4371844 w 5276115"/>
              <a:gd name="connsiteY2" fmla="*/ 26487 h 6505415"/>
              <a:gd name="connsiteX3" fmla="*/ 5276115 w 5276115"/>
              <a:gd name="connsiteY3" fmla="*/ 2545415 h 6505415"/>
              <a:gd name="connsiteX4" fmla="*/ 1316115 w 5276115"/>
              <a:gd name="connsiteY4" fmla="*/ 6505415 h 6505415"/>
              <a:gd name="connsiteX5" fmla="*/ 138532 w 5276115"/>
              <a:gd name="connsiteY5" fmla="*/ 6327381 h 6505415"/>
              <a:gd name="connsiteX6" fmla="*/ 0 w 5276115"/>
              <a:gd name="connsiteY6" fmla="*/ 6280507 h 650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6115" h="6505415">
                <a:moveTo>
                  <a:pt x="0" y="0"/>
                </a:moveTo>
                <a:lnTo>
                  <a:pt x="4347771" y="0"/>
                </a:lnTo>
                <a:lnTo>
                  <a:pt x="4371844" y="26487"/>
                </a:lnTo>
                <a:cubicBezTo>
                  <a:pt x="4936761" y="711009"/>
                  <a:pt x="5276115" y="1588582"/>
                  <a:pt x="5276115" y="2545415"/>
                </a:cubicBezTo>
                <a:cubicBezTo>
                  <a:pt x="5276115" y="4732463"/>
                  <a:pt x="3503163" y="6505415"/>
                  <a:pt x="1316115" y="6505415"/>
                </a:cubicBezTo>
                <a:cubicBezTo>
                  <a:pt x="906044" y="6505415"/>
                  <a:pt x="510530" y="6443085"/>
                  <a:pt x="138532" y="6327381"/>
                </a:cubicBezTo>
                <a:lnTo>
                  <a:pt x="0" y="6280507"/>
                </a:lnTo>
                <a:close/>
              </a:path>
            </a:pathLst>
          </a:custGeom>
          <a:noFill/>
        </p:spPr>
        <p:txBody>
          <a:bodyPr wrap="square">
            <a:noAutofit/>
          </a:bodyPr>
          <a:lstStyle/>
          <a:p>
            <a:endParaRPr lang="en-US" dirty="0"/>
          </a:p>
        </p:txBody>
      </p:sp>
      <p:sp>
        <p:nvSpPr>
          <p:cNvPr id="24" name="Rectangle 23">
            <a:extLst>
              <a:ext uri="{FF2B5EF4-FFF2-40B4-BE49-F238E27FC236}">
                <a16:creationId xmlns:a16="http://schemas.microsoft.com/office/drawing/2014/main" id="{5E1277FC-3A22-1948-BBA0-F1BF347207A0}"/>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25" name="Picture 24" descr="A purple circle with a black circle&#10;&#10;Description automatically generated with low confidence">
            <a:extLst>
              <a:ext uri="{FF2B5EF4-FFF2-40B4-BE49-F238E27FC236}">
                <a16:creationId xmlns:a16="http://schemas.microsoft.com/office/drawing/2014/main" id="{29B30E52-A0C8-AA47-9FED-0AA7E07368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
        <p:nvSpPr>
          <p:cNvPr id="26" name="Text Placeholder 17">
            <a:extLst>
              <a:ext uri="{FF2B5EF4-FFF2-40B4-BE49-F238E27FC236}">
                <a16:creationId xmlns:a16="http://schemas.microsoft.com/office/drawing/2014/main" id="{5DA2FD8A-191F-034F-A6CB-014403E790C6}"/>
              </a:ext>
            </a:extLst>
          </p:cNvPr>
          <p:cNvSpPr>
            <a:spLocks noGrp="1"/>
          </p:cNvSpPr>
          <p:nvPr>
            <p:ph type="body" sz="quarter" idx="18" hasCustomPrompt="1"/>
          </p:nvPr>
        </p:nvSpPr>
        <p:spPr>
          <a:xfrm>
            <a:off x="6096000" y="1676183"/>
            <a:ext cx="5350934" cy="3856390"/>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7" name="Text Placeholder 23">
            <a:extLst>
              <a:ext uri="{FF2B5EF4-FFF2-40B4-BE49-F238E27FC236}">
                <a16:creationId xmlns:a16="http://schemas.microsoft.com/office/drawing/2014/main" id="{C064D573-C023-524A-BA55-A79EAEBCCE52}"/>
              </a:ext>
            </a:extLst>
          </p:cNvPr>
          <p:cNvSpPr>
            <a:spLocks noGrp="1"/>
          </p:cNvSpPr>
          <p:nvPr>
            <p:ph type="body" sz="quarter" idx="16" hasCustomPrompt="1"/>
          </p:nvPr>
        </p:nvSpPr>
        <p:spPr>
          <a:xfrm>
            <a:off x="6096000" y="650633"/>
            <a:ext cx="5350934" cy="580518"/>
          </a:xfrm>
        </p:spPr>
        <p:txBody>
          <a:bodyPr>
            <a:normAutofit/>
          </a:bodyPr>
          <a:lstStyle>
            <a:lvl1pPr marL="0" indent="0" algn="l">
              <a:buNone/>
              <a:defRPr sz="3600" b="1" i="0">
                <a:solidFill>
                  <a:srgbClr val="09446A"/>
                </a:solidFill>
                <a:latin typeface="+mn-lt"/>
              </a:defRPr>
            </a:lvl1pPr>
          </a:lstStyle>
          <a:p>
            <a:pPr lvl="0"/>
            <a:r>
              <a:rPr lang="en-US" dirty="0"/>
              <a:t>Heading</a:t>
            </a:r>
          </a:p>
        </p:txBody>
      </p:sp>
    </p:spTree>
    <p:extLst>
      <p:ext uri="{BB962C8B-B14F-4D97-AF65-F5344CB8AC3E}">
        <p14:creationId xmlns:p14="http://schemas.microsoft.com/office/powerpoint/2010/main" val="31113211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lide with photo 2">
    <p:spTree>
      <p:nvGrpSpPr>
        <p:cNvPr id="1" name=""/>
        <p:cNvGrpSpPr/>
        <p:nvPr/>
      </p:nvGrpSpPr>
      <p:grpSpPr>
        <a:xfrm>
          <a:off x="0" y="0"/>
          <a:ext cx="0" cy="0"/>
          <a:chOff x="0" y="0"/>
          <a:chExt cx="0" cy="0"/>
        </a:xfrm>
      </p:grpSpPr>
      <p:sp>
        <p:nvSpPr>
          <p:cNvPr id="9" name="Picture Placeholder 15">
            <a:extLst>
              <a:ext uri="{FF2B5EF4-FFF2-40B4-BE49-F238E27FC236}">
                <a16:creationId xmlns:a16="http://schemas.microsoft.com/office/drawing/2014/main" id="{4B053CF1-001A-CB41-BD2C-39FCC76B7501}"/>
              </a:ext>
            </a:extLst>
          </p:cNvPr>
          <p:cNvSpPr>
            <a:spLocks noGrp="1"/>
          </p:cNvSpPr>
          <p:nvPr>
            <p:ph type="pic" sz="quarter" idx="10"/>
          </p:nvPr>
        </p:nvSpPr>
        <p:spPr>
          <a:xfrm>
            <a:off x="8755811" y="0"/>
            <a:ext cx="3436189" cy="6872292"/>
          </a:xfrm>
          <a:custGeom>
            <a:avLst/>
            <a:gdLst>
              <a:gd name="connsiteX0" fmla="*/ 3436146 w 3436189"/>
              <a:gd name="connsiteY0" fmla="*/ 0 h 6872292"/>
              <a:gd name="connsiteX1" fmla="*/ 3436146 w 3436189"/>
              <a:gd name="connsiteY1" fmla="*/ 1598140 h 6872292"/>
              <a:gd name="connsiteX2" fmla="*/ 3268984 w 3436189"/>
              <a:gd name="connsiteY2" fmla="*/ 1623651 h 6872292"/>
              <a:gd name="connsiteX3" fmla="*/ 1785935 w 3436189"/>
              <a:gd name="connsiteY3" fmla="*/ 3443291 h 6872292"/>
              <a:gd name="connsiteX4" fmla="*/ 3268984 w 3436189"/>
              <a:gd name="connsiteY4" fmla="*/ 5262931 h 6872292"/>
              <a:gd name="connsiteX5" fmla="*/ 3436146 w 3436189"/>
              <a:gd name="connsiteY5" fmla="*/ 5288443 h 6872292"/>
              <a:gd name="connsiteX6" fmla="*/ 3436146 w 3436189"/>
              <a:gd name="connsiteY6" fmla="*/ 6872291 h 6872292"/>
              <a:gd name="connsiteX7" fmla="*/ 3436189 w 3436189"/>
              <a:gd name="connsiteY7" fmla="*/ 6872291 h 6872292"/>
              <a:gd name="connsiteX8" fmla="*/ 3436146 w 3436189"/>
              <a:gd name="connsiteY8" fmla="*/ 6872292 h 6872292"/>
              <a:gd name="connsiteX9" fmla="*/ 0 w 3436189"/>
              <a:gd name="connsiteY9" fmla="*/ 3436146 h 6872292"/>
              <a:gd name="connsiteX10" fmla="*/ 3436146 w 3436189"/>
              <a:gd name="connsiteY10" fmla="*/ 0 h 687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6189" h="6872292">
                <a:moveTo>
                  <a:pt x="3436146" y="0"/>
                </a:moveTo>
                <a:lnTo>
                  <a:pt x="3436146" y="1598140"/>
                </a:lnTo>
                <a:lnTo>
                  <a:pt x="3268984" y="1623651"/>
                </a:lnTo>
                <a:cubicBezTo>
                  <a:pt x="2422610" y="1796845"/>
                  <a:pt x="1785935" y="2545716"/>
                  <a:pt x="1785935" y="3443291"/>
                </a:cubicBezTo>
                <a:cubicBezTo>
                  <a:pt x="1785935" y="4340866"/>
                  <a:pt x="2422610" y="5089738"/>
                  <a:pt x="3268984" y="5262931"/>
                </a:cubicBezTo>
                <a:lnTo>
                  <a:pt x="3436146" y="5288443"/>
                </a:lnTo>
                <a:lnTo>
                  <a:pt x="3436146" y="6872291"/>
                </a:lnTo>
                <a:lnTo>
                  <a:pt x="3436189" y="6872291"/>
                </a:lnTo>
                <a:lnTo>
                  <a:pt x="3436146" y="6872292"/>
                </a:lnTo>
                <a:cubicBezTo>
                  <a:pt x="1538415" y="6872292"/>
                  <a:pt x="0" y="5333877"/>
                  <a:pt x="0" y="3436146"/>
                </a:cubicBezTo>
                <a:cubicBezTo>
                  <a:pt x="0" y="1538415"/>
                  <a:pt x="1538415" y="0"/>
                  <a:pt x="3436146" y="0"/>
                </a:cubicBezTo>
                <a:close/>
              </a:path>
            </a:pathLst>
          </a:custGeom>
          <a:ln>
            <a:noFill/>
          </a:ln>
        </p:spPr>
        <p:txBody>
          <a:bodyPr wrap="square">
            <a:noAutofit/>
          </a:bodyPr>
          <a:lstStyle>
            <a:lvl1pPr>
              <a:defRPr>
                <a:ln>
                  <a:noFill/>
                </a:ln>
              </a:defRPr>
            </a:lvl1pPr>
          </a:lstStyle>
          <a:p>
            <a:endParaRPr lang="en-US"/>
          </a:p>
        </p:txBody>
      </p:sp>
      <p:sp>
        <p:nvSpPr>
          <p:cNvPr id="13" name="Text Placeholder 17">
            <a:extLst>
              <a:ext uri="{FF2B5EF4-FFF2-40B4-BE49-F238E27FC236}">
                <a16:creationId xmlns:a16="http://schemas.microsoft.com/office/drawing/2014/main" id="{B4400724-8644-0143-93FC-BDAEDE055A86}"/>
              </a:ext>
            </a:extLst>
          </p:cNvPr>
          <p:cNvSpPr>
            <a:spLocks noGrp="1"/>
          </p:cNvSpPr>
          <p:nvPr>
            <p:ph type="body" sz="quarter" idx="18" hasCustomPrompt="1"/>
          </p:nvPr>
        </p:nvSpPr>
        <p:spPr>
          <a:xfrm>
            <a:off x="880533" y="1845516"/>
            <a:ext cx="7179734" cy="3856390"/>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4" name="Text Placeholder 23">
            <a:extLst>
              <a:ext uri="{FF2B5EF4-FFF2-40B4-BE49-F238E27FC236}">
                <a16:creationId xmlns:a16="http://schemas.microsoft.com/office/drawing/2014/main" id="{42FBE3CF-C9F4-F44B-ABC8-C2D51D5C0ADB}"/>
              </a:ext>
            </a:extLst>
          </p:cNvPr>
          <p:cNvSpPr>
            <a:spLocks noGrp="1"/>
          </p:cNvSpPr>
          <p:nvPr>
            <p:ph type="body" sz="quarter" idx="16" hasCustomPrompt="1"/>
          </p:nvPr>
        </p:nvSpPr>
        <p:spPr>
          <a:xfrm>
            <a:off x="880533" y="819966"/>
            <a:ext cx="7179734" cy="580518"/>
          </a:xfrm>
        </p:spPr>
        <p:txBody>
          <a:bodyPr>
            <a:normAutofit/>
          </a:bodyPr>
          <a:lstStyle>
            <a:lvl1pPr marL="0" indent="0" algn="l">
              <a:buNone/>
              <a:defRPr sz="3600" b="1" i="0">
                <a:solidFill>
                  <a:srgbClr val="09446A"/>
                </a:solidFill>
                <a:latin typeface="+mn-lt"/>
              </a:defRPr>
            </a:lvl1pPr>
          </a:lstStyle>
          <a:p>
            <a:pPr lvl="0"/>
            <a:r>
              <a:rPr lang="en-US" dirty="0"/>
              <a:t>Heading</a:t>
            </a:r>
          </a:p>
        </p:txBody>
      </p:sp>
      <p:pic>
        <p:nvPicPr>
          <p:cNvPr id="15" name="Picture 14" descr="A purple circle with a black circle&#10;&#10;Description automatically generated with low confidence">
            <a:extLst>
              <a:ext uri="{FF2B5EF4-FFF2-40B4-BE49-F238E27FC236}">
                <a16:creationId xmlns:a16="http://schemas.microsoft.com/office/drawing/2014/main" id="{CB65922B-36F5-7540-A41B-F33A710F3A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62BE26B8-A4B5-B14A-9392-8F9882C1ABC9}"/>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412535548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lide with photo 3 (soli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0" y="-9574"/>
            <a:ext cx="12192000" cy="6867574"/>
          </a:xfrm>
          <a:prstGeom prst="rect">
            <a:avLst/>
          </a:prstGeom>
          <a:solidFill>
            <a:srgbClr val="853693"/>
          </a:solidFill>
          <a:ln>
            <a:noFill/>
          </a:ln>
          <a:effectLst>
            <a:innerShdw blurRad="520700" dist="1524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4" y="1640703"/>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6" name="Picture Placeholder 15">
            <a:extLst>
              <a:ext uri="{FF2B5EF4-FFF2-40B4-BE49-F238E27FC236}">
                <a16:creationId xmlns:a16="http://schemas.microsoft.com/office/drawing/2014/main" id="{8A70C33F-E7E2-C04A-ABE4-546510AADB79}"/>
              </a:ext>
            </a:extLst>
          </p:cNvPr>
          <p:cNvSpPr>
            <a:spLocks noGrp="1"/>
          </p:cNvSpPr>
          <p:nvPr>
            <p:ph type="pic" sz="quarter" idx="19"/>
          </p:nvPr>
        </p:nvSpPr>
        <p:spPr>
          <a:xfrm>
            <a:off x="6756402" y="1141712"/>
            <a:ext cx="5435599" cy="5706715"/>
          </a:xfrm>
          <a:custGeom>
            <a:avLst/>
            <a:gdLst>
              <a:gd name="connsiteX0" fmla="*/ 3259757 w 5435599"/>
              <a:gd name="connsiteY0" fmla="*/ 0 h 5706715"/>
              <a:gd name="connsiteX1" fmla="*/ 5333265 w 5435599"/>
              <a:gd name="connsiteY1" fmla="*/ 744370 h 5706715"/>
              <a:gd name="connsiteX2" fmla="*/ 5435599 w 5435599"/>
              <a:gd name="connsiteY2" fmla="*/ 837378 h 5706715"/>
              <a:gd name="connsiteX3" fmla="*/ 5435599 w 5435599"/>
              <a:gd name="connsiteY3" fmla="*/ 5682137 h 5706715"/>
              <a:gd name="connsiteX4" fmla="*/ 5408556 w 5435599"/>
              <a:gd name="connsiteY4" fmla="*/ 5706715 h 5706715"/>
              <a:gd name="connsiteX5" fmla="*/ 1110958 w 5435599"/>
              <a:gd name="connsiteY5" fmla="*/ 5706715 h 5706715"/>
              <a:gd name="connsiteX6" fmla="*/ 954761 w 5435599"/>
              <a:gd name="connsiteY6" fmla="*/ 5564754 h 5706715"/>
              <a:gd name="connsiteX7" fmla="*/ 0 w 5435599"/>
              <a:gd name="connsiteY7" fmla="*/ 3259757 h 5706715"/>
              <a:gd name="connsiteX8" fmla="*/ 3259757 w 5435599"/>
              <a:gd name="connsiteY8" fmla="*/ 0 h 570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35599" h="5706715">
                <a:moveTo>
                  <a:pt x="3259757" y="0"/>
                </a:moveTo>
                <a:cubicBezTo>
                  <a:pt x="4047394" y="0"/>
                  <a:pt x="4769787" y="279347"/>
                  <a:pt x="5333265" y="744370"/>
                </a:cubicBezTo>
                <a:lnTo>
                  <a:pt x="5435599" y="837378"/>
                </a:lnTo>
                <a:lnTo>
                  <a:pt x="5435599" y="5682137"/>
                </a:lnTo>
                <a:lnTo>
                  <a:pt x="5408556" y="5706715"/>
                </a:lnTo>
                <a:lnTo>
                  <a:pt x="1110958" y="5706715"/>
                </a:lnTo>
                <a:lnTo>
                  <a:pt x="954761" y="5564754"/>
                </a:lnTo>
                <a:cubicBezTo>
                  <a:pt x="364861" y="4974854"/>
                  <a:pt x="0" y="4159914"/>
                  <a:pt x="0" y="3259757"/>
                </a:cubicBezTo>
                <a:cubicBezTo>
                  <a:pt x="0" y="1459443"/>
                  <a:pt x="1459443" y="0"/>
                  <a:pt x="3259757" y="0"/>
                </a:cubicBezTo>
                <a:close/>
              </a:path>
            </a:pathLst>
          </a:custGeom>
        </p:spPr>
        <p:txBody>
          <a:bodyPr wrap="square">
            <a:noAutofit/>
          </a:bodyPr>
          <a:lstStyle/>
          <a:p>
            <a:endParaRPr lang="en-US"/>
          </a:p>
        </p:txBody>
      </p:sp>
      <p:pic>
        <p:nvPicPr>
          <p:cNvPr id="17" name="Picture 16" descr="A purple circle with a black circle&#10;&#10;Description automatically generated with low confidence">
            <a:extLst>
              <a:ext uri="{FF2B5EF4-FFF2-40B4-BE49-F238E27FC236}">
                <a16:creationId xmlns:a16="http://schemas.microsoft.com/office/drawing/2014/main" id="{6404AC6E-08D3-6E42-AFD1-D106158C058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8" name="Rectangle 17">
            <a:extLst>
              <a:ext uri="{FF2B5EF4-FFF2-40B4-BE49-F238E27FC236}">
                <a16:creationId xmlns:a16="http://schemas.microsoft.com/office/drawing/2014/main" id="{32ACC22E-7E76-E246-B3D1-AC27AAD9015D}"/>
              </a:ext>
            </a:extLst>
          </p:cNvPr>
          <p:cNvSpPr/>
          <p:nvPr userDrawn="1"/>
        </p:nvSpPr>
        <p:spPr>
          <a:xfrm>
            <a:off x="1064326" y="6471093"/>
            <a:ext cx="2130711" cy="230832"/>
          </a:xfrm>
          <a:prstGeom prst="rect">
            <a:avLst/>
          </a:prstGeom>
        </p:spPr>
        <p:txBody>
          <a:bodyPr wrap="none">
            <a:spAutoFit/>
          </a:bodyPr>
          <a:lstStyle/>
          <a:p>
            <a:pPr lvl="0" algn="l"/>
            <a:r>
              <a:rPr lang="en-US" sz="900" dirty="0">
                <a:solidFill>
                  <a:schemeClr val="bg1"/>
                </a:solidFill>
              </a:rPr>
              <a:t>strengthening female community leaders</a:t>
            </a:r>
          </a:p>
        </p:txBody>
      </p:sp>
    </p:spTree>
    <p:extLst>
      <p:ext uri="{BB962C8B-B14F-4D97-AF65-F5344CB8AC3E}">
        <p14:creationId xmlns:p14="http://schemas.microsoft.com/office/powerpoint/2010/main" val="424783887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Large Photo Slide - Prupl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1FA61A72-BC4D-F04A-A3BA-6975406B568A}"/>
              </a:ext>
            </a:extLst>
          </p:cNvPr>
          <p:cNvSpPr/>
          <p:nvPr userDrawn="1"/>
        </p:nvSpPr>
        <p:spPr>
          <a:xfrm>
            <a:off x="-1" y="-16255"/>
            <a:ext cx="5994403" cy="5249886"/>
          </a:xfrm>
          <a:custGeom>
            <a:avLst/>
            <a:gdLst>
              <a:gd name="connsiteX0" fmla="*/ 0 w 5994403"/>
              <a:gd name="connsiteY0" fmla="*/ 0 h 5249886"/>
              <a:gd name="connsiteX1" fmla="*/ 5910658 w 5994403"/>
              <a:gd name="connsiteY1" fmla="*/ 0 h 5249886"/>
              <a:gd name="connsiteX2" fmla="*/ 5971686 w 5994403"/>
              <a:gd name="connsiteY2" fmla="*/ 399875 h 5249886"/>
              <a:gd name="connsiteX3" fmla="*/ 5994403 w 5994403"/>
              <a:gd name="connsiteY3" fmla="*/ 849762 h 5249886"/>
              <a:gd name="connsiteX4" fmla="*/ 1594279 w 5994403"/>
              <a:gd name="connsiteY4" fmla="*/ 5249886 h 5249886"/>
              <a:gd name="connsiteX5" fmla="*/ 81369 w 5994403"/>
              <a:gd name="connsiteY5" fmla="*/ 4982888 h 5249886"/>
              <a:gd name="connsiteX6" fmla="*/ 0 w 5994403"/>
              <a:gd name="connsiteY6" fmla="*/ 4950805 h 52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403" h="5249886">
                <a:moveTo>
                  <a:pt x="0" y="0"/>
                </a:moveTo>
                <a:lnTo>
                  <a:pt x="5910658" y="0"/>
                </a:lnTo>
                <a:lnTo>
                  <a:pt x="5971686" y="399875"/>
                </a:lnTo>
                <a:cubicBezTo>
                  <a:pt x="5986708" y="547794"/>
                  <a:pt x="5994403" y="697879"/>
                  <a:pt x="5994403" y="849762"/>
                </a:cubicBezTo>
                <a:cubicBezTo>
                  <a:pt x="5994403" y="3279883"/>
                  <a:pt x="4024400" y="5249886"/>
                  <a:pt x="1594279" y="5249886"/>
                </a:cubicBezTo>
                <a:cubicBezTo>
                  <a:pt x="1062690" y="5249886"/>
                  <a:pt x="553119" y="5155619"/>
                  <a:pt x="81369" y="4982888"/>
                </a:cubicBezTo>
                <a:lnTo>
                  <a:pt x="0" y="4950805"/>
                </a:lnTo>
                <a:close/>
              </a:path>
            </a:pathLst>
          </a:custGeom>
          <a:solidFill>
            <a:srgbClr val="853693"/>
          </a:solidFill>
          <a:ln>
            <a:noFill/>
          </a:ln>
          <a:effectLst>
            <a:innerShdw blurRad="495300" dist="190500" dir="336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Picture Placeholder 20">
            <a:extLst>
              <a:ext uri="{FF2B5EF4-FFF2-40B4-BE49-F238E27FC236}">
                <a16:creationId xmlns:a16="http://schemas.microsoft.com/office/drawing/2014/main" id="{75F1B4C7-2F92-EF4D-9084-6326EF657FB8}"/>
              </a:ext>
            </a:extLst>
          </p:cNvPr>
          <p:cNvSpPr>
            <a:spLocks noGrp="1"/>
          </p:cNvSpPr>
          <p:nvPr>
            <p:ph type="pic" sz="quarter" idx="21"/>
          </p:nvPr>
        </p:nvSpPr>
        <p:spPr>
          <a:xfrm>
            <a:off x="0" y="0"/>
            <a:ext cx="12192000" cy="6858000"/>
          </a:xfrm>
          <a:custGeom>
            <a:avLst/>
            <a:gdLst>
              <a:gd name="connsiteX0" fmla="*/ 591065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4950805 h 6858000"/>
              <a:gd name="connsiteX5" fmla="*/ 81369 w 12192000"/>
              <a:gd name="connsiteY5" fmla="*/ 4982888 h 6858000"/>
              <a:gd name="connsiteX6" fmla="*/ 1594279 w 12192000"/>
              <a:gd name="connsiteY6" fmla="*/ 5249886 h 6858000"/>
              <a:gd name="connsiteX7" fmla="*/ 5994403 w 12192000"/>
              <a:gd name="connsiteY7" fmla="*/ 849762 h 6858000"/>
              <a:gd name="connsiteX8" fmla="*/ 5971686 w 12192000"/>
              <a:gd name="connsiteY8" fmla="*/ 3998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910658" y="0"/>
                </a:moveTo>
                <a:lnTo>
                  <a:pt x="12192000" y="0"/>
                </a:lnTo>
                <a:lnTo>
                  <a:pt x="12192000" y="6858000"/>
                </a:lnTo>
                <a:lnTo>
                  <a:pt x="0" y="6858000"/>
                </a:lnTo>
                <a:lnTo>
                  <a:pt x="0" y="4950805"/>
                </a:lnTo>
                <a:lnTo>
                  <a:pt x="81369" y="4982888"/>
                </a:lnTo>
                <a:cubicBezTo>
                  <a:pt x="553119" y="5155619"/>
                  <a:pt x="1062690" y="5249886"/>
                  <a:pt x="1594279" y="5249886"/>
                </a:cubicBezTo>
                <a:cubicBezTo>
                  <a:pt x="4024400" y="5249886"/>
                  <a:pt x="5994403" y="3279883"/>
                  <a:pt x="5994403" y="849762"/>
                </a:cubicBezTo>
                <a:cubicBezTo>
                  <a:pt x="5994403" y="697879"/>
                  <a:pt x="5986708" y="547794"/>
                  <a:pt x="5971686" y="399875"/>
                </a:cubicBezTo>
                <a:close/>
              </a:path>
            </a:pathLst>
          </a:custGeom>
        </p:spPr>
        <p:txBody>
          <a:bodyPr wrap="square">
            <a:noAutofit/>
          </a:bodyPr>
          <a:lstStyle/>
          <a:p>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587065"/>
            <a:ext cx="184731" cy="369332"/>
          </a:xfrm>
          <a:prstGeom prst="rect">
            <a:avLst/>
          </a:prstGeom>
          <a:noFill/>
        </p:spPr>
        <p:txBody>
          <a:bodyPr wrap="none" rtlCol="0">
            <a:spAutoFit/>
          </a:bodyPr>
          <a:lstStyle/>
          <a:p>
            <a:endParaRPr lang="en-US" dirty="0"/>
          </a:p>
        </p:txBody>
      </p:sp>
      <p:sp>
        <p:nvSpPr>
          <p:cNvPr id="10" name="Text Placeholder 23">
            <a:extLst>
              <a:ext uri="{FF2B5EF4-FFF2-40B4-BE49-F238E27FC236}">
                <a16:creationId xmlns:a16="http://schemas.microsoft.com/office/drawing/2014/main" id="{371BECE4-6731-5547-8F1D-4A38ED0A5F33}"/>
              </a:ext>
            </a:extLst>
          </p:cNvPr>
          <p:cNvSpPr>
            <a:spLocks noGrp="1"/>
          </p:cNvSpPr>
          <p:nvPr>
            <p:ph type="body" sz="quarter" idx="19" hasCustomPrompt="1"/>
          </p:nvPr>
        </p:nvSpPr>
        <p:spPr>
          <a:xfrm>
            <a:off x="503238" y="684070"/>
            <a:ext cx="4404721"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2" name="Text Placeholder 17">
            <a:extLst>
              <a:ext uri="{FF2B5EF4-FFF2-40B4-BE49-F238E27FC236}">
                <a16:creationId xmlns:a16="http://schemas.microsoft.com/office/drawing/2014/main" id="{CB0F69B6-004B-8247-A75B-E3DC6BE4322D}"/>
              </a:ext>
            </a:extLst>
          </p:cNvPr>
          <p:cNvSpPr>
            <a:spLocks noGrp="1"/>
          </p:cNvSpPr>
          <p:nvPr>
            <p:ph type="body" sz="quarter" idx="20" hasCustomPrompt="1"/>
          </p:nvPr>
        </p:nvSpPr>
        <p:spPr>
          <a:xfrm>
            <a:off x="503238" y="1624369"/>
            <a:ext cx="4332233"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162090000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Large Photo Slide - Lim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1FA61A72-BC4D-F04A-A3BA-6975406B568A}"/>
              </a:ext>
            </a:extLst>
          </p:cNvPr>
          <p:cNvSpPr/>
          <p:nvPr userDrawn="1"/>
        </p:nvSpPr>
        <p:spPr>
          <a:xfrm>
            <a:off x="-1" y="-16255"/>
            <a:ext cx="5994403" cy="5249886"/>
          </a:xfrm>
          <a:custGeom>
            <a:avLst/>
            <a:gdLst>
              <a:gd name="connsiteX0" fmla="*/ 0 w 5994403"/>
              <a:gd name="connsiteY0" fmla="*/ 0 h 5249886"/>
              <a:gd name="connsiteX1" fmla="*/ 5910658 w 5994403"/>
              <a:gd name="connsiteY1" fmla="*/ 0 h 5249886"/>
              <a:gd name="connsiteX2" fmla="*/ 5971686 w 5994403"/>
              <a:gd name="connsiteY2" fmla="*/ 399875 h 5249886"/>
              <a:gd name="connsiteX3" fmla="*/ 5994403 w 5994403"/>
              <a:gd name="connsiteY3" fmla="*/ 849762 h 5249886"/>
              <a:gd name="connsiteX4" fmla="*/ 1594279 w 5994403"/>
              <a:gd name="connsiteY4" fmla="*/ 5249886 h 5249886"/>
              <a:gd name="connsiteX5" fmla="*/ 81369 w 5994403"/>
              <a:gd name="connsiteY5" fmla="*/ 4982888 h 5249886"/>
              <a:gd name="connsiteX6" fmla="*/ 0 w 5994403"/>
              <a:gd name="connsiteY6" fmla="*/ 4950805 h 52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403" h="5249886">
                <a:moveTo>
                  <a:pt x="0" y="0"/>
                </a:moveTo>
                <a:lnTo>
                  <a:pt x="5910658" y="0"/>
                </a:lnTo>
                <a:lnTo>
                  <a:pt x="5971686" y="399875"/>
                </a:lnTo>
                <a:cubicBezTo>
                  <a:pt x="5986708" y="547794"/>
                  <a:pt x="5994403" y="697879"/>
                  <a:pt x="5994403" y="849762"/>
                </a:cubicBezTo>
                <a:cubicBezTo>
                  <a:pt x="5994403" y="3279883"/>
                  <a:pt x="4024400" y="5249886"/>
                  <a:pt x="1594279" y="5249886"/>
                </a:cubicBezTo>
                <a:cubicBezTo>
                  <a:pt x="1062690" y="5249886"/>
                  <a:pt x="553119" y="5155619"/>
                  <a:pt x="81369" y="4982888"/>
                </a:cubicBezTo>
                <a:lnTo>
                  <a:pt x="0" y="4950805"/>
                </a:lnTo>
                <a:close/>
              </a:path>
            </a:pathLst>
          </a:custGeom>
          <a:solidFill>
            <a:srgbClr val="93C23D"/>
          </a:solidFill>
          <a:ln>
            <a:noFill/>
          </a:ln>
          <a:effectLst>
            <a:innerShdw blurRad="495300" dist="190500" dir="336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Picture Placeholder 20">
            <a:extLst>
              <a:ext uri="{FF2B5EF4-FFF2-40B4-BE49-F238E27FC236}">
                <a16:creationId xmlns:a16="http://schemas.microsoft.com/office/drawing/2014/main" id="{75F1B4C7-2F92-EF4D-9084-6326EF657FB8}"/>
              </a:ext>
            </a:extLst>
          </p:cNvPr>
          <p:cNvSpPr>
            <a:spLocks noGrp="1"/>
          </p:cNvSpPr>
          <p:nvPr>
            <p:ph type="pic" sz="quarter" idx="21"/>
          </p:nvPr>
        </p:nvSpPr>
        <p:spPr>
          <a:xfrm>
            <a:off x="0" y="0"/>
            <a:ext cx="12192000" cy="6858000"/>
          </a:xfrm>
          <a:custGeom>
            <a:avLst/>
            <a:gdLst>
              <a:gd name="connsiteX0" fmla="*/ 591065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4950805 h 6858000"/>
              <a:gd name="connsiteX5" fmla="*/ 81369 w 12192000"/>
              <a:gd name="connsiteY5" fmla="*/ 4982888 h 6858000"/>
              <a:gd name="connsiteX6" fmla="*/ 1594279 w 12192000"/>
              <a:gd name="connsiteY6" fmla="*/ 5249886 h 6858000"/>
              <a:gd name="connsiteX7" fmla="*/ 5994403 w 12192000"/>
              <a:gd name="connsiteY7" fmla="*/ 849762 h 6858000"/>
              <a:gd name="connsiteX8" fmla="*/ 5971686 w 12192000"/>
              <a:gd name="connsiteY8" fmla="*/ 3998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910658" y="0"/>
                </a:moveTo>
                <a:lnTo>
                  <a:pt x="12192000" y="0"/>
                </a:lnTo>
                <a:lnTo>
                  <a:pt x="12192000" y="6858000"/>
                </a:lnTo>
                <a:lnTo>
                  <a:pt x="0" y="6858000"/>
                </a:lnTo>
                <a:lnTo>
                  <a:pt x="0" y="4950805"/>
                </a:lnTo>
                <a:lnTo>
                  <a:pt x="81369" y="4982888"/>
                </a:lnTo>
                <a:cubicBezTo>
                  <a:pt x="553119" y="5155619"/>
                  <a:pt x="1062690" y="5249886"/>
                  <a:pt x="1594279" y="5249886"/>
                </a:cubicBezTo>
                <a:cubicBezTo>
                  <a:pt x="4024400" y="5249886"/>
                  <a:pt x="5994403" y="3279883"/>
                  <a:pt x="5994403" y="849762"/>
                </a:cubicBezTo>
                <a:cubicBezTo>
                  <a:pt x="5994403" y="697879"/>
                  <a:pt x="5986708" y="547794"/>
                  <a:pt x="5971686" y="399875"/>
                </a:cubicBezTo>
                <a:close/>
              </a:path>
            </a:pathLst>
          </a:custGeom>
        </p:spPr>
        <p:txBody>
          <a:bodyPr wrap="square">
            <a:noAutofit/>
          </a:bodyPr>
          <a:lstStyle/>
          <a:p>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587065"/>
            <a:ext cx="184731" cy="369332"/>
          </a:xfrm>
          <a:prstGeom prst="rect">
            <a:avLst/>
          </a:prstGeom>
          <a:noFill/>
        </p:spPr>
        <p:txBody>
          <a:bodyPr wrap="none" rtlCol="0">
            <a:spAutoFit/>
          </a:bodyPr>
          <a:lstStyle/>
          <a:p>
            <a:endParaRPr lang="en-US" dirty="0"/>
          </a:p>
        </p:txBody>
      </p:sp>
      <p:sp>
        <p:nvSpPr>
          <p:cNvPr id="10" name="Text Placeholder 23">
            <a:extLst>
              <a:ext uri="{FF2B5EF4-FFF2-40B4-BE49-F238E27FC236}">
                <a16:creationId xmlns:a16="http://schemas.microsoft.com/office/drawing/2014/main" id="{371BECE4-6731-5547-8F1D-4A38ED0A5F33}"/>
              </a:ext>
            </a:extLst>
          </p:cNvPr>
          <p:cNvSpPr>
            <a:spLocks noGrp="1"/>
          </p:cNvSpPr>
          <p:nvPr>
            <p:ph type="body" sz="quarter" idx="19" hasCustomPrompt="1"/>
          </p:nvPr>
        </p:nvSpPr>
        <p:spPr>
          <a:xfrm>
            <a:off x="503238" y="684070"/>
            <a:ext cx="4404721"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2" name="Text Placeholder 17">
            <a:extLst>
              <a:ext uri="{FF2B5EF4-FFF2-40B4-BE49-F238E27FC236}">
                <a16:creationId xmlns:a16="http://schemas.microsoft.com/office/drawing/2014/main" id="{CB0F69B6-004B-8247-A75B-E3DC6BE4322D}"/>
              </a:ext>
            </a:extLst>
          </p:cNvPr>
          <p:cNvSpPr>
            <a:spLocks noGrp="1"/>
          </p:cNvSpPr>
          <p:nvPr>
            <p:ph type="body" sz="quarter" idx="20" hasCustomPrompt="1"/>
          </p:nvPr>
        </p:nvSpPr>
        <p:spPr>
          <a:xfrm>
            <a:off x="503238" y="1624369"/>
            <a:ext cx="4332233"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336573191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200F3D8-1F43-A84F-9E80-19AD34C4FFFC}"/>
              </a:ext>
            </a:extLst>
          </p:cNvPr>
          <p:cNvSpPr/>
          <p:nvPr userDrawn="1"/>
        </p:nvSpPr>
        <p:spPr>
          <a:xfrm>
            <a:off x="3130350" y="209349"/>
            <a:ext cx="5931299" cy="5931299"/>
          </a:xfrm>
          <a:prstGeom prst="ellipse">
            <a:avLst/>
          </a:prstGeom>
          <a:solidFill>
            <a:srgbClr val="853693"/>
          </a:solidFill>
          <a:ln>
            <a:noFill/>
          </a:ln>
          <a:effectLst>
            <a:innerShdw blurRad="495300" dist="190500" dir="336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D31A1F-F0FD-D84A-99A6-AE32A35F54A9}"/>
              </a:ext>
            </a:extLst>
          </p:cNvPr>
          <p:cNvSpPr/>
          <p:nvPr userDrawn="1"/>
        </p:nvSpPr>
        <p:spPr>
          <a:xfrm>
            <a:off x="0" y="6445449"/>
            <a:ext cx="12192000" cy="230832"/>
          </a:xfrm>
          <a:prstGeom prst="rect">
            <a:avLst/>
          </a:prstGeom>
        </p:spPr>
        <p:txBody>
          <a:bodyPr wrap="square">
            <a:spAutoFit/>
          </a:bodyPr>
          <a:lstStyle/>
          <a:p>
            <a:pPr lvl="0" algn="ctr"/>
            <a:r>
              <a:rPr lang="en-US" sz="900" dirty="0">
                <a:solidFill>
                  <a:srgbClr val="09446A"/>
                </a:solidFill>
              </a:rPr>
              <a:t>strengthening female community leaders</a:t>
            </a:r>
          </a:p>
        </p:txBody>
      </p:sp>
      <p:sp>
        <p:nvSpPr>
          <p:cNvPr id="8" name="Text Placeholder 23">
            <a:extLst>
              <a:ext uri="{FF2B5EF4-FFF2-40B4-BE49-F238E27FC236}">
                <a16:creationId xmlns:a16="http://schemas.microsoft.com/office/drawing/2014/main" id="{66A7AF90-55C0-F44B-83E4-9F77C86E2839}"/>
              </a:ext>
            </a:extLst>
          </p:cNvPr>
          <p:cNvSpPr>
            <a:spLocks noGrp="1"/>
          </p:cNvSpPr>
          <p:nvPr>
            <p:ph type="body" sz="quarter" idx="14" hasCustomPrompt="1"/>
          </p:nvPr>
        </p:nvSpPr>
        <p:spPr>
          <a:xfrm>
            <a:off x="7638637" y="399135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83F29440-5949-7B42-BAEF-86044EDB0709}"/>
              </a:ext>
            </a:extLst>
          </p:cNvPr>
          <p:cNvSpPr>
            <a:spLocks noGrp="1"/>
          </p:cNvSpPr>
          <p:nvPr>
            <p:ph type="body" sz="quarter" idx="13" hasCustomPrompt="1"/>
          </p:nvPr>
        </p:nvSpPr>
        <p:spPr>
          <a:xfrm>
            <a:off x="3902765" y="1306076"/>
            <a:ext cx="4368800" cy="3742267"/>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FA972E7E-9D6C-AB47-80D0-5B0CC47F9364}"/>
              </a:ext>
            </a:extLst>
          </p:cNvPr>
          <p:cNvSpPr>
            <a:spLocks noGrp="1"/>
          </p:cNvSpPr>
          <p:nvPr>
            <p:ph type="body" sz="quarter" idx="15" hasCustomPrompt="1"/>
          </p:nvPr>
        </p:nvSpPr>
        <p:spPr>
          <a:xfrm>
            <a:off x="3902765" y="1289142"/>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Tree>
    <p:extLst>
      <p:ext uri="{BB962C8B-B14F-4D97-AF65-F5344CB8AC3E}">
        <p14:creationId xmlns:p14="http://schemas.microsoft.com/office/powerpoint/2010/main" val="22147494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Quote Slide - Lim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200F3D8-1F43-A84F-9E80-19AD34C4FFFC}"/>
              </a:ext>
            </a:extLst>
          </p:cNvPr>
          <p:cNvSpPr/>
          <p:nvPr userDrawn="1"/>
        </p:nvSpPr>
        <p:spPr>
          <a:xfrm>
            <a:off x="3130350" y="209349"/>
            <a:ext cx="5931299" cy="5931299"/>
          </a:xfrm>
          <a:prstGeom prst="ellipse">
            <a:avLst/>
          </a:prstGeom>
          <a:solidFill>
            <a:srgbClr val="93C23D"/>
          </a:solidFill>
          <a:ln>
            <a:noFill/>
          </a:ln>
          <a:effectLst>
            <a:innerShdw blurRad="495300" dist="190500" dir="336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3">
            <a:extLst>
              <a:ext uri="{FF2B5EF4-FFF2-40B4-BE49-F238E27FC236}">
                <a16:creationId xmlns:a16="http://schemas.microsoft.com/office/drawing/2014/main" id="{B6B2D472-29E0-B140-AD85-8F7E62BD781B}"/>
              </a:ext>
            </a:extLst>
          </p:cNvPr>
          <p:cNvSpPr>
            <a:spLocks noGrp="1"/>
          </p:cNvSpPr>
          <p:nvPr>
            <p:ph type="body" sz="quarter" idx="14" hasCustomPrompt="1"/>
          </p:nvPr>
        </p:nvSpPr>
        <p:spPr>
          <a:xfrm>
            <a:off x="7638637" y="399135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 name="Text Placeholder 23">
            <a:extLst>
              <a:ext uri="{FF2B5EF4-FFF2-40B4-BE49-F238E27FC236}">
                <a16:creationId xmlns:a16="http://schemas.microsoft.com/office/drawing/2014/main" id="{1A625EDB-94DC-1040-A929-3551AE90260C}"/>
              </a:ext>
            </a:extLst>
          </p:cNvPr>
          <p:cNvSpPr>
            <a:spLocks noGrp="1"/>
          </p:cNvSpPr>
          <p:nvPr>
            <p:ph type="body" sz="quarter" idx="13" hasCustomPrompt="1"/>
          </p:nvPr>
        </p:nvSpPr>
        <p:spPr>
          <a:xfrm>
            <a:off x="3902765" y="1306076"/>
            <a:ext cx="4368800" cy="3742267"/>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5" name="Text Placeholder 23">
            <a:extLst>
              <a:ext uri="{FF2B5EF4-FFF2-40B4-BE49-F238E27FC236}">
                <a16:creationId xmlns:a16="http://schemas.microsoft.com/office/drawing/2014/main" id="{FEAE861F-FD07-794A-A0CA-A66E6EE538B4}"/>
              </a:ext>
            </a:extLst>
          </p:cNvPr>
          <p:cNvSpPr>
            <a:spLocks noGrp="1"/>
          </p:cNvSpPr>
          <p:nvPr>
            <p:ph type="body" sz="quarter" idx="15" hasCustomPrompt="1"/>
          </p:nvPr>
        </p:nvSpPr>
        <p:spPr>
          <a:xfrm>
            <a:off x="3902765" y="1289142"/>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Rectangle 6">
            <a:extLst>
              <a:ext uri="{FF2B5EF4-FFF2-40B4-BE49-F238E27FC236}">
                <a16:creationId xmlns:a16="http://schemas.microsoft.com/office/drawing/2014/main" id="{BAD31A1F-F0FD-D84A-99A6-AE32A35F54A9}"/>
              </a:ext>
            </a:extLst>
          </p:cNvPr>
          <p:cNvSpPr/>
          <p:nvPr userDrawn="1"/>
        </p:nvSpPr>
        <p:spPr>
          <a:xfrm>
            <a:off x="0" y="6445449"/>
            <a:ext cx="12192000" cy="230832"/>
          </a:xfrm>
          <a:prstGeom prst="rect">
            <a:avLst/>
          </a:prstGeom>
        </p:spPr>
        <p:txBody>
          <a:bodyPr wrap="square">
            <a:spAutoFit/>
          </a:bodyPr>
          <a:lstStyle/>
          <a:p>
            <a:pPr lvl="0" algn="ctr"/>
            <a:r>
              <a:rPr lang="en-US" sz="900" dirty="0">
                <a:solidFill>
                  <a:srgbClr val="09446A"/>
                </a:solidFill>
              </a:rPr>
              <a:t>strengthening female community leaders</a:t>
            </a:r>
          </a:p>
        </p:txBody>
      </p:sp>
    </p:spTree>
    <p:extLst>
      <p:ext uri="{BB962C8B-B14F-4D97-AF65-F5344CB8AC3E}">
        <p14:creationId xmlns:p14="http://schemas.microsoft.com/office/powerpoint/2010/main" val="242393525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40690F7-EB35-0D4D-BD4E-667B72C5A8A5}"/>
              </a:ext>
            </a:extLst>
          </p:cNvPr>
          <p:cNvSpPr/>
          <p:nvPr userDrawn="1"/>
        </p:nvSpPr>
        <p:spPr>
          <a:xfrm>
            <a:off x="241300" y="228601"/>
            <a:ext cx="11696700" cy="2717800"/>
          </a:xfrm>
          <a:prstGeom prst="rect">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2400" b="0" i="0" spc="0">
                <a:solidFill>
                  <a:srgbClr val="41404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Autofit/>
          </a:bodyPr>
          <a:lstStyle>
            <a:lvl1pPr marL="0" indent="0" algn="ctr">
              <a:buNone/>
              <a:defRPr sz="2400" b="0" i="0">
                <a:solidFill>
                  <a:srgbClr val="93C23D"/>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2400" b="0" i="0" spc="0">
                <a:solidFill>
                  <a:srgbClr val="41404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Autofit/>
          </a:bodyPr>
          <a:lstStyle>
            <a:lvl1pPr marL="0" indent="0" algn="ctr">
              <a:buNone/>
              <a:defRPr sz="2400" b="0" i="0">
                <a:solidFill>
                  <a:srgbClr val="93C23D"/>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2400" b="0" i="0" spc="0">
                <a:solidFill>
                  <a:srgbClr val="41404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Autofit/>
          </a:bodyPr>
          <a:lstStyle>
            <a:lvl1pPr marL="0" indent="0" algn="ctr">
              <a:buNone/>
              <a:defRPr sz="2400" b="0" i="0">
                <a:solidFill>
                  <a:srgbClr val="93C23D"/>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spc="0">
                <a:solidFill>
                  <a:srgbClr val="41404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Autofit/>
          </a:bodyPr>
          <a:lstStyle>
            <a:lvl1pPr marL="0" indent="0" algn="ctr">
              <a:buNone/>
              <a:defRPr sz="2400" b="0" i="0">
                <a:solidFill>
                  <a:srgbClr val="93C23D"/>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
        <p:nvSpPr>
          <p:cNvPr id="17" name="Rectangle 16">
            <a:extLst>
              <a:ext uri="{FF2B5EF4-FFF2-40B4-BE49-F238E27FC236}">
                <a16:creationId xmlns:a16="http://schemas.microsoft.com/office/drawing/2014/main" id="{E108F03F-B0FF-834C-A629-8AA89BBA5C58}"/>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19" name="Picture 18" descr="A purple circle with a black circle&#10;&#10;Description automatically generated with low confidence">
            <a:extLst>
              <a:ext uri="{FF2B5EF4-FFF2-40B4-BE49-F238E27FC236}">
                <a16:creationId xmlns:a16="http://schemas.microsoft.com/office/drawing/2014/main" id="{6046CEF9-36F8-EE4A-A428-FE3BC7FA03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106201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668A9CD7-8603-3F46-B793-27E188D60526}"/>
              </a:ext>
            </a:extLst>
          </p:cNvPr>
          <p:cNvSpPr>
            <a:spLocks noGrp="1"/>
          </p:cNvSpPr>
          <p:nvPr>
            <p:ph type="body" sz="quarter" idx="18" hasCustomPrompt="1"/>
          </p:nvPr>
        </p:nvSpPr>
        <p:spPr>
          <a:xfrm>
            <a:off x="712630" y="2979838"/>
            <a:ext cx="5383370" cy="2389196"/>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B842FAF1-DCA7-B94C-9621-5BFF9BF14449}"/>
              </a:ext>
            </a:extLst>
          </p:cNvPr>
          <p:cNvSpPr>
            <a:spLocks noGrp="1"/>
          </p:cNvSpPr>
          <p:nvPr>
            <p:ph type="body" sz="quarter" idx="16" hasCustomPrompt="1"/>
          </p:nvPr>
        </p:nvSpPr>
        <p:spPr>
          <a:xfrm>
            <a:off x="712183" y="907301"/>
            <a:ext cx="5383817" cy="1776264"/>
          </a:xfrm>
        </p:spPr>
        <p:txBody>
          <a:bodyPr>
            <a:normAutofit/>
          </a:bodyPr>
          <a:lstStyle>
            <a:lvl1pPr marL="0" indent="0" algn="l">
              <a:buNone/>
              <a:defRPr sz="3600" b="0" i="0">
                <a:solidFill>
                  <a:srgbClr val="09446A"/>
                </a:solidFill>
                <a:latin typeface="+mn-lt"/>
              </a:defRPr>
            </a:lvl1pPr>
          </a:lstStyle>
          <a:p>
            <a:pPr lvl="0"/>
            <a:r>
              <a:rPr lang="en-US" dirty="0"/>
              <a:t>Laptop Preview</a:t>
            </a: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589224"/>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762164"/>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9" name="Picture 18" descr="A purple circle with a black circle&#10;&#10;Description automatically generated with low confidence">
            <a:extLst>
              <a:ext uri="{FF2B5EF4-FFF2-40B4-BE49-F238E27FC236}">
                <a16:creationId xmlns:a16="http://schemas.microsoft.com/office/drawing/2014/main" id="{AE2B6D2B-51A8-114F-8D67-61853191208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20" name="Rectangle 19">
            <a:extLst>
              <a:ext uri="{FF2B5EF4-FFF2-40B4-BE49-F238E27FC236}">
                <a16:creationId xmlns:a16="http://schemas.microsoft.com/office/drawing/2014/main" id="{8DE85155-73D1-474E-AA66-995A6CC8BFA1}"/>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3512569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Slide - Purpl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853693"/>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853693"/>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9446A"/>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pic>
        <p:nvPicPr>
          <p:cNvPr id="12" name="Picture 11" descr="A purple circle with a black circle&#10;&#10;Description automatically generated with low confidence">
            <a:extLst>
              <a:ext uri="{FF2B5EF4-FFF2-40B4-BE49-F238E27FC236}">
                <a16:creationId xmlns:a16="http://schemas.microsoft.com/office/drawing/2014/main" id="{5A7AA4FB-4F8E-FB41-BC87-9B1E614889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5" name="Rectangle 14">
            <a:extLst>
              <a:ext uri="{FF2B5EF4-FFF2-40B4-BE49-F238E27FC236}">
                <a16:creationId xmlns:a16="http://schemas.microsoft.com/office/drawing/2014/main" id="{46F28BC8-F9CC-5548-B601-8DEF4842F318}"/>
              </a:ext>
            </a:extLst>
          </p:cNvPr>
          <p:cNvSpPr/>
          <p:nvPr userDrawn="1"/>
        </p:nvSpPr>
        <p:spPr>
          <a:xfrm rot="16200000">
            <a:off x="-695894" y="4494580"/>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394733585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EBB6A3E-405E-6C40-9213-3778C0CC379A}"/>
              </a:ext>
            </a:extLst>
          </p:cNvPr>
          <p:cNvSpPr/>
          <p:nvPr userDrawn="1"/>
        </p:nvSpPr>
        <p:spPr>
          <a:xfrm rot="16200000" flipV="1">
            <a:off x="402393" y="5168694"/>
            <a:ext cx="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4807" y="280050"/>
            <a:ext cx="3742800" cy="5854425"/>
          </a:xfrm>
          <a:prstGeom prst="rect">
            <a:avLst/>
          </a:prstGeom>
        </p:spPr>
      </p:pic>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800948" y="1208396"/>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12183" y="2915661"/>
            <a:ext cx="7004338" cy="2271033"/>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12183" y="907301"/>
            <a:ext cx="7004920" cy="1688415"/>
          </a:xfrm>
        </p:spPr>
        <p:txBody>
          <a:bodyPr>
            <a:normAutofit/>
          </a:bodyPr>
          <a:lstStyle>
            <a:lvl1pPr marL="0" indent="0" algn="l">
              <a:buNone/>
              <a:defRPr sz="3600" b="0" i="0">
                <a:solidFill>
                  <a:srgbClr val="09446A"/>
                </a:solidFill>
                <a:latin typeface="+mn-lt"/>
              </a:defRPr>
            </a:lvl1pPr>
          </a:lstStyle>
          <a:p>
            <a:pPr lvl="0"/>
            <a:r>
              <a:rPr lang="en-US" dirty="0"/>
              <a:t>Phone Preview</a:t>
            </a:r>
          </a:p>
        </p:txBody>
      </p:sp>
      <p:pic>
        <p:nvPicPr>
          <p:cNvPr id="20" name="Picture 19" descr="A purple circle with a black circle&#10;&#10;Description automatically generated with low confidence">
            <a:extLst>
              <a:ext uri="{FF2B5EF4-FFF2-40B4-BE49-F238E27FC236}">
                <a16:creationId xmlns:a16="http://schemas.microsoft.com/office/drawing/2014/main" id="{3406BA17-1FF1-074B-B205-2EA16C1F252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21" name="Rectangle 20">
            <a:extLst>
              <a:ext uri="{FF2B5EF4-FFF2-40B4-BE49-F238E27FC236}">
                <a16:creationId xmlns:a16="http://schemas.microsoft.com/office/drawing/2014/main" id="{218E97E5-ACC9-BD41-8DDC-0A74876DFFFB}"/>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315564912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Bullet Slide - Purpl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853693"/>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853693"/>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9446A"/>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pic>
        <p:nvPicPr>
          <p:cNvPr id="12" name="Picture 11" descr="A purple circle with a black circle&#10;&#10;Description automatically generated with low confidence">
            <a:extLst>
              <a:ext uri="{FF2B5EF4-FFF2-40B4-BE49-F238E27FC236}">
                <a16:creationId xmlns:a16="http://schemas.microsoft.com/office/drawing/2014/main" id="{5A7AA4FB-4F8E-FB41-BC87-9B1E614889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5" name="Rectangle 14">
            <a:extLst>
              <a:ext uri="{FF2B5EF4-FFF2-40B4-BE49-F238E27FC236}">
                <a16:creationId xmlns:a16="http://schemas.microsoft.com/office/drawing/2014/main" id="{46F28BC8-F9CC-5548-B601-8DEF4842F318}"/>
              </a:ext>
            </a:extLst>
          </p:cNvPr>
          <p:cNvSpPr/>
          <p:nvPr userDrawn="1"/>
        </p:nvSpPr>
        <p:spPr>
          <a:xfrm rot="16200000">
            <a:off x="-695894" y="4494580"/>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14564145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BAFBE11C-3EBF-7F4F-ACD8-08642D47695A}"/>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a:extLst>
              <a:ext uri="{FF2B5EF4-FFF2-40B4-BE49-F238E27FC236}">
                <a16:creationId xmlns:a16="http://schemas.microsoft.com/office/drawing/2014/main" id="{5FAF9C27-18D9-AD43-845C-FEBCE6E43C34}"/>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93C23D"/>
                </a:solidFill>
                <a:latin typeface="+mn-lt"/>
              </a:defRPr>
            </a:lvl1pPr>
          </a:lstStyle>
          <a:p>
            <a:pPr lvl="0"/>
            <a:r>
              <a:rPr lang="en-US" dirty="0"/>
              <a:t>TITLE</a:t>
            </a:r>
          </a:p>
        </p:txBody>
      </p:sp>
      <p:cxnSp>
        <p:nvCxnSpPr>
          <p:cNvPr id="12" name="Straight Connector 11">
            <a:extLst>
              <a:ext uri="{FF2B5EF4-FFF2-40B4-BE49-F238E27FC236}">
                <a16:creationId xmlns:a16="http://schemas.microsoft.com/office/drawing/2014/main" id="{3B33DF89-C0EE-2340-B9C4-761FDF4F19E5}"/>
              </a:ext>
            </a:extLst>
          </p:cNvPr>
          <p:cNvCxnSpPr>
            <a:cxnSpLocks/>
          </p:cNvCxnSpPr>
          <p:nvPr userDrawn="1"/>
        </p:nvCxnSpPr>
        <p:spPr>
          <a:xfrm>
            <a:off x="5346936" y="-25722"/>
            <a:ext cx="0" cy="6853558"/>
          </a:xfrm>
          <a:prstGeom prst="line">
            <a:avLst/>
          </a:prstGeom>
          <a:ln w="12700">
            <a:solidFill>
              <a:srgbClr val="93C23D"/>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8883E062-A23E-8642-AAC6-BE54A9640067}"/>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9446A"/>
                </a:solidFill>
                <a:latin typeface="+mn-lt"/>
              </a:defRPr>
            </a:lvl1pPr>
          </a:lstStyle>
          <a:p>
            <a:pPr lvl="0"/>
            <a:r>
              <a:rPr lang="en-US" dirty="0"/>
              <a:t>BULLET POINT SLIDE</a:t>
            </a:r>
          </a:p>
        </p:txBody>
      </p:sp>
      <p:sp>
        <p:nvSpPr>
          <p:cNvPr id="15" name="Oval 14">
            <a:extLst>
              <a:ext uri="{FF2B5EF4-FFF2-40B4-BE49-F238E27FC236}">
                <a16:creationId xmlns:a16="http://schemas.microsoft.com/office/drawing/2014/main" id="{1C265F06-5AC2-0D4D-9A1F-E9CE7B2FF5C1}"/>
              </a:ext>
            </a:extLst>
          </p:cNvPr>
          <p:cNvSpPr/>
          <p:nvPr userDrawn="1"/>
        </p:nvSpPr>
        <p:spPr>
          <a:xfrm>
            <a:off x="4783395" y="415207"/>
            <a:ext cx="1154422" cy="1154422"/>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Text Placeholder 23">
            <a:extLst>
              <a:ext uri="{FF2B5EF4-FFF2-40B4-BE49-F238E27FC236}">
                <a16:creationId xmlns:a16="http://schemas.microsoft.com/office/drawing/2014/main" id="{4CA0907F-2B4F-BE45-B7FE-B7E2CD14E3CA}"/>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pic>
        <p:nvPicPr>
          <p:cNvPr id="9" name="Picture 8" descr="A purple circle with a black circle&#10;&#10;Description automatically generated with low confidence">
            <a:extLst>
              <a:ext uri="{FF2B5EF4-FFF2-40B4-BE49-F238E27FC236}">
                <a16:creationId xmlns:a16="http://schemas.microsoft.com/office/drawing/2014/main" id="{79DF7BAF-BA1E-1F4A-8A75-CCF4FE09C95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C40E0BCB-3DD7-2148-B909-14DCD02C15FE}"/>
              </a:ext>
            </a:extLst>
          </p:cNvPr>
          <p:cNvSpPr/>
          <p:nvPr userDrawn="1"/>
        </p:nvSpPr>
        <p:spPr>
          <a:xfrm rot="16200000">
            <a:off x="-695894" y="4494580"/>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81025347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9446A"/>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400" b="0" i="0" spc="300">
                <a:solidFill>
                  <a:srgbClr val="93C23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400" b="0" i="0" spc="300">
                <a:solidFill>
                  <a:srgbClr val="45277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pic>
        <p:nvPicPr>
          <p:cNvPr id="17" name="Picture 16" descr="A purple circle with a black circle&#10;&#10;Description automatically generated with low confidence">
            <a:extLst>
              <a:ext uri="{FF2B5EF4-FFF2-40B4-BE49-F238E27FC236}">
                <a16:creationId xmlns:a16="http://schemas.microsoft.com/office/drawing/2014/main" id="{EE488A8E-6D53-F74F-8A5E-E1D38583C86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8" name="Rectangle 17">
            <a:extLst>
              <a:ext uri="{FF2B5EF4-FFF2-40B4-BE49-F238E27FC236}">
                <a16:creationId xmlns:a16="http://schemas.microsoft.com/office/drawing/2014/main" id="{64702FA1-00D1-9C49-8A2E-802F6ED8A616}"/>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227947307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93C23D">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noAutofit/>
          </a:bodyPr>
          <a:lstStyle>
            <a:lvl1pPr algn="ctr">
              <a:buNone/>
              <a:defRPr sz="2400" b="0" i="0" spc="300">
                <a:solidFill>
                  <a:srgbClr val="38622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noAutofit/>
          </a:bodyPr>
          <a:lstStyle>
            <a:lvl1pPr algn="ctr">
              <a:buNone/>
              <a:defRPr sz="2400" b="0" i="0" spc="300">
                <a:solidFill>
                  <a:srgbClr val="85369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noAutofit/>
          </a:bodyPr>
          <a:lstStyle>
            <a:lvl1pPr algn="ctr">
              <a:buNone/>
              <a:defRPr sz="2400" b="0" i="0" spc="300">
                <a:solidFill>
                  <a:srgbClr val="93C23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4" name="Rectangle 13">
            <a:extLst>
              <a:ext uri="{FF2B5EF4-FFF2-40B4-BE49-F238E27FC236}">
                <a16:creationId xmlns:a16="http://schemas.microsoft.com/office/drawing/2014/main" id="{016BC07A-C22C-CE45-93B3-BB441620C835}"/>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17" name="Picture 16" descr="A purple circle with a black circle&#10;&#10;Description automatically generated with low confidence">
            <a:extLst>
              <a:ext uri="{FF2B5EF4-FFF2-40B4-BE49-F238E27FC236}">
                <a16:creationId xmlns:a16="http://schemas.microsoft.com/office/drawing/2014/main" id="{ABDDD18F-CB7D-D74A-93A2-84A1B4DFEE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390489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noAutofit/>
          </a:bodyPr>
          <a:lstStyle>
            <a:lvl1pPr algn="ctr">
              <a:buNone/>
              <a:defRPr sz="2400" b="0" i="0" spc="300">
                <a:solidFill>
                  <a:srgbClr val="45277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noAutofit/>
          </a:bodyPr>
          <a:lstStyle>
            <a:lvl1pPr algn="ctr">
              <a:buNone/>
              <a:defRPr sz="2400" b="0" i="0" spc="300">
                <a:solidFill>
                  <a:srgbClr val="38622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3" name="Rectangle 12">
            <a:extLst>
              <a:ext uri="{FF2B5EF4-FFF2-40B4-BE49-F238E27FC236}">
                <a16:creationId xmlns:a16="http://schemas.microsoft.com/office/drawing/2014/main" id="{0331A324-FA61-5745-ACDF-ED0518A94CD2}"/>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14" name="Picture 13" descr="A purple circle with a black circle&#10;&#10;Description automatically generated with low confidence">
            <a:extLst>
              <a:ext uri="{FF2B5EF4-FFF2-40B4-BE49-F238E27FC236}">
                <a16:creationId xmlns:a16="http://schemas.microsoft.com/office/drawing/2014/main" id="{148498CE-36F4-0A4B-8245-BD97DED4E5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223739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57289" y="3807089"/>
            <a:ext cx="5137516" cy="1680348"/>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5137516"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44344" y="3807089"/>
            <a:ext cx="5364829" cy="1680348"/>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0" y="2505507"/>
            <a:ext cx="5364829"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9" name="Rectangle 8">
            <a:extLst>
              <a:ext uri="{FF2B5EF4-FFF2-40B4-BE49-F238E27FC236}">
                <a16:creationId xmlns:a16="http://schemas.microsoft.com/office/drawing/2014/main" id="{C826ED59-09B2-C149-A449-7382B97FBD06}"/>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10" name="Picture 9" descr="A purple circle with a black circle&#10;&#10;Description automatically generated with low confidence">
            <a:extLst>
              <a:ext uri="{FF2B5EF4-FFF2-40B4-BE49-F238E27FC236}">
                <a16:creationId xmlns:a16="http://schemas.microsoft.com/office/drawing/2014/main" id="{E28107B0-B9E0-B343-9412-304B1E4C3F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544000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userDrawn="1"/>
          </p:nvSpPr>
          <p:spPr>
            <a:xfrm>
              <a:off x="0" y="4738255"/>
              <a:ext cx="5292436" cy="5292436"/>
            </a:xfrm>
            <a:prstGeom prst="rect">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Autofit/>
          </a:bodyPr>
          <a:lstStyle>
            <a:lvl1pPr marL="0" indent="0" algn="ctr">
              <a:buNone/>
              <a:defRPr sz="44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normAutofit/>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4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normAutofit/>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Autofit/>
          </a:bodyPr>
          <a:lstStyle>
            <a:lvl1pPr marL="0" indent="0" algn="ctr">
              <a:buNone/>
              <a:defRPr sz="44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normAutofit/>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4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normAutofit/>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4" name="Rectangle 23">
            <a:extLst>
              <a:ext uri="{FF2B5EF4-FFF2-40B4-BE49-F238E27FC236}">
                <a16:creationId xmlns:a16="http://schemas.microsoft.com/office/drawing/2014/main" id="{A5DDFBAC-72BC-F941-974B-E279D3848544}"/>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26" name="Picture 25" descr="A purple circle with a black circle&#10;&#10;Description automatically generated with low confidence">
            <a:extLst>
              <a:ext uri="{FF2B5EF4-FFF2-40B4-BE49-F238E27FC236}">
                <a16:creationId xmlns:a16="http://schemas.microsoft.com/office/drawing/2014/main" id="{B06B41EC-8A1C-7246-90E3-E338C866EA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935501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5374" y="17274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85369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8473" y="17689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85369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5392" y="178001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2510" y="182145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853693"/>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33339"/>
            <a:ext cx="2061046" cy="335052"/>
          </a:xfrm>
        </p:spPr>
        <p:txBody>
          <a:bodyPr/>
          <a:lstStyle>
            <a:lvl1pPr algn="ctr">
              <a:buNone/>
              <a:defRPr sz="2000" b="0" i="0" spc="0">
                <a:solidFill>
                  <a:srgbClr val="93C23D"/>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33339"/>
            <a:ext cx="2061046" cy="335052"/>
          </a:xfrm>
        </p:spPr>
        <p:txBody>
          <a:bodyPr/>
          <a:lstStyle>
            <a:lvl1pPr algn="ctr">
              <a:buNone/>
              <a:defRPr sz="2000" b="0" i="0" spc="0">
                <a:solidFill>
                  <a:srgbClr val="452771"/>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15" name="Rectangle 14">
            <a:extLst>
              <a:ext uri="{FF2B5EF4-FFF2-40B4-BE49-F238E27FC236}">
                <a16:creationId xmlns:a16="http://schemas.microsoft.com/office/drawing/2014/main" id="{1B64E305-3399-0640-AC1C-C674780F2532}"/>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16" name="Picture 15" descr="A purple circle with a black circle&#10;&#10;Description automatically generated with low confidence">
            <a:extLst>
              <a:ext uri="{FF2B5EF4-FFF2-40B4-BE49-F238E27FC236}">
                <a16:creationId xmlns:a16="http://schemas.microsoft.com/office/drawing/2014/main" id="{1899D0A0-9A72-1946-9641-6D1492F77F7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325219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85369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85369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9" name="Freeform 18">
            <a:extLst>
              <a:ext uri="{FF2B5EF4-FFF2-40B4-BE49-F238E27FC236}">
                <a16:creationId xmlns:a16="http://schemas.microsoft.com/office/drawing/2014/main" id="{A9757E5A-1195-0C4F-8425-C8339A4D84C2}"/>
              </a:ext>
            </a:extLst>
          </p:cNvPr>
          <p:cNvSpPr/>
          <p:nvPr userDrawn="1"/>
        </p:nvSpPr>
        <p:spPr>
          <a:xfrm>
            <a:off x="9675359" y="1773769"/>
            <a:ext cx="1518092" cy="2214649"/>
          </a:xfrm>
          <a:custGeom>
            <a:avLst/>
            <a:gdLst>
              <a:gd name="connsiteX0" fmla="*/ 757381 w 1518092"/>
              <a:gd name="connsiteY0" fmla="*/ 0 h 2214649"/>
              <a:gd name="connsiteX1" fmla="*/ 1518092 w 1518092"/>
              <a:gd name="connsiteY1" fmla="*/ 757643 h 2214649"/>
              <a:gd name="connsiteX2" fmla="*/ 774027 w 1518092"/>
              <a:gd name="connsiteY2" fmla="*/ 1520282 h 2214649"/>
              <a:gd name="connsiteX3" fmla="*/ 774027 w 1518092"/>
              <a:gd name="connsiteY3" fmla="*/ 2124731 h 2214649"/>
              <a:gd name="connsiteX4" fmla="*/ 803989 w 1518092"/>
              <a:gd name="connsiteY4" fmla="*/ 2169690 h 2214649"/>
              <a:gd name="connsiteX5" fmla="*/ 757381 w 1518092"/>
              <a:gd name="connsiteY5" fmla="*/ 2214649 h 2214649"/>
              <a:gd name="connsiteX6" fmla="*/ 712438 w 1518092"/>
              <a:gd name="connsiteY6" fmla="*/ 2169690 h 2214649"/>
              <a:gd name="connsiteX7" fmla="*/ 744065 w 1518092"/>
              <a:gd name="connsiteY7" fmla="*/ 2124731 h 2214649"/>
              <a:gd name="connsiteX8" fmla="*/ 744065 w 1518092"/>
              <a:gd name="connsiteY8" fmla="*/ 1520282 h 2214649"/>
              <a:gd name="connsiteX9" fmla="*/ 0 w 1518092"/>
              <a:gd name="connsiteY9" fmla="*/ 757643 h 2214649"/>
              <a:gd name="connsiteX10" fmla="*/ 757381 w 1518092"/>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8092" h="2214649">
                <a:moveTo>
                  <a:pt x="757381" y="0"/>
                </a:moveTo>
                <a:cubicBezTo>
                  <a:pt x="1178519" y="0"/>
                  <a:pt x="1518092" y="338026"/>
                  <a:pt x="1518092" y="757643"/>
                </a:cubicBezTo>
                <a:cubicBezTo>
                  <a:pt x="1518092" y="1173931"/>
                  <a:pt x="1186842" y="1510291"/>
                  <a:pt x="774027" y="1520282"/>
                </a:cubicBezTo>
                <a:lnTo>
                  <a:pt x="774027" y="2124731"/>
                </a:lnTo>
                <a:cubicBezTo>
                  <a:pt x="792337" y="2131392"/>
                  <a:pt x="803989" y="2146378"/>
                  <a:pt x="803989" y="2169690"/>
                </a:cubicBezTo>
                <a:cubicBezTo>
                  <a:pt x="803989" y="2191337"/>
                  <a:pt x="784015" y="2214649"/>
                  <a:pt x="757381" y="2214649"/>
                </a:cubicBezTo>
                <a:cubicBezTo>
                  <a:pt x="734077" y="2214649"/>
                  <a:pt x="712438" y="2191337"/>
                  <a:pt x="712438" y="2169690"/>
                </a:cubicBezTo>
                <a:cubicBezTo>
                  <a:pt x="712438" y="2146378"/>
                  <a:pt x="725755" y="2131392"/>
                  <a:pt x="744065" y="2124731"/>
                </a:cubicBezTo>
                <a:lnTo>
                  <a:pt x="744065" y="1520282"/>
                </a:lnTo>
                <a:cubicBezTo>
                  <a:pt x="331250" y="1510291"/>
                  <a:pt x="0" y="1173931"/>
                  <a:pt x="0" y="757643"/>
                </a:cubicBezTo>
                <a:cubicBezTo>
                  <a:pt x="0" y="338026"/>
                  <a:pt x="337909" y="0"/>
                  <a:pt x="757381" y="0"/>
                </a:cubicBezTo>
                <a:close/>
              </a:path>
            </a:pathLst>
          </a:custGeom>
          <a:solidFill>
            <a:srgbClr val="853693">
              <a:alpha val="82353"/>
            </a:srgbClr>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38622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38622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64935"/>
            <a:ext cx="2061046" cy="335052"/>
          </a:xfrm>
        </p:spPr>
        <p:txBody>
          <a:bodyPr/>
          <a:lstStyle>
            <a:lvl1pPr algn="ctr">
              <a:buNone/>
              <a:defRPr sz="2000" b="1" i="0" spc="0">
                <a:solidFill>
                  <a:srgbClr val="85369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64935"/>
            <a:ext cx="2061046" cy="335052"/>
          </a:xfrm>
        </p:spPr>
        <p:txBody>
          <a:bodyPr/>
          <a:lstStyle>
            <a:lvl1pPr algn="ctr">
              <a:buNone/>
              <a:defRPr sz="2000" b="1" i="0" spc="0">
                <a:solidFill>
                  <a:srgbClr val="93C23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64935"/>
            <a:ext cx="2061046" cy="335052"/>
          </a:xfrm>
        </p:spPr>
        <p:txBody>
          <a:bodyPr/>
          <a:lstStyle>
            <a:lvl1pPr algn="ctr">
              <a:buNone/>
              <a:defRPr sz="2000" b="1" i="0" spc="0">
                <a:solidFill>
                  <a:srgbClr val="45277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38622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85369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41706588-E286-7D4E-851C-4CDA206246C6}"/>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22" name="Picture 21" descr="A purple circle with a black circle&#10;&#10;Description automatically generated with low confidence">
            <a:extLst>
              <a:ext uri="{FF2B5EF4-FFF2-40B4-BE49-F238E27FC236}">
                <a16:creationId xmlns:a16="http://schemas.microsoft.com/office/drawing/2014/main" id="{5CC7A00C-6283-2E4C-A011-BEB2E1E4F5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43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BAFBE11C-3EBF-7F4F-ACD8-08642D47695A}"/>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a:extLst>
              <a:ext uri="{FF2B5EF4-FFF2-40B4-BE49-F238E27FC236}">
                <a16:creationId xmlns:a16="http://schemas.microsoft.com/office/drawing/2014/main" id="{5FAF9C27-18D9-AD43-845C-FEBCE6E43C34}"/>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93C23D"/>
                </a:solidFill>
                <a:latin typeface="+mn-lt"/>
              </a:defRPr>
            </a:lvl1pPr>
          </a:lstStyle>
          <a:p>
            <a:pPr lvl="0"/>
            <a:r>
              <a:rPr lang="en-US" dirty="0"/>
              <a:t>TITLE</a:t>
            </a:r>
          </a:p>
        </p:txBody>
      </p:sp>
      <p:cxnSp>
        <p:nvCxnSpPr>
          <p:cNvPr id="12" name="Straight Connector 11">
            <a:extLst>
              <a:ext uri="{FF2B5EF4-FFF2-40B4-BE49-F238E27FC236}">
                <a16:creationId xmlns:a16="http://schemas.microsoft.com/office/drawing/2014/main" id="{3B33DF89-C0EE-2340-B9C4-761FDF4F19E5}"/>
              </a:ext>
            </a:extLst>
          </p:cNvPr>
          <p:cNvCxnSpPr>
            <a:cxnSpLocks/>
          </p:cNvCxnSpPr>
          <p:nvPr userDrawn="1"/>
        </p:nvCxnSpPr>
        <p:spPr>
          <a:xfrm>
            <a:off x="5346936" y="-25722"/>
            <a:ext cx="0" cy="6853558"/>
          </a:xfrm>
          <a:prstGeom prst="line">
            <a:avLst/>
          </a:prstGeom>
          <a:ln w="12700">
            <a:solidFill>
              <a:srgbClr val="93C23D"/>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8883E062-A23E-8642-AAC6-BE54A9640067}"/>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9446A"/>
                </a:solidFill>
                <a:latin typeface="+mn-lt"/>
              </a:defRPr>
            </a:lvl1pPr>
          </a:lstStyle>
          <a:p>
            <a:pPr lvl="0"/>
            <a:r>
              <a:rPr lang="en-US" dirty="0"/>
              <a:t>BULLET POINT SLIDE</a:t>
            </a:r>
          </a:p>
        </p:txBody>
      </p:sp>
      <p:sp>
        <p:nvSpPr>
          <p:cNvPr id="15" name="Oval 14">
            <a:extLst>
              <a:ext uri="{FF2B5EF4-FFF2-40B4-BE49-F238E27FC236}">
                <a16:creationId xmlns:a16="http://schemas.microsoft.com/office/drawing/2014/main" id="{1C265F06-5AC2-0D4D-9A1F-E9CE7B2FF5C1}"/>
              </a:ext>
            </a:extLst>
          </p:cNvPr>
          <p:cNvSpPr/>
          <p:nvPr userDrawn="1"/>
        </p:nvSpPr>
        <p:spPr>
          <a:xfrm>
            <a:off x="4783395" y="415207"/>
            <a:ext cx="1154422" cy="1154422"/>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Text Placeholder 23">
            <a:extLst>
              <a:ext uri="{FF2B5EF4-FFF2-40B4-BE49-F238E27FC236}">
                <a16:creationId xmlns:a16="http://schemas.microsoft.com/office/drawing/2014/main" id="{4CA0907F-2B4F-BE45-B7FE-B7E2CD14E3CA}"/>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pic>
        <p:nvPicPr>
          <p:cNvPr id="9" name="Picture 8" descr="A purple circle with a black circle&#10;&#10;Description automatically generated with low confidence">
            <a:extLst>
              <a:ext uri="{FF2B5EF4-FFF2-40B4-BE49-F238E27FC236}">
                <a16:creationId xmlns:a16="http://schemas.microsoft.com/office/drawing/2014/main" id="{79DF7BAF-BA1E-1F4A-8A75-CCF4FE09C95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C40E0BCB-3DD7-2148-B909-14DCD02C15FE}"/>
              </a:ext>
            </a:extLst>
          </p:cNvPr>
          <p:cNvSpPr/>
          <p:nvPr userDrawn="1"/>
        </p:nvSpPr>
        <p:spPr>
          <a:xfrm rot="16200000">
            <a:off x="-695894" y="4494580"/>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108978730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3387528"/>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853693"/>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3387528"/>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3C23D"/>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3387528"/>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452771"/>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8"/>
            <a:ext cx="1916323" cy="3387529"/>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38622F"/>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8"/>
            <a:ext cx="1921262" cy="3387529"/>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853693">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Tree>
    <p:extLst>
      <p:ext uri="{BB962C8B-B14F-4D97-AF65-F5344CB8AC3E}">
        <p14:creationId xmlns:p14="http://schemas.microsoft.com/office/powerpoint/2010/main" val="322333979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219177"/>
            <a:chOff x="1875859" y="4907106"/>
            <a:chExt cx="20625932" cy="4631506"/>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853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3C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3862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dirty="0">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4527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853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dirty="0">
                <a:solidFill>
                  <a:schemeClr val="tx1"/>
                </a:solidFill>
              </a:endParaRP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81405" y="4539912"/>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5" y="4530500"/>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5" name="Rectangle 24">
            <a:extLst>
              <a:ext uri="{FF2B5EF4-FFF2-40B4-BE49-F238E27FC236}">
                <a16:creationId xmlns:a16="http://schemas.microsoft.com/office/drawing/2014/main" id="{BA0A2E19-9799-4448-9403-CC73095CAC0C}"/>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27" name="Picture 26" descr="A purple circle with a black circle&#10;&#10;Description automatically generated with low confidence">
            <a:extLst>
              <a:ext uri="{FF2B5EF4-FFF2-40B4-BE49-F238E27FC236}">
                <a16:creationId xmlns:a16="http://schemas.microsoft.com/office/drawing/2014/main" id="{11700A4E-ED27-C74A-A6E6-AFF088D77B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079895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02518"/>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02518"/>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02518"/>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853693"/>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93C23D"/>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45277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38622F"/>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577C9264-43AE-9E43-9AE8-72CC73D91555}"/>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21" name="Picture 20" descr="A purple circle with a black circle&#10;&#10;Description automatically generated with low confidence">
            <a:extLst>
              <a:ext uri="{FF2B5EF4-FFF2-40B4-BE49-F238E27FC236}">
                <a16:creationId xmlns:a16="http://schemas.microsoft.com/office/drawing/2014/main" id="{ED95D8F1-4C0E-B24E-8729-2EC6C7F14E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965637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85369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93C23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45277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14" name="Rectangle 13">
            <a:extLst>
              <a:ext uri="{FF2B5EF4-FFF2-40B4-BE49-F238E27FC236}">
                <a16:creationId xmlns:a16="http://schemas.microsoft.com/office/drawing/2014/main" id="{9864FB7A-7E10-8E47-8314-7294BDBA6D33}"/>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16" name="Picture 15" descr="A purple circle with a black circle&#10;&#10;Description automatically generated with low confidence">
            <a:extLst>
              <a:ext uri="{FF2B5EF4-FFF2-40B4-BE49-F238E27FC236}">
                <a16:creationId xmlns:a16="http://schemas.microsoft.com/office/drawing/2014/main" id="{BA15910A-C740-AE4D-9F1E-79BF2AAA50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975091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452771"/>
            </a:solidFill>
            <a:ln>
              <a:noFill/>
            </a:ln>
            <a:effectLst/>
          </p:spPr>
          <p:txBody>
            <a:bodyPr wrap="none" anchor="ctr"/>
            <a:lstStyle/>
            <a:p>
              <a:endParaRPr lang="en-US" dirty="0"/>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853693"/>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93C23D"/>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853693">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38622F"/>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503439" y="1476869"/>
            <a:ext cx="4543828" cy="4147846"/>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503635" y="642972"/>
            <a:ext cx="4539968" cy="582221"/>
          </a:xfrm>
        </p:spPr>
        <p:txBody>
          <a:bodyPr>
            <a:normAutofit/>
          </a:bodyPr>
          <a:lstStyle>
            <a:lvl1pPr marL="0" indent="0" algn="l">
              <a:buNone/>
              <a:defRPr sz="3600" b="0" i="0">
                <a:solidFill>
                  <a:srgbClr val="09446A"/>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400" b="1" i="0">
                <a:solidFill>
                  <a:srgbClr val="452771"/>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400" b="1" i="0">
                <a:solidFill>
                  <a:srgbClr val="853693"/>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400" b="1" i="0">
                <a:solidFill>
                  <a:srgbClr val="853693"/>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400" b="1" i="0">
                <a:solidFill>
                  <a:srgbClr val="38622F"/>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400" b="1" i="0">
                <a:solidFill>
                  <a:srgbClr val="93C23D"/>
                </a:solidFill>
                <a:latin typeface="+mn-lt"/>
              </a:defRPr>
            </a:lvl1pPr>
          </a:lstStyle>
          <a:p>
            <a:pPr lvl="0"/>
            <a:r>
              <a:rPr lang="en-US" dirty="0"/>
              <a:t>Title</a:t>
            </a:r>
          </a:p>
        </p:txBody>
      </p:sp>
      <p:pic>
        <p:nvPicPr>
          <p:cNvPr id="69" name="Picture 68" descr="A purple circle with a black circle&#10;&#10;Description automatically generated with low confidence">
            <a:extLst>
              <a:ext uri="{FF2B5EF4-FFF2-40B4-BE49-F238E27FC236}">
                <a16:creationId xmlns:a16="http://schemas.microsoft.com/office/drawing/2014/main" id="{03E83A74-6C09-214A-9621-5C800209F63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70" name="Rectangle 69">
            <a:extLst>
              <a:ext uri="{FF2B5EF4-FFF2-40B4-BE49-F238E27FC236}">
                <a16:creationId xmlns:a16="http://schemas.microsoft.com/office/drawing/2014/main" id="{78C3F432-35E4-AD4E-9417-BD2C6B4A3F38}"/>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80560371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9446A"/>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853693"/>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38622F"/>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93C23D"/>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userDrawn="1"/>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853693">
              <a:alpha val="92157"/>
            </a:srgbClr>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452771"/>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853693"/>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93C23D"/>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userDrawn="1"/>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452771"/>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38622F"/>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853693">
              <a:alpha val="92157"/>
            </a:srgbClr>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p:ph type="body" sz="quarter" idx="21" hasCustomPrompt="1"/>
          </p:nvPr>
        </p:nvSpPr>
        <p:spPr>
          <a:xfrm>
            <a:off x="2505115" y="2803265"/>
            <a:ext cx="1740791" cy="697634"/>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p:ph type="body" sz="quarter" idx="26" hasCustomPrompt="1"/>
          </p:nvPr>
        </p:nvSpPr>
        <p:spPr>
          <a:xfrm>
            <a:off x="4451914" y="3788978"/>
            <a:ext cx="1853076" cy="839438"/>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p:ph type="body" sz="quarter" idx="28" hasCustomPrompt="1"/>
          </p:nvPr>
        </p:nvSpPr>
        <p:spPr>
          <a:xfrm>
            <a:off x="6950565" y="3500899"/>
            <a:ext cx="213096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p:ph type="body" sz="quarter" idx="30" hasCustomPrompt="1"/>
          </p:nvPr>
        </p:nvSpPr>
        <p:spPr>
          <a:xfrm>
            <a:off x="9067268" y="2446428"/>
            <a:ext cx="2333958"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p:ph type="body" sz="quarter" idx="32" hasCustomPrompt="1"/>
          </p:nvPr>
        </p:nvSpPr>
        <p:spPr>
          <a:xfrm>
            <a:off x="5645112" y="2214208"/>
            <a:ext cx="174079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
        <p:nvSpPr>
          <p:cNvPr id="37" name="Text Placeholder 17">
            <a:extLst>
              <a:ext uri="{FF2B5EF4-FFF2-40B4-BE49-F238E27FC236}">
                <a16:creationId xmlns:a16="http://schemas.microsoft.com/office/drawing/2014/main" id="{845589C5-3740-8549-824C-CF2095751693}"/>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38" name="Text Placeholder 17">
            <a:extLst>
              <a:ext uri="{FF2B5EF4-FFF2-40B4-BE49-F238E27FC236}">
                <a16:creationId xmlns:a16="http://schemas.microsoft.com/office/drawing/2014/main" id="{3122DA98-743A-904B-89D0-4D997514343A}"/>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25" name="Text Placeholder 17">
            <a:extLst>
              <a:ext uri="{FF2B5EF4-FFF2-40B4-BE49-F238E27FC236}">
                <a16:creationId xmlns:a16="http://schemas.microsoft.com/office/drawing/2014/main" id="{57FB0A9E-B78B-8942-9866-8FB15974F24B}"/>
              </a:ext>
            </a:extLst>
          </p:cNvPr>
          <p:cNvSpPr>
            <a:spLocks noGrp="1"/>
          </p:cNvSpPr>
          <p:nvPr>
            <p:ph type="body" sz="quarter" idx="39" hasCustomPrompt="1"/>
          </p:nvPr>
        </p:nvSpPr>
        <p:spPr>
          <a:xfrm>
            <a:off x="8135765" y="248803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pic>
        <p:nvPicPr>
          <p:cNvPr id="26" name="Picture 25" descr="A purple circle with a black circle&#10;&#10;Description automatically generated with low confidence">
            <a:extLst>
              <a:ext uri="{FF2B5EF4-FFF2-40B4-BE49-F238E27FC236}">
                <a16:creationId xmlns:a16="http://schemas.microsoft.com/office/drawing/2014/main" id="{8C926C64-9F18-024E-B71E-EC4C449DEF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28" name="Rectangle 27">
            <a:extLst>
              <a:ext uri="{FF2B5EF4-FFF2-40B4-BE49-F238E27FC236}">
                <a16:creationId xmlns:a16="http://schemas.microsoft.com/office/drawing/2014/main" id="{3A6F6D21-B270-5140-9DDA-EF8068D6E39D}"/>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122052877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9446A"/>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0" i="0" spc="0">
                <a:solidFill>
                  <a:srgbClr val="85369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0" i="0" spc="0">
                <a:solidFill>
                  <a:srgbClr val="93C23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0" i="0" spc="0">
                <a:solidFill>
                  <a:srgbClr val="45277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0" i="0" spc="0">
                <a:solidFill>
                  <a:srgbClr val="45277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E431E60A-6FA2-CE40-9E7E-CA2522231E2B}"/>
              </a:ext>
            </a:extLst>
          </p:cNvPr>
          <p:cNvSpPr>
            <a:spLocks noGrp="1"/>
          </p:cNvSpPr>
          <p:nvPr>
            <p:ph type="body" sz="quarter" idx="38" hasCustomPrompt="1"/>
          </p:nvPr>
        </p:nvSpPr>
        <p:spPr>
          <a:xfrm>
            <a:off x="4623112" y="311706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pic>
        <p:nvPicPr>
          <p:cNvPr id="28" name="Picture 27" descr="A purple circle with a black circle&#10;&#10;Description automatically generated with low confidence">
            <a:extLst>
              <a:ext uri="{FF2B5EF4-FFF2-40B4-BE49-F238E27FC236}">
                <a16:creationId xmlns:a16="http://schemas.microsoft.com/office/drawing/2014/main" id="{B4D3B7D8-F9EE-2242-A573-E4191D6E3F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29" name="Rectangle 28">
            <a:extLst>
              <a:ext uri="{FF2B5EF4-FFF2-40B4-BE49-F238E27FC236}">
                <a16:creationId xmlns:a16="http://schemas.microsoft.com/office/drawing/2014/main" id="{0AF6C5F8-6BBA-ED41-BAEC-32A0B676EFA8}"/>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31250489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4 point number graph with icons ">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0332FC19-789F-42FB-A244-202BD87221C7}"/>
              </a:ext>
            </a:extLst>
          </p:cNvPr>
          <p:cNvSpPr/>
          <p:nvPr userDrawn="1"/>
        </p:nvSpPr>
        <p:spPr>
          <a:xfrm>
            <a:off x="421952" y="3175711"/>
            <a:ext cx="2664102" cy="2664102"/>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9446A"/>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421391" y="2319663"/>
            <a:ext cx="2664102" cy="2664102"/>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693224" y="3325306"/>
            <a:ext cx="2664102" cy="2664102"/>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00623" y="1828101"/>
            <a:ext cx="2664102" cy="2664102"/>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658480" y="3246893"/>
            <a:ext cx="2664102" cy="2664102"/>
          </a:xfrm>
          <a:prstGeom prst="ellipse">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A9116FB9-51EC-4D4B-AECA-B8C5CE39EA90}"/>
              </a:ext>
            </a:extLst>
          </p:cNvPr>
          <p:cNvSpPr/>
          <p:nvPr/>
        </p:nvSpPr>
        <p:spPr>
          <a:xfrm>
            <a:off x="2328099" y="1871507"/>
            <a:ext cx="1268168" cy="1268168"/>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5181001" y="2664605"/>
            <a:ext cx="1268168" cy="1268168"/>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6610406" y="1542121"/>
            <a:ext cx="1268168" cy="1268168"/>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458792" y="2385487"/>
            <a:ext cx="1268168" cy="1268168"/>
          </a:xfrm>
          <a:prstGeom prst="ellipse">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434853" y="1978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5287755" y="277135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6728406" y="1654385"/>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590409" y="2489474"/>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603646" y="4476208"/>
            <a:ext cx="879736" cy="879735"/>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6083142" y="5435283"/>
            <a:ext cx="879736" cy="879735"/>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7634550" y="4013469"/>
            <a:ext cx="879736" cy="879735"/>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860867" y="4753834"/>
            <a:ext cx="879736" cy="879735"/>
          </a:xfrm>
          <a:prstGeom prst="ellipse">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618818" y="2161675"/>
            <a:ext cx="695250" cy="734798"/>
          </a:xfrm>
        </p:spPr>
        <p:txBody>
          <a:bodyPr/>
          <a:lstStyle>
            <a:lvl1pPr algn="ctr">
              <a:buNone/>
              <a:defRPr sz="4800" b="0" i="0" spc="0">
                <a:solidFill>
                  <a:srgbClr val="85369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446747" y="2916161"/>
            <a:ext cx="695250" cy="734798"/>
          </a:xfrm>
        </p:spPr>
        <p:txBody>
          <a:bodyPr/>
          <a:lstStyle>
            <a:lvl1pPr algn="ctr">
              <a:buNone/>
              <a:defRPr sz="4800" b="0" i="0" spc="0">
                <a:solidFill>
                  <a:srgbClr val="93C23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6908111" y="1810131"/>
            <a:ext cx="695250" cy="734798"/>
          </a:xfrm>
        </p:spPr>
        <p:txBody>
          <a:bodyPr/>
          <a:lstStyle>
            <a:lvl1pPr algn="ctr">
              <a:buNone/>
              <a:defRPr sz="4800" b="0" i="0" spc="0">
                <a:solidFill>
                  <a:srgbClr val="45277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737462" y="2652172"/>
            <a:ext cx="695250" cy="734798"/>
          </a:xfrm>
        </p:spPr>
        <p:txBody>
          <a:bodyPr/>
          <a:lstStyle>
            <a:lvl1pPr algn="ctr">
              <a:buNone/>
              <a:defRPr sz="4800" b="0" i="0" spc="0">
                <a:solidFill>
                  <a:srgbClr val="38622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665520" y="317300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7009755" y="2735544"/>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8980043" y="3997585"/>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E431E60A-6FA2-CE40-9E7E-CA2522231E2B}"/>
              </a:ext>
            </a:extLst>
          </p:cNvPr>
          <p:cNvSpPr>
            <a:spLocks noGrp="1"/>
          </p:cNvSpPr>
          <p:nvPr>
            <p:ph type="body" sz="quarter" idx="38" hasCustomPrompt="1"/>
          </p:nvPr>
        </p:nvSpPr>
        <p:spPr>
          <a:xfrm>
            <a:off x="5050122" y="4082988"/>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pic>
        <p:nvPicPr>
          <p:cNvPr id="28" name="Picture 27" descr="A purple circle with a black circle&#10;&#10;Description automatically generated with low confidence">
            <a:extLst>
              <a:ext uri="{FF2B5EF4-FFF2-40B4-BE49-F238E27FC236}">
                <a16:creationId xmlns:a16="http://schemas.microsoft.com/office/drawing/2014/main" id="{B4D3B7D8-F9EE-2242-A573-E4191D6E3F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29" name="Rectangle 28">
            <a:extLst>
              <a:ext uri="{FF2B5EF4-FFF2-40B4-BE49-F238E27FC236}">
                <a16:creationId xmlns:a16="http://schemas.microsoft.com/office/drawing/2014/main" id="{0AF6C5F8-6BBA-ED41-BAEC-32A0B676EFA8}"/>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
        <p:nvSpPr>
          <p:cNvPr id="31" name="Oval 30">
            <a:extLst>
              <a:ext uri="{FF2B5EF4-FFF2-40B4-BE49-F238E27FC236}">
                <a16:creationId xmlns:a16="http://schemas.microsoft.com/office/drawing/2014/main" id="{ED1092AB-5371-45F3-94B7-DE527675CC82}"/>
              </a:ext>
            </a:extLst>
          </p:cNvPr>
          <p:cNvSpPr/>
          <p:nvPr userDrawn="1"/>
        </p:nvSpPr>
        <p:spPr>
          <a:xfrm>
            <a:off x="411246" y="2733303"/>
            <a:ext cx="1268168" cy="1268168"/>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A2468F4-3BFC-40D4-BD5F-30D67079AD84}"/>
              </a:ext>
            </a:extLst>
          </p:cNvPr>
          <p:cNvSpPr/>
          <p:nvPr userDrawn="1"/>
        </p:nvSpPr>
        <p:spPr>
          <a:xfrm>
            <a:off x="518000" y="2840057"/>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17">
            <a:extLst>
              <a:ext uri="{FF2B5EF4-FFF2-40B4-BE49-F238E27FC236}">
                <a16:creationId xmlns:a16="http://schemas.microsoft.com/office/drawing/2014/main" id="{D30190D9-4233-4C70-BB69-8CBADEB86CCF}"/>
              </a:ext>
            </a:extLst>
          </p:cNvPr>
          <p:cNvSpPr>
            <a:spLocks noGrp="1"/>
          </p:cNvSpPr>
          <p:nvPr>
            <p:ph type="body" sz="quarter" idx="41" hasCustomPrompt="1"/>
          </p:nvPr>
        </p:nvSpPr>
        <p:spPr>
          <a:xfrm>
            <a:off x="689916" y="2984945"/>
            <a:ext cx="695250" cy="734798"/>
          </a:xfrm>
        </p:spPr>
        <p:txBody>
          <a:bodyPr/>
          <a:lstStyle>
            <a:lvl1pPr algn="ctr">
              <a:buNone/>
              <a:defRPr sz="4800" b="0" i="0" spc="0">
                <a:solidFill>
                  <a:srgbClr val="45277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50" name="Oval 49">
            <a:extLst>
              <a:ext uri="{FF2B5EF4-FFF2-40B4-BE49-F238E27FC236}">
                <a16:creationId xmlns:a16="http://schemas.microsoft.com/office/drawing/2014/main" id="{63CDDF01-AEDF-4877-9EE1-71A82B065C7C}"/>
              </a:ext>
            </a:extLst>
          </p:cNvPr>
          <p:cNvSpPr/>
          <p:nvPr userDrawn="1"/>
        </p:nvSpPr>
        <p:spPr>
          <a:xfrm>
            <a:off x="2044008" y="5193702"/>
            <a:ext cx="879736" cy="879735"/>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17">
            <a:extLst>
              <a:ext uri="{FF2B5EF4-FFF2-40B4-BE49-F238E27FC236}">
                <a16:creationId xmlns:a16="http://schemas.microsoft.com/office/drawing/2014/main" id="{E93C58D8-7A4E-4675-A716-327B3303E284}"/>
              </a:ext>
            </a:extLst>
          </p:cNvPr>
          <p:cNvSpPr>
            <a:spLocks noGrp="1"/>
          </p:cNvSpPr>
          <p:nvPr>
            <p:ph type="body" sz="quarter" idx="43" hasCustomPrompt="1"/>
          </p:nvPr>
        </p:nvSpPr>
        <p:spPr>
          <a:xfrm>
            <a:off x="650774" y="4025281"/>
            <a:ext cx="1799212"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55618902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85369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85369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38622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38622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38622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24285" y="3114010"/>
            <a:ext cx="2253709"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3429000"/>
            <a:ext cx="2253709"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77974" y="1117737"/>
            <a:ext cx="2253709"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853693"/>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 name="Rectangle 26">
            <a:extLst>
              <a:ext uri="{FF2B5EF4-FFF2-40B4-BE49-F238E27FC236}">
                <a16:creationId xmlns:a16="http://schemas.microsoft.com/office/drawing/2014/main" id="{AE7244AE-386C-FA4B-997D-D966468F6EEC}"/>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28" name="Picture 27" descr="A purple circle with a black circle&#10;&#10;Description automatically generated with low confidence">
            <a:extLst>
              <a:ext uri="{FF2B5EF4-FFF2-40B4-BE49-F238E27FC236}">
                <a16:creationId xmlns:a16="http://schemas.microsoft.com/office/drawing/2014/main" id="{A73D52C2-7D75-B34F-80FB-EC7836553F9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274675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26" name="Picture 25" descr="A picture containing hole, toilet&#10;&#10;Description automatically generated">
            <a:extLst>
              <a:ext uri="{FF2B5EF4-FFF2-40B4-BE49-F238E27FC236}">
                <a16:creationId xmlns:a16="http://schemas.microsoft.com/office/drawing/2014/main" id="{6CC891C4-0A05-0742-A3D8-230A33E702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5478"/>
          <a:stretch/>
        </p:blipFill>
        <p:spPr>
          <a:xfrm>
            <a:off x="4971394" y="0"/>
            <a:ext cx="7220606" cy="6858000"/>
          </a:xfrm>
          <a:prstGeom prst="rect">
            <a:avLst/>
          </a:prstGeom>
        </p:spPr>
      </p:pic>
      <p:grpSp>
        <p:nvGrpSpPr>
          <p:cNvPr id="44" name="Group 43">
            <a:extLst>
              <a:ext uri="{FF2B5EF4-FFF2-40B4-BE49-F238E27FC236}">
                <a16:creationId xmlns:a16="http://schemas.microsoft.com/office/drawing/2014/main" id="{55BDAFCC-9B0E-9045-BF1B-7D98BAFB9DC1}"/>
              </a:ext>
            </a:extLst>
          </p:cNvPr>
          <p:cNvGrpSpPr/>
          <p:nvPr userDrawn="1"/>
        </p:nvGrpSpPr>
        <p:grpSpPr>
          <a:xfrm>
            <a:off x="9456007" y="5320080"/>
            <a:ext cx="2735993" cy="679345"/>
            <a:chOff x="0" y="0"/>
            <a:chExt cx="2301694" cy="571500"/>
          </a:xfrm>
        </p:grpSpPr>
        <p:sp>
          <p:nvSpPr>
            <p:cNvPr id="45" name="Rectangle 44">
              <a:extLst>
                <a:ext uri="{FF2B5EF4-FFF2-40B4-BE49-F238E27FC236}">
                  <a16:creationId xmlns:a16="http://schemas.microsoft.com/office/drawing/2014/main" id="{30157479-FF37-1947-B9ED-83EEB4380C9D}"/>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6" name="Picture 45">
              <a:extLst>
                <a:ext uri="{FF2B5EF4-FFF2-40B4-BE49-F238E27FC236}">
                  <a16:creationId xmlns:a16="http://schemas.microsoft.com/office/drawing/2014/main" id="{839F1076-7995-834E-949E-85EF3516F1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5" name="Google Shape;482;p39">
            <a:extLst>
              <a:ext uri="{FF2B5EF4-FFF2-40B4-BE49-F238E27FC236}">
                <a16:creationId xmlns:a16="http://schemas.microsoft.com/office/drawing/2014/main" id="{EEC38ED6-50FB-8743-88C0-96E8A16C20B3}"/>
              </a:ext>
            </a:extLst>
          </p:cNvPr>
          <p:cNvSpPr/>
          <p:nvPr userDrawn="1"/>
        </p:nvSpPr>
        <p:spPr>
          <a:xfrm>
            <a:off x="664295" y="4057395"/>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648095" y="5303579"/>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653329" y="4693517"/>
            <a:ext cx="232323" cy="156913"/>
            <a:chOff x="564675" y="1700625"/>
            <a:chExt cx="465200" cy="314200"/>
          </a:xfrm>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7419035" y="1782334"/>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7419035" y="972758"/>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pic>
        <p:nvPicPr>
          <p:cNvPr id="27" name="Picture 26" descr="Icon&#10;&#10;Description automatically generated">
            <a:extLst>
              <a:ext uri="{FF2B5EF4-FFF2-40B4-BE49-F238E27FC236}">
                <a16:creationId xmlns:a16="http://schemas.microsoft.com/office/drawing/2014/main" id="{1ECDE4FE-01D2-164E-9970-B3AC1A5CA40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9791" y="660762"/>
            <a:ext cx="3581890" cy="1638178"/>
          </a:xfrm>
          <a:prstGeom prst="rect">
            <a:avLst/>
          </a:prstGeom>
        </p:spPr>
      </p:pic>
      <p:sp>
        <p:nvSpPr>
          <p:cNvPr id="51" name="Text Placeholder 17">
            <a:extLst>
              <a:ext uri="{FF2B5EF4-FFF2-40B4-BE49-F238E27FC236}">
                <a16:creationId xmlns:a16="http://schemas.microsoft.com/office/drawing/2014/main" id="{81A769EC-DB0E-1543-BF9B-D92C508C8ABF}"/>
              </a:ext>
            </a:extLst>
          </p:cNvPr>
          <p:cNvSpPr>
            <a:spLocks noGrp="1"/>
          </p:cNvSpPr>
          <p:nvPr>
            <p:ph type="body" sz="quarter" idx="27" hasCustomPrompt="1"/>
          </p:nvPr>
        </p:nvSpPr>
        <p:spPr>
          <a:xfrm>
            <a:off x="2087482" y="5358862"/>
            <a:ext cx="4648398" cy="488432"/>
          </a:xfrm>
        </p:spPr>
        <p:txBody>
          <a:bodyPr anchor="t">
            <a:normAutofit/>
          </a:bodyPr>
          <a:lstStyle>
            <a:lvl1pPr algn="l">
              <a:buNone/>
              <a:defRPr sz="2800" b="0" i="0" spc="0">
                <a:solidFill>
                  <a:srgbClr val="09446A"/>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1751125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bg>
      <p:bgPr>
        <a:solidFill>
          <a:srgbClr val="93C23D"/>
        </a:solidFill>
        <a:effectLst/>
      </p:bgPr>
    </p:bg>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9446A"/>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400" b="0" i="0" spc="300">
                <a:solidFill>
                  <a:srgbClr val="93C23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400" b="0" i="0" spc="300">
                <a:solidFill>
                  <a:srgbClr val="45277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pic>
        <p:nvPicPr>
          <p:cNvPr id="17" name="Picture 16" descr="A purple circle with a black circle&#10;&#10;Description automatically generated with low confidence">
            <a:extLst>
              <a:ext uri="{FF2B5EF4-FFF2-40B4-BE49-F238E27FC236}">
                <a16:creationId xmlns:a16="http://schemas.microsoft.com/office/drawing/2014/main" id="{EE488A8E-6D53-F74F-8A5E-E1D38583C86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8" name="Rectangle 17">
            <a:extLst>
              <a:ext uri="{FF2B5EF4-FFF2-40B4-BE49-F238E27FC236}">
                <a16:creationId xmlns:a16="http://schemas.microsoft.com/office/drawing/2014/main" id="{64702FA1-00D1-9C49-8A2E-802F6ED8A616}"/>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158710006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Text Slide - with solid header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a:extLst>
              <a:ext uri="{FF2B5EF4-FFF2-40B4-BE49-F238E27FC236}">
                <a16:creationId xmlns:a16="http://schemas.microsoft.com/office/drawing/2014/main" id="{8717F89E-0167-4F4A-9C5A-C6C60E8D5185}"/>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15" name="Picture 14" descr="A purple circle with a black circle&#10;&#10;Description automatically generated with low confidence">
            <a:extLst>
              <a:ext uri="{FF2B5EF4-FFF2-40B4-BE49-F238E27FC236}">
                <a16:creationId xmlns:a16="http://schemas.microsoft.com/office/drawing/2014/main" id="{54385B3C-4A91-4703-A99A-EE13065B867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549024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Text Slide - with solid header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6"/>
            <a:ext cx="4937991" cy="6289963"/>
          </a:xfrm>
          <a:prstGeom prst="rect">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3955461" cy="5152065"/>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5600699" y="943936"/>
            <a:ext cx="5746173" cy="497013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a:extLst>
              <a:ext uri="{FF2B5EF4-FFF2-40B4-BE49-F238E27FC236}">
                <a16:creationId xmlns:a16="http://schemas.microsoft.com/office/drawing/2014/main" id="{8717F89E-0167-4F4A-9C5A-C6C60E8D5185}"/>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15" name="Picture 14" descr="A purple circle with a black circle&#10;&#10;Description automatically generated with low confidence">
            <a:extLst>
              <a:ext uri="{FF2B5EF4-FFF2-40B4-BE49-F238E27FC236}">
                <a16:creationId xmlns:a16="http://schemas.microsoft.com/office/drawing/2014/main" id="{54385B3C-4A91-4703-A99A-EE13065B867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240778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Text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80318E"/>
          </a:solidFill>
          <a:ln>
            <a:solidFill>
              <a:srgbClr val="803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76C6D2"/>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0" name="Rectangle 9">
            <a:extLst>
              <a:ext uri="{FF2B5EF4-FFF2-40B4-BE49-F238E27FC236}">
                <a16:creationId xmlns:a16="http://schemas.microsoft.com/office/drawing/2014/main" id="{5FF800F1-FAD7-4E29-8D2F-147113CBB524}"/>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11" name="Picture 10" descr="A purple circle with a black circle&#10;&#10;Description automatically generated with low confidence">
            <a:extLst>
              <a:ext uri="{FF2B5EF4-FFF2-40B4-BE49-F238E27FC236}">
                <a16:creationId xmlns:a16="http://schemas.microsoft.com/office/drawing/2014/main" id="{2E211942-870F-4ACB-BF41-4B6AA12E8B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454887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32367" y="2061841"/>
            <a:ext cx="2659582" cy="3745771"/>
          </a:xfrm>
          <a:prstGeom prst="rect">
            <a:avLst/>
          </a:prstGeom>
          <a:noFill/>
          <a:ln w="19050">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291612" y="2061841"/>
            <a:ext cx="2659582" cy="3745771"/>
          </a:xfrm>
          <a:prstGeom prst="rect">
            <a:avLst/>
          </a:prstGeom>
          <a:noFill/>
          <a:ln w="19050">
            <a:solidFill>
              <a:srgbClr val="93C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50856" y="2061841"/>
            <a:ext cx="2659582" cy="3745771"/>
          </a:xfrm>
          <a:prstGeom prst="rect">
            <a:avLst/>
          </a:prstGeom>
          <a:noFill/>
          <a:ln w="19050">
            <a:solidFill>
              <a:srgbClr val="4D2B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10099" y="2061841"/>
            <a:ext cx="2659582" cy="3745771"/>
          </a:xfrm>
          <a:prstGeom prst="rect">
            <a:avLst/>
          </a:prstGeom>
          <a:noFill/>
          <a:ln w="19050">
            <a:solidFill>
              <a:srgbClr val="8536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78182" y="5519991"/>
            <a:ext cx="1811454" cy="432170"/>
          </a:xfrm>
          <a:prstGeom prst="roundRect">
            <a:avLst/>
          </a:prstGeom>
          <a:solidFill>
            <a:srgbClr val="A6377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2"/>
            <a:ext cx="11222614" cy="1479518"/>
          </a:xfrm>
          <a:noFill/>
        </p:spPr>
        <p:txBody>
          <a:bodyPr>
            <a:normAutofit/>
          </a:bodyPr>
          <a:lstStyle>
            <a:lvl1pPr marL="0" indent="0" algn="ctr">
              <a:buNone/>
              <a:defRPr sz="3600" b="1">
                <a:solidFill>
                  <a:srgbClr val="404040"/>
                </a:solidFill>
                <a:latin typeface="+mn-lt"/>
              </a:defRPr>
            </a:lvl1pPr>
          </a:lstStyle>
          <a:p>
            <a:pPr lvl="0"/>
            <a:r>
              <a:rPr lang="en-US" dirty="0"/>
              <a:t>TITLE</a:t>
            </a:r>
          </a:p>
        </p:txBody>
      </p:sp>
      <p:sp>
        <p:nvSpPr>
          <p:cNvPr id="54" name="Text Placeholder 25"/>
          <p:cNvSpPr>
            <a:spLocks noGrp="1"/>
          </p:cNvSpPr>
          <p:nvPr>
            <p:ph type="body" sz="quarter" idx="15" hasCustomPrompt="1"/>
          </p:nvPr>
        </p:nvSpPr>
        <p:spPr>
          <a:xfrm>
            <a:off x="44706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3236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19032" y="5519991"/>
            <a:ext cx="1811454" cy="432170"/>
          </a:xfrm>
          <a:prstGeom prst="roundRect">
            <a:avLst/>
          </a:prstGeom>
          <a:solidFill>
            <a:srgbClr val="93C23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28791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27321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16004" y="5519991"/>
            <a:ext cx="1811454" cy="432170"/>
          </a:xfrm>
          <a:prstGeom prst="roundRect">
            <a:avLst/>
          </a:prstGeom>
          <a:solidFill>
            <a:srgbClr val="4D2B65"/>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84888"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70189"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52468" y="5519991"/>
            <a:ext cx="1811454" cy="432170"/>
          </a:xfrm>
          <a:prstGeom prst="roundRect">
            <a:avLst/>
          </a:prstGeom>
          <a:solidFill>
            <a:srgbClr val="80318E"/>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21352"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06653"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Tree>
    <p:extLst>
      <p:ext uri="{BB962C8B-B14F-4D97-AF65-F5344CB8AC3E}">
        <p14:creationId xmlns:p14="http://schemas.microsoft.com/office/powerpoint/2010/main" val="110564225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Text Slide - Purple">
    <p:spTree>
      <p:nvGrpSpPr>
        <p:cNvPr id="1" name=""/>
        <p:cNvGrpSpPr/>
        <p:nvPr/>
      </p:nvGrpSpPr>
      <p:grpSpPr>
        <a:xfrm>
          <a:off x="0" y="0"/>
          <a:ext cx="0" cy="0"/>
          <a:chOff x="0" y="0"/>
          <a:chExt cx="0" cy="0"/>
        </a:xfrm>
      </p:grpSpPr>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A6377D"/>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651051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Text Slide - with solid header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a:extLst>
              <a:ext uri="{FF2B5EF4-FFF2-40B4-BE49-F238E27FC236}">
                <a16:creationId xmlns:a16="http://schemas.microsoft.com/office/drawing/2014/main" id="{4DD941EB-D426-4FF6-A4AE-6F7DDCF3C6E2}"/>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15" name="Picture 14" descr="A purple circle with a black circle&#10;&#10;Description automatically generated with low confidence">
            <a:extLst>
              <a:ext uri="{FF2B5EF4-FFF2-40B4-BE49-F238E27FC236}">
                <a16:creationId xmlns:a16="http://schemas.microsoft.com/office/drawing/2014/main" id="{A71C7DC0-7DED-419A-85D8-4F40A48665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802873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1_Divider Slide">
    <p:spTree>
      <p:nvGrpSpPr>
        <p:cNvPr id="1" name=""/>
        <p:cNvGrpSpPr/>
        <p:nvPr/>
      </p:nvGrpSpPr>
      <p:grpSpPr>
        <a:xfrm>
          <a:off x="0" y="0"/>
          <a:ext cx="0" cy="0"/>
          <a:chOff x="0" y="0"/>
          <a:chExt cx="0" cy="0"/>
        </a:xfrm>
      </p:grpSpPr>
      <p:pic>
        <p:nvPicPr>
          <p:cNvPr id="9" name="Picture 8" descr="A purple circle with a black circle&#10;&#10;Description automatically generated with low confidence">
            <a:extLst>
              <a:ext uri="{FF2B5EF4-FFF2-40B4-BE49-F238E27FC236}">
                <a16:creationId xmlns:a16="http://schemas.microsoft.com/office/drawing/2014/main" id="{26654832-B38C-3148-B886-DD863FC511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2326"/>
          <a:stretch/>
        </p:blipFill>
        <p:spPr bwMode="auto">
          <a:xfrm flipH="1">
            <a:off x="0" y="0"/>
            <a:ext cx="12192000" cy="5990791"/>
          </a:xfrm>
          <a:prstGeom prst="rect">
            <a:avLst/>
          </a:prstGeom>
          <a:ln>
            <a:noFill/>
          </a:ln>
          <a:extLst>
            <a:ext uri="{53640926-AAD7-44D8-BBD7-CCE9431645EC}">
              <a14:shadowObscured xmlns:a14="http://schemas.microsoft.com/office/drawing/2010/main"/>
            </a:ext>
          </a:extLst>
        </p:spPr>
      </p:pic>
      <p:sp>
        <p:nvSpPr>
          <p:cNvPr id="14" name="Text Placeholder 23">
            <a:extLst>
              <a:ext uri="{FF2B5EF4-FFF2-40B4-BE49-F238E27FC236}">
                <a16:creationId xmlns:a16="http://schemas.microsoft.com/office/drawing/2014/main" id="{F9DD79E2-13F7-2E40-B780-4D807D0D3F24}"/>
              </a:ext>
            </a:extLst>
          </p:cNvPr>
          <p:cNvSpPr>
            <a:spLocks noGrp="1"/>
          </p:cNvSpPr>
          <p:nvPr>
            <p:ph type="body" sz="quarter" idx="17" hasCustomPrompt="1"/>
          </p:nvPr>
        </p:nvSpPr>
        <p:spPr>
          <a:xfrm>
            <a:off x="2304507" y="867209"/>
            <a:ext cx="3791493" cy="845970"/>
          </a:xfrm>
        </p:spPr>
        <p:txBody>
          <a:bodyPr anchor="ctr">
            <a:normAutofit/>
          </a:bodyPr>
          <a:lstStyle>
            <a:lvl1pPr marL="0" indent="0" algn="l">
              <a:buNone/>
              <a:defRPr sz="4800" b="0" i="0">
                <a:solidFill>
                  <a:schemeClr val="bg1"/>
                </a:solidFill>
                <a:latin typeface="+mn-lt"/>
              </a:defRPr>
            </a:lvl1pPr>
          </a:lstStyle>
          <a:p>
            <a:pPr lvl="0"/>
            <a:r>
              <a:rPr lang="en-US" dirty="0"/>
              <a:t>Divider</a:t>
            </a:r>
          </a:p>
        </p:txBody>
      </p:sp>
    </p:spTree>
    <p:extLst>
      <p:ext uri="{BB962C8B-B14F-4D97-AF65-F5344CB8AC3E}">
        <p14:creationId xmlns:p14="http://schemas.microsoft.com/office/powerpoint/2010/main" val="2605997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93C23D">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noAutofit/>
          </a:bodyPr>
          <a:lstStyle>
            <a:lvl1pPr algn="ctr">
              <a:buNone/>
              <a:defRPr sz="2400" b="0" i="0" spc="300">
                <a:solidFill>
                  <a:srgbClr val="38622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noAutofit/>
          </a:bodyPr>
          <a:lstStyle>
            <a:lvl1pPr algn="ctr">
              <a:buNone/>
              <a:defRPr sz="2400" b="0" i="0" spc="300">
                <a:solidFill>
                  <a:srgbClr val="85369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noAutofit/>
          </a:bodyPr>
          <a:lstStyle>
            <a:lvl1pPr algn="ctr">
              <a:buNone/>
              <a:defRPr sz="2400" b="0" i="0" spc="300">
                <a:solidFill>
                  <a:srgbClr val="93C23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4" name="Rectangle 13">
            <a:extLst>
              <a:ext uri="{FF2B5EF4-FFF2-40B4-BE49-F238E27FC236}">
                <a16:creationId xmlns:a16="http://schemas.microsoft.com/office/drawing/2014/main" id="{016BC07A-C22C-CE45-93B3-BB441620C835}"/>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17" name="Picture 16" descr="A purple circle with a black circle&#10;&#10;Description automatically generated with low confidence">
            <a:extLst>
              <a:ext uri="{FF2B5EF4-FFF2-40B4-BE49-F238E27FC236}">
                <a16:creationId xmlns:a16="http://schemas.microsoft.com/office/drawing/2014/main" id="{ABDDD18F-CB7D-D74A-93A2-84A1B4DFEE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1567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noAutofit/>
          </a:bodyPr>
          <a:lstStyle>
            <a:lvl1pPr algn="ctr">
              <a:buNone/>
              <a:defRPr sz="2400" b="0" i="0" spc="300">
                <a:solidFill>
                  <a:srgbClr val="45277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noAutofit/>
          </a:bodyPr>
          <a:lstStyle>
            <a:lvl1pPr algn="ctr">
              <a:buNone/>
              <a:defRPr sz="2400" b="0" i="0" spc="300">
                <a:solidFill>
                  <a:srgbClr val="38622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3" name="Rectangle 12">
            <a:extLst>
              <a:ext uri="{FF2B5EF4-FFF2-40B4-BE49-F238E27FC236}">
                <a16:creationId xmlns:a16="http://schemas.microsoft.com/office/drawing/2014/main" id="{0331A324-FA61-5745-ACDF-ED0518A94CD2}"/>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14" name="Picture 13" descr="A purple circle with a black circle&#10;&#10;Description automatically generated with low confidence">
            <a:extLst>
              <a:ext uri="{FF2B5EF4-FFF2-40B4-BE49-F238E27FC236}">
                <a16:creationId xmlns:a16="http://schemas.microsoft.com/office/drawing/2014/main" id="{148498CE-36F4-0A4B-8245-BD97DED4E5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3433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57289" y="3807089"/>
            <a:ext cx="5137516" cy="1680348"/>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5137516"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44344" y="3807089"/>
            <a:ext cx="5364829" cy="1680348"/>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0" y="2505507"/>
            <a:ext cx="5364829"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9" name="Rectangle 8">
            <a:extLst>
              <a:ext uri="{FF2B5EF4-FFF2-40B4-BE49-F238E27FC236}">
                <a16:creationId xmlns:a16="http://schemas.microsoft.com/office/drawing/2014/main" id="{C826ED59-09B2-C149-A449-7382B97FBD06}"/>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10" name="Picture 9" descr="A purple circle with a black circle&#10;&#10;Description automatically generated with low confidence">
            <a:extLst>
              <a:ext uri="{FF2B5EF4-FFF2-40B4-BE49-F238E27FC236}">
                <a16:creationId xmlns:a16="http://schemas.microsoft.com/office/drawing/2014/main" id="{E28107B0-B9E0-B343-9412-304B1E4C3F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772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userDrawn="1"/>
          </p:nvSpPr>
          <p:spPr>
            <a:xfrm>
              <a:off x="0" y="4738255"/>
              <a:ext cx="5292436" cy="5292436"/>
            </a:xfrm>
            <a:prstGeom prst="rect">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Autofit/>
          </a:bodyPr>
          <a:lstStyle>
            <a:lvl1pPr marL="0" indent="0" algn="ctr">
              <a:buNone/>
              <a:defRPr sz="44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normAutofit/>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4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normAutofit/>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Autofit/>
          </a:bodyPr>
          <a:lstStyle>
            <a:lvl1pPr marL="0" indent="0" algn="ctr">
              <a:buNone/>
              <a:defRPr sz="44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normAutofit/>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4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normAutofit/>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4" name="Rectangle 23">
            <a:extLst>
              <a:ext uri="{FF2B5EF4-FFF2-40B4-BE49-F238E27FC236}">
                <a16:creationId xmlns:a16="http://schemas.microsoft.com/office/drawing/2014/main" id="{A5DDFBAC-72BC-F941-974B-E279D3848544}"/>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26" name="Picture 25" descr="A purple circle with a black circle&#10;&#10;Description automatically generated with low confidence">
            <a:extLst>
              <a:ext uri="{FF2B5EF4-FFF2-40B4-BE49-F238E27FC236}">
                <a16:creationId xmlns:a16="http://schemas.microsoft.com/office/drawing/2014/main" id="{B06B41EC-8A1C-7246-90E3-E338C866EA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4065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5374" y="17274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85369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8473" y="17689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85369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5392" y="178001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2510" y="182145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853693"/>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33339"/>
            <a:ext cx="2061046" cy="335052"/>
          </a:xfrm>
        </p:spPr>
        <p:txBody>
          <a:bodyPr/>
          <a:lstStyle>
            <a:lvl1pPr algn="ctr">
              <a:buNone/>
              <a:defRPr sz="2000" b="0" i="0" spc="0">
                <a:solidFill>
                  <a:srgbClr val="93C23D"/>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33339"/>
            <a:ext cx="2061046" cy="335052"/>
          </a:xfrm>
        </p:spPr>
        <p:txBody>
          <a:bodyPr/>
          <a:lstStyle>
            <a:lvl1pPr algn="ctr">
              <a:buNone/>
              <a:defRPr sz="2000" b="0" i="0" spc="0">
                <a:solidFill>
                  <a:srgbClr val="452771"/>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15" name="Rectangle 14">
            <a:extLst>
              <a:ext uri="{FF2B5EF4-FFF2-40B4-BE49-F238E27FC236}">
                <a16:creationId xmlns:a16="http://schemas.microsoft.com/office/drawing/2014/main" id="{1B64E305-3399-0640-AC1C-C674780F2532}"/>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16" name="Picture 15" descr="A purple circle with a black circle&#10;&#10;Description automatically generated with low confidence">
            <a:extLst>
              <a:ext uri="{FF2B5EF4-FFF2-40B4-BE49-F238E27FC236}">
                <a16:creationId xmlns:a16="http://schemas.microsoft.com/office/drawing/2014/main" id="{1899D0A0-9A72-1946-9641-6D1492F77F7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8254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85369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85369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9" name="Freeform 18">
            <a:extLst>
              <a:ext uri="{FF2B5EF4-FFF2-40B4-BE49-F238E27FC236}">
                <a16:creationId xmlns:a16="http://schemas.microsoft.com/office/drawing/2014/main" id="{A9757E5A-1195-0C4F-8425-C8339A4D84C2}"/>
              </a:ext>
            </a:extLst>
          </p:cNvPr>
          <p:cNvSpPr/>
          <p:nvPr userDrawn="1"/>
        </p:nvSpPr>
        <p:spPr>
          <a:xfrm>
            <a:off x="9675359" y="1773769"/>
            <a:ext cx="1518092" cy="2214649"/>
          </a:xfrm>
          <a:custGeom>
            <a:avLst/>
            <a:gdLst>
              <a:gd name="connsiteX0" fmla="*/ 757381 w 1518092"/>
              <a:gd name="connsiteY0" fmla="*/ 0 h 2214649"/>
              <a:gd name="connsiteX1" fmla="*/ 1518092 w 1518092"/>
              <a:gd name="connsiteY1" fmla="*/ 757643 h 2214649"/>
              <a:gd name="connsiteX2" fmla="*/ 774027 w 1518092"/>
              <a:gd name="connsiteY2" fmla="*/ 1520282 h 2214649"/>
              <a:gd name="connsiteX3" fmla="*/ 774027 w 1518092"/>
              <a:gd name="connsiteY3" fmla="*/ 2124731 h 2214649"/>
              <a:gd name="connsiteX4" fmla="*/ 803989 w 1518092"/>
              <a:gd name="connsiteY4" fmla="*/ 2169690 h 2214649"/>
              <a:gd name="connsiteX5" fmla="*/ 757381 w 1518092"/>
              <a:gd name="connsiteY5" fmla="*/ 2214649 h 2214649"/>
              <a:gd name="connsiteX6" fmla="*/ 712438 w 1518092"/>
              <a:gd name="connsiteY6" fmla="*/ 2169690 h 2214649"/>
              <a:gd name="connsiteX7" fmla="*/ 744065 w 1518092"/>
              <a:gd name="connsiteY7" fmla="*/ 2124731 h 2214649"/>
              <a:gd name="connsiteX8" fmla="*/ 744065 w 1518092"/>
              <a:gd name="connsiteY8" fmla="*/ 1520282 h 2214649"/>
              <a:gd name="connsiteX9" fmla="*/ 0 w 1518092"/>
              <a:gd name="connsiteY9" fmla="*/ 757643 h 2214649"/>
              <a:gd name="connsiteX10" fmla="*/ 757381 w 1518092"/>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8092" h="2214649">
                <a:moveTo>
                  <a:pt x="757381" y="0"/>
                </a:moveTo>
                <a:cubicBezTo>
                  <a:pt x="1178519" y="0"/>
                  <a:pt x="1518092" y="338026"/>
                  <a:pt x="1518092" y="757643"/>
                </a:cubicBezTo>
                <a:cubicBezTo>
                  <a:pt x="1518092" y="1173931"/>
                  <a:pt x="1186842" y="1510291"/>
                  <a:pt x="774027" y="1520282"/>
                </a:cubicBezTo>
                <a:lnTo>
                  <a:pt x="774027" y="2124731"/>
                </a:lnTo>
                <a:cubicBezTo>
                  <a:pt x="792337" y="2131392"/>
                  <a:pt x="803989" y="2146378"/>
                  <a:pt x="803989" y="2169690"/>
                </a:cubicBezTo>
                <a:cubicBezTo>
                  <a:pt x="803989" y="2191337"/>
                  <a:pt x="784015" y="2214649"/>
                  <a:pt x="757381" y="2214649"/>
                </a:cubicBezTo>
                <a:cubicBezTo>
                  <a:pt x="734077" y="2214649"/>
                  <a:pt x="712438" y="2191337"/>
                  <a:pt x="712438" y="2169690"/>
                </a:cubicBezTo>
                <a:cubicBezTo>
                  <a:pt x="712438" y="2146378"/>
                  <a:pt x="725755" y="2131392"/>
                  <a:pt x="744065" y="2124731"/>
                </a:cubicBezTo>
                <a:lnTo>
                  <a:pt x="744065" y="1520282"/>
                </a:lnTo>
                <a:cubicBezTo>
                  <a:pt x="331250" y="1510291"/>
                  <a:pt x="0" y="1173931"/>
                  <a:pt x="0" y="757643"/>
                </a:cubicBezTo>
                <a:cubicBezTo>
                  <a:pt x="0" y="338026"/>
                  <a:pt x="337909" y="0"/>
                  <a:pt x="757381" y="0"/>
                </a:cubicBezTo>
                <a:close/>
              </a:path>
            </a:pathLst>
          </a:custGeom>
          <a:solidFill>
            <a:srgbClr val="853693">
              <a:alpha val="82353"/>
            </a:srgbClr>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38622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38622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64935"/>
            <a:ext cx="2061046" cy="335052"/>
          </a:xfrm>
        </p:spPr>
        <p:txBody>
          <a:bodyPr/>
          <a:lstStyle>
            <a:lvl1pPr algn="ctr">
              <a:buNone/>
              <a:defRPr sz="2000" b="1" i="0" spc="0">
                <a:solidFill>
                  <a:srgbClr val="85369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64935"/>
            <a:ext cx="2061046" cy="335052"/>
          </a:xfrm>
        </p:spPr>
        <p:txBody>
          <a:bodyPr/>
          <a:lstStyle>
            <a:lvl1pPr algn="ctr">
              <a:buNone/>
              <a:defRPr sz="2000" b="1" i="0" spc="0">
                <a:solidFill>
                  <a:srgbClr val="93C23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64935"/>
            <a:ext cx="2061046" cy="335052"/>
          </a:xfrm>
        </p:spPr>
        <p:txBody>
          <a:bodyPr/>
          <a:lstStyle>
            <a:lvl1pPr algn="ctr">
              <a:buNone/>
              <a:defRPr sz="2000" b="1" i="0" spc="0">
                <a:solidFill>
                  <a:srgbClr val="45277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38622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85369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41706588-E286-7D4E-851C-4CDA206246C6}"/>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22" name="Picture 21" descr="A purple circle with a black circle&#10;&#10;Description automatically generated with low confidence">
            <a:extLst>
              <a:ext uri="{FF2B5EF4-FFF2-40B4-BE49-F238E27FC236}">
                <a16:creationId xmlns:a16="http://schemas.microsoft.com/office/drawing/2014/main" id="{5CC7A00C-6283-2E4C-A011-BEB2E1E4F5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1680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853693"/>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3C23D"/>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452771"/>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38622F"/>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853693">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4" name="Rectangle 13">
            <a:extLst>
              <a:ext uri="{FF2B5EF4-FFF2-40B4-BE49-F238E27FC236}">
                <a16:creationId xmlns:a16="http://schemas.microsoft.com/office/drawing/2014/main" id="{637492DC-C549-1947-85BB-2EC272F9D48B}"/>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16" name="Picture 15" descr="A purple circle with a black circle&#10;&#10;Description automatically generated with low confidence">
            <a:extLst>
              <a:ext uri="{FF2B5EF4-FFF2-40B4-BE49-F238E27FC236}">
                <a16:creationId xmlns:a16="http://schemas.microsoft.com/office/drawing/2014/main" id="{CBB43176-8AB4-404C-8CCE-DDE9588E3A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0595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219177"/>
            <a:chOff x="1875859" y="4907106"/>
            <a:chExt cx="20625932" cy="4631506"/>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853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3C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3862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dirty="0">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4527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853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dirty="0">
                <a:solidFill>
                  <a:schemeClr val="tx1"/>
                </a:solidFill>
              </a:endParaRP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81405" y="4539912"/>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5" y="4530500"/>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5" name="Rectangle 24">
            <a:extLst>
              <a:ext uri="{FF2B5EF4-FFF2-40B4-BE49-F238E27FC236}">
                <a16:creationId xmlns:a16="http://schemas.microsoft.com/office/drawing/2014/main" id="{BA0A2E19-9799-4448-9403-CC73095CAC0C}"/>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27" name="Picture 26" descr="A purple circle with a black circle&#10;&#10;Description automatically generated with low confidence">
            <a:extLst>
              <a:ext uri="{FF2B5EF4-FFF2-40B4-BE49-F238E27FC236}">
                <a16:creationId xmlns:a16="http://schemas.microsoft.com/office/drawing/2014/main" id="{11700A4E-ED27-C74A-A6E6-AFF088D77B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2762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02518"/>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02518"/>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02518"/>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853693"/>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93C23D"/>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45277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38622F"/>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577C9264-43AE-9E43-9AE8-72CC73D91555}"/>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21" name="Picture 20" descr="A purple circle with a black circle&#10;&#10;Description automatically generated with low confidence">
            <a:extLst>
              <a:ext uri="{FF2B5EF4-FFF2-40B4-BE49-F238E27FC236}">
                <a16:creationId xmlns:a16="http://schemas.microsoft.com/office/drawing/2014/main" id="{ED95D8F1-4C0E-B24E-8729-2EC6C7F14E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3704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12" name="Picture 11" descr="A picture containing hole, toilet&#10;&#10;Description automatically generated">
            <a:extLst>
              <a:ext uri="{FF2B5EF4-FFF2-40B4-BE49-F238E27FC236}">
                <a16:creationId xmlns:a16="http://schemas.microsoft.com/office/drawing/2014/main" id="{1BF414EF-410B-874D-8864-239BB2AE12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532"/>
          <a:stretch/>
        </p:blipFill>
        <p:spPr>
          <a:xfrm>
            <a:off x="-2" y="0"/>
            <a:ext cx="12192001" cy="6858000"/>
          </a:xfrm>
          <a:prstGeom prst="rect">
            <a:avLst/>
          </a:prstGeom>
        </p:spPr>
      </p:pic>
      <p:pic>
        <p:nvPicPr>
          <p:cNvPr id="15" name="Picture 14" descr="Icon&#10;&#10;Description automatically generated">
            <a:extLst>
              <a:ext uri="{FF2B5EF4-FFF2-40B4-BE49-F238E27FC236}">
                <a16:creationId xmlns:a16="http://schemas.microsoft.com/office/drawing/2014/main" id="{33838438-AD50-1546-8527-9E03A80707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0191" y="688117"/>
            <a:ext cx="3581890" cy="1638178"/>
          </a:xfrm>
          <a:prstGeom prst="rect">
            <a:avLst/>
          </a:prstGeom>
        </p:spPr>
      </p:pic>
      <p:sp>
        <p:nvSpPr>
          <p:cNvPr id="16" name="Text Placeholder 23">
            <a:extLst>
              <a:ext uri="{FF2B5EF4-FFF2-40B4-BE49-F238E27FC236}">
                <a16:creationId xmlns:a16="http://schemas.microsoft.com/office/drawing/2014/main" id="{A4833CAF-5D68-BB42-8D11-D4DE69B836A9}"/>
              </a:ext>
            </a:extLst>
          </p:cNvPr>
          <p:cNvSpPr>
            <a:spLocks noGrp="1"/>
          </p:cNvSpPr>
          <p:nvPr>
            <p:ph type="body" sz="quarter" idx="15" hasCustomPrompt="1"/>
          </p:nvPr>
        </p:nvSpPr>
        <p:spPr>
          <a:xfrm>
            <a:off x="521164" y="5271964"/>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20" name="Text Placeholder 23">
            <a:extLst>
              <a:ext uri="{FF2B5EF4-FFF2-40B4-BE49-F238E27FC236}">
                <a16:creationId xmlns:a16="http://schemas.microsoft.com/office/drawing/2014/main" id="{E3ED3BCF-A56E-0A4B-B316-E67C1EF3481A}"/>
              </a:ext>
            </a:extLst>
          </p:cNvPr>
          <p:cNvSpPr>
            <a:spLocks noGrp="1"/>
          </p:cNvSpPr>
          <p:nvPr>
            <p:ph type="body" sz="quarter" idx="16" hasCustomPrompt="1"/>
          </p:nvPr>
        </p:nvSpPr>
        <p:spPr>
          <a:xfrm>
            <a:off x="521164" y="4653441"/>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2</a:t>
            </a:r>
          </a:p>
        </p:txBody>
      </p:sp>
      <p:pic>
        <p:nvPicPr>
          <p:cNvPr id="25" name="Picture 24">
            <a:extLst>
              <a:ext uri="{FF2B5EF4-FFF2-40B4-BE49-F238E27FC236}">
                <a16:creationId xmlns:a16="http://schemas.microsoft.com/office/drawing/2014/main" id="{89D987AE-EF5D-0846-9714-32B742E961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10016075" y="5271964"/>
            <a:ext cx="1991960" cy="4574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85369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93C23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45277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14" name="Rectangle 13">
            <a:extLst>
              <a:ext uri="{FF2B5EF4-FFF2-40B4-BE49-F238E27FC236}">
                <a16:creationId xmlns:a16="http://schemas.microsoft.com/office/drawing/2014/main" id="{9864FB7A-7E10-8E47-8314-7294BDBA6D33}"/>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16" name="Picture 15" descr="A purple circle with a black circle&#10;&#10;Description automatically generated with low confidence">
            <a:extLst>
              <a:ext uri="{FF2B5EF4-FFF2-40B4-BE49-F238E27FC236}">
                <a16:creationId xmlns:a16="http://schemas.microsoft.com/office/drawing/2014/main" id="{BA15910A-C740-AE4D-9F1E-79BF2AAA50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2107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452771"/>
            </a:solidFill>
            <a:ln>
              <a:noFill/>
            </a:ln>
            <a:effectLst/>
          </p:spPr>
          <p:txBody>
            <a:bodyPr wrap="none" anchor="ctr"/>
            <a:lstStyle/>
            <a:p>
              <a:endParaRPr lang="en-US" dirty="0"/>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853693"/>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93C23D"/>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853693">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38622F"/>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503439" y="1476869"/>
            <a:ext cx="4543828" cy="4147846"/>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503635" y="642972"/>
            <a:ext cx="4539968" cy="582221"/>
          </a:xfrm>
        </p:spPr>
        <p:txBody>
          <a:bodyPr>
            <a:normAutofit/>
          </a:bodyPr>
          <a:lstStyle>
            <a:lvl1pPr marL="0" indent="0" algn="l">
              <a:buNone/>
              <a:defRPr sz="3600" b="0" i="0">
                <a:solidFill>
                  <a:srgbClr val="09446A"/>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400" b="1" i="0">
                <a:solidFill>
                  <a:srgbClr val="452771"/>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400" b="1" i="0">
                <a:solidFill>
                  <a:srgbClr val="853693"/>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400" b="1" i="0">
                <a:solidFill>
                  <a:srgbClr val="853693"/>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400" b="1" i="0">
                <a:solidFill>
                  <a:srgbClr val="38622F"/>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400" b="1" i="0">
                <a:solidFill>
                  <a:srgbClr val="93C23D"/>
                </a:solidFill>
                <a:latin typeface="+mn-lt"/>
              </a:defRPr>
            </a:lvl1pPr>
          </a:lstStyle>
          <a:p>
            <a:pPr lvl="0"/>
            <a:r>
              <a:rPr lang="en-US" dirty="0"/>
              <a:t>Title</a:t>
            </a:r>
          </a:p>
        </p:txBody>
      </p:sp>
      <p:pic>
        <p:nvPicPr>
          <p:cNvPr id="69" name="Picture 68" descr="A purple circle with a black circle&#10;&#10;Description automatically generated with low confidence">
            <a:extLst>
              <a:ext uri="{FF2B5EF4-FFF2-40B4-BE49-F238E27FC236}">
                <a16:creationId xmlns:a16="http://schemas.microsoft.com/office/drawing/2014/main" id="{03E83A74-6C09-214A-9621-5C800209F63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70" name="Rectangle 69">
            <a:extLst>
              <a:ext uri="{FF2B5EF4-FFF2-40B4-BE49-F238E27FC236}">
                <a16:creationId xmlns:a16="http://schemas.microsoft.com/office/drawing/2014/main" id="{78C3F432-35E4-AD4E-9417-BD2C6B4A3F38}"/>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2582531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9446A"/>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853693"/>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38622F"/>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93C23D"/>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userDrawn="1"/>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853693">
              <a:alpha val="92157"/>
            </a:srgbClr>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452771"/>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853693"/>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93C23D"/>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userDrawn="1"/>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452771"/>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38622F"/>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853693">
              <a:alpha val="92157"/>
            </a:srgbClr>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p:ph type="body" sz="quarter" idx="21" hasCustomPrompt="1"/>
          </p:nvPr>
        </p:nvSpPr>
        <p:spPr>
          <a:xfrm>
            <a:off x="2505115" y="2803265"/>
            <a:ext cx="1740791" cy="697634"/>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p:ph type="body" sz="quarter" idx="26" hasCustomPrompt="1"/>
          </p:nvPr>
        </p:nvSpPr>
        <p:spPr>
          <a:xfrm>
            <a:off x="4451914" y="3788978"/>
            <a:ext cx="1853076" cy="839438"/>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p:ph type="body" sz="quarter" idx="28" hasCustomPrompt="1"/>
          </p:nvPr>
        </p:nvSpPr>
        <p:spPr>
          <a:xfrm>
            <a:off x="6950565" y="3500899"/>
            <a:ext cx="213096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p:ph type="body" sz="quarter" idx="30" hasCustomPrompt="1"/>
          </p:nvPr>
        </p:nvSpPr>
        <p:spPr>
          <a:xfrm>
            <a:off x="9067268" y="2446428"/>
            <a:ext cx="2333958"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p:ph type="body" sz="quarter" idx="32" hasCustomPrompt="1"/>
          </p:nvPr>
        </p:nvSpPr>
        <p:spPr>
          <a:xfrm>
            <a:off x="5645112" y="2214208"/>
            <a:ext cx="174079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
        <p:nvSpPr>
          <p:cNvPr id="37" name="Text Placeholder 17">
            <a:extLst>
              <a:ext uri="{FF2B5EF4-FFF2-40B4-BE49-F238E27FC236}">
                <a16:creationId xmlns:a16="http://schemas.microsoft.com/office/drawing/2014/main" id="{845589C5-3740-8549-824C-CF2095751693}"/>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38" name="Text Placeholder 17">
            <a:extLst>
              <a:ext uri="{FF2B5EF4-FFF2-40B4-BE49-F238E27FC236}">
                <a16:creationId xmlns:a16="http://schemas.microsoft.com/office/drawing/2014/main" id="{3122DA98-743A-904B-89D0-4D997514343A}"/>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25" name="Text Placeholder 17">
            <a:extLst>
              <a:ext uri="{FF2B5EF4-FFF2-40B4-BE49-F238E27FC236}">
                <a16:creationId xmlns:a16="http://schemas.microsoft.com/office/drawing/2014/main" id="{57FB0A9E-B78B-8942-9866-8FB15974F24B}"/>
              </a:ext>
            </a:extLst>
          </p:cNvPr>
          <p:cNvSpPr>
            <a:spLocks noGrp="1"/>
          </p:cNvSpPr>
          <p:nvPr>
            <p:ph type="body" sz="quarter" idx="39" hasCustomPrompt="1"/>
          </p:nvPr>
        </p:nvSpPr>
        <p:spPr>
          <a:xfrm>
            <a:off x="8135765" y="248803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pic>
        <p:nvPicPr>
          <p:cNvPr id="26" name="Picture 25" descr="A purple circle with a black circle&#10;&#10;Description automatically generated with low confidence">
            <a:extLst>
              <a:ext uri="{FF2B5EF4-FFF2-40B4-BE49-F238E27FC236}">
                <a16:creationId xmlns:a16="http://schemas.microsoft.com/office/drawing/2014/main" id="{8C926C64-9F18-024E-B71E-EC4C449DEF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28" name="Rectangle 27">
            <a:extLst>
              <a:ext uri="{FF2B5EF4-FFF2-40B4-BE49-F238E27FC236}">
                <a16:creationId xmlns:a16="http://schemas.microsoft.com/office/drawing/2014/main" id="{3A6F6D21-B270-5140-9DDA-EF8068D6E39D}"/>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35077142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9446A"/>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0" i="0" spc="0">
                <a:solidFill>
                  <a:srgbClr val="85369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0" i="0" spc="0">
                <a:solidFill>
                  <a:srgbClr val="93C23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0" i="0" spc="0">
                <a:solidFill>
                  <a:srgbClr val="45277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0" i="0" spc="0">
                <a:solidFill>
                  <a:srgbClr val="45277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E431E60A-6FA2-CE40-9E7E-CA2522231E2B}"/>
              </a:ext>
            </a:extLst>
          </p:cNvPr>
          <p:cNvSpPr>
            <a:spLocks noGrp="1"/>
          </p:cNvSpPr>
          <p:nvPr>
            <p:ph type="body" sz="quarter" idx="38" hasCustomPrompt="1"/>
          </p:nvPr>
        </p:nvSpPr>
        <p:spPr>
          <a:xfrm>
            <a:off x="4623112" y="311706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pic>
        <p:nvPicPr>
          <p:cNvPr id="28" name="Picture 27" descr="A purple circle with a black circle&#10;&#10;Description automatically generated with low confidence">
            <a:extLst>
              <a:ext uri="{FF2B5EF4-FFF2-40B4-BE49-F238E27FC236}">
                <a16:creationId xmlns:a16="http://schemas.microsoft.com/office/drawing/2014/main" id="{B4D3B7D8-F9EE-2242-A573-E4191D6E3F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29" name="Rectangle 28">
            <a:extLst>
              <a:ext uri="{FF2B5EF4-FFF2-40B4-BE49-F238E27FC236}">
                <a16:creationId xmlns:a16="http://schemas.microsoft.com/office/drawing/2014/main" id="{0AF6C5F8-6BBA-ED41-BAEC-32A0B676EFA8}"/>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9399968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4 point number graph with icons ">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0332FC19-789F-42FB-A244-202BD87221C7}"/>
              </a:ext>
            </a:extLst>
          </p:cNvPr>
          <p:cNvSpPr/>
          <p:nvPr userDrawn="1"/>
        </p:nvSpPr>
        <p:spPr>
          <a:xfrm>
            <a:off x="421952" y="3175711"/>
            <a:ext cx="2664102" cy="2664102"/>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9446A"/>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421391" y="2319663"/>
            <a:ext cx="2664102" cy="2664102"/>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693224" y="3325306"/>
            <a:ext cx="2664102" cy="2664102"/>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00623" y="1828101"/>
            <a:ext cx="2664102" cy="2664102"/>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658480" y="3246893"/>
            <a:ext cx="2664102" cy="2664102"/>
          </a:xfrm>
          <a:prstGeom prst="ellipse">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A9116FB9-51EC-4D4B-AECA-B8C5CE39EA90}"/>
              </a:ext>
            </a:extLst>
          </p:cNvPr>
          <p:cNvSpPr/>
          <p:nvPr/>
        </p:nvSpPr>
        <p:spPr>
          <a:xfrm>
            <a:off x="2328099" y="1871507"/>
            <a:ext cx="1268168" cy="1268168"/>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5181001" y="2664605"/>
            <a:ext cx="1268168" cy="1268168"/>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6610406" y="1542121"/>
            <a:ext cx="1268168" cy="1268168"/>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458792" y="2385487"/>
            <a:ext cx="1268168" cy="1268168"/>
          </a:xfrm>
          <a:prstGeom prst="ellipse">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434853" y="1978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5287755" y="277135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6728406" y="1654385"/>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590409" y="2489474"/>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603646" y="4476208"/>
            <a:ext cx="879736" cy="879735"/>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6083142" y="5435283"/>
            <a:ext cx="879736" cy="879735"/>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7634550" y="4013469"/>
            <a:ext cx="879736" cy="879735"/>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860867" y="4753834"/>
            <a:ext cx="879736" cy="879735"/>
          </a:xfrm>
          <a:prstGeom prst="ellipse">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618818" y="2161675"/>
            <a:ext cx="695250" cy="734798"/>
          </a:xfrm>
        </p:spPr>
        <p:txBody>
          <a:bodyPr/>
          <a:lstStyle>
            <a:lvl1pPr algn="ctr">
              <a:buNone/>
              <a:defRPr sz="4800" b="0" i="0" spc="0">
                <a:solidFill>
                  <a:srgbClr val="85369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446747" y="2916161"/>
            <a:ext cx="695250" cy="734798"/>
          </a:xfrm>
        </p:spPr>
        <p:txBody>
          <a:bodyPr/>
          <a:lstStyle>
            <a:lvl1pPr algn="ctr">
              <a:buNone/>
              <a:defRPr sz="4800" b="0" i="0" spc="0">
                <a:solidFill>
                  <a:srgbClr val="93C23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6908111" y="1810131"/>
            <a:ext cx="695250" cy="734798"/>
          </a:xfrm>
        </p:spPr>
        <p:txBody>
          <a:bodyPr/>
          <a:lstStyle>
            <a:lvl1pPr algn="ctr">
              <a:buNone/>
              <a:defRPr sz="4800" b="0" i="0" spc="0">
                <a:solidFill>
                  <a:srgbClr val="45277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737462" y="2652172"/>
            <a:ext cx="695250" cy="734798"/>
          </a:xfrm>
        </p:spPr>
        <p:txBody>
          <a:bodyPr/>
          <a:lstStyle>
            <a:lvl1pPr algn="ctr">
              <a:buNone/>
              <a:defRPr sz="4800" b="0" i="0" spc="0">
                <a:solidFill>
                  <a:srgbClr val="38622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665520" y="317300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7009755" y="2735544"/>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8980043" y="3997585"/>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E431E60A-6FA2-CE40-9E7E-CA2522231E2B}"/>
              </a:ext>
            </a:extLst>
          </p:cNvPr>
          <p:cNvSpPr>
            <a:spLocks noGrp="1"/>
          </p:cNvSpPr>
          <p:nvPr>
            <p:ph type="body" sz="quarter" idx="38" hasCustomPrompt="1"/>
          </p:nvPr>
        </p:nvSpPr>
        <p:spPr>
          <a:xfrm>
            <a:off x="5050122" y="4082988"/>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pic>
        <p:nvPicPr>
          <p:cNvPr id="28" name="Picture 27" descr="A purple circle with a black circle&#10;&#10;Description automatically generated with low confidence">
            <a:extLst>
              <a:ext uri="{FF2B5EF4-FFF2-40B4-BE49-F238E27FC236}">
                <a16:creationId xmlns:a16="http://schemas.microsoft.com/office/drawing/2014/main" id="{B4D3B7D8-F9EE-2242-A573-E4191D6E3F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29" name="Rectangle 28">
            <a:extLst>
              <a:ext uri="{FF2B5EF4-FFF2-40B4-BE49-F238E27FC236}">
                <a16:creationId xmlns:a16="http://schemas.microsoft.com/office/drawing/2014/main" id="{0AF6C5F8-6BBA-ED41-BAEC-32A0B676EFA8}"/>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
        <p:nvSpPr>
          <p:cNvPr id="31" name="Oval 30">
            <a:extLst>
              <a:ext uri="{FF2B5EF4-FFF2-40B4-BE49-F238E27FC236}">
                <a16:creationId xmlns:a16="http://schemas.microsoft.com/office/drawing/2014/main" id="{ED1092AB-5371-45F3-94B7-DE527675CC82}"/>
              </a:ext>
            </a:extLst>
          </p:cNvPr>
          <p:cNvSpPr/>
          <p:nvPr userDrawn="1"/>
        </p:nvSpPr>
        <p:spPr>
          <a:xfrm>
            <a:off x="411246" y="2733303"/>
            <a:ext cx="1268168" cy="1268168"/>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A2468F4-3BFC-40D4-BD5F-30D67079AD84}"/>
              </a:ext>
            </a:extLst>
          </p:cNvPr>
          <p:cNvSpPr/>
          <p:nvPr userDrawn="1"/>
        </p:nvSpPr>
        <p:spPr>
          <a:xfrm>
            <a:off x="518000" y="2840057"/>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17">
            <a:extLst>
              <a:ext uri="{FF2B5EF4-FFF2-40B4-BE49-F238E27FC236}">
                <a16:creationId xmlns:a16="http://schemas.microsoft.com/office/drawing/2014/main" id="{D30190D9-4233-4C70-BB69-8CBADEB86CCF}"/>
              </a:ext>
            </a:extLst>
          </p:cNvPr>
          <p:cNvSpPr>
            <a:spLocks noGrp="1"/>
          </p:cNvSpPr>
          <p:nvPr>
            <p:ph type="body" sz="quarter" idx="41" hasCustomPrompt="1"/>
          </p:nvPr>
        </p:nvSpPr>
        <p:spPr>
          <a:xfrm>
            <a:off x="689916" y="2984945"/>
            <a:ext cx="695250" cy="734798"/>
          </a:xfrm>
        </p:spPr>
        <p:txBody>
          <a:bodyPr/>
          <a:lstStyle>
            <a:lvl1pPr algn="ctr">
              <a:buNone/>
              <a:defRPr sz="4800" b="0" i="0" spc="0">
                <a:solidFill>
                  <a:srgbClr val="45277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50" name="Oval 49">
            <a:extLst>
              <a:ext uri="{FF2B5EF4-FFF2-40B4-BE49-F238E27FC236}">
                <a16:creationId xmlns:a16="http://schemas.microsoft.com/office/drawing/2014/main" id="{63CDDF01-AEDF-4877-9EE1-71A82B065C7C}"/>
              </a:ext>
            </a:extLst>
          </p:cNvPr>
          <p:cNvSpPr/>
          <p:nvPr userDrawn="1"/>
        </p:nvSpPr>
        <p:spPr>
          <a:xfrm>
            <a:off x="2044008" y="5193702"/>
            <a:ext cx="879736" cy="879735"/>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17">
            <a:extLst>
              <a:ext uri="{FF2B5EF4-FFF2-40B4-BE49-F238E27FC236}">
                <a16:creationId xmlns:a16="http://schemas.microsoft.com/office/drawing/2014/main" id="{E93C58D8-7A4E-4675-A716-327B3303E284}"/>
              </a:ext>
            </a:extLst>
          </p:cNvPr>
          <p:cNvSpPr>
            <a:spLocks noGrp="1"/>
          </p:cNvSpPr>
          <p:nvPr>
            <p:ph type="body" sz="quarter" idx="43" hasCustomPrompt="1"/>
          </p:nvPr>
        </p:nvSpPr>
        <p:spPr>
          <a:xfrm>
            <a:off x="650774" y="4025281"/>
            <a:ext cx="1799212"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6671678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85369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85369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38622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38622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38622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24285" y="3114010"/>
            <a:ext cx="2253709"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3429000"/>
            <a:ext cx="2253709"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77974" y="1117737"/>
            <a:ext cx="2253709"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853693"/>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 name="Rectangle 26">
            <a:extLst>
              <a:ext uri="{FF2B5EF4-FFF2-40B4-BE49-F238E27FC236}">
                <a16:creationId xmlns:a16="http://schemas.microsoft.com/office/drawing/2014/main" id="{AE7244AE-386C-FA4B-997D-D966468F6EEC}"/>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28" name="Picture 27" descr="A purple circle with a black circle&#10;&#10;Description automatically generated with low confidence">
            <a:extLst>
              <a:ext uri="{FF2B5EF4-FFF2-40B4-BE49-F238E27FC236}">
                <a16:creationId xmlns:a16="http://schemas.microsoft.com/office/drawing/2014/main" id="{A73D52C2-7D75-B34F-80FB-EC7836553F9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2688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26" name="Picture 25" descr="A picture containing hole, toilet&#10;&#10;Description automatically generated">
            <a:extLst>
              <a:ext uri="{FF2B5EF4-FFF2-40B4-BE49-F238E27FC236}">
                <a16:creationId xmlns:a16="http://schemas.microsoft.com/office/drawing/2014/main" id="{6CC891C4-0A05-0742-A3D8-230A33E702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5478"/>
          <a:stretch/>
        </p:blipFill>
        <p:spPr>
          <a:xfrm>
            <a:off x="4971394" y="0"/>
            <a:ext cx="7220606" cy="6858000"/>
          </a:xfrm>
          <a:prstGeom prst="rect">
            <a:avLst/>
          </a:prstGeom>
        </p:spPr>
      </p:pic>
      <p:grpSp>
        <p:nvGrpSpPr>
          <p:cNvPr id="44" name="Group 43">
            <a:extLst>
              <a:ext uri="{FF2B5EF4-FFF2-40B4-BE49-F238E27FC236}">
                <a16:creationId xmlns:a16="http://schemas.microsoft.com/office/drawing/2014/main" id="{55BDAFCC-9B0E-9045-BF1B-7D98BAFB9DC1}"/>
              </a:ext>
            </a:extLst>
          </p:cNvPr>
          <p:cNvGrpSpPr/>
          <p:nvPr userDrawn="1"/>
        </p:nvGrpSpPr>
        <p:grpSpPr>
          <a:xfrm>
            <a:off x="9456007" y="5320080"/>
            <a:ext cx="2735993" cy="679345"/>
            <a:chOff x="0" y="0"/>
            <a:chExt cx="2301694" cy="571500"/>
          </a:xfrm>
        </p:grpSpPr>
        <p:sp>
          <p:nvSpPr>
            <p:cNvPr id="45" name="Rectangle 44">
              <a:extLst>
                <a:ext uri="{FF2B5EF4-FFF2-40B4-BE49-F238E27FC236}">
                  <a16:creationId xmlns:a16="http://schemas.microsoft.com/office/drawing/2014/main" id="{30157479-FF37-1947-B9ED-83EEB4380C9D}"/>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6" name="Picture 45">
              <a:extLst>
                <a:ext uri="{FF2B5EF4-FFF2-40B4-BE49-F238E27FC236}">
                  <a16:creationId xmlns:a16="http://schemas.microsoft.com/office/drawing/2014/main" id="{839F1076-7995-834E-949E-85EF3516F1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5" name="Google Shape;482;p39">
            <a:extLst>
              <a:ext uri="{FF2B5EF4-FFF2-40B4-BE49-F238E27FC236}">
                <a16:creationId xmlns:a16="http://schemas.microsoft.com/office/drawing/2014/main" id="{EEC38ED6-50FB-8743-88C0-96E8A16C20B3}"/>
              </a:ext>
            </a:extLst>
          </p:cNvPr>
          <p:cNvSpPr/>
          <p:nvPr userDrawn="1"/>
        </p:nvSpPr>
        <p:spPr>
          <a:xfrm>
            <a:off x="664295" y="4057395"/>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648095" y="5303579"/>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653329" y="4693517"/>
            <a:ext cx="232323" cy="156913"/>
            <a:chOff x="564675" y="1700625"/>
            <a:chExt cx="465200" cy="314200"/>
          </a:xfrm>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7419035" y="1782334"/>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7419035" y="972758"/>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pic>
        <p:nvPicPr>
          <p:cNvPr id="27" name="Picture 26" descr="Icon&#10;&#10;Description automatically generated">
            <a:extLst>
              <a:ext uri="{FF2B5EF4-FFF2-40B4-BE49-F238E27FC236}">
                <a16:creationId xmlns:a16="http://schemas.microsoft.com/office/drawing/2014/main" id="{1ECDE4FE-01D2-164E-9970-B3AC1A5CA40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9791" y="660762"/>
            <a:ext cx="3581890" cy="1638178"/>
          </a:xfrm>
          <a:prstGeom prst="rect">
            <a:avLst/>
          </a:prstGeom>
        </p:spPr>
      </p:pic>
      <p:sp>
        <p:nvSpPr>
          <p:cNvPr id="51" name="Text Placeholder 17">
            <a:extLst>
              <a:ext uri="{FF2B5EF4-FFF2-40B4-BE49-F238E27FC236}">
                <a16:creationId xmlns:a16="http://schemas.microsoft.com/office/drawing/2014/main" id="{81A769EC-DB0E-1543-BF9B-D92C508C8ABF}"/>
              </a:ext>
            </a:extLst>
          </p:cNvPr>
          <p:cNvSpPr>
            <a:spLocks noGrp="1"/>
          </p:cNvSpPr>
          <p:nvPr>
            <p:ph type="body" sz="quarter" idx="27" hasCustomPrompt="1"/>
          </p:nvPr>
        </p:nvSpPr>
        <p:spPr>
          <a:xfrm>
            <a:off x="2087482" y="5358862"/>
            <a:ext cx="4648398" cy="488432"/>
          </a:xfrm>
        </p:spPr>
        <p:txBody>
          <a:bodyPr anchor="t">
            <a:normAutofit/>
          </a:bodyPr>
          <a:lstStyle>
            <a:lvl1pPr algn="l">
              <a:buNone/>
              <a:defRPr sz="2800" b="0" i="0" spc="0">
                <a:solidFill>
                  <a:srgbClr val="09446A"/>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3097068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ext Slide - with solid header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a:extLst>
              <a:ext uri="{FF2B5EF4-FFF2-40B4-BE49-F238E27FC236}">
                <a16:creationId xmlns:a16="http://schemas.microsoft.com/office/drawing/2014/main" id="{8717F89E-0167-4F4A-9C5A-C6C60E8D5185}"/>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15" name="Picture 14" descr="A purple circle with a black circle&#10;&#10;Description automatically generated with low confidence">
            <a:extLst>
              <a:ext uri="{FF2B5EF4-FFF2-40B4-BE49-F238E27FC236}">
                <a16:creationId xmlns:a16="http://schemas.microsoft.com/office/drawing/2014/main" id="{54385B3C-4A91-4703-A99A-EE13065B867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7011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ext Slide - with solid header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6"/>
            <a:ext cx="4937991" cy="6289963"/>
          </a:xfrm>
          <a:prstGeom prst="rect">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3955461" cy="5152065"/>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5600699" y="943936"/>
            <a:ext cx="5746173" cy="497013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a:extLst>
              <a:ext uri="{FF2B5EF4-FFF2-40B4-BE49-F238E27FC236}">
                <a16:creationId xmlns:a16="http://schemas.microsoft.com/office/drawing/2014/main" id="{8717F89E-0167-4F4A-9C5A-C6C60E8D5185}"/>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15" name="Picture 14" descr="A purple circle with a black circle&#10;&#10;Description automatically generated with low confidence">
            <a:extLst>
              <a:ext uri="{FF2B5EF4-FFF2-40B4-BE49-F238E27FC236}">
                <a16:creationId xmlns:a16="http://schemas.microsoft.com/office/drawing/2014/main" id="{54385B3C-4A91-4703-A99A-EE13065B867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87322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ext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80318E"/>
          </a:solidFill>
          <a:ln>
            <a:solidFill>
              <a:srgbClr val="803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76C6D2"/>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0" name="Rectangle 9">
            <a:extLst>
              <a:ext uri="{FF2B5EF4-FFF2-40B4-BE49-F238E27FC236}">
                <a16:creationId xmlns:a16="http://schemas.microsoft.com/office/drawing/2014/main" id="{5FF800F1-FAD7-4E29-8D2F-147113CBB524}"/>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11" name="Picture 10" descr="A purple circle with a black circle&#10;&#10;Description automatically generated with low confidence">
            <a:extLst>
              <a:ext uri="{FF2B5EF4-FFF2-40B4-BE49-F238E27FC236}">
                <a16:creationId xmlns:a16="http://schemas.microsoft.com/office/drawing/2014/main" id="{2E211942-870F-4ACB-BF41-4B6AA12E8B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142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6B745E44-299F-EA4F-B6D8-F09FA098B7A0}"/>
              </a:ext>
            </a:extLst>
          </p:cNvPr>
          <p:cNvSpPr/>
          <p:nvPr userDrawn="1"/>
        </p:nvSpPr>
        <p:spPr>
          <a:xfrm>
            <a:off x="5951349" y="169215"/>
            <a:ext cx="6272857" cy="6688785"/>
          </a:xfrm>
          <a:custGeom>
            <a:avLst/>
            <a:gdLst>
              <a:gd name="connsiteX0" fmla="*/ 4400123 w 6128205"/>
              <a:gd name="connsiteY0" fmla="*/ 0 h 6534542"/>
              <a:gd name="connsiteX1" fmla="*/ 6112850 w 6128205"/>
              <a:gd name="connsiteY1" fmla="*/ 345784 h 6534542"/>
              <a:gd name="connsiteX2" fmla="*/ 6128205 w 6128205"/>
              <a:gd name="connsiteY2" fmla="*/ 352726 h 6534542"/>
              <a:gd name="connsiteX3" fmla="*/ 6128205 w 6128205"/>
              <a:gd name="connsiteY3" fmla="*/ 6534542 h 6534542"/>
              <a:gd name="connsiteX4" fmla="*/ 553584 w 6128205"/>
              <a:gd name="connsiteY4" fmla="*/ 6534542 h 6534542"/>
              <a:gd name="connsiteX5" fmla="*/ 531071 w 6128205"/>
              <a:gd name="connsiteY5" fmla="*/ 6497484 h 6534542"/>
              <a:gd name="connsiteX6" fmla="*/ 0 w 6128205"/>
              <a:gd name="connsiteY6" fmla="*/ 4400124 h 6534542"/>
              <a:gd name="connsiteX7" fmla="*/ 4400123 w 6128205"/>
              <a:gd name="connsiteY7" fmla="*/ 0 h 653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8205" h="6534542">
                <a:moveTo>
                  <a:pt x="4400123" y="0"/>
                </a:moveTo>
                <a:cubicBezTo>
                  <a:pt x="5007653" y="0"/>
                  <a:pt x="5586426" y="123125"/>
                  <a:pt x="6112850" y="345784"/>
                </a:cubicBezTo>
                <a:lnTo>
                  <a:pt x="6128205" y="352726"/>
                </a:lnTo>
                <a:lnTo>
                  <a:pt x="6128205" y="6534542"/>
                </a:lnTo>
                <a:lnTo>
                  <a:pt x="553584" y="6534542"/>
                </a:lnTo>
                <a:lnTo>
                  <a:pt x="531071" y="6497484"/>
                </a:lnTo>
                <a:cubicBezTo>
                  <a:pt x="192383" y="5874016"/>
                  <a:pt x="0" y="5159537"/>
                  <a:pt x="0" y="4400124"/>
                </a:cubicBezTo>
                <a:cubicBezTo>
                  <a:pt x="0" y="1970003"/>
                  <a:pt x="1970002" y="0"/>
                  <a:pt x="4400123" y="0"/>
                </a:cubicBezTo>
                <a:close/>
              </a:path>
            </a:pathLst>
          </a:custGeom>
          <a:solidFill>
            <a:srgbClr val="853693"/>
          </a:solidFill>
          <a:ln>
            <a:noFill/>
          </a:ln>
          <a:effectLst>
            <a:innerShdw blurRad="495300" dist="190500" dir="11340000">
              <a:prstClr val="black">
                <a:alpha val="71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7" name="Picture 16" descr="Icon&#10;&#10;Description automatically generated">
            <a:extLst>
              <a:ext uri="{FF2B5EF4-FFF2-40B4-BE49-F238E27FC236}">
                <a16:creationId xmlns:a16="http://schemas.microsoft.com/office/drawing/2014/main" id="{287F5099-27E8-B040-8ABE-C892C7BBEF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1912" y="655162"/>
            <a:ext cx="3581890" cy="1638178"/>
          </a:xfrm>
          <a:prstGeom prst="rect">
            <a:avLst/>
          </a:prstGeom>
        </p:spPr>
      </p:pic>
      <p:sp>
        <p:nvSpPr>
          <p:cNvPr id="22" name="Picture Placeholder 21">
            <a:extLst>
              <a:ext uri="{FF2B5EF4-FFF2-40B4-BE49-F238E27FC236}">
                <a16:creationId xmlns:a16="http://schemas.microsoft.com/office/drawing/2014/main" id="{A538C1CA-D9F3-C141-8F59-16135BECE27B}"/>
              </a:ext>
            </a:extLst>
          </p:cNvPr>
          <p:cNvSpPr>
            <a:spLocks noGrp="1"/>
          </p:cNvSpPr>
          <p:nvPr>
            <p:ph type="pic" sz="quarter" idx="17"/>
          </p:nvPr>
        </p:nvSpPr>
        <p:spPr>
          <a:xfrm>
            <a:off x="659311" y="2646809"/>
            <a:ext cx="6041474" cy="4232957"/>
          </a:xfrm>
          <a:custGeom>
            <a:avLst/>
            <a:gdLst>
              <a:gd name="connsiteX0" fmla="*/ 3020737 w 6041474"/>
              <a:gd name="connsiteY0" fmla="*/ 0 h 4232957"/>
              <a:gd name="connsiteX1" fmla="*/ 6041474 w 6041474"/>
              <a:gd name="connsiteY1" fmla="*/ 3103816 h 4232957"/>
              <a:gd name="connsiteX2" fmla="*/ 5905668 w 6041474"/>
              <a:gd name="connsiteY2" fmla="*/ 4026796 h 4232957"/>
              <a:gd name="connsiteX3" fmla="*/ 5832232 w 6041474"/>
              <a:gd name="connsiteY3" fmla="*/ 4232957 h 4232957"/>
              <a:gd name="connsiteX4" fmla="*/ 209243 w 6041474"/>
              <a:gd name="connsiteY4" fmla="*/ 4232957 h 4232957"/>
              <a:gd name="connsiteX5" fmla="*/ 135807 w 6041474"/>
              <a:gd name="connsiteY5" fmla="*/ 4026796 h 4232957"/>
              <a:gd name="connsiteX6" fmla="*/ 0 w 6041474"/>
              <a:gd name="connsiteY6" fmla="*/ 3103816 h 4232957"/>
              <a:gd name="connsiteX7" fmla="*/ 3020737 w 6041474"/>
              <a:gd name="connsiteY7" fmla="*/ 0 h 423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474" h="4232957">
                <a:moveTo>
                  <a:pt x="3020737" y="0"/>
                </a:moveTo>
                <a:cubicBezTo>
                  <a:pt x="4689044" y="0"/>
                  <a:pt x="6041474" y="1389626"/>
                  <a:pt x="6041474" y="3103816"/>
                </a:cubicBezTo>
                <a:cubicBezTo>
                  <a:pt x="6041474" y="3425227"/>
                  <a:pt x="5993928" y="3735227"/>
                  <a:pt x="5905668" y="4026796"/>
                </a:cubicBezTo>
                <a:lnTo>
                  <a:pt x="5832232" y="4232957"/>
                </a:lnTo>
                <a:lnTo>
                  <a:pt x="209243" y="4232957"/>
                </a:lnTo>
                <a:lnTo>
                  <a:pt x="135807" y="4026796"/>
                </a:lnTo>
                <a:cubicBezTo>
                  <a:pt x="47547" y="3735227"/>
                  <a:pt x="0" y="3425227"/>
                  <a:pt x="0" y="3103816"/>
                </a:cubicBezTo>
                <a:cubicBezTo>
                  <a:pt x="0" y="1389626"/>
                  <a:pt x="1352430" y="0"/>
                  <a:pt x="3020737" y="0"/>
                </a:cubicBezTo>
                <a:close/>
              </a:path>
            </a:pathLst>
          </a:custGeom>
          <a:noFill/>
        </p:spPr>
        <p:txBody>
          <a:bodyPr wrap="square">
            <a:noAutofit/>
          </a:bodyPr>
          <a:lstStyle/>
          <a:p>
            <a:endParaRPr lang="en-US"/>
          </a:p>
        </p:txBody>
      </p:sp>
      <p:sp>
        <p:nvSpPr>
          <p:cNvPr id="8" name="Text Placeholder 23">
            <a:extLst>
              <a:ext uri="{FF2B5EF4-FFF2-40B4-BE49-F238E27FC236}">
                <a16:creationId xmlns:a16="http://schemas.microsoft.com/office/drawing/2014/main" id="{10CBB56E-7CBD-0F48-A1C2-0E2E70C191FC}"/>
              </a:ext>
            </a:extLst>
          </p:cNvPr>
          <p:cNvSpPr>
            <a:spLocks noGrp="1"/>
          </p:cNvSpPr>
          <p:nvPr>
            <p:ph type="body" sz="quarter" idx="15" hasCustomPrompt="1"/>
          </p:nvPr>
        </p:nvSpPr>
        <p:spPr>
          <a:xfrm>
            <a:off x="7225690" y="2916656"/>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9" name="Text Placeholder 23">
            <a:extLst>
              <a:ext uri="{FF2B5EF4-FFF2-40B4-BE49-F238E27FC236}">
                <a16:creationId xmlns:a16="http://schemas.microsoft.com/office/drawing/2014/main" id="{807CE745-EAFF-E344-98D0-9D2DAAD59D32}"/>
              </a:ext>
            </a:extLst>
          </p:cNvPr>
          <p:cNvSpPr>
            <a:spLocks noGrp="1"/>
          </p:cNvSpPr>
          <p:nvPr>
            <p:ph type="body" sz="quarter" idx="16" hasCustomPrompt="1"/>
          </p:nvPr>
        </p:nvSpPr>
        <p:spPr>
          <a:xfrm>
            <a:off x="7225690" y="2298133"/>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2</a:t>
            </a:r>
          </a:p>
        </p:txBody>
      </p:sp>
      <p:sp>
        <p:nvSpPr>
          <p:cNvPr id="5" name="Rectangle 4">
            <a:extLst>
              <a:ext uri="{FF2B5EF4-FFF2-40B4-BE49-F238E27FC236}">
                <a16:creationId xmlns:a16="http://schemas.microsoft.com/office/drawing/2014/main" id="{BDD14B6E-D3A2-3042-AF70-EFA2901639AF}"/>
              </a:ext>
            </a:extLst>
          </p:cNvPr>
          <p:cNvSpPr/>
          <p:nvPr userDrawn="1"/>
        </p:nvSpPr>
        <p:spPr>
          <a:xfrm>
            <a:off x="9551280" y="5630370"/>
            <a:ext cx="2672926" cy="697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673D17B3-ECB4-544D-9892-7404086D271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44449"/>
          <a:stretch/>
        </p:blipFill>
        <p:spPr bwMode="auto">
          <a:xfrm>
            <a:off x="9891763" y="5720061"/>
            <a:ext cx="1991960" cy="4574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32367" y="2061841"/>
            <a:ext cx="2659582" cy="3745771"/>
          </a:xfrm>
          <a:prstGeom prst="rect">
            <a:avLst/>
          </a:prstGeom>
          <a:noFill/>
          <a:ln w="19050">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291612" y="2061841"/>
            <a:ext cx="2659582" cy="3745771"/>
          </a:xfrm>
          <a:prstGeom prst="rect">
            <a:avLst/>
          </a:prstGeom>
          <a:noFill/>
          <a:ln w="19050">
            <a:solidFill>
              <a:srgbClr val="93C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50856" y="2061841"/>
            <a:ext cx="2659582" cy="3745771"/>
          </a:xfrm>
          <a:prstGeom prst="rect">
            <a:avLst/>
          </a:prstGeom>
          <a:noFill/>
          <a:ln w="19050">
            <a:solidFill>
              <a:srgbClr val="4D2B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10099" y="2061841"/>
            <a:ext cx="2659582" cy="3745771"/>
          </a:xfrm>
          <a:prstGeom prst="rect">
            <a:avLst/>
          </a:prstGeom>
          <a:noFill/>
          <a:ln w="19050">
            <a:solidFill>
              <a:srgbClr val="8536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78182" y="5519991"/>
            <a:ext cx="1811454" cy="432170"/>
          </a:xfrm>
          <a:prstGeom prst="roundRect">
            <a:avLst/>
          </a:prstGeom>
          <a:solidFill>
            <a:srgbClr val="A6377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2"/>
            <a:ext cx="11222614" cy="1479518"/>
          </a:xfrm>
          <a:noFill/>
        </p:spPr>
        <p:txBody>
          <a:bodyPr>
            <a:normAutofit/>
          </a:bodyPr>
          <a:lstStyle>
            <a:lvl1pPr marL="0" indent="0" algn="ctr">
              <a:buNone/>
              <a:defRPr sz="3600" b="1">
                <a:solidFill>
                  <a:srgbClr val="404040"/>
                </a:solidFill>
                <a:latin typeface="+mn-lt"/>
              </a:defRPr>
            </a:lvl1pPr>
          </a:lstStyle>
          <a:p>
            <a:pPr lvl="0"/>
            <a:r>
              <a:rPr lang="en-US" dirty="0"/>
              <a:t>TITLE</a:t>
            </a:r>
          </a:p>
        </p:txBody>
      </p:sp>
      <p:sp>
        <p:nvSpPr>
          <p:cNvPr id="54" name="Text Placeholder 25"/>
          <p:cNvSpPr>
            <a:spLocks noGrp="1"/>
          </p:cNvSpPr>
          <p:nvPr>
            <p:ph type="body" sz="quarter" idx="15" hasCustomPrompt="1"/>
          </p:nvPr>
        </p:nvSpPr>
        <p:spPr>
          <a:xfrm>
            <a:off x="44706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3236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19032" y="5519991"/>
            <a:ext cx="1811454" cy="432170"/>
          </a:xfrm>
          <a:prstGeom prst="roundRect">
            <a:avLst/>
          </a:prstGeom>
          <a:solidFill>
            <a:srgbClr val="93C23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28791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27321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16004" y="5519991"/>
            <a:ext cx="1811454" cy="432170"/>
          </a:xfrm>
          <a:prstGeom prst="roundRect">
            <a:avLst/>
          </a:prstGeom>
          <a:solidFill>
            <a:srgbClr val="4D2B65"/>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84888"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70189"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52468" y="5519991"/>
            <a:ext cx="1811454" cy="432170"/>
          </a:xfrm>
          <a:prstGeom prst="roundRect">
            <a:avLst/>
          </a:prstGeom>
          <a:solidFill>
            <a:srgbClr val="80318E"/>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21352"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06653"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Tree>
    <p:extLst>
      <p:ext uri="{BB962C8B-B14F-4D97-AF65-F5344CB8AC3E}">
        <p14:creationId xmlns:p14="http://schemas.microsoft.com/office/powerpoint/2010/main" val="1864623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ext Slide - Purple">
    <p:spTree>
      <p:nvGrpSpPr>
        <p:cNvPr id="1" name=""/>
        <p:cNvGrpSpPr/>
        <p:nvPr/>
      </p:nvGrpSpPr>
      <p:grpSpPr>
        <a:xfrm>
          <a:off x="0" y="0"/>
          <a:ext cx="0" cy="0"/>
          <a:chOff x="0" y="0"/>
          <a:chExt cx="0" cy="0"/>
        </a:xfrm>
      </p:grpSpPr>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A6377D"/>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305865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ext Slide - with solid header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a:extLst>
              <a:ext uri="{FF2B5EF4-FFF2-40B4-BE49-F238E27FC236}">
                <a16:creationId xmlns:a16="http://schemas.microsoft.com/office/drawing/2014/main" id="{4DD941EB-D426-4FF6-A4AE-6F7DDCF3C6E2}"/>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15" name="Picture 14" descr="A purple circle with a black circle&#10;&#10;Description automatically generated with low confidence">
            <a:extLst>
              <a:ext uri="{FF2B5EF4-FFF2-40B4-BE49-F238E27FC236}">
                <a16:creationId xmlns:a16="http://schemas.microsoft.com/office/drawing/2014/main" id="{A71C7DC0-7DED-419A-85D8-4F40A48665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40860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SHINE</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SHINE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4893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Icons">
    <p:bg>
      <p:bgPr>
        <a:solidFill>
          <a:srgbClr val="93C23D"/>
        </a:solidFill>
        <a:effectLst/>
      </p:bgPr>
    </p:bg>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5811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12" name="Picture 11" descr="A picture containing hole, toilet&#10;&#10;Description automatically generated">
            <a:extLst>
              <a:ext uri="{FF2B5EF4-FFF2-40B4-BE49-F238E27FC236}">
                <a16:creationId xmlns:a16="http://schemas.microsoft.com/office/drawing/2014/main" id="{1BF414EF-410B-874D-8864-239BB2AE12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532"/>
          <a:stretch/>
        </p:blipFill>
        <p:spPr>
          <a:xfrm>
            <a:off x="-2" y="0"/>
            <a:ext cx="12192001" cy="6858000"/>
          </a:xfrm>
          <a:prstGeom prst="rect">
            <a:avLst/>
          </a:prstGeom>
        </p:spPr>
      </p:pic>
      <p:pic>
        <p:nvPicPr>
          <p:cNvPr id="15" name="Picture 14" descr="Icon&#10;&#10;Description automatically generated">
            <a:extLst>
              <a:ext uri="{FF2B5EF4-FFF2-40B4-BE49-F238E27FC236}">
                <a16:creationId xmlns:a16="http://schemas.microsoft.com/office/drawing/2014/main" id="{33838438-AD50-1546-8527-9E03A80707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0191" y="688117"/>
            <a:ext cx="3581890" cy="1638178"/>
          </a:xfrm>
          <a:prstGeom prst="rect">
            <a:avLst/>
          </a:prstGeom>
        </p:spPr>
      </p:pic>
      <p:sp>
        <p:nvSpPr>
          <p:cNvPr id="16" name="Text Placeholder 23">
            <a:extLst>
              <a:ext uri="{FF2B5EF4-FFF2-40B4-BE49-F238E27FC236}">
                <a16:creationId xmlns:a16="http://schemas.microsoft.com/office/drawing/2014/main" id="{A4833CAF-5D68-BB42-8D11-D4DE69B836A9}"/>
              </a:ext>
            </a:extLst>
          </p:cNvPr>
          <p:cNvSpPr>
            <a:spLocks noGrp="1"/>
          </p:cNvSpPr>
          <p:nvPr>
            <p:ph type="body" sz="quarter" idx="15" hasCustomPrompt="1"/>
          </p:nvPr>
        </p:nvSpPr>
        <p:spPr>
          <a:xfrm>
            <a:off x="521164" y="5271964"/>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20" name="Text Placeholder 23">
            <a:extLst>
              <a:ext uri="{FF2B5EF4-FFF2-40B4-BE49-F238E27FC236}">
                <a16:creationId xmlns:a16="http://schemas.microsoft.com/office/drawing/2014/main" id="{E3ED3BCF-A56E-0A4B-B316-E67C1EF3481A}"/>
              </a:ext>
            </a:extLst>
          </p:cNvPr>
          <p:cNvSpPr>
            <a:spLocks noGrp="1"/>
          </p:cNvSpPr>
          <p:nvPr>
            <p:ph type="body" sz="quarter" idx="16" hasCustomPrompt="1"/>
          </p:nvPr>
        </p:nvSpPr>
        <p:spPr>
          <a:xfrm>
            <a:off x="521164" y="4653441"/>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2</a:t>
            </a:r>
          </a:p>
        </p:txBody>
      </p:sp>
      <p:pic>
        <p:nvPicPr>
          <p:cNvPr id="25" name="Picture 24">
            <a:extLst>
              <a:ext uri="{FF2B5EF4-FFF2-40B4-BE49-F238E27FC236}">
                <a16:creationId xmlns:a16="http://schemas.microsoft.com/office/drawing/2014/main" id="{89D987AE-EF5D-0846-9714-32B742E961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10016075" y="5271964"/>
            <a:ext cx="1991960" cy="4574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90756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6B745E44-299F-EA4F-B6D8-F09FA098B7A0}"/>
              </a:ext>
            </a:extLst>
          </p:cNvPr>
          <p:cNvSpPr/>
          <p:nvPr userDrawn="1"/>
        </p:nvSpPr>
        <p:spPr>
          <a:xfrm>
            <a:off x="5951349" y="169215"/>
            <a:ext cx="6272857" cy="6688785"/>
          </a:xfrm>
          <a:custGeom>
            <a:avLst/>
            <a:gdLst>
              <a:gd name="connsiteX0" fmla="*/ 4400123 w 6128205"/>
              <a:gd name="connsiteY0" fmla="*/ 0 h 6534542"/>
              <a:gd name="connsiteX1" fmla="*/ 6112850 w 6128205"/>
              <a:gd name="connsiteY1" fmla="*/ 345784 h 6534542"/>
              <a:gd name="connsiteX2" fmla="*/ 6128205 w 6128205"/>
              <a:gd name="connsiteY2" fmla="*/ 352726 h 6534542"/>
              <a:gd name="connsiteX3" fmla="*/ 6128205 w 6128205"/>
              <a:gd name="connsiteY3" fmla="*/ 6534542 h 6534542"/>
              <a:gd name="connsiteX4" fmla="*/ 553584 w 6128205"/>
              <a:gd name="connsiteY4" fmla="*/ 6534542 h 6534542"/>
              <a:gd name="connsiteX5" fmla="*/ 531071 w 6128205"/>
              <a:gd name="connsiteY5" fmla="*/ 6497484 h 6534542"/>
              <a:gd name="connsiteX6" fmla="*/ 0 w 6128205"/>
              <a:gd name="connsiteY6" fmla="*/ 4400124 h 6534542"/>
              <a:gd name="connsiteX7" fmla="*/ 4400123 w 6128205"/>
              <a:gd name="connsiteY7" fmla="*/ 0 h 653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8205" h="6534542">
                <a:moveTo>
                  <a:pt x="4400123" y="0"/>
                </a:moveTo>
                <a:cubicBezTo>
                  <a:pt x="5007653" y="0"/>
                  <a:pt x="5586426" y="123125"/>
                  <a:pt x="6112850" y="345784"/>
                </a:cubicBezTo>
                <a:lnTo>
                  <a:pt x="6128205" y="352726"/>
                </a:lnTo>
                <a:lnTo>
                  <a:pt x="6128205" y="6534542"/>
                </a:lnTo>
                <a:lnTo>
                  <a:pt x="553584" y="6534542"/>
                </a:lnTo>
                <a:lnTo>
                  <a:pt x="531071" y="6497484"/>
                </a:lnTo>
                <a:cubicBezTo>
                  <a:pt x="192383" y="5874016"/>
                  <a:pt x="0" y="5159537"/>
                  <a:pt x="0" y="4400124"/>
                </a:cubicBezTo>
                <a:cubicBezTo>
                  <a:pt x="0" y="1970003"/>
                  <a:pt x="1970002" y="0"/>
                  <a:pt x="4400123" y="0"/>
                </a:cubicBezTo>
                <a:close/>
              </a:path>
            </a:pathLst>
          </a:custGeom>
          <a:solidFill>
            <a:srgbClr val="853693"/>
          </a:solidFill>
          <a:ln>
            <a:noFill/>
          </a:ln>
          <a:effectLst>
            <a:innerShdw blurRad="495300" dist="190500" dir="11340000">
              <a:prstClr val="black">
                <a:alpha val="71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7" name="Picture 16" descr="Icon&#10;&#10;Description automatically generated">
            <a:extLst>
              <a:ext uri="{FF2B5EF4-FFF2-40B4-BE49-F238E27FC236}">
                <a16:creationId xmlns:a16="http://schemas.microsoft.com/office/drawing/2014/main" id="{287F5099-27E8-B040-8ABE-C892C7BBEF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1912" y="655162"/>
            <a:ext cx="3581890" cy="1638178"/>
          </a:xfrm>
          <a:prstGeom prst="rect">
            <a:avLst/>
          </a:prstGeom>
        </p:spPr>
      </p:pic>
      <p:sp>
        <p:nvSpPr>
          <p:cNvPr id="22" name="Picture Placeholder 21">
            <a:extLst>
              <a:ext uri="{FF2B5EF4-FFF2-40B4-BE49-F238E27FC236}">
                <a16:creationId xmlns:a16="http://schemas.microsoft.com/office/drawing/2014/main" id="{A538C1CA-D9F3-C141-8F59-16135BECE27B}"/>
              </a:ext>
            </a:extLst>
          </p:cNvPr>
          <p:cNvSpPr>
            <a:spLocks noGrp="1"/>
          </p:cNvSpPr>
          <p:nvPr>
            <p:ph type="pic" sz="quarter" idx="17"/>
          </p:nvPr>
        </p:nvSpPr>
        <p:spPr>
          <a:xfrm>
            <a:off x="659311" y="2646809"/>
            <a:ext cx="6041474" cy="4232957"/>
          </a:xfrm>
          <a:custGeom>
            <a:avLst/>
            <a:gdLst>
              <a:gd name="connsiteX0" fmla="*/ 3020737 w 6041474"/>
              <a:gd name="connsiteY0" fmla="*/ 0 h 4232957"/>
              <a:gd name="connsiteX1" fmla="*/ 6041474 w 6041474"/>
              <a:gd name="connsiteY1" fmla="*/ 3103816 h 4232957"/>
              <a:gd name="connsiteX2" fmla="*/ 5905668 w 6041474"/>
              <a:gd name="connsiteY2" fmla="*/ 4026796 h 4232957"/>
              <a:gd name="connsiteX3" fmla="*/ 5832232 w 6041474"/>
              <a:gd name="connsiteY3" fmla="*/ 4232957 h 4232957"/>
              <a:gd name="connsiteX4" fmla="*/ 209243 w 6041474"/>
              <a:gd name="connsiteY4" fmla="*/ 4232957 h 4232957"/>
              <a:gd name="connsiteX5" fmla="*/ 135807 w 6041474"/>
              <a:gd name="connsiteY5" fmla="*/ 4026796 h 4232957"/>
              <a:gd name="connsiteX6" fmla="*/ 0 w 6041474"/>
              <a:gd name="connsiteY6" fmla="*/ 3103816 h 4232957"/>
              <a:gd name="connsiteX7" fmla="*/ 3020737 w 6041474"/>
              <a:gd name="connsiteY7" fmla="*/ 0 h 423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474" h="4232957">
                <a:moveTo>
                  <a:pt x="3020737" y="0"/>
                </a:moveTo>
                <a:cubicBezTo>
                  <a:pt x="4689044" y="0"/>
                  <a:pt x="6041474" y="1389626"/>
                  <a:pt x="6041474" y="3103816"/>
                </a:cubicBezTo>
                <a:cubicBezTo>
                  <a:pt x="6041474" y="3425227"/>
                  <a:pt x="5993928" y="3735227"/>
                  <a:pt x="5905668" y="4026796"/>
                </a:cubicBezTo>
                <a:lnTo>
                  <a:pt x="5832232" y="4232957"/>
                </a:lnTo>
                <a:lnTo>
                  <a:pt x="209243" y="4232957"/>
                </a:lnTo>
                <a:lnTo>
                  <a:pt x="135807" y="4026796"/>
                </a:lnTo>
                <a:cubicBezTo>
                  <a:pt x="47547" y="3735227"/>
                  <a:pt x="0" y="3425227"/>
                  <a:pt x="0" y="3103816"/>
                </a:cubicBezTo>
                <a:cubicBezTo>
                  <a:pt x="0" y="1389626"/>
                  <a:pt x="1352430" y="0"/>
                  <a:pt x="3020737" y="0"/>
                </a:cubicBezTo>
                <a:close/>
              </a:path>
            </a:pathLst>
          </a:custGeom>
          <a:noFill/>
        </p:spPr>
        <p:txBody>
          <a:bodyPr wrap="square">
            <a:noAutofit/>
          </a:bodyPr>
          <a:lstStyle/>
          <a:p>
            <a:endParaRPr lang="en-US"/>
          </a:p>
        </p:txBody>
      </p:sp>
      <p:sp>
        <p:nvSpPr>
          <p:cNvPr id="8" name="Text Placeholder 23">
            <a:extLst>
              <a:ext uri="{FF2B5EF4-FFF2-40B4-BE49-F238E27FC236}">
                <a16:creationId xmlns:a16="http://schemas.microsoft.com/office/drawing/2014/main" id="{10CBB56E-7CBD-0F48-A1C2-0E2E70C191FC}"/>
              </a:ext>
            </a:extLst>
          </p:cNvPr>
          <p:cNvSpPr>
            <a:spLocks noGrp="1"/>
          </p:cNvSpPr>
          <p:nvPr>
            <p:ph type="body" sz="quarter" idx="15" hasCustomPrompt="1"/>
          </p:nvPr>
        </p:nvSpPr>
        <p:spPr>
          <a:xfrm>
            <a:off x="7225690" y="2916656"/>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9" name="Text Placeholder 23">
            <a:extLst>
              <a:ext uri="{FF2B5EF4-FFF2-40B4-BE49-F238E27FC236}">
                <a16:creationId xmlns:a16="http://schemas.microsoft.com/office/drawing/2014/main" id="{807CE745-EAFF-E344-98D0-9D2DAAD59D32}"/>
              </a:ext>
            </a:extLst>
          </p:cNvPr>
          <p:cNvSpPr>
            <a:spLocks noGrp="1"/>
          </p:cNvSpPr>
          <p:nvPr>
            <p:ph type="body" sz="quarter" idx="16" hasCustomPrompt="1"/>
          </p:nvPr>
        </p:nvSpPr>
        <p:spPr>
          <a:xfrm>
            <a:off x="7225690" y="2298133"/>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2</a:t>
            </a:r>
          </a:p>
        </p:txBody>
      </p:sp>
      <p:sp>
        <p:nvSpPr>
          <p:cNvPr id="5" name="Rectangle 4">
            <a:extLst>
              <a:ext uri="{FF2B5EF4-FFF2-40B4-BE49-F238E27FC236}">
                <a16:creationId xmlns:a16="http://schemas.microsoft.com/office/drawing/2014/main" id="{BDD14B6E-D3A2-3042-AF70-EFA2901639AF}"/>
              </a:ext>
            </a:extLst>
          </p:cNvPr>
          <p:cNvSpPr/>
          <p:nvPr userDrawn="1"/>
        </p:nvSpPr>
        <p:spPr>
          <a:xfrm>
            <a:off x="9551280" y="5630370"/>
            <a:ext cx="2672926" cy="697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673D17B3-ECB4-544D-9892-7404086D271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44449"/>
          <a:stretch/>
        </p:blipFill>
        <p:spPr bwMode="auto">
          <a:xfrm>
            <a:off x="9891763" y="5720061"/>
            <a:ext cx="1991960" cy="4574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3781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verview/Content Slide - 6 point">
    <p:spTree>
      <p:nvGrpSpPr>
        <p:cNvPr id="1" name=""/>
        <p:cNvGrpSpPr/>
        <p:nvPr/>
      </p:nvGrpSpPr>
      <p:grpSpPr>
        <a:xfrm>
          <a:off x="0" y="0"/>
          <a:ext cx="0" cy="0"/>
          <a:chOff x="0" y="0"/>
          <a:chExt cx="0" cy="0"/>
        </a:xfrm>
      </p:grpSpPr>
      <p:pic>
        <p:nvPicPr>
          <p:cNvPr id="19" name="Picture 18" descr="A picture containing hole, toilet&#10;&#10;Description automatically generated">
            <a:extLst>
              <a:ext uri="{FF2B5EF4-FFF2-40B4-BE49-F238E27FC236}">
                <a16:creationId xmlns:a16="http://schemas.microsoft.com/office/drawing/2014/main" id="{03C6AF20-A509-0D4A-A4EF-4E892705D0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2784"/>
            <a:ext cx="6392587" cy="6858000"/>
          </a:xfrm>
          <a:prstGeom prst="rect">
            <a:avLst/>
          </a:prstGeom>
        </p:spPr>
      </p:pic>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096000" y="437109"/>
            <a:ext cx="74541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11884" y="1525406"/>
            <a:ext cx="4067527" cy="4591442"/>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14331" y="598656"/>
            <a:ext cx="4135586"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096000" y="1527657"/>
            <a:ext cx="74541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060249" y="1470462"/>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096000" y="2567334"/>
            <a:ext cx="74541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060249" y="2510139"/>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082145" y="3610993"/>
            <a:ext cx="74541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046394" y="3553798"/>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096000" y="4638225"/>
            <a:ext cx="74541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060249" y="4581030"/>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9" name="Text Placeholder 25">
            <a:extLst>
              <a:ext uri="{FF2B5EF4-FFF2-40B4-BE49-F238E27FC236}">
                <a16:creationId xmlns:a16="http://schemas.microsoft.com/office/drawing/2014/main" id="{B47BBA40-D3B2-3449-87E8-7AF910A29AE5}"/>
              </a:ext>
            </a:extLst>
          </p:cNvPr>
          <p:cNvSpPr>
            <a:spLocks noGrp="1"/>
          </p:cNvSpPr>
          <p:nvPr>
            <p:ph type="body" sz="quarter" idx="27" hasCustomPrompt="1"/>
          </p:nvPr>
        </p:nvSpPr>
        <p:spPr>
          <a:xfrm>
            <a:off x="6096000" y="5697112"/>
            <a:ext cx="74541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0" name="Text Placeholder 25">
            <a:extLst>
              <a:ext uri="{FF2B5EF4-FFF2-40B4-BE49-F238E27FC236}">
                <a16:creationId xmlns:a16="http://schemas.microsoft.com/office/drawing/2014/main" id="{F30BBEC5-9C8A-1943-907F-416BF8E28C12}"/>
              </a:ext>
            </a:extLst>
          </p:cNvPr>
          <p:cNvSpPr>
            <a:spLocks noGrp="1"/>
          </p:cNvSpPr>
          <p:nvPr>
            <p:ph type="body" sz="quarter" idx="28" hasCustomPrompt="1"/>
          </p:nvPr>
        </p:nvSpPr>
        <p:spPr>
          <a:xfrm>
            <a:off x="7060249" y="5639917"/>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0114119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9" name="Picture 8" descr="A purple circle with a black circle&#10;&#10;Description automatically generated with low confidence">
            <a:extLst>
              <a:ext uri="{FF2B5EF4-FFF2-40B4-BE49-F238E27FC236}">
                <a16:creationId xmlns:a16="http://schemas.microsoft.com/office/drawing/2014/main" id="{26654832-B38C-3148-B886-DD863FC511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2326"/>
          <a:stretch/>
        </p:blipFill>
        <p:spPr bwMode="auto">
          <a:xfrm flipH="1">
            <a:off x="0" y="0"/>
            <a:ext cx="12192000" cy="5990791"/>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B32EE5CC-E049-D04F-A393-1C6C6E9E99C1}"/>
              </a:ext>
            </a:extLst>
          </p:cNvPr>
          <p:cNvSpPr/>
          <p:nvPr userDrawn="1"/>
        </p:nvSpPr>
        <p:spPr>
          <a:xfrm>
            <a:off x="1807186" y="446394"/>
            <a:ext cx="45719" cy="3744606"/>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Text Placeholder 23">
            <a:extLst>
              <a:ext uri="{FF2B5EF4-FFF2-40B4-BE49-F238E27FC236}">
                <a16:creationId xmlns:a16="http://schemas.microsoft.com/office/drawing/2014/main" id="{F9DD79E2-13F7-2E40-B780-4D807D0D3F24}"/>
              </a:ext>
            </a:extLst>
          </p:cNvPr>
          <p:cNvSpPr>
            <a:spLocks noGrp="1"/>
          </p:cNvSpPr>
          <p:nvPr>
            <p:ph type="body" sz="quarter" idx="17" hasCustomPrompt="1"/>
          </p:nvPr>
        </p:nvSpPr>
        <p:spPr>
          <a:xfrm>
            <a:off x="2088607" y="702109"/>
            <a:ext cx="3791493" cy="845970"/>
          </a:xfrm>
        </p:spPr>
        <p:txBody>
          <a:bodyPr anchor="ctr">
            <a:normAutofit/>
          </a:bodyPr>
          <a:lstStyle>
            <a:lvl1pPr marL="0" indent="0" algn="l">
              <a:buNone/>
              <a:defRPr sz="4800" b="0" i="0">
                <a:solidFill>
                  <a:schemeClr val="bg1"/>
                </a:solidFill>
                <a:latin typeface="+mn-lt"/>
              </a:defRPr>
            </a:lvl1pPr>
          </a:lstStyle>
          <a:p>
            <a:pPr lvl="0"/>
            <a:r>
              <a:rPr lang="en-US" dirty="0"/>
              <a:t>Divider</a:t>
            </a:r>
          </a:p>
        </p:txBody>
      </p:sp>
      <p:sp>
        <p:nvSpPr>
          <p:cNvPr id="15" name="Text Placeholder 23">
            <a:extLst>
              <a:ext uri="{FF2B5EF4-FFF2-40B4-BE49-F238E27FC236}">
                <a16:creationId xmlns:a16="http://schemas.microsoft.com/office/drawing/2014/main" id="{D8590EAF-AFB9-6647-B851-C7B961200BD3}"/>
              </a:ext>
            </a:extLst>
          </p:cNvPr>
          <p:cNvSpPr>
            <a:spLocks noGrp="1"/>
          </p:cNvSpPr>
          <p:nvPr>
            <p:ph type="body" sz="quarter" idx="18" hasCustomPrompt="1"/>
          </p:nvPr>
        </p:nvSpPr>
        <p:spPr>
          <a:xfrm>
            <a:off x="387021" y="702109"/>
            <a:ext cx="1255590" cy="845970"/>
          </a:xfrm>
        </p:spPr>
        <p:txBody>
          <a:bodyPr anchor="ctr">
            <a:noAutofit/>
          </a:bodyPr>
          <a:lstStyle>
            <a:lvl1pPr marL="0" indent="0" algn="l">
              <a:buNone/>
              <a:defRPr sz="6600" b="0" i="0">
                <a:solidFill>
                  <a:schemeClr val="bg1"/>
                </a:solidFill>
                <a:latin typeface="+mn-lt"/>
              </a:defRPr>
            </a:lvl1pPr>
          </a:lstStyle>
          <a:p>
            <a:pPr lvl="0"/>
            <a:r>
              <a:rPr lang="en-US" dirty="0"/>
              <a:t>01</a:t>
            </a:r>
          </a:p>
        </p:txBody>
      </p:sp>
      <p:sp>
        <p:nvSpPr>
          <p:cNvPr id="12" name="Picture Placeholder 11">
            <a:extLst>
              <a:ext uri="{FF2B5EF4-FFF2-40B4-BE49-F238E27FC236}">
                <a16:creationId xmlns:a16="http://schemas.microsoft.com/office/drawing/2014/main" id="{491A7947-BA9C-9942-830D-46A73B3DFD3D}"/>
              </a:ext>
            </a:extLst>
          </p:cNvPr>
          <p:cNvSpPr>
            <a:spLocks noGrp="1"/>
          </p:cNvSpPr>
          <p:nvPr>
            <p:ph type="pic" sz="quarter" idx="19"/>
          </p:nvPr>
        </p:nvSpPr>
        <p:spPr>
          <a:xfrm>
            <a:off x="6756402" y="1141712"/>
            <a:ext cx="5435599" cy="5706715"/>
          </a:xfrm>
          <a:custGeom>
            <a:avLst/>
            <a:gdLst>
              <a:gd name="connsiteX0" fmla="*/ 3259757 w 5435599"/>
              <a:gd name="connsiteY0" fmla="*/ 0 h 5706715"/>
              <a:gd name="connsiteX1" fmla="*/ 5333265 w 5435599"/>
              <a:gd name="connsiteY1" fmla="*/ 744370 h 5706715"/>
              <a:gd name="connsiteX2" fmla="*/ 5435599 w 5435599"/>
              <a:gd name="connsiteY2" fmla="*/ 837378 h 5706715"/>
              <a:gd name="connsiteX3" fmla="*/ 5435599 w 5435599"/>
              <a:gd name="connsiteY3" fmla="*/ 5682137 h 5706715"/>
              <a:gd name="connsiteX4" fmla="*/ 5408556 w 5435599"/>
              <a:gd name="connsiteY4" fmla="*/ 5706715 h 5706715"/>
              <a:gd name="connsiteX5" fmla="*/ 1110958 w 5435599"/>
              <a:gd name="connsiteY5" fmla="*/ 5706715 h 5706715"/>
              <a:gd name="connsiteX6" fmla="*/ 954761 w 5435599"/>
              <a:gd name="connsiteY6" fmla="*/ 5564754 h 5706715"/>
              <a:gd name="connsiteX7" fmla="*/ 0 w 5435599"/>
              <a:gd name="connsiteY7" fmla="*/ 3259757 h 5706715"/>
              <a:gd name="connsiteX8" fmla="*/ 3259757 w 5435599"/>
              <a:gd name="connsiteY8" fmla="*/ 0 h 570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35599" h="5706715">
                <a:moveTo>
                  <a:pt x="3259757" y="0"/>
                </a:moveTo>
                <a:cubicBezTo>
                  <a:pt x="4047394" y="0"/>
                  <a:pt x="4769787" y="279347"/>
                  <a:pt x="5333265" y="744370"/>
                </a:cubicBezTo>
                <a:lnTo>
                  <a:pt x="5435599" y="837378"/>
                </a:lnTo>
                <a:lnTo>
                  <a:pt x="5435599" y="5682137"/>
                </a:lnTo>
                <a:lnTo>
                  <a:pt x="5408556" y="5706715"/>
                </a:lnTo>
                <a:lnTo>
                  <a:pt x="1110958" y="5706715"/>
                </a:lnTo>
                <a:lnTo>
                  <a:pt x="954761" y="5564754"/>
                </a:lnTo>
                <a:cubicBezTo>
                  <a:pt x="364861" y="4974854"/>
                  <a:pt x="0" y="4159914"/>
                  <a:pt x="0" y="3259757"/>
                </a:cubicBezTo>
                <a:cubicBezTo>
                  <a:pt x="0" y="1459443"/>
                  <a:pt x="1459443" y="0"/>
                  <a:pt x="3259757" y="0"/>
                </a:cubicBezTo>
                <a:close/>
              </a:path>
            </a:pathLst>
          </a:custGeom>
        </p:spPr>
        <p:txBody>
          <a:bodyPr wrap="square">
            <a:noAutofit/>
          </a:bodyPr>
          <a:lstStyle/>
          <a:p>
            <a:endParaRPr lang="en-US"/>
          </a:p>
        </p:txBody>
      </p:sp>
      <p:pic>
        <p:nvPicPr>
          <p:cNvPr id="13" name="Picture 12" descr="A purple circle with a black circle&#10;&#10;Description automatically generated with low confidence">
            <a:extLst>
              <a:ext uri="{FF2B5EF4-FFF2-40B4-BE49-F238E27FC236}">
                <a16:creationId xmlns:a16="http://schemas.microsoft.com/office/drawing/2014/main" id="{7C88A623-C27A-7A43-ABD6-06106D8D62F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EECF7CAE-35FB-6043-86B0-0DC6D0D04F0F}"/>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41113636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only MASTER slide ">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37DCDAB-9B29-724B-9E94-12531E00608A}"/>
              </a:ext>
            </a:extLst>
          </p:cNvPr>
          <p:cNvSpPr/>
          <p:nvPr userDrawn="1"/>
        </p:nvSpPr>
        <p:spPr>
          <a:xfrm rot="16200000" flipV="1">
            <a:off x="402393" y="5168694"/>
            <a:ext cx="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Text Placeholder 17">
            <a:extLst>
              <a:ext uri="{FF2B5EF4-FFF2-40B4-BE49-F238E27FC236}">
                <a16:creationId xmlns:a16="http://schemas.microsoft.com/office/drawing/2014/main" id="{E736CB06-6F2A-364A-9CFF-FA02519A37B4}"/>
              </a:ext>
            </a:extLst>
          </p:cNvPr>
          <p:cNvSpPr>
            <a:spLocks noGrp="1"/>
          </p:cNvSpPr>
          <p:nvPr>
            <p:ph type="body" sz="quarter" idx="18" hasCustomPrompt="1"/>
          </p:nvPr>
        </p:nvSpPr>
        <p:spPr>
          <a:xfrm>
            <a:off x="734714" y="1757011"/>
            <a:ext cx="10834986" cy="3856390"/>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8" name="Text Placeholder 23">
            <a:extLst>
              <a:ext uri="{FF2B5EF4-FFF2-40B4-BE49-F238E27FC236}">
                <a16:creationId xmlns:a16="http://schemas.microsoft.com/office/drawing/2014/main" id="{9D73C4D1-288F-DA41-9A08-CA23DF1405B1}"/>
              </a:ext>
            </a:extLst>
          </p:cNvPr>
          <p:cNvSpPr>
            <a:spLocks noGrp="1"/>
          </p:cNvSpPr>
          <p:nvPr>
            <p:ph type="body" sz="quarter" idx="16" hasCustomPrompt="1"/>
          </p:nvPr>
        </p:nvSpPr>
        <p:spPr>
          <a:xfrm>
            <a:off x="734713" y="731461"/>
            <a:ext cx="10834985" cy="580518"/>
          </a:xfrm>
        </p:spPr>
        <p:txBody>
          <a:bodyPr>
            <a:normAutofit/>
          </a:bodyPr>
          <a:lstStyle>
            <a:lvl1pPr marL="0" indent="0" algn="l">
              <a:buNone/>
              <a:defRPr sz="3600" b="1" i="0">
                <a:solidFill>
                  <a:srgbClr val="09446A"/>
                </a:solidFill>
                <a:latin typeface="+mn-lt"/>
              </a:defRPr>
            </a:lvl1pPr>
          </a:lstStyle>
          <a:p>
            <a:pPr lvl="0"/>
            <a:r>
              <a:rPr lang="en-US" dirty="0"/>
              <a:t>Heading</a:t>
            </a:r>
          </a:p>
        </p:txBody>
      </p:sp>
      <p:sp>
        <p:nvSpPr>
          <p:cNvPr id="20" name="Rectangle 19">
            <a:extLst>
              <a:ext uri="{FF2B5EF4-FFF2-40B4-BE49-F238E27FC236}">
                <a16:creationId xmlns:a16="http://schemas.microsoft.com/office/drawing/2014/main" id="{841F0766-0D91-B04D-8876-B9A0AB46ECF3}"/>
              </a:ext>
            </a:extLst>
          </p:cNvPr>
          <p:cNvSpPr>
            <a:spLocks/>
          </p:cNvSpPr>
          <p:nvPr userDrawn="1"/>
        </p:nvSpPr>
        <p:spPr>
          <a:xfrm>
            <a:off x="10058400" y="6228722"/>
            <a:ext cx="1761907" cy="338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Rectangle 23">
            <a:extLst>
              <a:ext uri="{FF2B5EF4-FFF2-40B4-BE49-F238E27FC236}">
                <a16:creationId xmlns:a16="http://schemas.microsoft.com/office/drawing/2014/main" id="{9ACD97AF-EDE2-5F4D-8394-A6DBAB0D31AF}"/>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25" name="Picture 24" descr="A purple circle with a black circle&#10;&#10;Description automatically generated with low confidence">
            <a:extLst>
              <a:ext uri="{FF2B5EF4-FFF2-40B4-BE49-F238E27FC236}">
                <a16:creationId xmlns:a16="http://schemas.microsoft.com/office/drawing/2014/main" id="{38CAB311-0F25-5D4C-9223-1C2FC149A9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6880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Content Slide - 6 point">
    <p:spTree>
      <p:nvGrpSpPr>
        <p:cNvPr id="1" name=""/>
        <p:cNvGrpSpPr/>
        <p:nvPr/>
      </p:nvGrpSpPr>
      <p:grpSpPr>
        <a:xfrm>
          <a:off x="0" y="0"/>
          <a:ext cx="0" cy="0"/>
          <a:chOff x="0" y="0"/>
          <a:chExt cx="0" cy="0"/>
        </a:xfrm>
      </p:grpSpPr>
      <p:pic>
        <p:nvPicPr>
          <p:cNvPr id="19" name="Picture 18" descr="A picture containing hole, toilet&#10;&#10;Description automatically generated">
            <a:extLst>
              <a:ext uri="{FF2B5EF4-FFF2-40B4-BE49-F238E27FC236}">
                <a16:creationId xmlns:a16="http://schemas.microsoft.com/office/drawing/2014/main" id="{03C6AF20-A509-0D4A-A4EF-4E892705D0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2784"/>
            <a:ext cx="6392587" cy="6858000"/>
          </a:xfrm>
          <a:prstGeom prst="rect">
            <a:avLst/>
          </a:prstGeom>
        </p:spPr>
      </p:pic>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096000" y="437109"/>
            <a:ext cx="74541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11884" y="1525406"/>
            <a:ext cx="4067527" cy="4591442"/>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14331" y="598656"/>
            <a:ext cx="4135586"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096000" y="1527657"/>
            <a:ext cx="74541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060249" y="1470462"/>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096000" y="2567334"/>
            <a:ext cx="74541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060249" y="2510139"/>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082145" y="3610993"/>
            <a:ext cx="74541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046394" y="3553798"/>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096000" y="4638225"/>
            <a:ext cx="74541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060249" y="4581030"/>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9" name="Text Placeholder 25">
            <a:extLst>
              <a:ext uri="{FF2B5EF4-FFF2-40B4-BE49-F238E27FC236}">
                <a16:creationId xmlns:a16="http://schemas.microsoft.com/office/drawing/2014/main" id="{B47BBA40-D3B2-3449-87E8-7AF910A29AE5}"/>
              </a:ext>
            </a:extLst>
          </p:cNvPr>
          <p:cNvSpPr>
            <a:spLocks noGrp="1"/>
          </p:cNvSpPr>
          <p:nvPr>
            <p:ph type="body" sz="quarter" idx="27" hasCustomPrompt="1"/>
          </p:nvPr>
        </p:nvSpPr>
        <p:spPr>
          <a:xfrm>
            <a:off x="6096000" y="5697112"/>
            <a:ext cx="74541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0" name="Text Placeholder 25">
            <a:extLst>
              <a:ext uri="{FF2B5EF4-FFF2-40B4-BE49-F238E27FC236}">
                <a16:creationId xmlns:a16="http://schemas.microsoft.com/office/drawing/2014/main" id="{F30BBEC5-9C8A-1943-907F-416BF8E28C12}"/>
              </a:ext>
            </a:extLst>
          </p:cNvPr>
          <p:cNvSpPr>
            <a:spLocks noGrp="1"/>
          </p:cNvSpPr>
          <p:nvPr>
            <p:ph type="body" sz="quarter" idx="28" hasCustomPrompt="1"/>
          </p:nvPr>
        </p:nvSpPr>
        <p:spPr>
          <a:xfrm>
            <a:off x="7060249" y="5639917"/>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765027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lide with photo 1">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35899288-C551-9C4B-A0F7-BFE8C48273EE}"/>
              </a:ext>
            </a:extLst>
          </p:cNvPr>
          <p:cNvSpPr>
            <a:spLocks noGrp="1"/>
          </p:cNvSpPr>
          <p:nvPr>
            <p:ph type="pic" sz="quarter" idx="17"/>
          </p:nvPr>
        </p:nvSpPr>
        <p:spPr>
          <a:xfrm>
            <a:off x="0" y="8806"/>
            <a:ext cx="5276115" cy="6505415"/>
          </a:xfrm>
          <a:custGeom>
            <a:avLst/>
            <a:gdLst>
              <a:gd name="connsiteX0" fmla="*/ 0 w 5276115"/>
              <a:gd name="connsiteY0" fmla="*/ 0 h 6505415"/>
              <a:gd name="connsiteX1" fmla="*/ 4347771 w 5276115"/>
              <a:gd name="connsiteY1" fmla="*/ 0 h 6505415"/>
              <a:gd name="connsiteX2" fmla="*/ 4371844 w 5276115"/>
              <a:gd name="connsiteY2" fmla="*/ 26487 h 6505415"/>
              <a:gd name="connsiteX3" fmla="*/ 5276115 w 5276115"/>
              <a:gd name="connsiteY3" fmla="*/ 2545415 h 6505415"/>
              <a:gd name="connsiteX4" fmla="*/ 1316115 w 5276115"/>
              <a:gd name="connsiteY4" fmla="*/ 6505415 h 6505415"/>
              <a:gd name="connsiteX5" fmla="*/ 138532 w 5276115"/>
              <a:gd name="connsiteY5" fmla="*/ 6327381 h 6505415"/>
              <a:gd name="connsiteX6" fmla="*/ 0 w 5276115"/>
              <a:gd name="connsiteY6" fmla="*/ 6280507 h 650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6115" h="6505415">
                <a:moveTo>
                  <a:pt x="0" y="0"/>
                </a:moveTo>
                <a:lnTo>
                  <a:pt x="4347771" y="0"/>
                </a:lnTo>
                <a:lnTo>
                  <a:pt x="4371844" y="26487"/>
                </a:lnTo>
                <a:cubicBezTo>
                  <a:pt x="4936761" y="711009"/>
                  <a:pt x="5276115" y="1588582"/>
                  <a:pt x="5276115" y="2545415"/>
                </a:cubicBezTo>
                <a:cubicBezTo>
                  <a:pt x="5276115" y="4732463"/>
                  <a:pt x="3503163" y="6505415"/>
                  <a:pt x="1316115" y="6505415"/>
                </a:cubicBezTo>
                <a:cubicBezTo>
                  <a:pt x="906044" y="6505415"/>
                  <a:pt x="510530" y="6443085"/>
                  <a:pt x="138532" y="6327381"/>
                </a:cubicBezTo>
                <a:lnTo>
                  <a:pt x="0" y="6280507"/>
                </a:lnTo>
                <a:close/>
              </a:path>
            </a:pathLst>
          </a:custGeom>
          <a:noFill/>
        </p:spPr>
        <p:txBody>
          <a:bodyPr wrap="square">
            <a:noAutofit/>
          </a:bodyPr>
          <a:lstStyle/>
          <a:p>
            <a:endParaRPr lang="en-US" dirty="0"/>
          </a:p>
        </p:txBody>
      </p:sp>
      <p:sp>
        <p:nvSpPr>
          <p:cNvPr id="24" name="Rectangle 23">
            <a:extLst>
              <a:ext uri="{FF2B5EF4-FFF2-40B4-BE49-F238E27FC236}">
                <a16:creationId xmlns:a16="http://schemas.microsoft.com/office/drawing/2014/main" id="{5E1277FC-3A22-1948-BBA0-F1BF347207A0}"/>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25" name="Picture 24" descr="A purple circle with a black circle&#10;&#10;Description automatically generated with low confidence">
            <a:extLst>
              <a:ext uri="{FF2B5EF4-FFF2-40B4-BE49-F238E27FC236}">
                <a16:creationId xmlns:a16="http://schemas.microsoft.com/office/drawing/2014/main" id="{29B30E52-A0C8-AA47-9FED-0AA7E07368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
        <p:nvSpPr>
          <p:cNvPr id="26" name="Text Placeholder 17">
            <a:extLst>
              <a:ext uri="{FF2B5EF4-FFF2-40B4-BE49-F238E27FC236}">
                <a16:creationId xmlns:a16="http://schemas.microsoft.com/office/drawing/2014/main" id="{5DA2FD8A-191F-034F-A6CB-014403E790C6}"/>
              </a:ext>
            </a:extLst>
          </p:cNvPr>
          <p:cNvSpPr>
            <a:spLocks noGrp="1"/>
          </p:cNvSpPr>
          <p:nvPr>
            <p:ph type="body" sz="quarter" idx="18" hasCustomPrompt="1"/>
          </p:nvPr>
        </p:nvSpPr>
        <p:spPr>
          <a:xfrm>
            <a:off x="6096000" y="1676183"/>
            <a:ext cx="5350934" cy="3856390"/>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7" name="Text Placeholder 23">
            <a:extLst>
              <a:ext uri="{FF2B5EF4-FFF2-40B4-BE49-F238E27FC236}">
                <a16:creationId xmlns:a16="http://schemas.microsoft.com/office/drawing/2014/main" id="{C064D573-C023-524A-BA55-A79EAEBCCE52}"/>
              </a:ext>
            </a:extLst>
          </p:cNvPr>
          <p:cNvSpPr>
            <a:spLocks noGrp="1"/>
          </p:cNvSpPr>
          <p:nvPr>
            <p:ph type="body" sz="quarter" idx="16" hasCustomPrompt="1"/>
          </p:nvPr>
        </p:nvSpPr>
        <p:spPr>
          <a:xfrm>
            <a:off x="6096000" y="650633"/>
            <a:ext cx="5350934" cy="580518"/>
          </a:xfrm>
        </p:spPr>
        <p:txBody>
          <a:bodyPr>
            <a:normAutofit/>
          </a:bodyPr>
          <a:lstStyle>
            <a:lvl1pPr marL="0" indent="0" algn="l">
              <a:buNone/>
              <a:defRPr sz="3600" b="1" i="0">
                <a:solidFill>
                  <a:srgbClr val="09446A"/>
                </a:solidFill>
                <a:latin typeface="+mn-lt"/>
              </a:defRPr>
            </a:lvl1pPr>
          </a:lstStyle>
          <a:p>
            <a:pPr lvl="0"/>
            <a:r>
              <a:rPr lang="en-US" dirty="0"/>
              <a:t>Heading</a:t>
            </a:r>
          </a:p>
        </p:txBody>
      </p:sp>
    </p:spTree>
    <p:extLst>
      <p:ext uri="{BB962C8B-B14F-4D97-AF65-F5344CB8AC3E}">
        <p14:creationId xmlns:p14="http://schemas.microsoft.com/office/powerpoint/2010/main" val="33655421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lide with photo 2">
    <p:spTree>
      <p:nvGrpSpPr>
        <p:cNvPr id="1" name=""/>
        <p:cNvGrpSpPr/>
        <p:nvPr/>
      </p:nvGrpSpPr>
      <p:grpSpPr>
        <a:xfrm>
          <a:off x="0" y="0"/>
          <a:ext cx="0" cy="0"/>
          <a:chOff x="0" y="0"/>
          <a:chExt cx="0" cy="0"/>
        </a:xfrm>
      </p:grpSpPr>
      <p:sp>
        <p:nvSpPr>
          <p:cNvPr id="9" name="Picture Placeholder 15">
            <a:extLst>
              <a:ext uri="{FF2B5EF4-FFF2-40B4-BE49-F238E27FC236}">
                <a16:creationId xmlns:a16="http://schemas.microsoft.com/office/drawing/2014/main" id="{4B053CF1-001A-CB41-BD2C-39FCC76B7501}"/>
              </a:ext>
            </a:extLst>
          </p:cNvPr>
          <p:cNvSpPr>
            <a:spLocks noGrp="1"/>
          </p:cNvSpPr>
          <p:nvPr>
            <p:ph type="pic" sz="quarter" idx="10"/>
          </p:nvPr>
        </p:nvSpPr>
        <p:spPr>
          <a:xfrm>
            <a:off x="8755811" y="0"/>
            <a:ext cx="3436189" cy="6872292"/>
          </a:xfrm>
          <a:custGeom>
            <a:avLst/>
            <a:gdLst>
              <a:gd name="connsiteX0" fmla="*/ 3436146 w 3436189"/>
              <a:gd name="connsiteY0" fmla="*/ 0 h 6872292"/>
              <a:gd name="connsiteX1" fmla="*/ 3436146 w 3436189"/>
              <a:gd name="connsiteY1" fmla="*/ 1598140 h 6872292"/>
              <a:gd name="connsiteX2" fmla="*/ 3268984 w 3436189"/>
              <a:gd name="connsiteY2" fmla="*/ 1623651 h 6872292"/>
              <a:gd name="connsiteX3" fmla="*/ 1785935 w 3436189"/>
              <a:gd name="connsiteY3" fmla="*/ 3443291 h 6872292"/>
              <a:gd name="connsiteX4" fmla="*/ 3268984 w 3436189"/>
              <a:gd name="connsiteY4" fmla="*/ 5262931 h 6872292"/>
              <a:gd name="connsiteX5" fmla="*/ 3436146 w 3436189"/>
              <a:gd name="connsiteY5" fmla="*/ 5288443 h 6872292"/>
              <a:gd name="connsiteX6" fmla="*/ 3436146 w 3436189"/>
              <a:gd name="connsiteY6" fmla="*/ 6872291 h 6872292"/>
              <a:gd name="connsiteX7" fmla="*/ 3436189 w 3436189"/>
              <a:gd name="connsiteY7" fmla="*/ 6872291 h 6872292"/>
              <a:gd name="connsiteX8" fmla="*/ 3436146 w 3436189"/>
              <a:gd name="connsiteY8" fmla="*/ 6872292 h 6872292"/>
              <a:gd name="connsiteX9" fmla="*/ 0 w 3436189"/>
              <a:gd name="connsiteY9" fmla="*/ 3436146 h 6872292"/>
              <a:gd name="connsiteX10" fmla="*/ 3436146 w 3436189"/>
              <a:gd name="connsiteY10" fmla="*/ 0 h 687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6189" h="6872292">
                <a:moveTo>
                  <a:pt x="3436146" y="0"/>
                </a:moveTo>
                <a:lnTo>
                  <a:pt x="3436146" y="1598140"/>
                </a:lnTo>
                <a:lnTo>
                  <a:pt x="3268984" y="1623651"/>
                </a:lnTo>
                <a:cubicBezTo>
                  <a:pt x="2422610" y="1796845"/>
                  <a:pt x="1785935" y="2545716"/>
                  <a:pt x="1785935" y="3443291"/>
                </a:cubicBezTo>
                <a:cubicBezTo>
                  <a:pt x="1785935" y="4340866"/>
                  <a:pt x="2422610" y="5089738"/>
                  <a:pt x="3268984" y="5262931"/>
                </a:cubicBezTo>
                <a:lnTo>
                  <a:pt x="3436146" y="5288443"/>
                </a:lnTo>
                <a:lnTo>
                  <a:pt x="3436146" y="6872291"/>
                </a:lnTo>
                <a:lnTo>
                  <a:pt x="3436189" y="6872291"/>
                </a:lnTo>
                <a:lnTo>
                  <a:pt x="3436146" y="6872292"/>
                </a:lnTo>
                <a:cubicBezTo>
                  <a:pt x="1538415" y="6872292"/>
                  <a:pt x="0" y="5333877"/>
                  <a:pt x="0" y="3436146"/>
                </a:cubicBezTo>
                <a:cubicBezTo>
                  <a:pt x="0" y="1538415"/>
                  <a:pt x="1538415" y="0"/>
                  <a:pt x="3436146" y="0"/>
                </a:cubicBezTo>
                <a:close/>
              </a:path>
            </a:pathLst>
          </a:custGeom>
          <a:ln>
            <a:noFill/>
          </a:ln>
        </p:spPr>
        <p:txBody>
          <a:bodyPr wrap="square">
            <a:noAutofit/>
          </a:bodyPr>
          <a:lstStyle>
            <a:lvl1pPr>
              <a:defRPr>
                <a:ln>
                  <a:noFill/>
                </a:ln>
              </a:defRPr>
            </a:lvl1pPr>
          </a:lstStyle>
          <a:p>
            <a:endParaRPr lang="en-US"/>
          </a:p>
        </p:txBody>
      </p:sp>
      <p:sp>
        <p:nvSpPr>
          <p:cNvPr id="13" name="Text Placeholder 17">
            <a:extLst>
              <a:ext uri="{FF2B5EF4-FFF2-40B4-BE49-F238E27FC236}">
                <a16:creationId xmlns:a16="http://schemas.microsoft.com/office/drawing/2014/main" id="{B4400724-8644-0143-93FC-BDAEDE055A86}"/>
              </a:ext>
            </a:extLst>
          </p:cNvPr>
          <p:cNvSpPr>
            <a:spLocks noGrp="1"/>
          </p:cNvSpPr>
          <p:nvPr>
            <p:ph type="body" sz="quarter" idx="18" hasCustomPrompt="1"/>
          </p:nvPr>
        </p:nvSpPr>
        <p:spPr>
          <a:xfrm>
            <a:off x="880533" y="1845516"/>
            <a:ext cx="7179734" cy="3856390"/>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4" name="Text Placeholder 23">
            <a:extLst>
              <a:ext uri="{FF2B5EF4-FFF2-40B4-BE49-F238E27FC236}">
                <a16:creationId xmlns:a16="http://schemas.microsoft.com/office/drawing/2014/main" id="{42FBE3CF-C9F4-F44B-ABC8-C2D51D5C0ADB}"/>
              </a:ext>
            </a:extLst>
          </p:cNvPr>
          <p:cNvSpPr>
            <a:spLocks noGrp="1"/>
          </p:cNvSpPr>
          <p:nvPr>
            <p:ph type="body" sz="quarter" idx="16" hasCustomPrompt="1"/>
          </p:nvPr>
        </p:nvSpPr>
        <p:spPr>
          <a:xfrm>
            <a:off x="880533" y="819966"/>
            <a:ext cx="7179734" cy="580518"/>
          </a:xfrm>
        </p:spPr>
        <p:txBody>
          <a:bodyPr>
            <a:normAutofit/>
          </a:bodyPr>
          <a:lstStyle>
            <a:lvl1pPr marL="0" indent="0" algn="l">
              <a:buNone/>
              <a:defRPr sz="3600" b="1" i="0">
                <a:solidFill>
                  <a:srgbClr val="09446A"/>
                </a:solidFill>
                <a:latin typeface="+mn-lt"/>
              </a:defRPr>
            </a:lvl1pPr>
          </a:lstStyle>
          <a:p>
            <a:pPr lvl="0"/>
            <a:r>
              <a:rPr lang="en-US" dirty="0"/>
              <a:t>Heading</a:t>
            </a:r>
          </a:p>
        </p:txBody>
      </p:sp>
      <p:pic>
        <p:nvPicPr>
          <p:cNvPr id="15" name="Picture 14" descr="A purple circle with a black circle&#10;&#10;Description automatically generated with low confidence">
            <a:extLst>
              <a:ext uri="{FF2B5EF4-FFF2-40B4-BE49-F238E27FC236}">
                <a16:creationId xmlns:a16="http://schemas.microsoft.com/office/drawing/2014/main" id="{CB65922B-36F5-7540-A41B-F33A710F3A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62BE26B8-A4B5-B14A-9392-8F9882C1ABC9}"/>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10308297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lide with photo 3 (soli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0" y="-9574"/>
            <a:ext cx="12192000" cy="6867574"/>
          </a:xfrm>
          <a:prstGeom prst="rect">
            <a:avLst/>
          </a:prstGeom>
          <a:solidFill>
            <a:srgbClr val="853693"/>
          </a:solidFill>
          <a:ln>
            <a:noFill/>
          </a:ln>
          <a:effectLst>
            <a:innerShdw blurRad="520700" dist="1524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4" y="1640703"/>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6" name="Picture Placeholder 15">
            <a:extLst>
              <a:ext uri="{FF2B5EF4-FFF2-40B4-BE49-F238E27FC236}">
                <a16:creationId xmlns:a16="http://schemas.microsoft.com/office/drawing/2014/main" id="{8A70C33F-E7E2-C04A-ABE4-546510AADB79}"/>
              </a:ext>
            </a:extLst>
          </p:cNvPr>
          <p:cNvSpPr>
            <a:spLocks noGrp="1"/>
          </p:cNvSpPr>
          <p:nvPr>
            <p:ph type="pic" sz="quarter" idx="19"/>
          </p:nvPr>
        </p:nvSpPr>
        <p:spPr>
          <a:xfrm>
            <a:off x="6756402" y="1141712"/>
            <a:ext cx="5435599" cy="5706715"/>
          </a:xfrm>
          <a:custGeom>
            <a:avLst/>
            <a:gdLst>
              <a:gd name="connsiteX0" fmla="*/ 3259757 w 5435599"/>
              <a:gd name="connsiteY0" fmla="*/ 0 h 5706715"/>
              <a:gd name="connsiteX1" fmla="*/ 5333265 w 5435599"/>
              <a:gd name="connsiteY1" fmla="*/ 744370 h 5706715"/>
              <a:gd name="connsiteX2" fmla="*/ 5435599 w 5435599"/>
              <a:gd name="connsiteY2" fmla="*/ 837378 h 5706715"/>
              <a:gd name="connsiteX3" fmla="*/ 5435599 w 5435599"/>
              <a:gd name="connsiteY3" fmla="*/ 5682137 h 5706715"/>
              <a:gd name="connsiteX4" fmla="*/ 5408556 w 5435599"/>
              <a:gd name="connsiteY4" fmla="*/ 5706715 h 5706715"/>
              <a:gd name="connsiteX5" fmla="*/ 1110958 w 5435599"/>
              <a:gd name="connsiteY5" fmla="*/ 5706715 h 5706715"/>
              <a:gd name="connsiteX6" fmla="*/ 954761 w 5435599"/>
              <a:gd name="connsiteY6" fmla="*/ 5564754 h 5706715"/>
              <a:gd name="connsiteX7" fmla="*/ 0 w 5435599"/>
              <a:gd name="connsiteY7" fmla="*/ 3259757 h 5706715"/>
              <a:gd name="connsiteX8" fmla="*/ 3259757 w 5435599"/>
              <a:gd name="connsiteY8" fmla="*/ 0 h 570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35599" h="5706715">
                <a:moveTo>
                  <a:pt x="3259757" y="0"/>
                </a:moveTo>
                <a:cubicBezTo>
                  <a:pt x="4047394" y="0"/>
                  <a:pt x="4769787" y="279347"/>
                  <a:pt x="5333265" y="744370"/>
                </a:cubicBezTo>
                <a:lnTo>
                  <a:pt x="5435599" y="837378"/>
                </a:lnTo>
                <a:lnTo>
                  <a:pt x="5435599" y="5682137"/>
                </a:lnTo>
                <a:lnTo>
                  <a:pt x="5408556" y="5706715"/>
                </a:lnTo>
                <a:lnTo>
                  <a:pt x="1110958" y="5706715"/>
                </a:lnTo>
                <a:lnTo>
                  <a:pt x="954761" y="5564754"/>
                </a:lnTo>
                <a:cubicBezTo>
                  <a:pt x="364861" y="4974854"/>
                  <a:pt x="0" y="4159914"/>
                  <a:pt x="0" y="3259757"/>
                </a:cubicBezTo>
                <a:cubicBezTo>
                  <a:pt x="0" y="1459443"/>
                  <a:pt x="1459443" y="0"/>
                  <a:pt x="3259757" y="0"/>
                </a:cubicBezTo>
                <a:close/>
              </a:path>
            </a:pathLst>
          </a:custGeom>
        </p:spPr>
        <p:txBody>
          <a:bodyPr wrap="square">
            <a:noAutofit/>
          </a:bodyPr>
          <a:lstStyle/>
          <a:p>
            <a:endParaRPr lang="en-US"/>
          </a:p>
        </p:txBody>
      </p:sp>
      <p:pic>
        <p:nvPicPr>
          <p:cNvPr id="17" name="Picture 16" descr="A purple circle with a black circle&#10;&#10;Description automatically generated with low confidence">
            <a:extLst>
              <a:ext uri="{FF2B5EF4-FFF2-40B4-BE49-F238E27FC236}">
                <a16:creationId xmlns:a16="http://schemas.microsoft.com/office/drawing/2014/main" id="{6404AC6E-08D3-6E42-AFD1-D106158C058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8" name="Rectangle 17">
            <a:extLst>
              <a:ext uri="{FF2B5EF4-FFF2-40B4-BE49-F238E27FC236}">
                <a16:creationId xmlns:a16="http://schemas.microsoft.com/office/drawing/2014/main" id="{32ACC22E-7E76-E246-B3D1-AC27AAD9015D}"/>
              </a:ext>
            </a:extLst>
          </p:cNvPr>
          <p:cNvSpPr/>
          <p:nvPr userDrawn="1"/>
        </p:nvSpPr>
        <p:spPr>
          <a:xfrm>
            <a:off x="1064326" y="6471093"/>
            <a:ext cx="2130711" cy="230832"/>
          </a:xfrm>
          <a:prstGeom prst="rect">
            <a:avLst/>
          </a:prstGeom>
        </p:spPr>
        <p:txBody>
          <a:bodyPr wrap="none">
            <a:spAutoFit/>
          </a:bodyPr>
          <a:lstStyle/>
          <a:p>
            <a:pPr lvl="0" algn="l"/>
            <a:r>
              <a:rPr lang="en-US" sz="900" dirty="0">
                <a:solidFill>
                  <a:schemeClr val="bg1"/>
                </a:solidFill>
              </a:rPr>
              <a:t>strengthening female community leaders</a:t>
            </a:r>
          </a:p>
        </p:txBody>
      </p:sp>
    </p:spTree>
    <p:extLst>
      <p:ext uri="{BB962C8B-B14F-4D97-AF65-F5344CB8AC3E}">
        <p14:creationId xmlns:p14="http://schemas.microsoft.com/office/powerpoint/2010/main" val="16765412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arge Photo Slide - Prupl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1FA61A72-BC4D-F04A-A3BA-6975406B568A}"/>
              </a:ext>
            </a:extLst>
          </p:cNvPr>
          <p:cNvSpPr/>
          <p:nvPr userDrawn="1"/>
        </p:nvSpPr>
        <p:spPr>
          <a:xfrm>
            <a:off x="-1" y="-16255"/>
            <a:ext cx="5994403" cy="5249886"/>
          </a:xfrm>
          <a:custGeom>
            <a:avLst/>
            <a:gdLst>
              <a:gd name="connsiteX0" fmla="*/ 0 w 5994403"/>
              <a:gd name="connsiteY0" fmla="*/ 0 h 5249886"/>
              <a:gd name="connsiteX1" fmla="*/ 5910658 w 5994403"/>
              <a:gd name="connsiteY1" fmla="*/ 0 h 5249886"/>
              <a:gd name="connsiteX2" fmla="*/ 5971686 w 5994403"/>
              <a:gd name="connsiteY2" fmla="*/ 399875 h 5249886"/>
              <a:gd name="connsiteX3" fmla="*/ 5994403 w 5994403"/>
              <a:gd name="connsiteY3" fmla="*/ 849762 h 5249886"/>
              <a:gd name="connsiteX4" fmla="*/ 1594279 w 5994403"/>
              <a:gd name="connsiteY4" fmla="*/ 5249886 h 5249886"/>
              <a:gd name="connsiteX5" fmla="*/ 81369 w 5994403"/>
              <a:gd name="connsiteY5" fmla="*/ 4982888 h 5249886"/>
              <a:gd name="connsiteX6" fmla="*/ 0 w 5994403"/>
              <a:gd name="connsiteY6" fmla="*/ 4950805 h 52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403" h="5249886">
                <a:moveTo>
                  <a:pt x="0" y="0"/>
                </a:moveTo>
                <a:lnTo>
                  <a:pt x="5910658" y="0"/>
                </a:lnTo>
                <a:lnTo>
                  <a:pt x="5971686" y="399875"/>
                </a:lnTo>
                <a:cubicBezTo>
                  <a:pt x="5986708" y="547794"/>
                  <a:pt x="5994403" y="697879"/>
                  <a:pt x="5994403" y="849762"/>
                </a:cubicBezTo>
                <a:cubicBezTo>
                  <a:pt x="5994403" y="3279883"/>
                  <a:pt x="4024400" y="5249886"/>
                  <a:pt x="1594279" y="5249886"/>
                </a:cubicBezTo>
                <a:cubicBezTo>
                  <a:pt x="1062690" y="5249886"/>
                  <a:pt x="553119" y="5155619"/>
                  <a:pt x="81369" y="4982888"/>
                </a:cubicBezTo>
                <a:lnTo>
                  <a:pt x="0" y="4950805"/>
                </a:lnTo>
                <a:close/>
              </a:path>
            </a:pathLst>
          </a:custGeom>
          <a:solidFill>
            <a:srgbClr val="853693"/>
          </a:solidFill>
          <a:ln>
            <a:noFill/>
          </a:ln>
          <a:effectLst>
            <a:innerShdw blurRad="495300" dist="190500" dir="336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Picture Placeholder 20">
            <a:extLst>
              <a:ext uri="{FF2B5EF4-FFF2-40B4-BE49-F238E27FC236}">
                <a16:creationId xmlns:a16="http://schemas.microsoft.com/office/drawing/2014/main" id="{75F1B4C7-2F92-EF4D-9084-6326EF657FB8}"/>
              </a:ext>
            </a:extLst>
          </p:cNvPr>
          <p:cNvSpPr>
            <a:spLocks noGrp="1"/>
          </p:cNvSpPr>
          <p:nvPr>
            <p:ph type="pic" sz="quarter" idx="21"/>
          </p:nvPr>
        </p:nvSpPr>
        <p:spPr>
          <a:xfrm>
            <a:off x="0" y="0"/>
            <a:ext cx="12192000" cy="6858000"/>
          </a:xfrm>
          <a:custGeom>
            <a:avLst/>
            <a:gdLst>
              <a:gd name="connsiteX0" fmla="*/ 591065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4950805 h 6858000"/>
              <a:gd name="connsiteX5" fmla="*/ 81369 w 12192000"/>
              <a:gd name="connsiteY5" fmla="*/ 4982888 h 6858000"/>
              <a:gd name="connsiteX6" fmla="*/ 1594279 w 12192000"/>
              <a:gd name="connsiteY6" fmla="*/ 5249886 h 6858000"/>
              <a:gd name="connsiteX7" fmla="*/ 5994403 w 12192000"/>
              <a:gd name="connsiteY7" fmla="*/ 849762 h 6858000"/>
              <a:gd name="connsiteX8" fmla="*/ 5971686 w 12192000"/>
              <a:gd name="connsiteY8" fmla="*/ 3998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910658" y="0"/>
                </a:moveTo>
                <a:lnTo>
                  <a:pt x="12192000" y="0"/>
                </a:lnTo>
                <a:lnTo>
                  <a:pt x="12192000" y="6858000"/>
                </a:lnTo>
                <a:lnTo>
                  <a:pt x="0" y="6858000"/>
                </a:lnTo>
                <a:lnTo>
                  <a:pt x="0" y="4950805"/>
                </a:lnTo>
                <a:lnTo>
                  <a:pt x="81369" y="4982888"/>
                </a:lnTo>
                <a:cubicBezTo>
                  <a:pt x="553119" y="5155619"/>
                  <a:pt x="1062690" y="5249886"/>
                  <a:pt x="1594279" y="5249886"/>
                </a:cubicBezTo>
                <a:cubicBezTo>
                  <a:pt x="4024400" y="5249886"/>
                  <a:pt x="5994403" y="3279883"/>
                  <a:pt x="5994403" y="849762"/>
                </a:cubicBezTo>
                <a:cubicBezTo>
                  <a:pt x="5994403" y="697879"/>
                  <a:pt x="5986708" y="547794"/>
                  <a:pt x="5971686" y="399875"/>
                </a:cubicBezTo>
                <a:close/>
              </a:path>
            </a:pathLst>
          </a:custGeom>
        </p:spPr>
        <p:txBody>
          <a:bodyPr wrap="square">
            <a:noAutofit/>
          </a:bodyPr>
          <a:lstStyle/>
          <a:p>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587065"/>
            <a:ext cx="184731" cy="369332"/>
          </a:xfrm>
          <a:prstGeom prst="rect">
            <a:avLst/>
          </a:prstGeom>
          <a:noFill/>
        </p:spPr>
        <p:txBody>
          <a:bodyPr wrap="none" rtlCol="0">
            <a:spAutoFit/>
          </a:bodyPr>
          <a:lstStyle/>
          <a:p>
            <a:endParaRPr lang="en-US" dirty="0"/>
          </a:p>
        </p:txBody>
      </p:sp>
      <p:sp>
        <p:nvSpPr>
          <p:cNvPr id="10" name="Text Placeholder 23">
            <a:extLst>
              <a:ext uri="{FF2B5EF4-FFF2-40B4-BE49-F238E27FC236}">
                <a16:creationId xmlns:a16="http://schemas.microsoft.com/office/drawing/2014/main" id="{371BECE4-6731-5547-8F1D-4A38ED0A5F33}"/>
              </a:ext>
            </a:extLst>
          </p:cNvPr>
          <p:cNvSpPr>
            <a:spLocks noGrp="1"/>
          </p:cNvSpPr>
          <p:nvPr>
            <p:ph type="body" sz="quarter" idx="19" hasCustomPrompt="1"/>
          </p:nvPr>
        </p:nvSpPr>
        <p:spPr>
          <a:xfrm>
            <a:off x="503238" y="684070"/>
            <a:ext cx="4404721"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2" name="Text Placeholder 17">
            <a:extLst>
              <a:ext uri="{FF2B5EF4-FFF2-40B4-BE49-F238E27FC236}">
                <a16:creationId xmlns:a16="http://schemas.microsoft.com/office/drawing/2014/main" id="{CB0F69B6-004B-8247-A75B-E3DC6BE4322D}"/>
              </a:ext>
            </a:extLst>
          </p:cNvPr>
          <p:cNvSpPr>
            <a:spLocks noGrp="1"/>
          </p:cNvSpPr>
          <p:nvPr>
            <p:ph type="body" sz="quarter" idx="20" hasCustomPrompt="1"/>
          </p:nvPr>
        </p:nvSpPr>
        <p:spPr>
          <a:xfrm>
            <a:off x="503238" y="1624369"/>
            <a:ext cx="4332233"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11576381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arge Photo Slide - Lim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1FA61A72-BC4D-F04A-A3BA-6975406B568A}"/>
              </a:ext>
            </a:extLst>
          </p:cNvPr>
          <p:cNvSpPr/>
          <p:nvPr userDrawn="1"/>
        </p:nvSpPr>
        <p:spPr>
          <a:xfrm>
            <a:off x="-1" y="-16255"/>
            <a:ext cx="5994403" cy="5249886"/>
          </a:xfrm>
          <a:custGeom>
            <a:avLst/>
            <a:gdLst>
              <a:gd name="connsiteX0" fmla="*/ 0 w 5994403"/>
              <a:gd name="connsiteY0" fmla="*/ 0 h 5249886"/>
              <a:gd name="connsiteX1" fmla="*/ 5910658 w 5994403"/>
              <a:gd name="connsiteY1" fmla="*/ 0 h 5249886"/>
              <a:gd name="connsiteX2" fmla="*/ 5971686 w 5994403"/>
              <a:gd name="connsiteY2" fmla="*/ 399875 h 5249886"/>
              <a:gd name="connsiteX3" fmla="*/ 5994403 w 5994403"/>
              <a:gd name="connsiteY3" fmla="*/ 849762 h 5249886"/>
              <a:gd name="connsiteX4" fmla="*/ 1594279 w 5994403"/>
              <a:gd name="connsiteY4" fmla="*/ 5249886 h 5249886"/>
              <a:gd name="connsiteX5" fmla="*/ 81369 w 5994403"/>
              <a:gd name="connsiteY5" fmla="*/ 4982888 h 5249886"/>
              <a:gd name="connsiteX6" fmla="*/ 0 w 5994403"/>
              <a:gd name="connsiteY6" fmla="*/ 4950805 h 52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403" h="5249886">
                <a:moveTo>
                  <a:pt x="0" y="0"/>
                </a:moveTo>
                <a:lnTo>
                  <a:pt x="5910658" y="0"/>
                </a:lnTo>
                <a:lnTo>
                  <a:pt x="5971686" y="399875"/>
                </a:lnTo>
                <a:cubicBezTo>
                  <a:pt x="5986708" y="547794"/>
                  <a:pt x="5994403" y="697879"/>
                  <a:pt x="5994403" y="849762"/>
                </a:cubicBezTo>
                <a:cubicBezTo>
                  <a:pt x="5994403" y="3279883"/>
                  <a:pt x="4024400" y="5249886"/>
                  <a:pt x="1594279" y="5249886"/>
                </a:cubicBezTo>
                <a:cubicBezTo>
                  <a:pt x="1062690" y="5249886"/>
                  <a:pt x="553119" y="5155619"/>
                  <a:pt x="81369" y="4982888"/>
                </a:cubicBezTo>
                <a:lnTo>
                  <a:pt x="0" y="4950805"/>
                </a:lnTo>
                <a:close/>
              </a:path>
            </a:pathLst>
          </a:custGeom>
          <a:solidFill>
            <a:srgbClr val="93C23D"/>
          </a:solidFill>
          <a:ln>
            <a:noFill/>
          </a:ln>
          <a:effectLst>
            <a:innerShdw blurRad="495300" dist="190500" dir="336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Picture Placeholder 20">
            <a:extLst>
              <a:ext uri="{FF2B5EF4-FFF2-40B4-BE49-F238E27FC236}">
                <a16:creationId xmlns:a16="http://schemas.microsoft.com/office/drawing/2014/main" id="{75F1B4C7-2F92-EF4D-9084-6326EF657FB8}"/>
              </a:ext>
            </a:extLst>
          </p:cNvPr>
          <p:cNvSpPr>
            <a:spLocks noGrp="1"/>
          </p:cNvSpPr>
          <p:nvPr>
            <p:ph type="pic" sz="quarter" idx="21"/>
          </p:nvPr>
        </p:nvSpPr>
        <p:spPr>
          <a:xfrm>
            <a:off x="0" y="0"/>
            <a:ext cx="12192000" cy="6858000"/>
          </a:xfrm>
          <a:custGeom>
            <a:avLst/>
            <a:gdLst>
              <a:gd name="connsiteX0" fmla="*/ 591065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4950805 h 6858000"/>
              <a:gd name="connsiteX5" fmla="*/ 81369 w 12192000"/>
              <a:gd name="connsiteY5" fmla="*/ 4982888 h 6858000"/>
              <a:gd name="connsiteX6" fmla="*/ 1594279 w 12192000"/>
              <a:gd name="connsiteY6" fmla="*/ 5249886 h 6858000"/>
              <a:gd name="connsiteX7" fmla="*/ 5994403 w 12192000"/>
              <a:gd name="connsiteY7" fmla="*/ 849762 h 6858000"/>
              <a:gd name="connsiteX8" fmla="*/ 5971686 w 12192000"/>
              <a:gd name="connsiteY8" fmla="*/ 3998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910658" y="0"/>
                </a:moveTo>
                <a:lnTo>
                  <a:pt x="12192000" y="0"/>
                </a:lnTo>
                <a:lnTo>
                  <a:pt x="12192000" y="6858000"/>
                </a:lnTo>
                <a:lnTo>
                  <a:pt x="0" y="6858000"/>
                </a:lnTo>
                <a:lnTo>
                  <a:pt x="0" y="4950805"/>
                </a:lnTo>
                <a:lnTo>
                  <a:pt x="81369" y="4982888"/>
                </a:lnTo>
                <a:cubicBezTo>
                  <a:pt x="553119" y="5155619"/>
                  <a:pt x="1062690" y="5249886"/>
                  <a:pt x="1594279" y="5249886"/>
                </a:cubicBezTo>
                <a:cubicBezTo>
                  <a:pt x="4024400" y="5249886"/>
                  <a:pt x="5994403" y="3279883"/>
                  <a:pt x="5994403" y="849762"/>
                </a:cubicBezTo>
                <a:cubicBezTo>
                  <a:pt x="5994403" y="697879"/>
                  <a:pt x="5986708" y="547794"/>
                  <a:pt x="5971686" y="399875"/>
                </a:cubicBezTo>
                <a:close/>
              </a:path>
            </a:pathLst>
          </a:custGeom>
        </p:spPr>
        <p:txBody>
          <a:bodyPr wrap="square">
            <a:noAutofit/>
          </a:bodyPr>
          <a:lstStyle/>
          <a:p>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587065"/>
            <a:ext cx="184731" cy="369332"/>
          </a:xfrm>
          <a:prstGeom prst="rect">
            <a:avLst/>
          </a:prstGeom>
          <a:noFill/>
        </p:spPr>
        <p:txBody>
          <a:bodyPr wrap="none" rtlCol="0">
            <a:spAutoFit/>
          </a:bodyPr>
          <a:lstStyle/>
          <a:p>
            <a:endParaRPr lang="en-US" dirty="0"/>
          </a:p>
        </p:txBody>
      </p:sp>
      <p:sp>
        <p:nvSpPr>
          <p:cNvPr id="10" name="Text Placeholder 23">
            <a:extLst>
              <a:ext uri="{FF2B5EF4-FFF2-40B4-BE49-F238E27FC236}">
                <a16:creationId xmlns:a16="http://schemas.microsoft.com/office/drawing/2014/main" id="{371BECE4-6731-5547-8F1D-4A38ED0A5F33}"/>
              </a:ext>
            </a:extLst>
          </p:cNvPr>
          <p:cNvSpPr>
            <a:spLocks noGrp="1"/>
          </p:cNvSpPr>
          <p:nvPr>
            <p:ph type="body" sz="quarter" idx="19" hasCustomPrompt="1"/>
          </p:nvPr>
        </p:nvSpPr>
        <p:spPr>
          <a:xfrm>
            <a:off x="503238" y="684070"/>
            <a:ext cx="4404721"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2" name="Text Placeholder 17">
            <a:extLst>
              <a:ext uri="{FF2B5EF4-FFF2-40B4-BE49-F238E27FC236}">
                <a16:creationId xmlns:a16="http://schemas.microsoft.com/office/drawing/2014/main" id="{CB0F69B6-004B-8247-A75B-E3DC6BE4322D}"/>
              </a:ext>
            </a:extLst>
          </p:cNvPr>
          <p:cNvSpPr>
            <a:spLocks noGrp="1"/>
          </p:cNvSpPr>
          <p:nvPr>
            <p:ph type="body" sz="quarter" idx="20" hasCustomPrompt="1"/>
          </p:nvPr>
        </p:nvSpPr>
        <p:spPr>
          <a:xfrm>
            <a:off x="503238" y="1624369"/>
            <a:ext cx="4332233"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1823341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200F3D8-1F43-A84F-9E80-19AD34C4FFFC}"/>
              </a:ext>
            </a:extLst>
          </p:cNvPr>
          <p:cNvSpPr/>
          <p:nvPr userDrawn="1"/>
        </p:nvSpPr>
        <p:spPr>
          <a:xfrm>
            <a:off x="3130350" y="209349"/>
            <a:ext cx="5931299" cy="5931299"/>
          </a:xfrm>
          <a:prstGeom prst="ellipse">
            <a:avLst/>
          </a:prstGeom>
          <a:solidFill>
            <a:srgbClr val="853693"/>
          </a:solidFill>
          <a:ln>
            <a:noFill/>
          </a:ln>
          <a:effectLst>
            <a:innerShdw blurRad="495300" dist="190500" dir="336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D31A1F-F0FD-D84A-99A6-AE32A35F54A9}"/>
              </a:ext>
            </a:extLst>
          </p:cNvPr>
          <p:cNvSpPr/>
          <p:nvPr userDrawn="1"/>
        </p:nvSpPr>
        <p:spPr>
          <a:xfrm>
            <a:off x="0" y="6445449"/>
            <a:ext cx="12192000" cy="230832"/>
          </a:xfrm>
          <a:prstGeom prst="rect">
            <a:avLst/>
          </a:prstGeom>
        </p:spPr>
        <p:txBody>
          <a:bodyPr wrap="square">
            <a:spAutoFit/>
          </a:bodyPr>
          <a:lstStyle/>
          <a:p>
            <a:pPr lvl="0" algn="ctr"/>
            <a:r>
              <a:rPr lang="en-US" sz="900" dirty="0">
                <a:solidFill>
                  <a:srgbClr val="09446A"/>
                </a:solidFill>
              </a:rPr>
              <a:t>strengthening female community leaders</a:t>
            </a:r>
          </a:p>
        </p:txBody>
      </p:sp>
      <p:sp>
        <p:nvSpPr>
          <p:cNvPr id="8" name="Text Placeholder 23">
            <a:extLst>
              <a:ext uri="{FF2B5EF4-FFF2-40B4-BE49-F238E27FC236}">
                <a16:creationId xmlns:a16="http://schemas.microsoft.com/office/drawing/2014/main" id="{66A7AF90-55C0-F44B-83E4-9F77C86E2839}"/>
              </a:ext>
            </a:extLst>
          </p:cNvPr>
          <p:cNvSpPr>
            <a:spLocks noGrp="1"/>
          </p:cNvSpPr>
          <p:nvPr>
            <p:ph type="body" sz="quarter" idx="14" hasCustomPrompt="1"/>
          </p:nvPr>
        </p:nvSpPr>
        <p:spPr>
          <a:xfrm>
            <a:off x="7638637" y="399135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83F29440-5949-7B42-BAEF-86044EDB0709}"/>
              </a:ext>
            </a:extLst>
          </p:cNvPr>
          <p:cNvSpPr>
            <a:spLocks noGrp="1"/>
          </p:cNvSpPr>
          <p:nvPr>
            <p:ph type="body" sz="quarter" idx="13" hasCustomPrompt="1"/>
          </p:nvPr>
        </p:nvSpPr>
        <p:spPr>
          <a:xfrm>
            <a:off x="3902765" y="1306076"/>
            <a:ext cx="4368800" cy="3742267"/>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FA972E7E-9D6C-AB47-80D0-5B0CC47F9364}"/>
              </a:ext>
            </a:extLst>
          </p:cNvPr>
          <p:cNvSpPr>
            <a:spLocks noGrp="1"/>
          </p:cNvSpPr>
          <p:nvPr>
            <p:ph type="body" sz="quarter" idx="15" hasCustomPrompt="1"/>
          </p:nvPr>
        </p:nvSpPr>
        <p:spPr>
          <a:xfrm>
            <a:off x="3902765" y="1289142"/>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Tree>
    <p:extLst>
      <p:ext uri="{BB962C8B-B14F-4D97-AF65-F5344CB8AC3E}">
        <p14:creationId xmlns:p14="http://schemas.microsoft.com/office/powerpoint/2010/main" val="33068381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Slide - Lim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200F3D8-1F43-A84F-9E80-19AD34C4FFFC}"/>
              </a:ext>
            </a:extLst>
          </p:cNvPr>
          <p:cNvSpPr/>
          <p:nvPr userDrawn="1"/>
        </p:nvSpPr>
        <p:spPr>
          <a:xfrm>
            <a:off x="3130350" y="209349"/>
            <a:ext cx="5931299" cy="5931299"/>
          </a:xfrm>
          <a:prstGeom prst="ellipse">
            <a:avLst/>
          </a:prstGeom>
          <a:solidFill>
            <a:srgbClr val="93C23D"/>
          </a:solidFill>
          <a:ln>
            <a:noFill/>
          </a:ln>
          <a:effectLst>
            <a:innerShdw blurRad="495300" dist="190500" dir="336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3">
            <a:extLst>
              <a:ext uri="{FF2B5EF4-FFF2-40B4-BE49-F238E27FC236}">
                <a16:creationId xmlns:a16="http://schemas.microsoft.com/office/drawing/2014/main" id="{B6B2D472-29E0-B140-AD85-8F7E62BD781B}"/>
              </a:ext>
            </a:extLst>
          </p:cNvPr>
          <p:cNvSpPr>
            <a:spLocks noGrp="1"/>
          </p:cNvSpPr>
          <p:nvPr>
            <p:ph type="body" sz="quarter" idx="14" hasCustomPrompt="1"/>
          </p:nvPr>
        </p:nvSpPr>
        <p:spPr>
          <a:xfrm>
            <a:off x="7638637" y="399135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 name="Text Placeholder 23">
            <a:extLst>
              <a:ext uri="{FF2B5EF4-FFF2-40B4-BE49-F238E27FC236}">
                <a16:creationId xmlns:a16="http://schemas.microsoft.com/office/drawing/2014/main" id="{1A625EDB-94DC-1040-A929-3551AE90260C}"/>
              </a:ext>
            </a:extLst>
          </p:cNvPr>
          <p:cNvSpPr>
            <a:spLocks noGrp="1"/>
          </p:cNvSpPr>
          <p:nvPr>
            <p:ph type="body" sz="quarter" idx="13" hasCustomPrompt="1"/>
          </p:nvPr>
        </p:nvSpPr>
        <p:spPr>
          <a:xfrm>
            <a:off x="3902765" y="1306076"/>
            <a:ext cx="4368800" cy="3742267"/>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5" name="Text Placeholder 23">
            <a:extLst>
              <a:ext uri="{FF2B5EF4-FFF2-40B4-BE49-F238E27FC236}">
                <a16:creationId xmlns:a16="http://schemas.microsoft.com/office/drawing/2014/main" id="{FEAE861F-FD07-794A-A0CA-A66E6EE538B4}"/>
              </a:ext>
            </a:extLst>
          </p:cNvPr>
          <p:cNvSpPr>
            <a:spLocks noGrp="1"/>
          </p:cNvSpPr>
          <p:nvPr>
            <p:ph type="body" sz="quarter" idx="15" hasCustomPrompt="1"/>
          </p:nvPr>
        </p:nvSpPr>
        <p:spPr>
          <a:xfrm>
            <a:off x="3902765" y="1289142"/>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Rectangle 6">
            <a:extLst>
              <a:ext uri="{FF2B5EF4-FFF2-40B4-BE49-F238E27FC236}">
                <a16:creationId xmlns:a16="http://schemas.microsoft.com/office/drawing/2014/main" id="{BAD31A1F-F0FD-D84A-99A6-AE32A35F54A9}"/>
              </a:ext>
            </a:extLst>
          </p:cNvPr>
          <p:cNvSpPr/>
          <p:nvPr userDrawn="1"/>
        </p:nvSpPr>
        <p:spPr>
          <a:xfrm>
            <a:off x="0" y="6445449"/>
            <a:ext cx="12192000" cy="230832"/>
          </a:xfrm>
          <a:prstGeom prst="rect">
            <a:avLst/>
          </a:prstGeom>
        </p:spPr>
        <p:txBody>
          <a:bodyPr wrap="square">
            <a:spAutoFit/>
          </a:bodyPr>
          <a:lstStyle/>
          <a:p>
            <a:pPr lvl="0" algn="ctr"/>
            <a:r>
              <a:rPr lang="en-US" sz="900" dirty="0">
                <a:solidFill>
                  <a:srgbClr val="09446A"/>
                </a:solidFill>
              </a:rPr>
              <a:t>strengthening female community leaders</a:t>
            </a:r>
          </a:p>
        </p:txBody>
      </p:sp>
    </p:spTree>
    <p:extLst>
      <p:ext uri="{BB962C8B-B14F-4D97-AF65-F5344CB8AC3E}">
        <p14:creationId xmlns:p14="http://schemas.microsoft.com/office/powerpoint/2010/main" val="30739507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40690F7-EB35-0D4D-BD4E-667B72C5A8A5}"/>
              </a:ext>
            </a:extLst>
          </p:cNvPr>
          <p:cNvSpPr/>
          <p:nvPr userDrawn="1"/>
        </p:nvSpPr>
        <p:spPr>
          <a:xfrm>
            <a:off x="241300" y="228601"/>
            <a:ext cx="11696700" cy="2717800"/>
          </a:xfrm>
          <a:prstGeom prst="rect">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2400" b="0" i="0" spc="0">
                <a:solidFill>
                  <a:srgbClr val="41404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Autofit/>
          </a:bodyPr>
          <a:lstStyle>
            <a:lvl1pPr marL="0" indent="0" algn="ctr">
              <a:buNone/>
              <a:defRPr sz="2400" b="0" i="0">
                <a:solidFill>
                  <a:srgbClr val="93C23D"/>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2400" b="0" i="0" spc="0">
                <a:solidFill>
                  <a:srgbClr val="41404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Autofit/>
          </a:bodyPr>
          <a:lstStyle>
            <a:lvl1pPr marL="0" indent="0" algn="ctr">
              <a:buNone/>
              <a:defRPr sz="2400" b="0" i="0">
                <a:solidFill>
                  <a:srgbClr val="93C23D"/>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2400" b="0" i="0" spc="0">
                <a:solidFill>
                  <a:srgbClr val="41404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Autofit/>
          </a:bodyPr>
          <a:lstStyle>
            <a:lvl1pPr marL="0" indent="0" algn="ctr">
              <a:buNone/>
              <a:defRPr sz="2400" b="0" i="0">
                <a:solidFill>
                  <a:srgbClr val="93C23D"/>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spc="0">
                <a:solidFill>
                  <a:srgbClr val="41404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Autofit/>
          </a:bodyPr>
          <a:lstStyle>
            <a:lvl1pPr marL="0" indent="0" algn="ctr">
              <a:buNone/>
              <a:defRPr sz="2400" b="0" i="0">
                <a:solidFill>
                  <a:srgbClr val="93C23D"/>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
        <p:nvSpPr>
          <p:cNvPr id="17" name="Rectangle 16">
            <a:extLst>
              <a:ext uri="{FF2B5EF4-FFF2-40B4-BE49-F238E27FC236}">
                <a16:creationId xmlns:a16="http://schemas.microsoft.com/office/drawing/2014/main" id="{E108F03F-B0FF-834C-A629-8AA89BBA5C58}"/>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19" name="Picture 18" descr="A purple circle with a black circle&#10;&#10;Description automatically generated with low confidence">
            <a:extLst>
              <a:ext uri="{FF2B5EF4-FFF2-40B4-BE49-F238E27FC236}">
                <a16:creationId xmlns:a16="http://schemas.microsoft.com/office/drawing/2014/main" id="{6046CEF9-36F8-EE4A-A428-FE3BC7FA03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44266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668A9CD7-8603-3F46-B793-27E188D60526}"/>
              </a:ext>
            </a:extLst>
          </p:cNvPr>
          <p:cNvSpPr>
            <a:spLocks noGrp="1"/>
          </p:cNvSpPr>
          <p:nvPr>
            <p:ph type="body" sz="quarter" idx="18" hasCustomPrompt="1"/>
          </p:nvPr>
        </p:nvSpPr>
        <p:spPr>
          <a:xfrm>
            <a:off x="712630" y="2979838"/>
            <a:ext cx="5383370" cy="2389196"/>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B842FAF1-DCA7-B94C-9621-5BFF9BF14449}"/>
              </a:ext>
            </a:extLst>
          </p:cNvPr>
          <p:cNvSpPr>
            <a:spLocks noGrp="1"/>
          </p:cNvSpPr>
          <p:nvPr>
            <p:ph type="body" sz="quarter" idx="16" hasCustomPrompt="1"/>
          </p:nvPr>
        </p:nvSpPr>
        <p:spPr>
          <a:xfrm>
            <a:off x="712183" y="907301"/>
            <a:ext cx="5383817" cy="1776264"/>
          </a:xfrm>
        </p:spPr>
        <p:txBody>
          <a:bodyPr>
            <a:normAutofit/>
          </a:bodyPr>
          <a:lstStyle>
            <a:lvl1pPr marL="0" indent="0" algn="l">
              <a:buNone/>
              <a:defRPr sz="3600" b="0" i="0">
                <a:solidFill>
                  <a:srgbClr val="09446A"/>
                </a:solidFill>
                <a:latin typeface="+mn-lt"/>
              </a:defRPr>
            </a:lvl1pPr>
          </a:lstStyle>
          <a:p>
            <a:pPr lvl="0"/>
            <a:r>
              <a:rPr lang="en-US" dirty="0"/>
              <a:t>Laptop Preview</a:t>
            </a: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589224"/>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762164"/>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9" name="Picture 18" descr="A purple circle with a black circle&#10;&#10;Description automatically generated with low confidence">
            <a:extLst>
              <a:ext uri="{FF2B5EF4-FFF2-40B4-BE49-F238E27FC236}">
                <a16:creationId xmlns:a16="http://schemas.microsoft.com/office/drawing/2014/main" id="{AE2B6D2B-51A8-114F-8D67-61853191208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20" name="Rectangle 19">
            <a:extLst>
              <a:ext uri="{FF2B5EF4-FFF2-40B4-BE49-F238E27FC236}">
                <a16:creationId xmlns:a16="http://schemas.microsoft.com/office/drawing/2014/main" id="{8DE85155-73D1-474E-AA66-995A6CC8BFA1}"/>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40319214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EBB6A3E-405E-6C40-9213-3778C0CC379A}"/>
              </a:ext>
            </a:extLst>
          </p:cNvPr>
          <p:cNvSpPr/>
          <p:nvPr userDrawn="1"/>
        </p:nvSpPr>
        <p:spPr>
          <a:xfrm rot="16200000" flipV="1">
            <a:off x="402393" y="5168694"/>
            <a:ext cx="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4807" y="280050"/>
            <a:ext cx="3742800" cy="5854425"/>
          </a:xfrm>
          <a:prstGeom prst="rect">
            <a:avLst/>
          </a:prstGeom>
        </p:spPr>
      </p:pic>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800948" y="1208396"/>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12183" y="2915661"/>
            <a:ext cx="7004338" cy="2271033"/>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12183" y="907301"/>
            <a:ext cx="7004920" cy="1688415"/>
          </a:xfrm>
        </p:spPr>
        <p:txBody>
          <a:bodyPr>
            <a:normAutofit/>
          </a:bodyPr>
          <a:lstStyle>
            <a:lvl1pPr marL="0" indent="0" algn="l">
              <a:buNone/>
              <a:defRPr sz="3600" b="0" i="0">
                <a:solidFill>
                  <a:srgbClr val="09446A"/>
                </a:solidFill>
                <a:latin typeface="+mn-lt"/>
              </a:defRPr>
            </a:lvl1pPr>
          </a:lstStyle>
          <a:p>
            <a:pPr lvl="0"/>
            <a:r>
              <a:rPr lang="en-US" dirty="0"/>
              <a:t>Phone Preview</a:t>
            </a:r>
          </a:p>
        </p:txBody>
      </p:sp>
      <p:pic>
        <p:nvPicPr>
          <p:cNvPr id="20" name="Picture 19" descr="A purple circle with a black circle&#10;&#10;Description automatically generated with low confidence">
            <a:extLst>
              <a:ext uri="{FF2B5EF4-FFF2-40B4-BE49-F238E27FC236}">
                <a16:creationId xmlns:a16="http://schemas.microsoft.com/office/drawing/2014/main" id="{3406BA17-1FF1-074B-B205-2EA16C1F252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21" name="Rectangle 20">
            <a:extLst>
              <a:ext uri="{FF2B5EF4-FFF2-40B4-BE49-F238E27FC236}">
                <a16:creationId xmlns:a16="http://schemas.microsoft.com/office/drawing/2014/main" id="{218E97E5-ACC9-BD41-8DDC-0A74876DFFFB}"/>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1354774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9" name="Picture 8" descr="A purple circle with a black circle&#10;&#10;Description automatically generated with low confidence">
            <a:extLst>
              <a:ext uri="{FF2B5EF4-FFF2-40B4-BE49-F238E27FC236}">
                <a16:creationId xmlns:a16="http://schemas.microsoft.com/office/drawing/2014/main" id="{26654832-B38C-3148-B886-DD863FC511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2326"/>
          <a:stretch/>
        </p:blipFill>
        <p:spPr bwMode="auto">
          <a:xfrm flipH="1">
            <a:off x="0" y="0"/>
            <a:ext cx="12192000" cy="5990791"/>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B32EE5CC-E049-D04F-A393-1C6C6E9E99C1}"/>
              </a:ext>
            </a:extLst>
          </p:cNvPr>
          <p:cNvSpPr/>
          <p:nvPr userDrawn="1"/>
        </p:nvSpPr>
        <p:spPr>
          <a:xfrm>
            <a:off x="1807186" y="446394"/>
            <a:ext cx="45719" cy="3744606"/>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Text Placeholder 23">
            <a:extLst>
              <a:ext uri="{FF2B5EF4-FFF2-40B4-BE49-F238E27FC236}">
                <a16:creationId xmlns:a16="http://schemas.microsoft.com/office/drawing/2014/main" id="{F9DD79E2-13F7-2E40-B780-4D807D0D3F24}"/>
              </a:ext>
            </a:extLst>
          </p:cNvPr>
          <p:cNvSpPr>
            <a:spLocks noGrp="1"/>
          </p:cNvSpPr>
          <p:nvPr>
            <p:ph type="body" sz="quarter" idx="17" hasCustomPrompt="1"/>
          </p:nvPr>
        </p:nvSpPr>
        <p:spPr>
          <a:xfrm>
            <a:off x="2088607" y="702109"/>
            <a:ext cx="3791493" cy="845970"/>
          </a:xfrm>
        </p:spPr>
        <p:txBody>
          <a:bodyPr anchor="ctr">
            <a:normAutofit/>
          </a:bodyPr>
          <a:lstStyle>
            <a:lvl1pPr marL="0" indent="0" algn="l">
              <a:buNone/>
              <a:defRPr sz="4800" b="0" i="0">
                <a:solidFill>
                  <a:schemeClr val="bg1"/>
                </a:solidFill>
                <a:latin typeface="+mn-lt"/>
              </a:defRPr>
            </a:lvl1pPr>
          </a:lstStyle>
          <a:p>
            <a:pPr lvl="0"/>
            <a:r>
              <a:rPr lang="en-US" dirty="0"/>
              <a:t>Divider</a:t>
            </a:r>
          </a:p>
        </p:txBody>
      </p:sp>
      <p:sp>
        <p:nvSpPr>
          <p:cNvPr id="15" name="Text Placeholder 23">
            <a:extLst>
              <a:ext uri="{FF2B5EF4-FFF2-40B4-BE49-F238E27FC236}">
                <a16:creationId xmlns:a16="http://schemas.microsoft.com/office/drawing/2014/main" id="{D8590EAF-AFB9-6647-B851-C7B961200BD3}"/>
              </a:ext>
            </a:extLst>
          </p:cNvPr>
          <p:cNvSpPr>
            <a:spLocks noGrp="1"/>
          </p:cNvSpPr>
          <p:nvPr>
            <p:ph type="body" sz="quarter" idx="18" hasCustomPrompt="1"/>
          </p:nvPr>
        </p:nvSpPr>
        <p:spPr>
          <a:xfrm>
            <a:off x="387021" y="702109"/>
            <a:ext cx="1255590" cy="845970"/>
          </a:xfrm>
        </p:spPr>
        <p:txBody>
          <a:bodyPr anchor="ctr">
            <a:noAutofit/>
          </a:bodyPr>
          <a:lstStyle>
            <a:lvl1pPr marL="0" indent="0" algn="l">
              <a:buNone/>
              <a:defRPr sz="6600" b="0" i="0">
                <a:solidFill>
                  <a:schemeClr val="bg1"/>
                </a:solidFill>
                <a:latin typeface="+mn-lt"/>
              </a:defRPr>
            </a:lvl1pPr>
          </a:lstStyle>
          <a:p>
            <a:pPr lvl="0"/>
            <a:r>
              <a:rPr lang="en-US" dirty="0"/>
              <a:t>01</a:t>
            </a:r>
          </a:p>
        </p:txBody>
      </p:sp>
      <p:sp>
        <p:nvSpPr>
          <p:cNvPr id="12" name="Picture Placeholder 11">
            <a:extLst>
              <a:ext uri="{FF2B5EF4-FFF2-40B4-BE49-F238E27FC236}">
                <a16:creationId xmlns:a16="http://schemas.microsoft.com/office/drawing/2014/main" id="{491A7947-BA9C-9942-830D-46A73B3DFD3D}"/>
              </a:ext>
            </a:extLst>
          </p:cNvPr>
          <p:cNvSpPr>
            <a:spLocks noGrp="1"/>
          </p:cNvSpPr>
          <p:nvPr>
            <p:ph type="pic" sz="quarter" idx="19"/>
          </p:nvPr>
        </p:nvSpPr>
        <p:spPr>
          <a:xfrm>
            <a:off x="6756402" y="1141712"/>
            <a:ext cx="5435599" cy="5706715"/>
          </a:xfrm>
          <a:custGeom>
            <a:avLst/>
            <a:gdLst>
              <a:gd name="connsiteX0" fmla="*/ 3259757 w 5435599"/>
              <a:gd name="connsiteY0" fmla="*/ 0 h 5706715"/>
              <a:gd name="connsiteX1" fmla="*/ 5333265 w 5435599"/>
              <a:gd name="connsiteY1" fmla="*/ 744370 h 5706715"/>
              <a:gd name="connsiteX2" fmla="*/ 5435599 w 5435599"/>
              <a:gd name="connsiteY2" fmla="*/ 837378 h 5706715"/>
              <a:gd name="connsiteX3" fmla="*/ 5435599 w 5435599"/>
              <a:gd name="connsiteY3" fmla="*/ 5682137 h 5706715"/>
              <a:gd name="connsiteX4" fmla="*/ 5408556 w 5435599"/>
              <a:gd name="connsiteY4" fmla="*/ 5706715 h 5706715"/>
              <a:gd name="connsiteX5" fmla="*/ 1110958 w 5435599"/>
              <a:gd name="connsiteY5" fmla="*/ 5706715 h 5706715"/>
              <a:gd name="connsiteX6" fmla="*/ 954761 w 5435599"/>
              <a:gd name="connsiteY6" fmla="*/ 5564754 h 5706715"/>
              <a:gd name="connsiteX7" fmla="*/ 0 w 5435599"/>
              <a:gd name="connsiteY7" fmla="*/ 3259757 h 5706715"/>
              <a:gd name="connsiteX8" fmla="*/ 3259757 w 5435599"/>
              <a:gd name="connsiteY8" fmla="*/ 0 h 570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35599" h="5706715">
                <a:moveTo>
                  <a:pt x="3259757" y="0"/>
                </a:moveTo>
                <a:cubicBezTo>
                  <a:pt x="4047394" y="0"/>
                  <a:pt x="4769787" y="279347"/>
                  <a:pt x="5333265" y="744370"/>
                </a:cubicBezTo>
                <a:lnTo>
                  <a:pt x="5435599" y="837378"/>
                </a:lnTo>
                <a:lnTo>
                  <a:pt x="5435599" y="5682137"/>
                </a:lnTo>
                <a:lnTo>
                  <a:pt x="5408556" y="5706715"/>
                </a:lnTo>
                <a:lnTo>
                  <a:pt x="1110958" y="5706715"/>
                </a:lnTo>
                <a:lnTo>
                  <a:pt x="954761" y="5564754"/>
                </a:lnTo>
                <a:cubicBezTo>
                  <a:pt x="364861" y="4974854"/>
                  <a:pt x="0" y="4159914"/>
                  <a:pt x="0" y="3259757"/>
                </a:cubicBezTo>
                <a:cubicBezTo>
                  <a:pt x="0" y="1459443"/>
                  <a:pt x="1459443" y="0"/>
                  <a:pt x="3259757" y="0"/>
                </a:cubicBezTo>
                <a:close/>
              </a:path>
            </a:pathLst>
          </a:custGeom>
        </p:spPr>
        <p:txBody>
          <a:bodyPr wrap="square">
            <a:noAutofit/>
          </a:bodyPr>
          <a:lstStyle/>
          <a:p>
            <a:endParaRPr lang="en-US"/>
          </a:p>
        </p:txBody>
      </p:sp>
      <p:pic>
        <p:nvPicPr>
          <p:cNvPr id="13" name="Picture 12" descr="A purple circle with a black circle&#10;&#10;Description automatically generated with low confidence">
            <a:extLst>
              <a:ext uri="{FF2B5EF4-FFF2-40B4-BE49-F238E27FC236}">
                <a16:creationId xmlns:a16="http://schemas.microsoft.com/office/drawing/2014/main" id="{7C88A623-C27A-7A43-ABD6-06106D8D62F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EECF7CAE-35FB-6043-86B0-0DC6D0D04F0F}"/>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2204121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ullet Slide - Purpl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853693"/>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853693"/>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9446A"/>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pic>
        <p:nvPicPr>
          <p:cNvPr id="12" name="Picture 11" descr="A purple circle with a black circle&#10;&#10;Description automatically generated with low confidence">
            <a:extLst>
              <a:ext uri="{FF2B5EF4-FFF2-40B4-BE49-F238E27FC236}">
                <a16:creationId xmlns:a16="http://schemas.microsoft.com/office/drawing/2014/main" id="{5A7AA4FB-4F8E-FB41-BC87-9B1E614889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5" name="Rectangle 14">
            <a:extLst>
              <a:ext uri="{FF2B5EF4-FFF2-40B4-BE49-F238E27FC236}">
                <a16:creationId xmlns:a16="http://schemas.microsoft.com/office/drawing/2014/main" id="{46F28BC8-F9CC-5548-B601-8DEF4842F318}"/>
              </a:ext>
            </a:extLst>
          </p:cNvPr>
          <p:cNvSpPr/>
          <p:nvPr userDrawn="1"/>
        </p:nvSpPr>
        <p:spPr>
          <a:xfrm rot="16200000">
            <a:off x="-695894" y="4494580"/>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22807161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BAFBE11C-3EBF-7F4F-ACD8-08642D47695A}"/>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a:extLst>
              <a:ext uri="{FF2B5EF4-FFF2-40B4-BE49-F238E27FC236}">
                <a16:creationId xmlns:a16="http://schemas.microsoft.com/office/drawing/2014/main" id="{5FAF9C27-18D9-AD43-845C-FEBCE6E43C34}"/>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93C23D"/>
                </a:solidFill>
                <a:latin typeface="+mn-lt"/>
              </a:defRPr>
            </a:lvl1pPr>
          </a:lstStyle>
          <a:p>
            <a:pPr lvl="0"/>
            <a:r>
              <a:rPr lang="en-US" dirty="0"/>
              <a:t>TITLE</a:t>
            </a:r>
          </a:p>
        </p:txBody>
      </p:sp>
      <p:cxnSp>
        <p:nvCxnSpPr>
          <p:cNvPr id="12" name="Straight Connector 11">
            <a:extLst>
              <a:ext uri="{FF2B5EF4-FFF2-40B4-BE49-F238E27FC236}">
                <a16:creationId xmlns:a16="http://schemas.microsoft.com/office/drawing/2014/main" id="{3B33DF89-C0EE-2340-B9C4-761FDF4F19E5}"/>
              </a:ext>
            </a:extLst>
          </p:cNvPr>
          <p:cNvCxnSpPr>
            <a:cxnSpLocks/>
          </p:cNvCxnSpPr>
          <p:nvPr userDrawn="1"/>
        </p:nvCxnSpPr>
        <p:spPr>
          <a:xfrm>
            <a:off x="5346936" y="-25722"/>
            <a:ext cx="0" cy="6853558"/>
          </a:xfrm>
          <a:prstGeom prst="line">
            <a:avLst/>
          </a:prstGeom>
          <a:ln w="12700">
            <a:solidFill>
              <a:srgbClr val="93C23D"/>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8883E062-A23E-8642-AAC6-BE54A9640067}"/>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9446A"/>
                </a:solidFill>
                <a:latin typeface="+mn-lt"/>
              </a:defRPr>
            </a:lvl1pPr>
          </a:lstStyle>
          <a:p>
            <a:pPr lvl="0"/>
            <a:r>
              <a:rPr lang="en-US" dirty="0"/>
              <a:t>BULLET POINT SLIDE</a:t>
            </a:r>
          </a:p>
        </p:txBody>
      </p:sp>
      <p:sp>
        <p:nvSpPr>
          <p:cNvPr id="15" name="Oval 14">
            <a:extLst>
              <a:ext uri="{FF2B5EF4-FFF2-40B4-BE49-F238E27FC236}">
                <a16:creationId xmlns:a16="http://schemas.microsoft.com/office/drawing/2014/main" id="{1C265F06-5AC2-0D4D-9A1F-E9CE7B2FF5C1}"/>
              </a:ext>
            </a:extLst>
          </p:cNvPr>
          <p:cNvSpPr/>
          <p:nvPr userDrawn="1"/>
        </p:nvSpPr>
        <p:spPr>
          <a:xfrm>
            <a:off x="4783395" y="415207"/>
            <a:ext cx="1154422" cy="1154422"/>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Text Placeholder 23">
            <a:extLst>
              <a:ext uri="{FF2B5EF4-FFF2-40B4-BE49-F238E27FC236}">
                <a16:creationId xmlns:a16="http://schemas.microsoft.com/office/drawing/2014/main" id="{4CA0907F-2B4F-BE45-B7FE-B7E2CD14E3CA}"/>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pic>
        <p:nvPicPr>
          <p:cNvPr id="9" name="Picture 8" descr="A purple circle with a black circle&#10;&#10;Description automatically generated with low confidence">
            <a:extLst>
              <a:ext uri="{FF2B5EF4-FFF2-40B4-BE49-F238E27FC236}">
                <a16:creationId xmlns:a16="http://schemas.microsoft.com/office/drawing/2014/main" id="{79DF7BAF-BA1E-1F4A-8A75-CCF4FE09C95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C40E0BCB-3DD7-2148-B909-14DCD02C15FE}"/>
              </a:ext>
            </a:extLst>
          </p:cNvPr>
          <p:cNvSpPr/>
          <p:nvPr userDrawn="1"/>
        </p:nvSpPr>
        <p:spPr>
          <a:xfrm rot="16200000">
            <a:off x="-695894" y="4494580"/>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29502207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9446A"/>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400" b="0" i="0" spc="300">
                <a:solidFill>
                  <a:srgbClr val="93C23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400" b="0" i="0" spc="300">
                <a:solidFill>
                  <a:srgbClr val="45277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pic>
        <p:nvPicPr>
          <p:cNvPr id="17" name="Picture 16" descr="A purple circle with a black circle&#10;&#10;Description automatically generated with low confidence">
            <a:extLst>
              <a:ext uri="{FF2B5EF4-FFF2-40B4-BE49-F238E27FC236}">
                <a16:creationId xmlns:a16="http://schemas.microsoft.com/office/drawing/2014/main" id="{EE488A8E-6D53-F74F-8A5E-E1D38583C86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8" name="Rectangle 17">
            <a:extLst>
              <a:ext uri="{FF2B5EF4-FFF2-40B4-BE49-F238E27FC236}">
                <a16:creationId xmlns:a16="http://schemas.microsoft.com/office/drawing/2014/main" id="{64702FA1-00D1-9C49-8A2E-802F6ED8A616}"/>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2751022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93C23D">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noAutofit/>
          </a:bodyPr>
          <a:lstStyle>
            <a:lvl1pPr algn="ctr">
              <a:buNone/>
              <a:defRPr sz="2400" b="0" i="0" spc="300">
                <a:solidFill>
                  <a:srgbClr val="38622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noAutofit/>
          </a:bodyPr>
          <a:lstStyle>
            <a:lvl1pPr algn="ctr">
              <a:buNone/>
              <a:defRPr sz="2400" b="0" i="0" spc="300">
                <a:solidFill>
                  <a:srgbClr val="85369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noAutofit/>
          </a:bodyPr>
          <a:lstStyle>
            <a:lvl1pPr algn="ctr">
              <a:buNone/>
              <a:defRPr sz="2400" b="0" i="0" spc="300">
                <a:solidFill>
                  <a:srgbClr val="93C23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4" name="Rectangle 13">
            <a:extLst>
              <a:ext uri="{FF2B5EF4-FFF2-40B4-BE49-F238E27FC236}">
                <a16:creationId xmlns:a16="http://schemas.microsoft.com/office/drawing/2014/main" id="{016BC07A-C22C-CE45-93B3-BB441620C835}"/>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17" name="Picture 16" descr="A purple circle with a black circle&#10;&#10;Description automatically generated with low confidence">
            <a:extLst>
              <a:ext uri="{FF2B5EF4-FFF2-40B4-BE49-F238E27FC236}">
                <a16:creationId xmlns:a16="http://schemas.microsoft.com/office/drawing/2014/main" id="{ABDDD18F-CB7D-D74A-93A2-84A1B4DFEE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63258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noAutofit/>
          </a:bodyPr>
          <a:lstStyle>
            <a:lvl1pPr algn="ctr">
              <a:buNone/>
              <a:defRPr sz="2400" b="0" i="0" spc="300">
                <a:solidFill>
                  <a:srgbClr val="45277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noAutofit/>
          </a:bodyPr>
          <a:lstStyle>
            <a:lvl1pPr algn="ctr">
              <a:buNone/>
              <a:defRPr sz="2400" b="0" i="0" spc="300">
                <a:solidFill>
                  <a:srgbClr val="38622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3" name="Rectangle 12">
            <a:extLst>
              <a:ext uri="{FF2B5EF4-FFF2-40B4-BE49-F238E27FC236}">
                <a16:creationId xmlns:a16="http://schemas.microsoft.com/office/drawing/2014/main" id="{0331A324-FA61-5745-ACDF-ED0518A94CD2}"/>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14" name="Picture 13" descr="A purple circle with a black circle&#10;&#10;Description automatically generated with low confidence">
            <a:extLst>
              <a:ext uri="{FF2B5EF4-FFF2-40B4-BE49-F238E27FC236}">
                <a16:creationId xmlns:a16="http://schemas.microsoft.com/office/drawing/2014/main" id="{148498CE-36F4-0A4B-8245-BD97DED4E5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10249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57289" y="3807089"/>
            <a:ext cx="5137516" cy="1680348"/>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5137516"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44344" y="3807089"/>
            <a:ext cx="5364829" cy="1680348"/>
          </a:xfrm>
        </p:spPr>
        <p:txBody>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0" y="2505507"/>
            <a:ext cx="5364829"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9" name="Rectangle 8">
            <a:extLst>
              <a:ext uri="{FF2B5EF4-FFF2-40B4-BE49-F238E27FC236}">
                <a16:creationId xmlns:a16="http://schemas.microsoft.com/office/drawing/2014/main" id="{C826ED59-09B2-C149-A449-7382B97FBD06}"/>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10" name="Picture 9" descr="A purple circle with a black circle&#10;&#10;Description automatically generated with low confidence">
            <a:extLst>
              <a:ext uri="{FF2B5EF4-FFF2-40B4-BE49-F238E27FC236}">
                <a16:creationId xmlns:a16="http://schemas.microsoft.com/office/drawing/2014/main" id="{E28107B0-B9E0-B343-9412-304B1E4C3F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81844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userDrawn="1"/>
          </p:nvSpPr>
          <p:spPr>
            <a:xfrm>
              <a:off x="0" y="4738255"/>
              <a:ext cx="5292436" cy="5292436"/>
            </a:xfrm>
            <a:prstGeom prst="rect">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Autofit/>
          </a:bodyPr>
          <a:lstStyle>
            <a:lvl1pPr marL="0" indent="0" algn="ctr">
              <a:buNone/>
              <a:defRPr sz="44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normAutofit/>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4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normAutofit/>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Autofit/>
          </a:bodyPr>
          <a:lstStyle>
            <a:lvl1pPr marL="0" indent="0" algn="ctr">
              <a:buNone/>
              <a:defRPr sz="44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normAutofit/>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4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normAutofit/>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4" name="Rectangle 23">
            <a:extLst>
              <a:ext uri="{FF2B5EF4-FFF2-40B4-BE49-F238E27FC236}">
                <a16:creationId xmlns:a16="http://schemas.microsoft.com/office/drawing/2014/main" id="{A5DDFBAC-72BC-F941-974B-E279D3848544}"/>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26" name="Picture 25" descr="A purple circle with a black circle&#10;&#10;Description automatically generated with low confidence">
            <a:extLst>
              <a:ext uri="{FF2B5EF4-FFF2-40B4-BE49-F238E27FC236}">
                <a16:creationId xmlns:a16="http://schemas.microsoft.com/office/drawing/2014/main" id="{B06B41EC-8A1C-7246-90E3-E338C866EA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45017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5374" y="17274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85369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8473" y="17689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85369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5392" y="178001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2510" y="182145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853693"/>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33339"/>
            <a:ext cx="2061046" cy="335052"/>
          </a:xfrm>
        </p:spPr>
        <p:txBody>
          <a:bodyPr/>
          <a:lstStyle>
            <a:lvl1pPr algn="ctr">
              <a:buNone/>
              <a:defRPr sz="2000" b="0" i="0" spc="0">
                <a:solidFill>
                  <a:srgbClr val="93C23D"/>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33339"/>
            <a:ext cx="2061046" cy="335052"/>
          </a:xfrm>
        </p:spPr>
        <p:txBody>
          <a:bodyPr/>
          <a:lstStyle>
            <a:lvl1pPr algn="ctr">
              <a:buNone/>
              <a:defRPr sz="2000" b="0" i="0" spc="0">
                <a:solidFill>
                  <a:srgbClr val="452771"/>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15" name="Rectangle 14">
            <a:extLst>
              <a:ext uri="{FF2B5EF4-FFF2-40B4-BE49-F238E27FC236}">
                <a16:creationId xmlns:a16="http://schemas.microsoft.com/office/drawing/2014/main" id="{1B64E305-3399-0640-AC1C-C674780F2532}"/>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16" name="Picture 15" descr="A purple circle with a black circle&#10;&#10;Description automatically generated with low confidence">
            <a:extLst>
              <a:ext uri="{FF2B5EF4-FFF2-40B4-BE49-F238E27FC236}">
                <a16:creationId xmlns:a16="http://schemas.microsoft.com/office/drawing/2014/main" id="{1899D0A0-9A72-1946-9641-6D1492F77F7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64719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85369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85369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9" name="Freeform 18">
            <a:extLst>
              <a:ext uri="{FF2B5EF4-FFF2-40B4-BE49-F238E27FC236}">
                <a16:creationId xmlns:a16="http://schemas.microsoft.com/office/drawing/2014/main" id="{A9757E5A-1195-0C4F-8425-C8339A4D84C2}"/>
              </a:ext>
            </a:extLst>
          </p:cNvPr>
          <p:cNvSpPr/>
          <p:nvPr userDrawn="1"/>
        </p:nvSpPr>
        <p:spPr>
          <a:xfrm>
            <a:off x="9675359" y="1773769"/>
            <a:ext cx="1518092" cy="2214649"/>
          </a:xfrm>
          <a:custGeom>
            <a:avLst/>
            <a:gdLst>
              <a:gd name="connsiteX0" fmla="*/ 757381 w 1518092"/>
              <a:gd name="connsiteY0" fmla="*/ 0 h 2214649"/>
              <a:gd name="connsiteX1" fmla="*/ 1518092 w 1518092"/>
              <a:gd name="connsiteY1" fmla="*/ 757643 h 2214649"/>
              <a:gd name="connsiteX2" fmla="*/ 774027 w 1518092"/>
              <a:gd name="connsiteY2" fmla="*/ 1520282 h 2214649"/>
              <a:gd name="connsiteX3" fmla="*/ 774027 w 1518092"/>
              <a:gd name="connsiteY3" fmla="*/ 2124731 h 2214649"/>
              <a:gd name="connsiteX4" fmla="*/ 803989 w 1518092"/>
              <a:gd name="connsiteY4" fmla="*/ 2169690 h 2214649"/>
              <a:gd name="connsiteX5" fmla="*/ 757381 w 1518092"/>
              <a:gd name="connsiteY5" fmla="*/ 2214649 h 2214649"/>
              <a:gd name="connsiteX6" fmla="*/ 712438 w 1518092"/>
              <a:gd name="connsiteY6" fmla="*/ 2169690 h 2214649"/>
              <a:gd name="connsiteX7" fmla="*/ 744065 w 1518092"/>
              <a:gd name="connsiteY7" fmla="*/ 2124731 h 2214649"/>
              <a:gd name="connsiteX8" fmla="*/ 744065 w 1518092"/>
              <a:gd name="connsiteY8" fmla="*/ 1520282 h 2214649"/>
              <a:gd name="connsiteX9" fmla="*/ 0 w 1518092"/>
              <a:gd name="connsiteY9" fmla="*/ 757643 h 2214649"/>
              <a:gd name="connsiteX10" fmla="*/ 757381 w 1518092"/>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8092" h="2214649">
                <a:moveTo>
                  <a:pt x="757381" y="0"/>
                </a:moveTo>
                <a:cubicBezTo>
                  <a:pt x="1178519" y="0"/>
                  <a:pt x="1518092" y="338026"/>
                  <a:pt x="1518092" y="757643"/>
                </a:cubicBezTo>
                <a:cubicBezTo>
                  <a:pt x="1518092" y="1173931"/>
                  <a:pt x="1186842" y="1510291"/>
                  <a:pt x="774027" y="1520282"/>
                </a:cubicBezTo>
                <a:lnTo>
                  <a:pt x="774027" y="2124731"/>
                </a:lnTo>
                <a:cubicBezTo>
                  <a:pt x="792337" y="2131392"/>
                  <a:pt x="803989" y="2146378"/>
                  <a:pt x="803989" y="2169690"/>
                </a:cubicBezTo>
                <a:cubicBezTo>
                  <a:pt x="803989" y="2191337"/>
                  <a:pt x="784015" y="2214649"/>
                  <a:pt x="757381" y="2214649"/>
                </a:cubicBezTo>
                <a:cubicBezTo>
                  <a:pt x="734077" y="2214649"/>
                  <a:pt x="712438" y="2191337"/>
                  <a:pt x="712438" y="2169690"/>
                </a:cubicBezTo>
                <a:cubicBezTo>
                  <a:pt x="712438" y="2146378"/>
                  <a:pt x="725755" y="2131392"/>
                  <a:pt x="744065" y="2124731"/>
                </a:cubicBezTo>
                <a:lnTo>
                  <a:pt x="744065" y="1520282"/>
                </a:lnTo>
                <a:cubicBezTo>
                  <a:pt x="331250" y="1510291"/>
                  <a:pt x="0" y="1173931"/>
                  <a:pt x="0" y="757643"/>
                </a:cubicBezTo>
                <a:cubicBezTo>
                  <a:pt x="0" y="338026"/>
                  <a:pt x="337909" y="0"/>
                  <a:pt x="757381" y="0"/>
                </a:cubicBezTo>
                <a:close/>
              </a:path>
            </a:pathLst>
          </a:custGeom>
          <a:solidFill>
            <a:srgbClr val="853693">
              <a:alpha val="82353"/>
            </a:srgbClr>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38622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38622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64935"/>
            <a:ext cx="2061046" cy="335052"/>
          </a:xfrm>
        </p:spPr>
        <p:txBody>
          <a:bodyPr/>
          <a:lstStyle>
            <a:lvl1pPr algn="ctr">
              <a:buNone/>
              <a:defRPr sz="2000" b="1" i="0" spc="0">
                <a:solidFill>
                  <a:srgbClr val="85369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64935"/>
            <a:ext cx="2061046" cy="335052"/>
          </a:xfrm>
        </p:spPr>
        <p:txBody>
          <a:bodyPr/>
          <a:lstStyle>
            <a:lvl1pPr algn="ctr">
              <a:buNone/>
              <a:defRPr sz="2000" b="1" i="0" spc="0">
                <a:solidFill>
                  <a:srgbClr val="93C23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64935"/>
            <a:ext cx="2061046" cy="335052"/>
          </a:xfrm>
        </p:spPr>
        <p:txBody>
          <a:bodyPr/>
          <a:lstStyle>
            <a:lvl1pPr algn="ctr">
              <a:buNone/>
              <a:defRPr sz="2000" b="1" i="0" spc="0">
                <a:solidFill>
                  <a:srgbClr val="45277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38622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85369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41706588-E286-7D4E-851C-4CDA206246C6}"/>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22" name="Picture 21" descr="A purple circle with a black circle&#10;&#10;Description automatically generated with low confidence">
            <a:extLst>
              <a:ext uri="{FF2B5EF4-FFF2-40B4-BE49-F238E27FC236}">
                <a16:creationId xmlns:a16="http://schemas.microsoft.com/office/drawing/2014/main" id="{5CC7A00C-6283-2E4C-A011-BEB2E1E4F5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12412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3387528"/>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853693"/>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3387528"/>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3C23D"/>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3387528"/>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452771"/>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8"/>
            <a:ext cx="1916323" cy="3387529"/>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38622F"/>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8"/>
            <a:ext cx="1921262" cy="3387529"/>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853693">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Tree>
    <p:extLst>
      <p:ext uri="{BB962C8B-B14F-4D97-AF65-F5344CB8AC3E}">
        <p14:creationId xmlns:p14="http://schemas.microsoft.com/office/powerpoint/2010/main" val="4184717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MASTER slide ">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37DCDAB-9B29-724B-9E94-12531E00608A}"/>
              </a:ext>
            </a:extLst>
          </p:cNvPr>
          <p:cNvSpPr/>
          <p:nvPr userDrawn="1"/>
        </p:nvSpPr>
        <p:spPr>
          <a:xfrm rot="16200000" flipV="1">
            <a:off x="402393" y="5168694"/>
            <a:ext cx="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Text Placeholder 17">
            <a:extLst>
              <a:ext uri="{FF2B5EF4-FFF2-40B4-BE49-F238E27FC236}">
                <a16:creationId xmlns:a16="http://schemas.microsoft.com/office/drawing/2014/main" id="{E736CB06-6F2A-364A-9CFF-FA02519A37B4}"/>
              </a:ext>
            </a:extLst>
          </p:cNvPr>
          <p:cNvSpPr>
            <a:spLocks noGrp="1"/>
          </p:cNvSpPr>
          <p:nvPr>
            <p:ph type="body" sz="quarter" idx="18" hasCustomPrompt="1"/>
          </p:nvPr>
        </p:nvSpPr>
        <p:spPr>
          <a:xfrm>
            <a:off x="734714" y="1757011"/>
            <a:ext cx="10834986" cy="3856390"/>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8" name="Text Placeholder 23">
            <a:extLst>
              <a:ext uri="{FF2B5EF4-FFF2-40B4-BE49-F238E27FC236}">
                <a16:creationId xmlns:a16="http://schemas.microsoft.com/office/drawing/2014/main" id="{9D73C4D1-288F-DA41-9A08-CA23DF1405B1}"/>
              </a:ext>
            </a:extLst>
          </p:cNvPr>
          <p:cNvSpPr>
            <a:spLocks noGrp="1"/>
          </p:cNvSpPr>
          <p:nvPr>
            <p:ph type="body" sz="quarter" idx="16" hasCustomPrompt="1"/>
          </p:nvPr>
        </p:nvSpPr>
        <p:spPr>
          <a:xfrm>
            <a:off x="734713" y="731461"/>
            <a:ext cx="10834985" cy="580518"/>
          </a:xfrm>
        </p:spPr>
        <p:txBody>
          <a:bodyPr>
            <a:normAutofit/>
          </a:bodyPr>
          <a:lstStyle>
            <a:lvl1pPr marL="0" indent="0" algn="l">
              <a:buNone/>
              <a:defRPr sz="3600" b="1" i="0">
                <a:solidFill>
                  <a:srgbClr val="09446A"/>
                </a:solidFill>
                <a:latin typeface="+mn-lt"/>
              </a:defRPr>
            </a:lvl1pPr>
          </a:lstStyle>
          <a:p>
            <a:pPr lvl="0"/>
            <a:r>
              <a:rPr lang="en-US" dirty="0"/>
              <a:t>Heading</a:t>
            </a:r>
          </a:p>
        </p:txBody>
      </p:sp>
      <p:sp>
        <p:nvSpPr>
          <p:cNvPr id="20" name="Rectangle 19">
            <a:extLst>
              <a:ext uri="{FF2B5EF4-FFF2-40B4-BE49-F238E27FC236}">
                <a16:creationId xmlns:a16="http://schemas.microsoft.com/office/drawing/2014/main" id="{841F0766-0D91-B04D-8876-B9A0AB46ECF3}"/>
              </a:ext>
            </a:extLst>
          </p:cNvPr>
          <p:cNvSpPr>
            <a:spLocks/>
          </p:cNvSpPr>
          <p:nvPr userDrawn="1"/>
        </p:nvSpPr>
        <p:spPr>
          <a:xfrm>
            <a:off x="10058400" y="6228722"/>
            <a:ext cx="1761907" cy="338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Rectangle 23">
            <a:extLst>
              <a:ext uri="{FF2B5EF4-FFF2-40B4-BE49-F238E27FC236}">
                <a16:creationId xmlns:a16="http://schemas.microsoft.com/office/drawing/2014/main" id="{9ACD97AF-EDE2-5F4D-8394-A6DBAB0D31AF}"/>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25" name="Picture 24" descr="A purple circle with a black circle&#10;&#10;Description automatically generated with low confidence">
            <a:extLst>
              <a:ext uri="{FF2B5EF4-FFF2-40B4-BE49-F238E27FC236}">
                <a16:creationId xmlns:a16="http://schemas.microsoft.com/office/drawing/2014/main" id="{38CAB311-0F25-5D4C-9223-1C2FC149A9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37206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219177"/>
            <a:chOff x="1875859" y="4907106"/>
            <a:chExt cx="20625932" cy="4631506"/>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853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3C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3862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dirty="0">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4527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853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dirty="0">
                <a:solidFill>
                  <a:schemeClr val="tx1"/>
                </a:solidFill>
              </a:endParaRP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81405" y="4539912"/>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5" y="4530500"/>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25" name="Rectangle 24">
            <a:extLst>
              <a:ext uri="{FF2B5EF4-FFF2-40B4-BE49-F238E27FC236}">
                <a16:creationId xmlns:a16="http://schemas.microsoft.com/office/drawing/2014/main" id="{BA0A2E19-9799-4448-9403-CC73095CAC0C}"/>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27" name="Picture 26" descr="A purple circle with a black circle&#10;&#10;Description automatically generated with low confidence">
            <a:extLst>
              <a:ext uri="{FF2B5EF4-FFF2-40B4-BE49-F238E27FC236}">
                <a16:creationId xmlns:a16="http://schemas.microsoft.com/office/drawing/2014/main" id="{11700A4E-ED27-C74A-A6E6-AFF088D77B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62967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02518"/>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02518"/>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02518"/>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853693"/>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93C23D"/>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45277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38622F"/>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577C9264-43AE-9E43-9AE8-72CC73D91555}"/>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21" name="Picture 20" descr="A purple circle with a black circle&#10;&#10;Description automatically generated with low confidence">
            <a:extLst>
              <a:ext uri="{FF2B5EF4-FFF2-40B4-BE49-F238E27FC236}">
                <a16:creationId xmlns:a16="http://schemas.microsoft.com/office/drawing/2014/main" id="{ED95D8F1-4C0E-B24E-8729-2EC6C7F14E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32957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85369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93C23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45277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9446A"/>
                </a:solidFill>
                <a:latin typeface="+mn-lt"/>
              </a:defRPr>
            </a:lvl1pPr>
          </a:lstStyle>
          <a:p>
            <a:pPr lvl="0"/>
            <a:r>
              <a:rPr lang="en-US" dirty="0"/>
              <a:t>Heading</a:t>
            </a:r>
          </a:p>
        </p:txBody>
      </p:sp>
      <p:sp>
        <p:nvSpPr>
          <p:cNvPr id="14" name="Rectangle 13">
            <a:extLst>
              <a:ext uri="{FF2B5EF4-FFF2-40B4-BE49-F238E27FC236}">
                <a16:creationId xmlns:a16="http://schemas.microsoft.com/office/drawing/2014/main" id="{9864FB7A-7E10-8E47-8314-7294BDBA6D33}"/>
              </a:ext>
            </a:extLst>
          </p:cNvPr>
          <p:cNvSpPr/>
          <p:nvPr userDrawn="1"/>
        </p:nvSpPr>
        <p:spPr>
          <a:xfrm>
            <a:off x="10764" y="6153039"/>
            <a:ext cx="12181236" cy="230832"/>
          </a:xfrm>
          <a:prstGeom prst="rect">
            <a:avLst/>
          </a:prstGeom>
        </p:spPr>
        <p:txBody>
          <a:bodyPr wrap="square">
            <a:spAutoFit/>
          </a:bodyPr>
          <a:lstStyle/>
          <a:p>
            <a:pPr lvl="0" algn="ctr"/>
            <a:r>
              <a:rPr lang="en-US" sz="900" dirty="0">
                <a:solidFill>
                  <a:srgbClr val="09446A"/>
                </a:solidFill>
              </a:rPr>
              <a:t>strengthening female community leaders</a:t>
            </a:r>
          </a:p>
        </p:txBody>
      </p:sp>
      <p:pic>
        <p:nvPicPr>
          <p:cNvPr id="16" name="Picture 15" descr="A purple circle with a black circle&#10;&#10;Description automatically generated with low confidence">
            <a:extLst>
              <a:ext uri="{FF2B5EF4-FFF2-40B4-BE49-F238E27FC236}">
                <a16:creationId xmlns:a16="http://schemas.microsoft.com/office/drawing/2014/main" id="{BA15910A-C740-AE4D-9F1E-79BF2AAA50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69442"/>
          <a:stretch/>
        </p:blipFill>
        <p:spPr bwMode="auto">
          <a:xfrm rot="10800000">
            <a:off x="5138930" y="5675352"/>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25984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452771"/>
            </a:solidFill>
            <a:ln>
              <a:noFill/>
            </a:ln>
            <a:effectLst/>
          </p:spPr>
          <p:txBody>
            <a:bodyPr wrap="none" anchor="ctr"/>
            <a:lstStyle/>
            <a:p>
              <a:endParaRPr lang="en-US" dirty="0"/>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853693"/>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93C23D"/>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853693">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38622F"/>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503439" y="1476869"/>
            <a:ext cx="4543828" cy="4147846"/>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503635" y="642972"/>
            <a:ext cx="4539968" cy="582221"/>
          </a:xfrm>
        </p:spPr>
        <p:txBody>
          <a:bodyPr>
            <a:normAutofit/>
          </a:bodyPr>
          <a:lstStyle>
            <a:lvl1pPr marL="0" indent="0" algn="l">
              <a:buNone/>
              <a:defRPr sz="3600" b="0" i="0">
                <a:solidFill>
                  <a:srgbClr val="09446A"/>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400" b="1" i="0">
                <a:solidFill>
                  <a:srgbClr val="452771"/>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400" b="1" i="0">
                <a:solidFill>
                  <a:srgbClr val="853693"/>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400" b="1" i="0">
                <a:solidFill>
                  <a:srgbClr val="853693"/>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400" b="1" i="0">
                <a:solidFill>
                  <a:srgbClr val="38622F"/>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400" b="1" i="0">
                <a:solidFill>
                  <a:srgbClr val="93C23D"/>
                </a:solidFill>
                <a:latin typeface="+mn-lt"/>
              </a:defRPr>
            </a:lvl1pPr>
          </a:lstStyle>
          <a:p>
            <a:pPr lvl="0"/>
            <a:r>
              <a:rPr lang="en-US" dirty="0"/>
              <a:t>Title</a:t>
            </a:r>
          </a:p>
        </p:txBody>
      </p:sp>
      <p:pic>
        <p:nvPicPr>
          <p:cNvPr id="69" name="Picture 68" descr="A purple circle with a black circle&#10;&#10;Description automatically generated with low confidence">
            <a:extLst>
              <a:ext uri="{FF2B5EF4-FFF2-40B4-BE49-F238E27FC236}">
                <a16:creationId xmlns:a16="http://schemas.microsoft.com/office/drawing/2014/main" id="{03E83A74-6C09-214A-9621-5C800209F63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70" name="Rectangle 69">
            <a:extLst>
              <a:ext uri="{FF2B5EF4-FFF2-40B4-BE49-F238E27FC236}">
                <a16:creationId xmlns:a16="http://schemas.microsoft.com/office/drawing/2014/main" id="{78C3F432-35E4-AD4E-9417-BD2C6B4A3F38}"/>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38183283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9446A"/>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853693"/>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38622F"/>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93C23D"/>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userDrawn="1"/>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853693">
              <a:alpha val="92157"/>
            </a:srgbClr>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452771"/>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853693"/>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93C23D"/>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userDrawn="1"/>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452771"/>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38622F"/>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853693">
              <a:alpha val="92157"/>
            </a:srgbClr>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p:ph type="body" sz="quarter" idx="21" hasCustomPrompt="1"/>
          </p:nvPr>
        </p:nvSpPr>
        <p:spPr>
          <a:xfrm>
            <a:off x="2505115" y="2803265"/>
            <a:ext cx="1740791" cy="697634"/>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p:ph type="body" sz="quarter" idx="26" hasCustomPrompt="1"/>
          </p:nvPr>
        </p:nvSpPr>
        <p:spPr>
          <a:xfrm>
            <a:off x="4451914" y="3788978"/>
            <a:ext cx="1853076" cy="839438"/>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p:ph type="body" sz="quarter" idx="28" hasCustomPrompt="1"/>
          </p:nvPr>
        </p:nvSpPr>
        <p:spPr>
          <a:xfrm>
            <a:off x="6950565" y="3500899"/>
            <a:ext cx="213096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p:ph type="body" sz="quarter" idx="30" hasCustomPrompt="1"/>
          </p:nvPr>
        </p:nvSpPr>
        <p:spPr>
          <a:xfrm>
            <a:off x="9067268" y="2446428"/>
            <a:ext cx="2333958"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p:ph type="body" sz="quarter" idx="32" hasCustomPrompt="1"/>
          </p:nvPr>
        </p:nvSpPr>
        <p:spPr>
          <a:xfrm>
            <a:off x="5645112" y="2214208"/>
            <a:ext cx="174079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
        <p:nvSpPr>
          <p:cNvPr id="37" name="Text Placeholder 17">
            <a:extLst>
              <a:ext uri="{FF2B5EF4-FFF2-40B4-BE49-F238E27FC236}">
                <a16:creationId xmlns:a16="http://schemas.microsoft.com/office/drawing/2014/main" id="{845589C5-3740-8549-824C-CF2095751693}"/>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38" name="Text Placeholder 17">
            <a:extLst>
              <a:ext uri="{FF2B5EF4-FFF2-40B4-BE49-F238E27FC236}">
                <a16:creationId xmlns:a16="http://schemas.microsoft.com/office/drawing/2014/main" id="{3122DA98-743A-904B-89D0-4D997514343A}"/>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25" name="Text Placeholder 17">
            <a:extLst>
              <a:ext uri="{FF2B5EF4-FFF2-40B4-BE49-F238E27FC236}">
                <a16:creationId xmlns:a16="http://schemas.microsoft.com/office/drawing/2014/main" id="{57FB0A9E-B78B-8942-9866-8FB15974F24B}"/>
              </a:ext>
            </a:extLst>
          </p:cNvPr>
          <p:cNvSpPr>
            <a:spLocks noGrp="1"/>
          </p:cNvSpPr>
          <p:nvPr>
            <p:ph type="body" sz="quarter" idx="39" hasCustomPrompt="1"/>
          </p:nvPr>
        </p:nvSpPr>
        <p:spPr>
          <a:xfrm>
            <a:off x="8135765" y="248803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pic>
        <p:nvPicPr>
          <p:cNvPr id="26" name="Picture 25" descr="A purple circle with a black circle&#10;&#10;Description automatically generated with low confidence">
            <a:extLst>
              <a:ext uri="{FF2B5EF4-FFF2-40B4-BE49-F238E27FC236}">
                <a16:creationId xmlns:a16="http://schemas.microsoft.com/office/drawing/2014/main" id="{8C926C64-9F18-024E-B71E-EC4C449DEF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28" name="Rectangle 27">
            <a:extLst>
              <a:ext uri="{FF2B5EF4-FFF2-40B4-BE49-F238E27FC236}">
                <a16:creationId xmlns:a16="http://schemas.microsoft.com/office/drawing/2014/main" id="{3A6F6D21-B270-5140-9DDA-EF8068D6E39D}"/>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31208895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9446A"/>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0" i="0" spc="0">
                <a:solidFill>
                  <a:srgbClr val="85369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0" i="0" spc="0">
                <a:solidFill>
                  <a:srgbClr val="93C23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0" i="0" spc="0">
                <a:solidFill>
                  <a:srgbClr val="45277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0" i="0" spc="0">
                <a:solidFill>
                  <a:srgbClr val="45277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E431E60A-6FA2-CE40-9E7E-CA2522231E2B}"/>
              </a:ext>
            </a:extLst>
          </p:cNvPr>
          <p:cNvSpPr>
            <a:spLocks noGrp="1"/>
          </p:cNvSpPr>
          <p:nvPr>
            <p:ph type="body" sz="quarter" idx="38" hasCustomPrompt="1"/>
          </p:nvPr>
        </p:nvSpPr>
        <p:spPr>
          <a:xfrm>
            <a:off x="4623112" y="311706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pic>
        <p:nvPicPr>
          <p:cNvPr id="28" name="Picture 27" descr="A purple circle with a black circle&#10;&#10;Description automatically generated with low confidence">
            <a:extLst>
              <a:ext uri="{FF2B5EF4-FFF2-40B4-BE49-F238E27FC236}">
                <a16:creationId xmlns:a16="http://schemas.microsoft.com/office/drawing/2014/main" id="{B4D3B7D8-F9EE-2242-A573-E4191D6E3F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29" name="Rectangle 28">
            <a:extLst>
              <a:ext uri="{FF2B5EF4-FFF2-40B4-BE49-F238E27FC236}">
                <a16:creationId xmlns:a16="http://schemas.microsoft.com/office/drawing/2014/main" id="{0AF6C5F8-6BBA-ED41-BAEC-32A0B676EFA8}"/>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889445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4 point number graph with icons ">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0332FC19-789F-42FB-A244-202BD87221C7}"/>
              </a:ext>
            </a:extLst>
          </p:cNvPr>
          <p:cNvSpPr/>
          <p:nvPr userDrawn="1"/>
        </p:nvSpPr>
        <p:spPr>
          <a:xfrm>
            <a:off x="421952" y="3175711"/>
            <a:ext cx="2664102" cy="2664102"/>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9446A"/>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421391" y="2319663"/>
            <a:ext cx="2664102" cy="2664102"/>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693224" y="3325306"/>
            <a:ext cx="2664102" cy="2664102"/>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00623" y="1828101"/>
            <a:ext cx="2664102" cy="2664102"/>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658480" y="3246893"/>
            <a:ext cx="2664102" cy="2664102"/>
          </a:xfrm>
          <a:prstGeom prst="ellipse">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A9116FB9-51EC-4D4B-AECA-B8C5CE39EA90}"/>
              </a:ext>
            </a:extLst>
          </p:cNvPr>
          <p:cNvSpPr/>
          <p:nvPr/>
        </p:nvSpPr>
        <p:spPr>
          <a:xfrm>
            <a:off x="2328099" y="1871507"/>
            <a:ext cx="1268168" cy="1268168"/>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5181001" y="2664605"/>
            <a:ext cx="1268168" cy="1268168"/>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6610406" y="1542121"/>
            <a:ext cx="1268168" cy="1268168"/>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458792" y="2385487"/>
            <a:ext cx="1268168" cy="1268168"/>
          </a:xfrm>
          <a:prstGeom prst="ellipse">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434853" y="1978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5287755" y="277135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6728406" y="1654385"/>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590409" y="2489474"/>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603646" y="4476208"/>
            <a:ext cx="879736" cy="879735"/>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6083142" y="5435283"/>
            <a:ext cx="879736" cy="879735"/>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7634550" y="4013469"/>
            <a:ext cx="879736" cy="879735"/>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860867" y="4753834"/>
            <a:ext cx="879736" cy="879735"/>
          </a:xfrm>
          <a:prstGeom prst="ellipse">
            <a:avLst/>
          </a:prstGeom>
          <a:solidFill>
            <a:srgbClr val="386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618818" y="2161675"/>
            <a:ext cx="695250" cy="734798"/>
          </a:xfrm>
        </p:spPr>
        <p:txBody>
          <a:bodyPr/>
          <a:lstStyle>
            <a:lvl1pPr algn="ctr">
              <a:buNone/>
              <a:defRPr sz="4800" b="0" i="0" spc="0">
                <a:solidFill>
                  <a:srgbClr val="85369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446747" y="2916161"/>
            <a:ext cx="695250" cy="734798"/>
          </a:xfrm>
        </p:spPr>
        <p:txBody>
          <a:bodyPr/>
          <a:lstStyle>
            <a:lvl1pPr algn="ctr">
              <a:buNone/>
              <a:defRPr sz="4800" b="0" i="0" spc="0">
                <a:solidFill>
                  <a:srgbClr val="93C23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6908111" y="1810131"/>
            <a:ext cx="695250" cy="734798"/>
          </a:xfrm>
        </p:spPr>
        <p:txBody>
          <a:bodyPr/>
          <a:lstStyle>
            <a:lvl1pPr algn="ctr">
              <a:buNone/>
              <a:defRPr sz="4800" b="0" i="0" spc="0">
                <a:solidFill>
                  <a:srgbClr val="45277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737462" y="2652172"/>
            <a:ext cx="695250" cy="734798"/>
          </a:xfrm>
        </p:spPr>
        <p:txBody>
          <a:bodyPr/>
          <a:lstStyle>
            <a:lvl1pPr algn="ctr">
              <a:buNone/>
              <a:defRPr sz="4800" b="0" i="0" spc="0">
                <a:solidFill>
                  <a:srgbClr val="38622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665520" y="317300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7009755" y="2735544"/>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8980043" y="3997585"/>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E431E60A-6FA2-CE40-9E7E-CA2522231E2B}"/>
              </a:ext>
            </a:extLst>
          </p:cNvPr>
          <p:cNvSpPr>
            <a:spLocks noGrp="1"/>
          </p:cNvSpPr>
          <p:nvPr>
            <p:ph type="body" sz="quarter" idx="38" hasCustomPrompt="1"/>
          </p:nvPr>
        </p:nvSpPr>
        <p:spPr>
          <a:xfrm>
            <a:off x="5050122" y="4082988"/>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pic>
        <p:nvPicPr>
          <p:cNvPr id="28" name="Picture 27" descr="A purple circle with a black circle&#10;&#10;Description automatically generated with low confidence">
            <a:extLst>
              <a:ext uri="{FF2B5EF4-FFF2-40B4-BE49-F238E27FC236}">
                <a16:creationId xmlns:a16="http://schemas.microsoft.com/office/drawing/2014/main" id="{B4D3B7D8-F9EE-2242-A573-E4191D6E3F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29" name="Rectangle 28">
            <a:extLst>
              <a:ext uri="{FF2B5EF4-FFF2-40B4-BE49-F238E27FC236}">
                <a16:creationId xmlns:a16="http://schemas.microsoft.com/office/drawing/2014/main" id="{0AF6C5F8-6BBA-ED41-BAEC-32A0B676EFA8}"/>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
        <p:nvSpPr>
          <p:cNvPr id="31" name="Oval 30">
            <a:extLst>
              <a:ext uri="{FF2B5EF4-FFF2-40B4-BE49-F238E27FC236}">
                <a16:creationId xmlns:a16="http://schemas.microsoft.com/office/drawing/2014/main" id="{ED1092AB-5371-45F3-94B7-DE527675CC82}"/>
              </a:ext>
            </a:extLst>
          </p:cNvPr>
          <p:cNvSpPr/>
          <p:nvPr userDrawn="1"/>
        </p:nvSpPr>
        <p:spPr>
          <a:xfrm>
            <a:off x="411246" y="2733303"/>
            <a:ext cx="1268168" cy="1268168"/>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A2468F4-3BFC-40D4-BD5F-30D67079AD84}"/>
              </a:ext>
            </a:extLst>
          </p:cNvPr>
          <p:cNvSpPr/>
          <p:nvPr userDrawn="1"/>
        </p:nvSpPr>
        <p:spPr>
          <a:xfrm>
            <a:off x="518000" y="2840057"/>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17">
            <a:extLst>
              <a:ext uri="{FF2B5EF4-FFF2-40B4-BE49-F238E27FC236}">
                <a16:creationId xmlns:a16="http://schemas.microsoft.com/office/drawing/2014/main" id="{D30190D9-4233-4C70-BB69-8CBADEB86CCF}"/>
              </a:ext>
            </a:extLst>
          </p:cNvPr>
          <p:cNvSpPr>
            <a:spLocks noGrp="1"/>
          </p:cNvSpPr>
          <p:nvPr>
            <p:ph type="body" sz="quarter" idx="41" hasCustomPrompt="1"/>
          </p:nvPr>
        </p:nvSpPr>
        <p:spPr>
          <a:xfrm>
            <a:off x="689916" y="2984945"/>
            <a:ext cx="695250" cy="734798"/>
          </a:xfrm>
        </p:spPr>
        <p:txBody>
          <a:bodyPr/>
          <a:lstStyle>
            <a:lvl1pPr algn="ctr">
              <a:buNone/>
              <a:defRPr sz="4800" b="0" i="0" spc="0">
                <a:solidFill>
                  <a:srgbClr val="45277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50" name="Oval 49">
            <a:extLst>
              <a:ext uri="{FF2B5EF4-FFF2-40B4-BE49-F238E27FC236}">
                <a16:creationId xmlns:a16="http://schemas.microsoft.com/office/drawing/2014/main" id="{63CDDF01-AEDF-4877-9EE1-71A82B065C7C}"/>
              </a:ext>
            </a:extLst>
          </p:cNvPr>
          <p:cNvSpPr/>
          <p:nvPr userDrawn="1"/>
        </p:nvSpPr>
        <p:spPr>
          <a:xfrm>
            <a:off x="2044008" y="5193702"/>
            <a:ext cx="879736" cy="879735"/>
          </a:xfrm>
          <a:prstGeom prst="ellipse">
            <a:avLst/>
          </a:prstGeom>
          <a:solidFill>
            <a:srgbClr val="452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17">
            <a:extLst>
              <a:ext uri="{FF2B5EF4-FFF2-40B4-BE49-F238E27FC236}">
                <a16:creationId xmlns:a16="http://schemas.microsoft.com/office/drawing/2014/main" id="{E93C58D8-7A4E-4675-A716-327B3303E284}"/>
              </a:ext>
            </a:extLst>
          </p:cNvPr>
          <p:cNvSpPr>
            <a:spLocks noGrp="1"/>
          </p:cNvSpPr>
          <p:nvPr>
            <p:ph type="body" sz="quarter" idx="43" hasCustomPrompt="1"/>
          </p:nvPr>
        </p:nvSpPr>
        <p:spPr>
          <a:xfrm>
            <a:off x="650774" y="4025281"/>
            <a:ext cx="1799212"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1825806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85369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85369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38622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38622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38622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24285" y="3114010"/>
            <a:ext cx="2253709"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3429000"/>
            <a:ext cx="2253709"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77974" y="1117737"/>
            <a:ext cx="2253709"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853693"/>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 name="Rectangle 26">
            <a:extLst>
              <a:ext uri="{FF2B5EF4-FFF2-40B4-BE49-F238E27FC236}">
                <a16:creationId xmlns:a16="http://schemas.microsoft.com/office/drawing/2014/main" id="{AE7244AE-386C-FA4B-997D-D966468F6EEC}"/>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28" name="Picture 27" descr="A purple circle with a black circle&#10;&#10;Description automatically generated with low confidence">
            <a:extLst>
              <a:ext uri="{FF2B5EF4-FFF2-40B4-BE49-F238E27FC236}">
                <a16:creationId xmlns:a16="http://schemas.microsoft.com/office/drawing/2014/main" id="{A73D52C2-7D75-B34F-80FB-EC7836553F9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2076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26" name="Picture 25" descr="A picture containing hole, toilet&#10;&#10;Description automatically generated">
            <a:extLst>
              <a:ext uri="{FF2B5EF4-FFF2-40B4-BE49-F238E27FC236}">
                <a16:creationId xmlns:a16="http://schemas.microsoft.com/office/drawing/2014/main" id="{6CC891C4-0A05-0742-A3D8-230A33E702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5478"/>
          <a:stretch/>
        </p:blipFill>
        <p:spPr>
          <a:xfrm>
            <a:off x="4971394" y="0"/>
            <a:ext cx="7220606" cy="6858000"/>
          </a:xfrm>
          <a:prstGeom prst="rect">
            <a:avLst/>
          </a:prstGeom>
        </p:spPr>
      </p:pic>
      <p:grpSp>
        <p:nvGrpSpPr>
          <p:cNvPr id="44" name="Group 43">
            <a:extLst>
              <a:ext uri="{FF2B5EF4-FFF2-40B4-BE49-F238E27FC236}">
                <a16:creationId xmlns:a16="http://schemas.microsoft.com/office/drawing/2014/main" id="{55BDAFCC-9B0E-9045-BF1B-7D98BAFB9DC1}"/>
              </a:ext>
            </a:extLst>
          </p:cNvPr>
          <p:cNvGrpSpPr/>
          <p:nvPr userDrawn="1"/>
        </p:nvGrpSpPr>
        <p:grpSpPr>
          <a:xfrm>
            <a:off x="9456007" y="5320080"/>
            <a:ext cx="2735993" cy="679345"/>
            <a:chOff x="0" y="0"/>
            <a:chExt cx="2301694" cy="571500"/>
          </a:xfrm>
        </p:grpSpPr>
        <p:sp>
          <p:nvSpPr>
            <p:cNvPr id="45" name="Rectangle 44">
              <a:extLst>
                <a:ext uri="{FF2B5EF4-FFF2-40B4-BE49-F238E27FC236}">
                  <a16:creationId xmlns:a16="http://schemas.microsoft.com/office/drawing/2014/main" id="{30157479-FF37-1947-B9ED-83EEB4380C9D}"/>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6" name="Picture 45">
              <a:extLst>
                <a:ext uri="{FF2B5EF4-FFF2-40B4-BE49-F238E27FC236}">
                  <a16:creationId xmlns:a16="http://schemas.microsoft.com/office/drawing/2014/main" id="{839F1076-7995-834E-949E-85EF3516F1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5" name="Google Shape;482;p39">
            <a:extLst>
              <a:ext uri="{FF2B5EF4-FFF2-40B4-BE49-F238E27FC236}">
                <a16:creationId xmlns:a16="http://schemas.microsoft.com/office/drawing/2014/main" id="{EEC38ED6-50FB-8743-88C0-96E8A16C20B3}"/>
              </a:ext>
            </a:extLst>
          </p:cNvPr>
          <p:cNvSpPr/>
          <p:nvPr userDrawn="1"/>
        </p:nvSpPr>
        <p:spPr>
          <a:xfrm>
            <a:off x="664295" y="4057395"/>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648095" y="5303579"/>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653329" y="4693517"/>
            <a:ext cx="232323" cy="156913"/>
            <a:chOff x="564675" y="1700625"/>
            <a:chExt cx="465200" cy="314200"/>
          </a:xfrm>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7419035" y="1782334"/>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7419035" y="972758"/>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pic>
        <p:nvPicPr>
          <p:cNvPr id="27" name="Picture 26" descr="Icon&#10;&#10;Description automatically generated">
            <a:extLst>
              <a:ext uri="{FF2B5EF4-FFF2-40B4-BE49-F238E27FC236}">
                <a16:creationId xmlns:a16="http://schemas.microsoft.com/office/drawing/2014/main" id="{1ECDE4FE-01D2-164E-9970-B3AC1A5CA40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9791" y="660762"/>
            <a:ext cx="3581890" cy="1638178"/>
          </a:xfrm>
          <a:prstGeom prst="rect">
            <a:avLst/>
          </a:prstGeom>
        </p:spPr>
      </p:pic>
      <p:sp>
        <p:nvSpPr>
          <p:cNvPr id="51" name="Text Placeholder 17">
            <a:extLst>
              <a:ext uri="{FF2B5EF4-FFF2-40B4-BE49-F238E27FC236}">
                <a16:creationId xmlns:a16="http://schemas.microsoft.com/office/drawing/2014/main" id="{81A769EC-DB0E-1543-BF9B-D92C508C8ABF}"/>
              </a:ext>
            </a:extLst>
          </p:cNvPr>
          <p:cNvSpPr>
            <a:spLocks noGrp="1"/>
          </p:cNvSpPr>
          <p:nvPr>
            <p:ph type="body" sz="quarter" idx="27" hasCustomPrompt="1"/>
          </p:nvPr>
        </p:nvSpPr>
        <p:spPr>
          <a:xfrm>
            <a:off x="2087482" y="5358862"/>
            <a:ext cx="4648398" cy="488432"/>
          </a:xfrm>
        </p:spPr>
        <p:txBody>
          <a:bodyPr anchor="t">
            <a:normAutofit/>
          </a:bodyPr>
          <a:lstStyle>
            <a:lvl1pPr algn="l">
              <a:buNone/>
              <a:defRPr sz="2800" b="0" i="0" spc="0">
                <a:solidFill>
                  <a:srgbClr val="09446A"/>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320105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ext Slide - with solid header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a:extLst>
              <a:ext uri="{FF2B5EF4-FFF2-40B4-BE49-F238E27FC236}">
                <a16:creationId xmlns:a16="http://schemas.microsoft.com/office/drawing/2014/main" id="{8717F89E-0167-4F4A-9C5A-C6C60E8D5185}"/>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15" name="Picture 14" descr="A purple circle with a black circle&#10;&#10;Description automatically generated with low confidence">
            <a:extLst>
              <a:ext uri="{FF2B5EF4-FFF2-40B4-BE49-F238E27FC236}">
                <a16:creationId xmlns:a16="http://schemas.microsoft.com/office/drawing/2014/main" id="{54385B3C-4A91-4703-A99A-EE13065B867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056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photo 1">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35899288-C551-9C4B-A0F7-BFE8C48273EE}"/>
              </a:ext>
            </a:extLst>
          </p:cNvPr>
          <p:cNvSpPr>
            <a:spLocks noGrp="1"/>
          </p:cNvSpPr>
          <p:nvPr>
            <p:ph type="pic" sz="quarter" idx="17"/>
          </p:nvPr>
        </p:nvSpPr>
        <p:spPr>
          <a:xfrm>
            <a:off x="0" y="8806"/>
            <a:ext cx="5276115" cy="6505415"/>
          </a:xfrm>
          <a:custGeom>
            <a:avLst/>
            <a:gdLst>
              <a:gd name="connsiteX0" fmla="*/ 0 w 5276115"/>
              <a:gd name="connsiteY0" fmla="*/ 0 h 6505415"/>
              <a:gd name="connsiteX1" fmla="*/ 4347771 w 5276115"/>
              <a:gd name="connsiteY1" fmla="*/ 0 h 6505415"/>
              <a:gd name="connsiteX2" fmla="*/ 4371844 w 5276115"/>
              <a:gd name="connsiteY2" fmla="*/ 26487 h 6505415"/>
              <a:gd name="connsiteX3" fmla="*/ 5276115 w 5276115"/>
              <a:gd name="connsiteY3" fmla="*/ 2545415 h 6505415"/>
              <a:gd name="connsiteX4" fmla="*/ 1316115 w 5276115"/>
              <a:gd name="connsiteY4" fmla="*/ 6505415 h 6505415"/>
              <a:gd name="connsiteX5" fmla="*/ 138532 w 5276115"/>
              <a:gd name="connsiteY5" fmla="*/ 6327381 h 6505415"/>
              <a:gd name="connsiteX6" fmla="*/ 0 w 5276115"/>
              <a:gd name="connsiteY6" fmla="*/ 6280507 h 650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6115" h="6505415">
                <a:moveTo>
                  <a:pt x="0" y="0"/>
                </a:moveTo>
                <a:lnTo>
                  <a:pt x="4347771" y="0"/>
                </a:lnTo>
                <a:lnTo>
                  <a:pt x="4371844" y="26487"/>
                </a:lnTo>
                <a:cubicBezTo>
                  <a:pt x="4936761" y="711009"/>
                  <a:pt x="5276115" y="1588582"/>
                  <a:pt x="5276115" y="2545415"/>
                </a:cubicBezTo>
                <a:cubicBezTo>
                  <a:pt x="5276115" y="4732463"/>
                  <a:pt x="3503163" y="6505415"/>
                  <a:pt x="1316115" y="6505415"/>
                </a:cubicBezTo>
                <a:cubicBezTo>
                  <a:pt x="906044" y="6505415"/>
                  <a:pt x="510530" y="6443085"/>
                  <a:pt x="138532" y="6327381"/>
                </a:cubicBezTo>
                <a:lnTo>
                  <a:pt x="0" y="6280507"/>
                </a:lnTo>
                <a:close/>
              </a:path>
            </a:pathLst>
          </a:custGeom>
          <a:noFill/>
        </p:spPr>
        <p:txBody>
          <a:bodyPr wrap="square">
            <a:noAutofit/>
          </a:bodyPr>
          <a:lstStyle/>
          <a:p>
            <a:endParaRPr lang="en-US" dirty="0"/>
          </a:p>
        </p:txBody>
      </p:sp>
      <p:sp>
        <p:nvSpPr>
          <p:cNvPr id="24" name="Rectangle 23">
            <a:extLst>
              <a:ext uri="{FF2B5EF4-FFF2-40B4-BE49-F238E27FC236}">
                <a16:creationId xmlns:a16="http://schemas.microsoft.com/office/drawing/2014/main" id="{5E1277FC-3A22-1948-BBA0-F1BF347207A0}"/>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25" name="Picture 24" descr="A purple circle with a black circle&#10;&#10;Description automatically generated with low confidence">
            <a:extLst>
              <a:ext uri="{FF2B5EF4-FFF2-40B4-BE49-F238E27FC236}">
                <a16:creationId xmlns:a16="http://schemas.microsoft.com/office/drawing/2014/main" id="{29B30E52-A0C8-AA47-9FED-0AA7E07368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
        <p:nvSpPr>
          <p:cNvPr id="26" name="Text Placeholder 17">
            <a:extLst>
              <a:ext uri="{FF2B5EF4-FFF2-40B4-BE49-F238E27FC236}">
                <a16:creationId xmlns:a16="http://schemas.microsoft.com/office/drawing/2014/main" id="{5DA2FD8A-191F-034F-A6CB-014403E790C6}"/>
              </a:ext>
            </a:extLst>
          </p:cNvPr>
          <p:cNvSpPr>
            <a:spLocks noGrp="1"/>
          </p:cNvSpPr>
          <p:nvPr>
            <p:ph type="body" sz="quarter" idx="18" hasCustomPrompt="1"/>
          </p:nvPr>
        </p:nvSpPr>
        <p:spPr>
          <a:xfrm>
            <a:off x="6096000" y="1676183"/>
            <a:ext cx="5350934" cy="3856390"/>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7" name="Text Placeholder 23">
            <a:extLst>
              <a:ext uri="{FF2B5EF4-FFF2-40B4-BE49-F238E27FC236}">
                <a16:creationId xmlns:a16="http://schemas.microsoft.com/office/drawing/2014/main" id="{C064D573-C023-524A-BA55-A79EAEBCCE52}"/>
              </a:ext>
            </a:extLst>
          </p:cNvPr>
          <p:cNvSpPr>
            <a:spLocks noGrp="1"/>
          </p:cNvSpPr>
          <p:nvPr>
            <p:ph type="body" sz="quarter" idx="16" hasCustomPrompt="1"/>
          </p:nvPr>
        </p:nvSpPr>
        <p:spPr>
          <a:xfrm>
            <a:off x="6096000" y="650633"/>
            <a:ext cx="5350934" cy="580518"/>
          </a:xfrm>
        </p:spPr>
        <p:txBody>
          <a:bodyPr>
            <a:normAutofit/>
          </a:bodyPr>
          <a:lstStyle>
            <a:lvl1pPr marL="0" indent="0" algn="l">
              <a:buNone/>
              <a:defRPr sz="3600" b="1" i="0">
                <a:solidFill>
                  <a:srgbClr val="09446A"/>
                </a:solidFill>
                <a:latin typeface="+mn-lt"/>
              </a:defRPr>
            </a:lvl1pPr>
          </a:lstStyle>
          <a:p>
            <a:pPr lvl="0"/>
            <a:r>
              <a:rPr lang="en-US" dirty="0"/>
              <a:t>Heading</a:t>
            </a:r>
          </a:p>
        </p:txBody>
      </p:sp>
    </p:spTree>
    <p:extLst>
      <p:ext uri="{BB962C8B-B14F-4D97-AF65-F5344CB8AC3E}">
        <p14:creationId xmlns:p14="http://schemas.microsoft.com/office/powerpoint/2010/main" val="6493237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ext Slide - with solid header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6"/>
            <a:ext cx="4937991" cy="6289963"/>
          </a:xfrm>
          <a:prstGeom prst="rect">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3955461" cy="5152065"/>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5600699" y="943936"/>
            <a:ext cx="5746173" cy="497013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a:extLst>
              <a:ext uri="{FF2B5EF4-FFF2-40B4-BE49-F238E27FC236}">
                <a16:creationId xmlns:a16="http://schemas.microsoft.com/office/drawing/2014/main" id="{8717F89E-0167-4F4A-9C5A-C6C60E8D5185}"/>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15" name="Picture 14" descr="A purple circle with a black circle&#10;&#10;Description automatically generated with low confidence">
            <a:extLst>
              <a:ext uri="{FF2B5EF4-FFF2-40B4-BE49-F238E27FC236}">
                <a16:creationId xmlns:a16="http://schemas.microsoft.com/office/drawing/2014/main" id="{54385B3C-4A91-4703-A99A-EE13065B867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79993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ext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80318E"/>
          </a:solidFill>
          <a:ln>
            <a:solidFill>
              <a:srgbClr val="803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76C6D2"/>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0" name="Rectangle 9">
            <a:extLst>
              <a:ext uri="{FF2B5EF4-FFF2-40B4-BE49-F238E27FC236}">
                <a16:creationId xmlns:a16="http://schemas.microsoft.com/office/drawing/2014/main" id="{5FF800F1-FAD7-4E29-8D2F-147113CBB524}"/>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11" name="Picture 10" descr="A purple circle with a black circle&#10;&#10;Description automatically generated with low confidence">
            <a:extLst>
              <a:ext uri="{FF2B5EF4-FFF2-40B4-BE49-F238E27FC236}">
                <a16:creationId xmlns:a16="http://schemas.microsoft.com/office/drawing/2014/main" id="{2E211942-870F-4ACB-BF41-4B6AA12E8B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79286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32367" y="2061841"/>
            <a:ext cx="2659582" cy="3745771"/>
          </a:xfrm>
          <a:prstGeom prst="rect">
            <a:avLst/>
          </a:prstGeom>
          <a:noFill/>
          <a:ln w="19050">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291612" y="2061841"/>
            <a:ext cx="2659582" cy="3745771"/>
          </a:xfrm>
          <a:prstGeom prst="rect">
            <a:avLst/>
          </a:prstGeom>
          <a:noFill/>
          <a:ln w="19050">
            <a:solidFill>
              <a:srgbClr val="93C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50856" y="2061841"/>
            <a:ext cx="2659582" cy="3745771"/>
          </a:xfrm>
          <a:prstGeom prst="rect">
            <a:avLst/>
          </a:prstGeom>
          <a:noFill/>
          <a:ln w="19050">
            <a:solidFill>
              <a:srgbClr val="4D2B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10099" y="2061841"/>
            <a:ext cx="2659582" cy="3745771"/>
          </a:xfrm>
          <a:prstGeom prst="rect">
            <a:avLst/>
          </a:prstGeom>
          <a:noFill/>
          <a:ln w="19050">
            <a:solidFill>
              <a:srgbClr val="8536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78182" y="5519991"/>
            <a:ext cx="1811454" cy="432170"/>
          </a:xfrm>
          <a:prstGeom prst="roundRect">
            <a:avLst/>
          </a:prstGeom>
          <a:solidFill>
            <a:srgbClr val="A6377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2"/>
            <a:ext cx="11222614" cy="1479518"/>
          </a:xfrm>
          <a:noFill/>
        </p:spPr>
        <p:txBody>
          <a:bodyPr>
            <a:normAutofit/>
          </a:bodyPr>
          <a:lstStyle>
            <a:lvl1pPr marL="0" indent="0" algn="ctr">
              <a:buNone/>
              <a:defRPr sz="3600" b="1">
                <a:solidFill>
                  <a:srgbClr val="404040"/>
                </a:solidFill>
                <a:latin typeface="+mn-lt"/>
              </a:defRPr>
            </a:lvl1pPr>
          </a:lstStyle>
          <a:p>
            <a:pPr lvl="0"/>
            <a:r>
              <a:rPr lang="en-US" dirty="0"/>
              <a:t>TITLE</a:t>
            </a:r>
          </a:p>
        </p:txBody>
      </p:sp>
      <p:sp>
        <p:nvSpPr>
          <p:cNvPr id="54" name="Text Placeholder 25"/>
          <p:cNvSpPr>
            <a:spLocks noGrp="1"/>
          </p:cNvSpPr>
          <p:nvPr>
            <p:ph type="body" sz="quarter" idx="15" hasCustomPrompt="1"/>
          </p:nvPr>
        </p:nvSpPr>
        <p:spPr>
          <a:xfrm>
            <a:off x="44706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3236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19032" y="5519991"/>
            <a:ext cx="1811454" cy="432170"/>
          </a:xfrm>
          <a:prstGeom prst="roundRect">
            <a:avLst/>
          </a:prstGeom>
          <a:solidFill>
            <a:srgbClr val="93C23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28791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27321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16004" y="5519991"/>
            <a:ext cx="1811454" cy="432170"/>
          </a:xfrm>
          <a:prstGeom prst="roundRect">
            <a:avLst/>
          </a:prstGeom>
          <a:solidFill>
            <a:srgbClr val="4D2B65"/>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84888"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70189"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52468" y="5519991"/>
            <a:ext cx="1811454" cy="432170"/>
          </a:xfrm>
          <a:prstGeom prst="roundRect">
            <a:avLst/>
          </a:prstGeom>
          <a:solidFill>
            <a:srgbClr val="80318E"/>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21352"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06653"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Tree>
    <p:extLst>
      <p:ext uri="{BB962C8B-B14F-4D97-AF65-F5344CB8AC3E}">
        <p14:creationId xmlns:p14="http://schemas.microsoft.com/office/powerpoint/2010/main" val="26355132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ext Slide - Purple">
    <p:spTree>
      <p:nvGrpSpPr>
        <p:cNvPr id="1" name=""/>
        <p:cNvGrpSpPr/>
        <p:nvPr/>
      </p:nvGrpSpPr>
      <p:grpSpPr>
        <a:xfrm>
          <a:off x="0" y="0"/>
          <a:ext cx="0" cy="0"/>
          <a:chOff x="0" y="0"/>
          <a:chExt cx="0" cy="0"/>
        </a:xfrm>
      </p:grpSpPr>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A6377D"/>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86087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ext Slide - with solid header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a:extLst>
              <a:ext uri="{FF2B5EF4-FFF2-40B4-BE49-F238E27FC236}">
                <a16:creationId xmlns:a16="http://schemas.microsoft.com/office/drawing/2014/main" id="{4DD941EB-D426-4FF6-A4AE-6F7DDCF3C6E2}"/>
              </a:ext>
            </a:extLst>
          </p:cNvPr>
          <p:cNvSpPr/>
          <p:nvPr userDrawn="1"/>
        </p:nvSpPr>
        <p:spPr>
          <a:xfrm>
            <a:off x="1267526" y="6471093"/>
            <a:ext cx="9874607" cy="230832"/>
          </a:xfrm>
          <a:prstGeom prst="rect">
            <a:avLst/>
          </a:prstGeom>
        </p:spPr>
        <p:txBody>
          <a:bodyPr wrap="square">
            <a:spAutoFit/>
          </a:bodyPr>
          <a:lstStyle/>
          <a:p>
            <a:pPr lvl="0" algn="r"/>
            <a:r>
              <a:rPr lang="en-US" sz="900" dirty="0">
                <a:solidFill>
                  <a:srgbClr val="09446A"/>
                </a:solidFill>
              </a:rPr>
              <a:t>strengthening female community leaders</a:t>
            </a:r>
          </a:p>
        </p:txBody>
      </p:sp>
      <p:pic>
        <p:nvPicPr>
          <p:cNvPr id="15" name="Picture 14" descr="A purple circle with a black circle&#10;&#10;Description automatically generated with low confidence">
            <a:extLst>
              <a:ext uri="{FF2B5EF4-FFF2-40B4-BE49-F238E27FC236}">
                <a16:creationId xmlns:a16="http://schemas.microsoft.com/office/drawing/2014/main" id="{A71C7DC0-7DED-419A-85D8-4F40A48665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0700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Divider Slide">
    <p:spTree>
      <p:nvGrpSpPr>
        <p:cNvPr id="1" name=""/>
        <p:cNvGrpSpPr/>
        <p:nvPr/>
      </p:nvGrpSpPr>
      <p:grpSpPr>
        <a:xfrm>
          <a:off x="0" y="0"/>
          <a:ext cx="0" cy="0"/>
          <a:chOff x="0" y="0"/>
          <a:chExt cx="0" cy="0"/>
        </a:xfrm>
      </p:grpSpPr>
      <p:pic>
        <p:nvPicPr>
          <p:cNvPr id="9" name="Picture 8" descr="A purple circle with a black circle&#10;&#10;Description automatically generated with low confidence">
            <a:extLst>
              <a:ext uri="{FF2B5EF4-FFF2-40B4-BE49-F238E27FC236}">
                <a16:creationId xmlns:a16="http://schemas.microsoft.com/office/drawing/2014/main" id="{26654832-B38C-3148-B886-DD863FC511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2326"/>
          <a:stretch/>
        </p:blipFill>
        <p:spPr bwMode="auto">
          <a:xfrm flipH="1">
            <a:off x="0" y="0"/>
            <a:ext cx="12192000" cy="5990791"/>
          </a:xfrm>
          <a:prstGeom prst="rect">
            <a:avLst/>
          </a:prstGeom>
          <a:ln>
            <a:noFill/>
          </a:ln>
          <a:extLst>
            <a:ext uri="{53640926-AAD7-44D8-BBD7-CCE9431645EC}">
              <a14:shadowObscured xmlns:a14="http://schemas.microsoft.com/office/drawing/2010/main"/>
            </a:ext>
          </a:extLst>
        </p:spPr>
      </p:pic>
      <p:sp>
        <p:nvSpPr>
          <p:cNvPr id="14" name="Text Placeholder 23">
            <a:extLst>
              <a:ext uri="{FF2B5EF4-FFF2-40B4-BE49-F238E27FC236}">
                <a16:creationId xmlns:a16="http://schemas.microsoft.com/office/drawing/2014/main" id="{F9DD79E2-13F7-2E40-B780-4D807D0D3F24}"/>
              </a:ext>
            </a:extLst>
          </p:cNvPr>
          <p:cNvSpPr>
            <a:spLocks noGrp="1"/>
          </p:cNvSpPr>
          <p:nvPr>
            <p:ph type="body" sz="quarter" idx="17" hasCustomPrompt="1"/>
          </p:nvPr>
        </p:nvSpPr>
        <p:spPr>
          <a:xfrm>
            <a:off x="2304507" y="867209"/>
            <a:ext cx="3791493" cy="845970"/>
          </a:xfrm>
        </p:spPr>
        <p:txBody>
          <a:bodyPr anchor="ctr">
            <a:normAutofit/>
          </a:bodyPr>
          <a:lstStyle>
            <a:lvl1pPr marL="0" indent="0" algn="l">
              <a:buNone/>
              <a:defRPr sz="4800" b="0" i="0">
                <a:solidFill>
                  <a:schemeClr val="bg1"/>
                </a:solidFill>
                <a:latin typeface="+mn-lt"/>
              </a:defRPr>
            </a:lvl1pPr>
          </a:lstStyle>
          <a:p>
            <a:pPr lvl="0"/>
            <a:r>
              <a:rPr lang="en-US" dirty="0"/>
              <a:t>Divider</a:t>
            </a:r>
          </a:p>
        </p:txBody>
      </p:sp>
    </p:spTree>
    <p:extLst>
      <p:ext uri="{BB962C8B-B14F-4D97-AF65-F5344CB8AC3E}">
        <p14:creationId xmlns:p14="http://schemas.microsoft.com/office/powerpoint/2010/main" val="6477543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Cover Slide 1">
  <p:cSld name="Cover Slide 1">
    <p:spTree>
      <p:nvGrpSpPr>
        <p:cNvPr id="1" name="Shape 15"/>
        <p:cNvGrpSpPr/>
        <p:nvPr/>
      </p:nvGrpSpPr>
      <p:grpSpPr>
        <a:xfrm>
          <a:off x="0" y="0"/>
          <a:ext cx="0" cy="0"/>
          <a:chOff x="0" y="0"/>
          <a:chExt cx="0" cy="0"/>
        </a:xfrm>
      </p:grpSpPr>
      <p:pic>
        <p:nvPicPr>
          <p:cNvPr id="16" name="Google Shape;16;p60" descr="A picture containing hole, toilet&#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r="-1532"/>
          <a:stretch/>
        </p:blipFill>
        <p:spPr>
          <a:xfrm>
            <a:off x="-2" y="0"/>
            <a:ext cx="12192001" cy="6858000"/>
          </a:xfrm>
          <a:prstGeom prst="rect">
            <a:avLst/>
          </a:prstGeom>
          <a:noFill/>
          <a:ln>
            <a:noFill/>
          </a:ln>
        </p:spPr>
      </p:pic>
      <p:pic>
        <p:nvPicPr>
          <p:cNvPr id="17" name="Google Shape;17;p60" descr="Ico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20191" y="688117"/>
            <a:ext cx="3581890" cy="1638178"/>
          </a:xfrm>
          <a:prstGeom prst="rect">
            <a:avLst/>
          </a:prstGeom>
          <a:noFill/>
          <a:ln>
            <a:noFill/>
          </a:ln>
        </p:spPr>
      </p:pic>
      <p:sp>
        <p:nvSpPr>
          <p:cNvPr id="18" name="Google Shape;18;p60"/>
          <p:cNvSpPr txBox="1">
            <a:spLocks noGrp="1"/>
          </p:cNvSpPr>
          <p:nvPr>
            <p:ph type="body" idx="1"/>
          </p:nvPr>
        </p:nvSpPr>
        <p:spPr>
          <a:xfrm>
            <a:off x="521164" y="5271964"/>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60"/>
          <p:cNvSpPr txBox="1">
            <a:spLocks noGrp="1"/>
          </p:cNvSpPr>
          <p:nvPr>
            <p:ph type="body" idx="2"/>
          </p:nvPr>
        </p:nvSpPr>
        <p:spPr>
          <a:xfrm>
            <a:off x="521164" y="4653441"/>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 name="Google Shape;20;p6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016075" y="5271964"/>
            <a:ext cx="1991960" cy="457426"/>
          </a:xfrm>
          <a:prstGeom prst="rect">
            <a:avLst/>
          </a:prstGeom>
          <a:noFill/>
          <a:ln>
            <a:noFill/>
          </a:ln>
        </p:spPr>
      </p:pic>
    </p:spTree>
    <p:extLst>
      <p:ext uri="{BB962C8B-B14F-4D97-AF65-F5344CB8AC3E}">
        <p14:creationId xmlns:p14="http://schemas.microsoft.com/office/powerpoint/2010/main" val="35276582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lide with photo 1">
  <p:cSld name="Slide with photo 1">
    <p:spTree>
      <p:nvGrpSpPr>
        <p:cNvPr id="1" name="Shape 21"/>
        <p:cNvGrpSpPr/>
        <p:nvPr/>
      </p:nvGrpSpPr>
      <p:grpSpPr>
        <a:xfrm>
          <a:off x="0" y="0"/>
          <a:ext cx="0" cy="0"/>
          <a:chOff x="0" y="0"/>
          <a:chExt cx="0" cy="0"/>
        </a:xfrm>
      </p:grpSpPr>
      <p:sp>
        <p:nvSpPr>
          <p:cNvPr id="22" name="Google Shape;22;p61"/>
          <p:cNvSpPr>
            <a:spLocks noGrp="1"/>
          </p:cNvSpPr>
          <p:nvPr>
            <p:ph type="pic" idx="2"/>
          </p:nvPr>
        </p:nvSpPr>
        <p:spPr>
          <a:xfrm>
            <a:off x="0" y="8806"/>
            <a:ext cx="5276115" cy="6505415"/>
          </a:xfrm>
          <a:prstGeom prst="rect">
            <a:avLst/>
          </a:prstGeom>
          <a:noFill/>
          <a:ln>
            <a:noFill/>
          </a:ln>
        </p:spPr>
      </p:sp>
      <p:sp>
        <p:nvSpPr>
          <p:cNvPr id="23" name="Google Shape;23;p61"/>
          <p:cNvSpPr/>
          <p:nvPr/>
        </p:nvSpPr>
        <p:spPr>
          <a:xfrm>
            <a:off x="1267526" y="6471093"/>
            <a:ext cx="9874607"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0" i="0" u="none" strike="noStrike" cap="none">
                <a:solidFill>
                  <a:srgbClr val="09446A"/>
                </a:solidFill>
                <a:latin typeface="Calibri"/>
                <a:ea typeface="Calibri"/>
                <a:cs typeface="Calibri"/>
                <a:sym typeface="Calibri"/>
              </a:rPr>
              <a:t>strengthening female community leaders</a:t>
            </a:r>
            <a:endParaRPr/>
          </a:p>
        </p:txBody>
      </p:sp>
      <p:pic>
        <p:nvPicPr>
          <p:cNvPr id="24" name="Google Shape;24;p61" descr="A purple circle with a black circle&#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r="-67519" b="-3521"/>
          <a:stretch/>
        </p:blipFill>
        <p:spPr>
          <a:xfrm rot="10800000">
            <a:off x="10284028" y="5668038"/>
            <a:ext cx="1924905" cy="1182648"/>
          </a:xfrm>
          <a:prstGeom prst="rect">
            <a:avLst/>
          </a:prstGeom>
          <a:noFill/>
          <a:ln>
            <a:noFill/>
          </a:ln>
        </p:spPr>
      </p:pic>
      <p:sp>
        <p:nvSpPr>
          <p:cNvPr id="25" name="Google Shape;25;p61"/>
          <p:cNvSpPr txBox="1">
            <a:spLocks noGrp="1"/>
          </p:cNvSpPr>
          <p:nvPr>
            <p:ph type="body" idx="1"/>
          </p:nvPr>
        </p:nvSpPr>
        <p:spPr>
          <a:xfrm>
            <a:off x="6096000" y="1676183"/>
            <a:ext cx="5350934" cy="38563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61"/>
          <p:cNvSpPr txBox="1">
            <a:spLocks noGrp="1"/>
          </p:cNvSpPr>
          <p:nvPr>
            <p:ph type="body" idx="3"/>
          </p:nvPr>
        </p:nvSpPr>
        <p:spPr>
          <a:xfrm>
            <a:off x="6096000" y="650633"/>
            <a:ext cx="5350934"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9446A"/>
              </a:buClr>
              <a:buSzPts val="3600"/>
              <a:buNone/>
              <a:defRPr sz="3600" b="1" i="0">
                <a:solidFill>
                  <a:srgbClr val="09446A"/>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106200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Overview/Content Slide - 6 point">
  <p:cSld name="Overview/Content Slide - 6 point">
    <p:spTree>
      <p:nvGrpSpPr>
        <p:cNvPr id="1" name="Shape 27"/>
        <p:cNvGrpSpPr/>
        <p:nvPr/>
      </p:nvGrpSpPr>
      <p:grpSpPr>
        <a:xfrm>
          <a:off x="0" y="0"/>
          <a:ext cx="0" cy="0"/>
          <a:chOff x="0" y="0"/>
          <a:chExt cx="0" cy="0"/>
        </a:xfrm>
      </p:grpSpPr>
      <p:pic>
        <p:nvPicPr>
          <p:cNvPr id="28" name="Google Shape;28;p62" descr="A picture containing hole, toilet&#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flipH="1">
            <a:off x="0" y="-2784"/>
            <a:ext cx="6392587" cy="6858000"/>
          </a:xfrm>
          <a:prstGeom prst="rect">
            <a:avLst/>
          </a:prstGeom>
          <a:noFill/>
          <a:ln>
            <a:noFill/>
          </a:ln>
        </p:spPr>
      </p:pic>
      <p:sp>
        <p:nvSpPr>
          <p:cNvPr id="29" name="Google Shape;29;p62"/>
          <p:cNvSpPr txBox="1">
            <a:spLocks noGrp="1"/>
          </p:cNvSpPr>
          <p:nvPr>
            <p:ph type="body" idx="1"/>
          </p:nvPr>
        </p:nvSpPr>
        <p:spPr>
          <a:xfrm>
            <a:off x="6096000" y="437109"/>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93C23D"/>
              </a:buClr>
              <a:buSzPts val="3200"/>
              <a:buNone/>
              <a:defRPr sz="3200" b="0">
                <a:solidFill>
                  <a:srgbClr val="93C23D"/>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62"/>
          <p:cNvSpPr txBox="1">
            <a:spLocks noGrp="1"/>
          </p:cNvSpPr>
          <p:nvPr>
            <p:ph type="body" idx="2"/>
          </p:nvPr>
        </p:nvSpPr>
        <p:spPr>
          <a:xfrm>
            <a:off x="611884" y="1525406"/>
            <a:ext cx="4067527" cy="459144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62"/>
          <p:cNvSpPr txBox="1">
            <a:spLocks noGrp="1"/>
          </p:cNvSpPr>
          <p:nvPr>
            <p:ph type="body" idx="3"/>
          </p:nvPr>
        </p:nvSpPr>
        <p:spPr>
          <a:xfrm>
            <a:off x="614331" y="598656"/>
            <a:ext cx="4135586" cy="6036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2"/>
          <p:cNvSpPr txBox="1">
            <a:spLocks noGrp="1"/>
          </p:cNvSpPr>
          <p:nvPr>
            <p:ph type="body" idx="4"/>
          </p:nvPr>
        </p:nvSpPr>
        <p:spPr>
          <a:xfrm>
            <a:off x="7060249" y="379914"/>
            <a:ext cx="471827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09446A"/>
              </a:buClr>
              <a:buSzPts val="2200"/>
              <a:buNone/>
              <a:defRPr sz="2200">
                <a:solidFill>
                  <a:srgbClr val="09446A"/>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2"/>
          <p:cNvSpPr txBox="1">
            <a:spLocks noGrp="1"/>
          </p:cNvSpPr>
          <p:nvPr>
            <p:ph type="body" idx="5"/>
          </p:nvPr>
        </p:nvSpPr>
        <p:spPr>
          <a:xfrm>
            <a:off x="6096000" y="1527657"/>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93C23D"/>
              </a:buClr>
              <a:buSzPts val="3200"/>
              <a:buNone/>
              <a:defRPr sz="3200" b="0">
                <a:solidFill>
                  <a:srgbClr val="93C23D"/>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62"/>
          <p:cNvSpPr txBox="1">
            <a:spLocks noGrp="1"/>
          </p:cNvSpPr>
          <p:nvPr>
            <p:ph type="body" idx="6"/>
          </p:nvPr>
        </p:nvSpPr>
        <p:spPr>
          <a:xfrm>
            <a:off x="7060249" y="1470462"/>
            <a:ext cx="471827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09446A"/>
              </a:buClr>
              <a:buSzPts val="2200"/>
              <a:buNone/>
              <a:defRPr sz="2200">
                <a:solidFill>
                  <a:srgbClr val="09446A"/>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2"/>
          <p:cNvSpPr txBox="1">
            <a:spLocks noGrp="1"/>
          </p:cNvSpPr>
          <p:nvPr>
            <p:ph type="body" idx="7"/>
          </p:nvPr>
        </p:nvSpPr>
        <p:spPr>
          <a:xfrm>
            <a:off x="6096000" y="2567334"/>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93C23D"/>
              </a:buClr>
              <a:buSzPts val="3200"/>
              <a:buNone/>
              <a:defRPr sz="3200" b="0">
                <a:solidFill>
                  <a:srgbClr val="93C23D"/>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2"/>
          <p:cNvSpPr txBox="1">
            <a:spLocks noGrp="1"/>
          </p:cNvSpPr>
          <p:nvPr>
            <p:ph type="body" idx="8"/>
          </p:nvPr>
        </p:nvSpPr>
        <p:spPr>
          <a:xfrm>
            <a:off x="7060249" y="2510139"/>
            <a:ext cx="471827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09446A"/>
              </a:buClr>
              <a:buSzPts val="2200"/>
              <a:buNone/>
              <a:defRPr sz="2200">
                <a:solidFill>
                  <a:srgbClr val="09446A"/>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2"/>
          <p:cNvSpPr txBox="1">
            <a:spLocks noGrp="1"/>
          </p:cNvSpPr>
          <p:nvPr>
            <p:ph type="body" idx="9"/>
          </p:nvPr>
        </p:nvSpPr>
        <p:spPr>
          <a:xfrm>
            <a:off x="6082145" y="3610993"/>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93C23D"/>
              </a:buClr>
              <a:buSzPts val="3200"/>
              <a:buNone/>
              <a:defRPr sz="3200" b="0">
                <a:solidFill>
                  <a:srgbClr val="93C23D"/>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62"/>
          <p:cNvSpPr txBox="1">
            <a:spLocks noGrp="1"/>
          </p:cNvSpPr>
          <p:nvPr>
            <p:ph type="body" idx="13"/>
          </p:nvPr>
        </p:nvSpPr>
        <p:spPr>
          <a:xfrm>
            <a:off x="7046394" y="3553798"/>
            <a:ext cx="471827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09446A"/>
              </a:buClr>
              <a:buSzPts val="2200"/>
              <a:buNone/>
              <a:defRPr sz="2200">
                <a:solidFill>
                  <a:srgbClr val="09446A"/>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2"/>
          <p:cNvSpPr txBox="1">
            <a:spLocks noGrp="1"/>
          </p:cNvSpPr>
          <p:nvPr>
            <p:ph type="body" idx="14"/>
          </p:nvPr>
        </p:nvSpPr>
        <p:spPr>
          <a:xfrm>
            <a:off x="6096000" y="4638225"/>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93C23D"/>
              </a:buClr>
              <a:buSzPts val="3200"/>
              <a:buNone/>
              <a:defRPr sz="3200" b="0">
                <a:solidFill>
                  <a:srgbClr val="93C23D"/>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2"/>
          <p:cNvSpPr txBox="1">
            <a:spLocks noGrp="1"/>
          </p:cNvSpPr>
          <p:nvPr>
            <p:ph type="body" idx="15"/>
          </p:nvPr>
        </p:nvSpPr>
        <p:spPr>
          <a:xfrm>
            <a:off x="7060249" y="4581030"/>
            <a:ext cx="471827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09446A"/>
              </a:buClr>
              <a:buSzPts val="2200"/>
              <a:buNone/>
              <a:defRPr sz="2200">
                <a:solidFill>
                  <a:srgbClr val="09446A"/>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2"/>
          <p:cNvSpPr txBox="1">
            <a:spLocks noGrp="1"/>
          </p:cNvSpPr>
          <p:nvPr>
            <p:ph type="body" idx="16"/>
          </p:nvPr>
        </p:nvSpPr>
        <p:spPr>
          <a:xfrm>
            <a:off x="6096000" y="5697112"/>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93C23D"/>
              </a:buClr>
              <a:buSzPts val="3200"/>
              <a:buNone/>
              <a:defRPr sz="3200" b="0">
                <a:solidFill>
                  <a:srgbClr val="93C23D"/>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2"/>
          <p:cNvSpPr txBox="1">
            <a:spLocks noGrp="1"/>
          </p:cNvSpPr>
          <p:nvPr>
            <p:ph type="body" idx="17"/>
          </p:nvPr>
        </p:nvSpPr>
        <p:spPr>
          <a:xfrm>
            <a:off x="7060249" y="5639917"/>
            <a:ext cx="471827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09446A"/>
              </a:buClr>
              <a:buSzPts val="2200"/>
              <a:buNone/>
              <a:defRPr sz="2200">
                <a:solidFill>
                  <a:srgbClr val="09446A"/>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979503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Divider Slide">
  <p:cSld name="Divider Slide">
    <p:spTree>
      <p:nvGrpSpPr>
        <p:cNvPr id="1" name="Shape 43"/>
        <p:cNvGrpSpPr/>
        <p:nvPr/>
      </p:nvGrpSpPr>
      <p:grpSpPr>
        <a:xfrm>
          <a:off x="0" y="0"/>
          <a:ext cx="0" cy="0"/>
          <a:chOff x="0" y="0"/>
          <a:chExt cx="0" cy="0"/>
        </a:xfrm>
      </p:grpSpPr>
      <p:pic>
        <p:nvPicPr>
          <p:cNvPr id="44" name="Google Shape;44;p63" descr="A purple circle with a black circle&#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b="-12326"/>
          <a:stretch/>
        </p:blipFill>
        <p:spPr>
          <a:xfrm flipH="1">
            <a:off x="0" y="0"/>
            <a:ext cx="12192000" cy="5990791"/>
          </a:xfrm>
          <a:prstGeom prst="rect">
            <a:avLst/>
          </a:prstGeom>
          <a:noFill/>
          <a:ln>
            <a:noFill/>
          </a:ln>
        </p:spPr>
      </p:pic>
      <p:sp>
        <p:nvSpPr>
          <p:cNvPr id="45" name="Google Shape;45;p63"/>
          <p:cNvSpPr/>
          <p:nvPr/>
        </p:nvSpPr>
        <p:spPr>
          <a:xfrm>
            <a:off x="1807186" y="446394"/>
            <a:ext cx="45719" cy="3744606"/>
          </a:xfrm>
          <a:prstGeom prst="rect">
            <a:avLst/>
          </a:prstGeom>
          <a:solidFill>
            <a:srgbClr val="94C33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63"/>
          <p:cNvSpPr txBox="1">
            <a:spLocks noGrp="1"/>
          </p:cNvSpPr>
          <p:nvPr>
            <p:ph type="body" idx="1"/>
          </p:nvPr>
        </p:nvSpPr>
        <p:spPr>
          <a:xfrm>
            <a:off x="2088607" y="702109"/>
            <a:ext cx="3791493"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3"/>
          <p:cNvSpPr txBox="1">
            <a:spLocks noGrp="1"/>
          </p:cNvSpPr>
          <p:nvPr>
            <p:ph type="body" idx="2"/>
          </p:nvPr>
        </p:nvSpPr>
        <p:spPr>
          <a:xfrm>
            <a:off x="387021" y="702109"/>
            <a:ext cx="1255590" cy="84597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3"/>
          <p:cNvSpPr>
            <a:spLocks noGrp="1"/>
          </p:cNvSpPr>
          <p:nvPr>
            <p:ph type="pic" idx="3"/>
          </p:nvPr>
        </p:nvSpPr>
        <p:spPr>
          <a:xfrm>
            <a:off x="6756402" y="1141712"/>
            <a:ext cx="5435599" cy="5706715"/>
          </a:xfrm>
          <a:prstGeom prst="rect">
            <a:avLst/>
          </a:prstGeom>
          <a:noFill/>
          <a:ln>
            <a:noFill/>
          </a:ln>
        </p:spPr>
      </p:sp>
      <p:pic>
        <p:nvPicPr>
          <p:cNvPr id="49" name="Google Shape;49;p63" descr="A purple circle with a black circle&#10;&#10;Description automatically generated with low confidence"/>
          <p:cNvPicPr preferRelativeResize="0"/>
          <p:nvPr/>
        </p:nvPicPr>
        <p:blipFill rotWithShape="1">
          <a:blip r:embed="rId3" cstate="screen">
            <a:alphaModFix/>
            <a:extLst>
              <a:ext uri="{28A0092B-C50C-407E-A947-70E740481C1C}">
                <a14:useLocalDpi xmlns:a14="http://schemas.microsoft.com/office/drawing/2010/main"/>
              </a:ext>
            </a:extLst>
          </a:blip>
          <a:srcRect r="-67519" b="-3521"/>
          <a:stretch/>
        </p:blipFill>
        <p:spPr>
          <a:xfrm rot="10800000" flipH="1">
            <a:off x="0" y="5675352"/>
            <a:ext cx="1924905" cy="1182648"/>
          </a:xfrm>
          <a:prstGeom prst="rect">
            <a:avLst/>
          </a:prstGeom>
          <a:noFill/>
          <a:ln>
            <a:noFill/>
          </a:ln>
        </p:spPr>
      </p:pic>
      <p:sp>
        <p:nvSpPr>
          <p:cNvPr id="50" name="Google Shape;50;p63"/>
          <p:cNvSpPr/>
          <p:nvPr/>
        </p:nvSpPr>
        <p:spPr>
          <a:xfrm>
            <a:off x="1064326" y="6471093"/>
            <a:ext cx="213071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rgbClr val="09446A"/>
                </a:solidFill>
                <a:latin typeface="Calibri"/>
                <a:ea typeface="Calibri"/>
                <a:cs typeface="Calibri"/>
                <a:sym typeface="Calibri"/>
              </a:rPr>
              <a:t>strengthening female community leaders</a:t>
            </a:r>
            <a:endParaRPr/>
          </a:p>
        </p:txBody>
      </p:sp>
    </p:spTree>
    <p:extLst>
      <p:ext uri="{BB962C8B-B14F-4D97-AF65-F5344CB8AC3E}">
        <p14:creationId xmlns:p14="http://schemas.microsoft.com/office/powerpoint/2010/main" val="322885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with photo 2">
    <p:spTree>
      <p:nvGrpSpPr>
        <p:cNvPr id="1" name=""/>
        <p:cNvGrpSpPr/>
        <p:nvPr/>
      </p:nvGrpSpPr>
      <p:grpSpPr>
        <a:xfrm>
          <a:off x="0" y="0"/>
          <a:ext cx="0" cy="0"/>
          <a:chOff x="0" y="0"/>
          <a:chExt cx="0" cy="0"/>
        </a:xfrm>
      </p:grpSpPr>
      <p:sp>
        <p:nvSpPr>
          <p:cNvPr id="9" name="Picture Placeholder 15">
            <a:extLst>
              <a:ext uri="{FF2B5EF4-FFF2-40B4-BE49-F238E27FC236}">
                <a16:creationId xmlns:a16="http://schemas.microsoft.com/office/drawing/2014/main" id="{4B053CF1-001A-CB41-BD2C-39FCC76B7501}"/>
              </a:ext>
            </a:extLst>
          </p:cNvPr>
          <p:cNvSpPr>
            <a:spLocks noGrp="1"/>
          </p:cNvSpPr>
          <p:nvPr>
            <p:ph type="pic" sz="quarter" idx="10"/>
          </p:nvPr>
        </p:nvSpPr>
        <p:spPr>
          <a:xfrm>
            <a:off x="8755811" y="0"/>
            <a:ext cx="3436189" cy="6872292"/>
          </a:xfrm>
          <a:custGeom>
            <a:avLst/>
            <a:gdLst>
              <a:gd name="connsiteX0" fmla="*/ 3436146 w 3436189"/>
              <a:gd name="connsiteY0" fmla="*/ 0 h 6872292"/>
              <a:gd name="connsiteX1" fmla="*/ 3436146 w 3436189"/>
              <a:gd name="connsiteY1" fmla="*/ 1598140 h 6872292"/>
              <a:gd name="connsiteX2" fmla="*/ 3268984 w 3436189"/>
              <a:gd name="connsiteY2" fmla="*/ 1623651 h 6872292"/>
              <a:gd name="connsiteX3" fmla="*/ 1785935 w 3436189"/>
              <a:gd name="connsiteY3" fmla="*/ 3443291 h 6872292"/>
              <a:gd name="connsiteX4" fmla="*/ 3268984 w 3436189"/>
              <a:gd name="connsiteY4" fmla="*/ 5262931 h 6872292"/>
              <a:gd name="connsiteX5" fmla="*/ 3436146 w 3436189"/>
              <a:gd name="connsiteY5" fmla="*/ 5288443 h 6872292"/>
              <a:gd name="connsiteX6" fmla="*/ 3436146 w 3436189"/>
              <a:gd name="connsiteY6" fmla="*/ 6872291 h 6872292"/>
              <a:gd name="connsiteX7" fmla="*/ 3436189 w 3436189"/>
              <a:gd name="connsiteY7" fmla="*/ 6872291 h 6872292"/>
              <a:gd name="connsiteX8" fmla="*/ 3436146 w 3436189"/>
              <a:gd name="connsiteY8" fmla="*/ 6872292 h 6872292"/>
              <a:gd name="connsiteX9" fmla="*/ 0 w 3436189"/>
              <a:gd name="connsiteY9" fmla="*/ 3436146 h 6872292"/>
              <a:gd name="connsiteX10" fmla="*/ 3436146 w 3436189"/>
              <a:gd name="connsiteY10" fmla="*/ 0 h 687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6189" h="6872292">
                <a:moveTo>
                  <a:pt x="3436146" y="0"/>
                </a:moveTo>
                <a:lnTo>
                  <a:pt x="3436146" y="1598140"/>
                </a:lnTo>
                <a:lnTo>
                  <a:pt x="3268984" y="1623651"/>
                </a:lnTo>
                <a:cubicBezTo>
                  <a:pt x="2422610" y="1796845"/>
                  <a:pt x="1785935" y="2545716"/>
                  <a:pt x="1785935" y="3443291"/>
                </a:cubicBezTo>
                <a:cubicBezTo>
                  <a:pt x="1785935" y="4340866"/>
                  <a:pt x="2422610" y="5089738"/>
                  <a:pt x="3268984" y="5262931"/>
                </a:cubicBezTo>
                <a:lnTo>
                  <a:pt x="3436146" y="5288443"/>
                </a:lnTo>
                <a:lnTo>
                  <a:pt x="3436146" y="6872291"/>
                </a:lnTo>
                <a:lnTo>
                  <a:pt x="3436189" y="6872291"/>
                </a:lnTo>
                <a:lnTo>
                  <a:pt x="3436146" y="6872292"/>
                </a:lnTo>
                <a:cubicBezTo>
                  <a:pt x="1538415" y="6872292"/>
                  <a:pt x="0" y="5333877"/>
                  <a:pt x="0" y="3436146"/>
                </a:cubicBezTo>
                <a:cubicBezTo>
                  <a:pt x="0" y="1538415"/>
                  <a:pt x="1538415" y="0"/>
                  <a:pt x="3436146" y="0"/>
                </a:cubicBezTo>
                <a:close/>
              </a:path>
            </a:pathLst>
          </a:custGeom>
          <a:ln>
            <a:noFill/>
          </a:ln>
        </p:spPr>
        <p:txBody>
          <a:bodyPr wrap="square">
            <a:noAutofit/>
          </a:bodyPr>
          <a:lstStyle>
            <a:lvl1pPr>
              <a:defRPr>
                <a:ln>
                  <a:noFill/>
                </a:ln>
              </a:defRPr>
            </a:lvl1pPr>
          </a:lstStyle>
          <a:p>
            <a:endParaRPr lang="en-US"/>
          </a:p>
        </p:txBody>
      </p:sp>
      <p:sp>
        <p:nvSpPr>
          <p:cNvPr id="13" name="Text Placeholder 17">
            <a:extLst>
              <a:ext uri="{FF2B5EF4-FFF2-40B4-BE49-F238E27FC236}">
                <a16:creationId xmlns:a16="http://schemas.microsoft.com/office/drawing/2014/main" id="{B4400724-8644-0143-93FC-BDAEDE055A86}"/>
              </a:ext>
            </a:extLst>
          </p:cNvPr>
          <p:cNvSpPr>
            <a:spLocks noGrp="1"/>
          </p:cNvSpPr>
          <p:nvPr>
            <p:ph type="body" sz="quarter" idx="18" hasCustomPrompt="1"/>
          </p:nvPr>
        </p:nvSpPr>
        <p:spPr>
          <a:xfrm>
            <a:off x="880533" y="1845516"/>
            <a:ext cx="7179734" cy="3856390"/>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4" name="Text Placeholder 23">
            <a:extLst>
              <a:ext uri="{FF2B5EF4-FFF2-40B4-BE49-F238E27FC236}">
                <a16:creationId xmlns:a16="http://schemas.microsoft.com/office/drawing/2014/main" id="{42FBE3CF-C9F4-F44B-ABC8-C2D51D5C0ADB}"/>
              </a:ext>
            </a:extLst>
          </p:cNvPr>
          <p:cNvSpPr>
            <a:spLocks noGrp="1"/>
          </p:cNvSpPr>
          <p:nvPr>
            <p:ph type="body" sz="quarter" idx="16" hasCustomPrompt="1"/>
          </p:nvPr>
        </p:nvSpPr>
        <p:spPr>
          <a:xfrm>
            <a:off x="880533" y="819966"/>
            <a:ext cx="7179734" cy="580518"/>
          </a:xfrm>
        </p:spPr>
        <p:txBody>
          <a:bodyPr>
            <a:normAutofit/>
          </a:bodyPr>
          <a:lstStyle>
            <a:lvl1pPr marL="0" indent="0" algn="l">
              <a:buNone/>
              <a:defRPr sz="3600" b="1" i="0">
                <a:solidFill>
                  <a:srgbClr val="09446A"/>
                </a:solidFill>
                <a:latin typeface="+mn-lt"/>
              </a:defRPr>
            </a:lvl1pPr>
          </a:lstStyle>
          <a:p>
            <a:pPr lvl="0"/>
            <a:r>
              <a:rPr lang="en-US" dirty="0"/>
              <a:t>Heading</a:t>
            </a:r>
          </a:p>
        </p:txBody>
      </p:sp>
      <p:pic>
        <p:nvPicPr>
          <p:cNvPr id="15" name="Picture 14" descr="A purple circle with a black circle&#10;&#10;Description automatically generated with low confidence">
            <a:extLst>
              <a:ext uri="{FF2B5EF4-FFF2-40B4-BE49-F238E27FC236}">
                <a16:creationId xmlns:a16="http://schemas.microsoft.com/office/drawing/2014/main" id="{CB65922B-36F5-7540-A41B-F33A710F3A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522" b="-3521"/>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62BE26B8-A4B5-B14A-9392-8F9882C1ABC9}"/>
              </a:ext>
            </a:extLst>
          </p:cNvPr>
          <p:cNvSpPr/>
          <p:nvPr userDrawn="1"/>
        </p:nvSpPr>
        <p:spPr>
          <a:xfrm>
            <a:off x="1064326" y="6471093"/>
            <a:ext cx="2130711" cy="230832"/>
          </a:xfrm>
          <a:prstGeom prst="rect">
            <a:avLst/>
          </a:prstGeom>
        </p:spPr>
        <p:txBody>
          <a:bodyPr wrap="none">
            <a:spAutoFit/>
          </a:bodyPr>
          <a:lstStyle/>
          <a:p>
            <a:pPr lvl="0" algn="l"/>
            <a:r>
              <a:rPr lang="en-US" sz="900" dirty="0">
                <a:solidFill>
                  <a:srgbClr val="09446A"/>
                </a:solidFill>
              </a:rPr>
              <a:t>strengthening female community leaders</a:t>
            </a:r>
          </a:p>
        </p:txBody>
      </p:sp>
    </p:spTree>
    <p:extLst>
      <p:ext uri="{BB962C8B-B14F-4D97-AF65-F5344CB8AC3E}">
        <p14:creationId xmlns:p14="http://schemas.microsoft.com/office/powerpoint/2010/main" val="35339404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lide with photo 2">
  <p:cSld name="Slide with photo 2">
    <p:spTree>
      <p:nvGrpSpPr>
        <p:cNvPr id="1" name="Shape 51"/>
        <p:cNvGrpSpPr/>
        <p:nvPr/>
      </p:nvGrpSpPr>
      <p:grpSpPr>
        <a:xfrm>
          <a:off x="0" y="0"/>
          <a:ext cx="0" cy="0"/>
          <a:chOff x="0" y="0"/>
          <a:chExt cx="0" cy="0"/>
        </a:xfrm>
      </p:grpSpPr>
      <p:sp>
        <p:nvSpPr>
          <p:cNvPr id="52" name="Google Shape;52;p64"/>
          <p:cNvSpPr>
            <a:spLocks noGrp="1"/>
          </p:cNvSpPr>
          <p:nvPr>
            <p:ph type="pic" idx="2"/>
          </p:nvPr>
        </p:nvSpPr>
        <p:spPr>
          <a:xfrm>
            <a:off x="8755811" y="0"/>
            <a:ext cx="3436189" cy="6872292"/>
          </a:xfrm>
          <a:prstGeom prst="rect">
            <a:avLst/>
          </a:prstGeom>
          <a:noFill/>
          <a:ln>
            <a:noFill/>
          </a:ln>
        </p:spPr>
      </p:sp>
      <p:sp>
        <p:nvSpPr>
          <p:cNvPr id="53" name="Google Shape;53;p64"/>
          <p:cNvSpPr txBox="1">
            <a:spLocks noGrp="1"/>
          </p:cNvSpPr>
          <p:nvPr>
            <p:ph type="body" idx="1"/>
          </p:nvPr>
        </p:nvSpPr>
        <p:spPr>
          <a:xfrm>
            <a:off x="880533" y="1845516"/>
            <a:ext cx="7179734" cy="38563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64"/>
          <p:cNvSpPr txBox="1">
            <a:spLocks noGrp="1"/>
          </p:cNvSpPr>
          <p:nvPr>
            <p:ph type="body" idx="3"/>
          </p:nvPr>
        </p:nvSpPr>
        <p:spPr>
          <a:xfrm>
            <a:off x="880533" y="819966"/>
            <a:ext cx="7179734"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9446A"/>
              </a:buClr>
              <a:buSzPts val="3600"/>
              <a:buNone/>
              <a:defRPr sz="3600" b="1" i="0">
                <a:solidFill>
                  <a:srgbClr val="09446A"/>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64" descr="A purple circle with a black circle&#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r="-67519" b="-3521"/>
          <a:stretch/>
        </p:blipFill>
        <p:spPr>
          <a:xfrm rot="10800000" flipH="1">
            <a:off x="0" y="5675352"/>
            <a:ext cx="1924905" cy="1182648"/>
          </a:xfrm>
          <a:prstGeom prst="rect">
            <a:avLst/>
          </a:prstGeom>
          <a:noFill/>
          <a:ln>
            <a:noFill/>
          </a:ln>
        </p:spPr>
      </p:pic>
      <p:sp>
        <p:nvSpPr>
          <p:cNvPr id="56" name="Google Shape;56;p64"/>
          <p:cNvSpPr/>
          <p:nvPr/>
        </p:nvSpPr>
        <p:spPr>
          <a:xfrm>
            <a:off x="1064326" y="6471093"/>
            <a:ext cx="213071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rgbClr val="09446A"/>
                </a:solidFill>
                <a:latin typeface="Calibri"/>
                <a:ea typeface="Calibri"/>
                <a:cs typeface="Calibri"/>
                <a:sym typeface="Calibri"/>
              </a:rPr>
              <a:t>strengthening female community leaders</a:t>
            </a:r>
            <a:endParaRPr/>
          </a:p>
        </p:txBody>
      </p:sp>
    </p:spTree>
    <p:extLst>
      <p:ext uri="{BB962C8B-B14F-4D97-AF65-F5344CB8AC3E}">
        <p14:creationId xmlns:p14="http://schemas.microsoft.com/office/powerpoint/2010/main" val="32367385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ext Slide - with solid header - Yellow">
  <p:cSld name="Text Slide - with solid header - Yellow">
    <p:spTree>
      <p:nvGrpSpPr>
        <p:cNvPr id="1" name="Shape 57"/>
        <p:cNvGrpSpPr/>
        <p:nvPr/>
      </p:nvGrpSpPr>
      <p:grpSpPr>
        <a:xfrm>
          <a:off x="0" y="0"/>
          <a:ext cx="0" cy="0"/>
          <a:chOff x="0" y="0"/>
          <a:chExt cx="0" cy="0"/>
        </a:xfrm>
      </p:grpSpPr>
      <p:sp>
        <p:nvSpPr>
          <p:cNvPr id="58" name="Google Shape;58;p65"/>
          <p:cNvSpPr/>
          <p:nvPr/>
        </p:nvSpPr>
        <p:spPr>
          <a:xfrm>
            <a:off x="332509" y="301337"/>
            <a:ext cx="11513127" cy="1859972"/>
          </a:xfrm>
          <a:prstGeom prst="rect">
            <a:avLst/>
          </a:prstGeom>
          <a:solidFill>
            <a:srgbClr val="8536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65"/>
          <p:cNvSpPr txBox="1">
            <a:spLocks noGrp="1"/>
          </p:cNvSpPr>
          <p:nvPr>
            <p:ph type="body" idx="1"/>
          </p:nvPr>
        </p:nvSpPr>
        <p:spPr>
          <a:xfrm>
            <a:off x="783177" y="943935"/>
            <a:ext cx="10563696"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65"/>
          <p:cNvSpPr txBox="1">
            <a:spLocks noGrp="1"/>
          </p:cNvSpPr>
          <p:nvPr>
            <p:ph type="body" idx="2"/>
          </p:nvPr>
        </p:nvSpPr>
        <p:spPr>
          <a:xfrm>
            <a:off x="708651" y="2668824"/>
            <a:ext cx="10638222" cy="324524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E5E5E"/>
              </a:buClr>
              <a:buSzPts val="2400"/>
              <a:buNone/>
              <a:defRPr sz="2400">
                <a:solidFill>
                  <a:srgbClr val="5E5E5E"/>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65"/>
          <p:cNvSpPr/>
          <p:nvPr/>
        </p:nvSpPr>
        <p:spPr>
          <a:xfrm>
            <a:off x="1267526" y="6471093"/>
            <a:ext cx="9874607"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a:solidFill>
                  <a:srgbClr val="09446A"/>
                </a:solidFill>
                <a:latin typeface="Calibri"/>
                <a:ea typeface="Calibri"/>
                <a:cs typeface="Calibri"/>
                <a:sym typeface="Calibri"/>
              </a:rPr>
              <a:t>strengthening female community leaders</a:t>
            </a:r>
            <a:endParaRPr/>
          </a:p>
        </p:txBody>
      </p:sp>
      <p:pic>
        <p:nvPicPr>
          <p:cNvPr id="62" name="Google Shape;62;p65" descr="A purple circle with a black circle&#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r="-67519" b="-3521"/>
          <a:stretch/>
        </p:blipFill>
        <p:spPr>
          <a:xfrm rot="10800000">
            <a:off x="10284028" y="5668038"/>
            <a:ext cx="1924905" cy="1182648"/>
          </a:xfrm>
          <a:prstGeom prst="rect">
            <a:avLst/>
          </a:prstGeom>
          <a:noFill/>
          <a:ln>
            <a:noFill/>
          </a:ln>
        </p:spPr>
      </p:pic>
    </p:spTree>
    <p:extLst>
      <p:ext uri="{BB962C8B-B14F-4D97-AF65-F5344CB8AC3E}">
        <p14:creationId xmlns:p14="http://schemas.microsoft.com/office/powerpoint/2010/main" val="22477500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ext Slide - Purple">
  <p:cSld name="Text Slide - Purple">
    <p:spTree>
      <p:nvGrpSpPr>
        <p:cNvPr id="1" name="Shape 63"/>
        <p:cNvGrpSpPr/>
        <p:nvPr/>
      </p:nvGrpSpPr>
      <p:grpSpPr>
        <a:xfrm>
          <a:off x="0" y="0"/>
          <a:ext cx="0" cy="0"/>
          <a:chOff x="0" y="0"/>
          <a:chExt cx="0" cy="0"/>
        </a:xfrm>
      </p:grpSpPr>
      <p:sp>
        <p:nvSpPr>
          <p:cNvPr id="64" name="Google Shape;64;p66"/>
          <p:cNvSpPr txBox="1">
            <a:spLocks noGrp="1"/>
          </p:cNvSpPr>
          <p:nvPr>
            <p:ph type="body" idx="1"/>
          </p:nvPr>
        </p:nvSpPr>
        <p:spPr>
          <a:xfrm>
            <a:off x="571313" y="875545"/>
            <a:ext cx="10978262" cy="10830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A6377D"/>
              </a:buClr>
              <a:buSzPts val="3600"/>
              <a:buNone/>
              <a:defRPr sz="3600" b="1">
                <a:solidFill>
                  <a:srgbClr val="A6377D"/>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66"/>
          <p:cNvSpPr txBox="1">
            <a:spLocks noGrp="1"/>
          </p:cNvSpPr>
          <p:nvPr>
            <p:ph type="body" idx="2"/>
          </p:nvPr>
        </p:nvSpPr>
        <p:spPr>
          <a:xfrm>
            <a:off x="571313" y="2067342"/>
            <a:ext cx="10978262" cy="403801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404040"/>
              </a:buClr>
              <a:buSzPts val="2400"/>
              <a:buNone/>
              <a:defRPr sz="2400">
                <a:solidFill>
                  <a:srgbClr val="404040"/>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66" name="Google Shape;66;p66"/>
          <p:cNvGrpSpPr/>
          <p:nvPr/>
        </p:nvGrpSpPr>
        <p:grpSpPr>
          <a:xfrm>
            <a:off x="0" y="6395457"/>
            <a:ext cx="12192000" cy="125532"/>
            <a:chOff x="98476" y="6381389"/>
            <a:chExt cx="12192000" cy="125532"/>
          </a:xfrm>
        </p:grpSpPr>
        <p:pic>
          <p:nvPicPr>
            <p:cNvPr id="67" name="Google Shape;67;p6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917725" y="6381389"/>
              <a:ext cx="1732336" cy="125532"/>
            </a:xfrm>
            <a:prstGeom prst="rect">
              <a:avLst/>
            </a:prstGeom>
            <a:noFill/>
            <a:ln>
              <a:noFill/>
            </a:ln>
          </p:spPr>
        </p:pic>
        <p:cxnSp>
          <p:nvCxnSpPr>
            <p:cNvPr id="68" name="Google Shape;68;p66"/>
            <p:cNvCxnSpPr/>
            <p:nvPr/>
          </p:nvCxnSpPr>
          <p:spPr>
            <a:xfrm rot="10800000">
              <a:off x="98476" y="6443421"/>
              <a:ext cx="9720773" cy="0"/>
            </a:xfrm>
            <a:prstGeom prst="straightConnector1">
              <a:avLst/>
            </a:prstGeom>
            <a:noFill/>
            <a:ln w="9525" cap="flat" cmpd="sng">
              <a:solidFill>
                <a:srgbClr val="797979"/>
              </a:solidFill>
              <a:prstDash val="solid"/>
              <a:miter lim="800000"/>
              <a:headEnd type="none" w="sm" len="sm"/>
              <a:tailEnd type="none" w="sm" len="sm"/>
            </a:ln>
          </p:spPr>
        </p:cxnSp>
        <p:cxnSp>
          <p:nvCxnSpPr>
            <p:cNvPr id="69" name="Google Shape;69;p66"/>
            <p:cNvCxnSpPr/>
            <p:nvPr/>
          </p:nvCxnSpPr>
          <p:spPr>
            <a:xfrm rot="10800000">
              <a:off x="11720401" y="6443421"/>
              <a:ext cx="570075" cy="0"/>
            </a:xfrm>
            <a:prstGeom prst="straightConnector1">
              <a:avLst/>
            </a:prstGeom>
            <a:noFill/>
            <a:ln w="9525" cap="flat" cmpd="sng">
              <a:solidFill>
                <a:srgbClr val="797979"/>
              </a:solidFill>
              <a:prstDash val="solid"/>
              <a:miter lim="800000"/>
              <a:headEnd type="none" w="sm" len="sm"/>
              <a:tailEnd type="none" w="sm" len="sm"/>
            </a:ln>
          </p:spPr>
        </p:cxnSp>
      </p:grpSp>
    </p:spTree>
    <p:extLst>
      <p:ext uri="{BB962C8B-B14F-4D97-AF65-F5344CB8AC3E}">
        <p14:creationId xmlns:p14="http://schemas.microsoft.com/office/powerpoint/2010/main" val="35694184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1_4 point number graph with icons ">
  <p:cSld name="1_4 point number graph with icons ">
    <p:spTree>
      <p:nvGrpSpPr>
        <p:cNvPr id="1" name="Shape 70"/>
        <p:cNvGrpSpPr/>
        <p:nvPr/>
      </p:nvGrpSpPr>
      <p:grpSpPr>
        <a:xfrm>
          <a:off x="0" y="0"/>
          <a:ext cx="0" cy="0"/>
          <a:chOff x="0" y="0"/>
          <a:chExt cx="0" cy="0"/>
        </a:xfrm>
      </p:grpSpPr>
      <p:sp>
        <p:nvSpPr>
          <p:cNvPr id="71" name="Google Shape;71;p67"/>
          <p:cNvSpPr/>
          <p:nvPr/>
        </p:nvSpPr>
        <p:spPr>
          <a:xfrm>
            <a:off x="421952" y="3175711"/>
            <a:ext cx="2664102" cy="2664102"/>
          </a:xfrm>
          <a:prstGeom prst="ellipse">
            <a:avLst/>
          </a:prstGeom>
          <a:solidFill>
            <a:srgbClr val="4527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67"/>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9446A"/>
              </a:buClr>
              <a:buSzPts val="3600"/>
              <a:buNone/>
              <a:defRPr sz="3600" b="0" i="0">
                <a:solidFill>
                  <a:srgbClr val="09446A"/>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67"/>
          <p:cNvSpPr/>
          <p:nvPr/>
        </p:nvSpPr>
        <p:spPr>
          <a:xfrm>
            <a:off x="2421391" y="2319663"/>
            <a:ext cx="2664102" cy="2664102"/>
          </a:xfrm>
          <a:prstGeom prst="ellipse">
            <a:avLst/>
          </a:prstGeom>
          <a:solidFill>
            <a:srgbClr val="8536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67"/>
          <p:cNvSpPr/>
          <p:nvPr/>
        </p:nvSpPr>
        <p:spPr>
          <a:xfrm>
            <a:off x="4693224" y="3325306"/>
            <a:ext cx="2664102" cy="2664102"/>
          </a:xfrm>
          <a:prstGeom prst="ellipse">
            <a:avLst/>
          </a:prstGeom>
          <a:solidFill>
            <a:srgbClr val="93C2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67"/>
          <p:cNvSpPr/>
          <p:nvPr/>
        </p:nvSpPr>
        <p:spPr>
          <a:xfrm>
            <a:off x="6600623" y="1828101"/>
            <a:ext cx="2664102" cy="2664102"/>
          </a:xfrm>
          <a:prstGeom prst="ellipse">
            <a:avLst/>
          </a:prstGeom>
          <a:solidFill>
            <a:srgbClr val="4527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 name="Google Shape;76;p67"/>
          <p:cNvSpPr/>
          <p:nvPr/>
        </p:nvSpPr>
        <p:spPr>
          <a:xfrm>
            <a:off x="8658480" y="3246893"/>
            <a:ext cx="2664102" cy="2664102"/>
          </a:xfrm>
          <a:prstGeom prst="ellipse">
            <a:avLst/>
          </a:prstGeom>
          <a:solidFill>
            <a:srgbClr val="3862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77;p67"/>
          <p:cNvSpPr/>
          <p:nvPr/>
        </p:nvSpPr>
        <p:spPr>
          <a:xfrm>
            <a:off x="2328099" y="1871507"/>
            <a:ext cx="1268168" cy="1268168"/>
          </a:xfrm>
          <a:prstGeom prst="ellipse">
            <a:avLst/>
          </a:prstGeom>
          <a:solidFill>
            <a:srgbClr val="8536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67"/>
          <p:cNvSpPr/>
          <p:nvPr/>
        </p:nvSpPr>
        <p:spPr>
          <a:xfrm>
            <a:off x="5181001" y="2664605"/>
            <a:ext cx="1268168" cy="1268168"/>
          </a:xfrm>
          <a:prstGeom prst="ellipse">
            <a:avLst/>
          </a:prstGeom>
          <a:solidFill>
            <a:srgbClr val="93C2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79;p67"/>
          <p:cNvSpPr/>
          <p:nvPr/>
        </p:nvSpPr>
        <p:spPr>
          <a:xfrm>
            <a:off x="6610406" y="1542121"/>
            <a:ext cx="1268168" cy="1268168"/>
          </a:xfrm>
          <a:prstGeom prst="ellipse">
            <a:avLst/>
          </a:prstGeom>
          <a:solidFill>
            <a:srgbClr val="4527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 name="Google Shape;80;p67"/>
          <p:cNvSpPr/>
          <p:nvPr/>
        </p:nvSpPr>
        <p:spPr>
          <a:xfrm>
            <a:off x="9458792" y="2385487"/>
            <a:ext cx="1268168" cy="1268168"/>
          </a:xfrm>
          <a:prstGeom prst="ellipse">
            <a:avLst/>
          </a:prstGeom>
          <a:solidFill>
            <a:srgbClr val="3862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67"/>
          <p:cNvSpPr/>
          <p:nvPr/>
        </p:nvSpPr>
        <p:spPr>
          <a:xfrm>
            <a:off x="2434853" y="1978976"/>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67"/>
          <p:cNvSpPr/>
          <p:nvPr/>
        </p:nvSpPr>
        <p:spPr>
          <a:xfrm>
            <a:off x="5287755" y="2771359"/>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67"/>
          <p:cNvSpPr/>
          <p:nvPr/>
        </p:nvSpPr>
        <p:spPr>
          <a:xfrm>
            <a:off x="6728406" y="1654385"/>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 name="Google Shape;84;p67"/>
          <p:cNvSpPr/>
          <p:nvPr/>
        </p:nvSpPr>
        <p:spPr>
          <a:xfrm>
            <a:off x="9590409" y="248947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 name="Google Shape;85;p67"/>
          <p:cNvSpPr/>
          <p:nvPr/>
        </p:nvSpPr>
        <p:spPr>
          <a:xfrm>
            <a:off x="3603646" y="4476208"/>
            <a:ext cx="879736" cy="879735"/>
          </a:xfrm>
          <a:prstGeom prst="ellipse">
            <a:avLst/>
          </a:prstGeom>
          <a:solidFill>
            <a:srgbClr val="8536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67"/>
          <p:cNvSpPr/>
          <p:nvPr/>
        </p:nvSpPr>
        <p:spPr>
          <a:xfrm>
            <a:off x="6083142" y="5435283"/>
            <a:ext cx="879736" cy="879735"/>
          </a:xfrm>
          <a:prstGeom prst="ellipse">
            <a:avLst/>
          </a:prstGeom>
          <a:solidFill>
            <a:srgbClr val="93C2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67"/>
          <p:cNvSpPr/>
          <p:nvPr/>
        </p:nvSpPr>
        <p:spPr>
          <a:xfrm>
            <a:off x="7634550" y="4013469"/>
            <a:ext cx="879736" cy="879735"/>
          </a:xfrm>
          <a:prstGeom prst="ellipse">
            <a:avLst/>
          </a:prstGeom>
          <a:solidFill>
            <a:srgbClr val="4527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67"/>
          <p:cNvSpPr/>
          <p:nvPr/>
        </p:nvSpPr>
        <p:spPr>
          <a:xfrm>
            <a:off x="10860867" y="4753834"/>
            <a:ext cx="879736" cy="879735"/>
          </a:xfrm>
          <a:prstGeom prst="ellipse">
            <a:avLst/>
          </a:prstGeom>
          <a:solidFill>
            <a:srgbClr val="3862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 name="Google Shape;89;p67"/>
          <p:cNvSpPr txBox="1">
            <a:spLocks noGrp="1"/>
          </p:cNvSpPr>
          <p:nvPr>
            <p:ph type="body" idx="2"/>
          </p:nvPr>
        </p:nvSpPr>
        <p:spPr>
          <a:xfrm>
            <a:off x="2618818" y="2161675"/>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53693"/>
              </a:buClr>
              <a:buSzPts val="4800"/>
              <a:buNone/>
              <a:defRPr sz="4800" b="0" i="0">
                <a:solidFill>
                  <a:srgbClr val="853693"/>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67"/>
          <p:cNvSpPr txBox="1">
            <a:spLocks noGrp="1"/>
          </p:cNvSpPr>
          <p:nvPr>
            <p:ph type="body" idx="3"/>
          </p:nvPr>
        </p:nvSpPr>
        <p:spPr>
          <a:xfrm>
            <a:off x="5446747" y="2916161"/>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3C23D"/>
              </a:buClr>
              <a:buSzPts val="4800"/>
              <a:buNone/>
              <a:defRPr sz="4800" b="0" i="0">
                <a:solidFill>
                  <a:srgbClr val="93C23D"/>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67"/>
          <p:cNvSpPr txBox="1">
            <a:spLocks noGrp="1"/>
          </p:cNvSpPr>
          <p:nvPr>
            <p:ph type="body" idx="4"/>
          </p:nvPr>
        </p:nvSpPr>
        <p:spPr>
          <a:xfrm>
            <a:off x="6908111" y="1810131"/>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452771"/>
              </a:buClr>
              <a:buSzPts val="4800"/>
              <a:buNone/>
              <a:defRPr sz="4800" b="0" i="0">
                <a:solidFill>
                  <a:srgbClr val="45277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67"/>
          <p:cNvSpPr txBox="1">
            <a:spLocks noGrp="1"/>
          </p:cNvSpPr>
          <p:nvPr>
            <p:ph type="body" idx="5"/>
          </p:nvPr>
        </p:nvSpPr>
        <p:spPr>
          <a:xfrm>
            <a:off x="9737462" y="2652172"/>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38622F"/>
              </a:buClr>
              <a:buSzPts val="4800"/>
              <a:buNone/>
              <a:defRPr sz="4800" b="0" i="0">
                <a:solidFill>
                  <a:srgbClr val="38622F"/>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67"/>
          <p:cNvSpPr txBox="1">
            <a:spLocks noGrp="1"/>
          </p:cNvSpPr>
          <p:nvPr>
            <p:ph type="body" idx="6"/>
          </p:nvPr>
        </p:nvSpPr>
        <p:spPr>
          <a:xfrm>
            <a:off x="2665520" y="3173007"/>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67"/>
          <p:cNvSpPr txBox="1">
            <a:spLocks noGrp="1"/>
          </p:cNvSpPr>
          <p:nvPr>
            <p:ph type="body" idx="7"/>
          </p:nvPr>
        </p:nvSpPr>
        <p:spPr>
          <a:xfrm>
            <a:off x="7009755" y="2735544"/>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67"/>
          <p:cNvSpPr txBox="1">
            <a:spLocks noGrp="1"/>
          </p:cNvSpPr>
          <p:nvPr>
            <p:ph type="body" idx="8"/>
          </p:nvPr>
        </p:nvSpPr>
        <p:spPr>
          <a:xfrm>
            <a:off x="8980043" y="3997585"/>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67"/>
          <p:cNvSpPr txBox="1">
            <a:spLocks noGrp="1"/>
          </p:cNvSpPr>
          <p:nvPr>
            <p:ph type="body" idx="9"/>
          </p:nvPr>
        </p:nvSpPr>
        <p:spPr>
          <a:xfrm>
            <a:off x="5050122" y="4082988"/>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7" name="Google Shape;97;p67" descr="A purple circle with a black circle&#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r="-67519" b="-3521"/>
          <a:stretch/>
        </p:blipFill>
        <p:spPr>
          <a:xfrm rot="10800000" flipH="1">
            <a:off x="0" y="5675352"/>
            <a:ext cx="1924905" cy="1182648"/>
          </a:xfrm>
          <a:prstGeom prst="rect">
            <a:avLst/>
          </a:prstGeom>
          <a:noFill/>
          <a:ln>
            <a:noFill/>
          </a:ln>
        </p:spPr>
      </p:pic>
      <p:sp>
        <p:nvSpPr>
          <p:cNvPr id="98" name="Google Shape;98;p67"/>
          <p:cNvSpPr/>
          <p:nvPr/>
        </p:nvSpPr>
        <p:spPr>
          <a:xfrm>
            <a:off x="1064326" y="6471093"/>
            <a:ext cx="213071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rgbClr val="09446A"/>
                </a:solidFill>
                <a:latin typeface="Calibri"/>
                <a:ea typeface="Calibri"/>
                <a:cs typeface="Calibri"/>
                <a:sym typeface="Calibri"/>
              </a:rPr>
              <a:t>strengthening female community leaders</a:t>
            </a:r>
            <a:endParaRPr/>
          </a:p>
        </p:txBody>
      </p:sp>
      <p:sp>
        <p:nvSpPr>
          <p:cNvPr id="99" name="Google Shape;99;p67"/>
          <p:cNvSpPr/>
          <p:nvPr/>
        </p:nvSpPr>
        <p:spPr>
          <a:xfrm>
            <a:off x="411246" y="2733303"/>
            <a:ext cx="1268168" cy="1268168"/>
          </a:xfrm>
          <a:prstGeom prst="ellipse">
            <a:avLst/>
          </a:prstGeom>
          <a:solidFill>
            <a:srgbClr val="4527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67"/>
          <p:cNvSpPr/>
          <p:nvPr/>
        </p:nvSpPr>
        <p:spPr>
          <a:xfrm>
            <a:off x="518000" y="2840057"/>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67"/>
          <p:cNvSpPr txBox="1">
            <a:spLocks noGrp="1"/>
          </p:cNvSpPr>
          <p:nvPr>
            <p:ph type="body" idx="13"/>
          </p:nvPr>
        </p:nvSpPr>
        <p:spPr>
          <a:xfrm>
            <a:off x="689916" y="2984945"/>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452771"/>
              </a:buClr>
              <a:buSzPts val="4800"/>
              <a:buNone/>
              <a:defRPr sz="4800" b="0" i="0">
                <a:solidFill>
                  <a:srgbClr val="45277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67"/>
          <p:cNvSpPr/>
          <p:nvPr/>
        </p:nvSpPr>
        <p:spPr>
          <a:xfrm>
            <a:off x="2044008" y="5193702"/>
            <a:ext cx="879736" cy="879735"/>
          </a:xfrm>
          <a:prstGeom prst="ellipse">
            <a:avLst/>
          </a:prstGeom>
          <a:solidFill>
            <a:srgbClr val="4527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67"/>
          <p:cNvSpPr txBox="1">
            <a:spLocks noGrp="1"/>
          </p:cNvSpPr>
          <p:nvPr>
            <p:ph type="body" idx="14"/>
          </p:nvPr>
        </p:nvSpPr>
        <p:spPr>
          <a:xfrm>
            <a:off x="650774" y="4025281"/>
            <a:ext cx="1799212"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791606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5 point icon Graph C">
  <p:cSld name="5 point icon Graph C">
    <p:spTree>
      <p:nvGrpSpPr>
        <p:cNvPr id="1" name="Shape 104"/>
        <p:cNvGrpSpPr/>
        <p:nvPr/>
      </p:nvGrpSpPr>
      <p:grpSpPr>
        <a:xfrm>
          <a:off x="0" y="0"/>
          <a:ext cx="0" cy="0"/>
          <a:chOff x="0" y="0"/>
          <a:chExt cx="0" cy="0"/>
        </a:xfrm>
      </p:grpSpPr>
      <p:grpSp>
        <p:nvGrpSpPr>
          <p:cNvPr id="105" name="Google Shape;105;p68"/>
          <p:cNvGrpSpPr/>
          <p:nvPr/>
        </p:nvGrpSpPr>
        <p:grpSpPr>
          <a:xfrm>
            <a:off x="1154562" y="1887157"/>
            <a:ext cx="9882876" cy="2219177"/>
            <a:chOff x="1875859" y="4907106"/>
            <a:chExt cx="20625932" cy="4631506"/>
          </a:xfrm>
        </p:grpSpPr>
        <p:sp>
          <p:nvSpPr>
            <p:cNvPr id="106" name="Google Shape;106;p68"/>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107" name="Google Shape;107;p68"/>
            <p:cNvSpPr/>
            <p:nvPr/>
          </p:nvSpPr>
          <p:spPr>
            <a:xfrm>
              <a:off x="5916227" y="4907106"/>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108" name="Google Shape;108;p68"/>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109" name="Google Shape;109;p68"/>
            <p:cNvSpPr/>
            <p:nvPr/>
          </p:nvSpPr>
          <p:spPr>
            <a:xfrm>
              <a:off x="13996964" y="4907111"/>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110" name="Google Shape;110;p68"/>
            <p:cNvSpPr/>
            <p:nvPr/>
          </p:nvSpPr>
          <p:spPr>
            <a:xfrm>
              <a:off x="1875859" y="4907106"/>
              <a:ext cx="4464459" cy="4631501"/>
            </a:xfrm>
            <a:prstGeom prst="blockArc">
              <a:avLst>
                <a:gd name="adj1" fmla="val 10800000"/>
                <a:gd name="adj2" fmla="val 0"/>
                <a:gd name="adj3" fmla="val 9694"/>
              </a:avLst>
            </a:prstGeom>
            <a:solidFill>
              <a:srgbClr val="8536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111" name="Google Shape;111;p68"/>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112" name="Google Shape;112;p68"/>
            <p:cNvSpPr/>
            <p:nvPr/>
          </p:nvSpPr>
          <p:spPr>
            <a:xfrm rot="10800000">
              <a:off x="5916227" y="4907106"/>
              <a:ext cx="4464459" cy="4631501"/>
            </a:xfrm>
            <a:prstGeom prst="blockArc">
              <a:avLst>
                <a:gd name="adj1" fmla="val 10800000"/>
                <a:gd name="adj2" fmla="val 0"/>
                <a:gd name="adj3" fmla="val 9694"/>
              </a:avLst>
            </a:prstGeom>
            <a:solidFill>
              <a:srgbClr val="93C2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113" name="Google Shape;113;p68"/>
            <p:cNvSpPr/>
            <p:nvPr/>
          </p:nvSpPr>
          <p:spPr>
            <a:xfrm rot="10800000">
              <a:off x="13996964" y="4907111"/>
              <a:ext cx="4464459" cy="4631501"/>
            </a:xfrm>
            <a:prstGeom prst="blockArc">
              <a:avLst>
                <a:gd name="adj1" fmla="val 10800000"/>
                <a:gd name="adj2" fmla="val 0"/>
                <a:gd name="adj3" fmla="val 9694"/>
              </a:avLst>
            </a:prstGeom>
            <a:solidFill>
              <a:srgbClr val="3862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114" name="Google Shape;114;p68"/>
            <p:cNvSpPr/>
            <p:nvPr/>
          </p:nvSpPr>
          <p:spPr>
            <a:xfrm>
              <a:off x="9956596" y="4907108"/>
              <a:ext cx="4464459" cy="4631501"/>
            </a:xfrm>
            <a:prstGeom prst="blockArc">
              <a:avLst>
                <a:gd name="adj1" fmla="val 10800000"/>
                <a:gd name="adj2" fmla="val 0"/>
                <a:gd name="adj3" fmla="val 9694"/>
              </a:avLst>
            </a:prstGeom>
            <a:solidFill>
              <a:srgbClr val="4527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115" name="Google Shape;115;p68"/>
            <p:cNvSpPr/>
            <p:nvPr/>
          </p:nvSpPr>
          <p:spPr>
            <a:xfrm>
              <a:off x="18037332" y="4907110"/>
              <a:ext cx="4464459" cy="4631501"/>
            </a:xfrm>
            <a:prstGeom prst="blockArc">
              <a:avLst>
                <a:gd name="adj1" fmla="val 10800000"/>
                <a:gd name="adj2" fmla="val 0"/>
                <a:gd name="adj3" fmla="val 9694"/>
              </a:avLst>
            </a:prstGeom>
            <a:solidFill>
              <a:srgbClr val="8536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grpSp>
      <p:sp>
        <p:nvSpPr>
          <p:cNvPr id="116" name="Google Shape;116;p68"/>
          <p:cNvSpPr txBox="1">
            <a:spLocks noGrp="1"/>
          </p:cNvSpPr>
          <p:nvPr>
            <p:ph type="body" idx="1"/>
          </p:nvPr>
        </p:nvSpPr>
        <p:spPr>
          <a:xfrm>
            <a:off x="3281405" y="4539912"/>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68"/>
          <p:cNvSpPr txBox="1">
            <a:spLocks noGrp="1"/>
          </p:cNvSpPr>
          <p:nvPr>
            <p:ph type="body" idx="2"/>
          </p:nvPr>
        </p:nvSpPr>
        <p:spPr>
          <a:xfrm>
            <a:off x="1333175" y="4539912"/>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68"/>
          <p:cNvSpPr txBox="1">
            <a:spLocks noGrp="1"/>
          </p:cNvSpPr>
          <p:nvPr>
            <p:ph type="body" idx="3"/>
          </p:nvPr>
        </p:nvSpPr>
        <p:spPr>
          <a:xfrm>
            <a:off x="7165569" y="4535946"/>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68"/>
          <p:cNvSpPr txBox="1">
            <a:spLocks noGrp="1"/>
          </p:cNvSpPr>
          <p:nvPr>
            <p:ph type="body" idx="4"/>
          </p:nvPr>
        </p:nvSpPr>
        <p:spPr>
          <a:xfrm>
            <a:off x="5229635" y="453050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68"/>
          <p:cNvSpPr txBox="1">
            <a:spLocks noGrp="1"/>
          </p:cNvSpPr>
          <p:nvPr>
            <p:ph type="body" idx="5"/>
          </p:nvPr>
        </p:nvSpPr>
        <p:spPr>
          <a:xfrm>
            <a:off x="9101503" y="4557649"/>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68"/>
          <p:cNvSpPr txBox="1">
            <a:spLocks noGrp="1"/>
          </p:cNvSpPr>
          <p:nvPr>
            <p:ph type="body" idx="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3600"/>
              <a:buNone/>
              <a:defRPr sz="3600" b="0" i="0">
                <a:solidFill>
                  <a:srgbClr val="09446A"/>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68"/>
          <p:cNvSpPr/>
          <p:nvPr/>
        </p:nvSpPr>
        <p:spPr>
          <a:xfrm>
            <a:off x="10764" y="6153039"/>
            <a:ext cx="12181236"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a:solidFill>
                  <a:srgbClr val="09446A"/>
                </a:solidFill>
                <a:latin typeface="Calibri"/>
                <a:ea typeface="Calibri"/>
                <a:cs typeface="Calibri"/>
                <a:sym typeface="Calibri"/>
              </a:rPr>
              <a:t>strengthening female community leaders</a:t>
            </a:r>
            <a:endParaRPr/>
          </a:p>
        </p:txBody>
      </p:sp>
      <p:pic>
        <p:nvPicPr>
          <p:cNvPr id="123" name="Google Shape;123;p68" descr="A purple circle with a black circle&#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b="-169442"/>
          <a:stretch/>
        </p:blipFill>
        <p:spPr>
          <a:xfrm rot="10800000">
            <a:off x="5138930" y="5675352"/>
            <a:ext cx="1924905" cy="1182648"/>
          </a:xfrm>
          <a:prstGeom prst="rect">
            <a:avLst/>
          </a:prstGeom>
          <a:noFill/>
          <a:ln>
            <a:noFill/>
          </a:ln>
        </p:spPr>
      </p:pic>
    </p:spTree>
    <p:extLst>
      <p:ext uri="{BB962C8B-B14F-4D97-AF65-F5344CB8AC3E}">
        <p14:creationId xmlns:p14="http://schemas.microsoft.com/office/powerpoint/2010/main" val="31785606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Quote Slide - Lime">
  <p:cSld name="Quote Slide - Lime">
    <p:spTree>
      <p:nvGrpSpPr>
        <p:cNvPr id="1" name="Shape 124"/>
        <p:cNvGrpSpPr/>
        <p:nvPr/>
      </p:nvGrpSpPr>
      <p:grpSpPr>
        <a:xfrm>
          <a:off x="0" y="0"/>
          <a:ext cx="0" cy="0"/>
          <a:chOff x="0" y="0"/>
          <a:chExt cx="0" cy="0"/>
        </a:xfrm>
      </p:grpSpPr>
      <p:sp>
        <p:nvSpPr>
          <p:cNvPr id="125" name="Google Shape;125;p69"/>
          <p:cNvSpPr/>
          <p:nvPr/>
        </p:nvSpPr>
        <p:spPr>
          <a:xfrm>
            <a:off x="3130350" y="209349"/>
            <a:ext cx="5931299" cy="5931299"/>
          </a:xfrm>
          <a:prstGeom prst="ellipse">
            <a:avLst/>
          </a:prstGeom>
          <a:solidFill>
            <a:srgbClr val="93C2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69"/>
          <p:cNvSpPr txBox="1">
            <a:spLocks noGrp="1"/>
          </p:cNvSpPr>
          <p:nvPr>
            <p:ph type="body" idx="1"/>
          </p:nvPr>
        </p:nvSpPr>
        <p:spPr>
          <a:xfrm>
            <a:off x="7638637" y="3991357"/>
            <a:ext cx="785328" cy="105698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69"/>
          <p:cNvSpPr txBox="1">
            <a:spLocks noGrp="1"/>
          </p:cNvSpPr>
          <p:nvPr>
            <p:ph type="body" idx="2"/>
          </p:nvPr>
        </p:nvSpPr>
        <p:spPr>
          <a:xfrm>
            <a:off x="3902765" y="1306076"/>
            <a:ext cx="4368800" cy="374226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69"/>
          <p:cNvSpPr txBox="1">
            <a:spLocks noGrp="1"/>
          </p:cNvSpPr>
          <p:nvPr>
            <p:ph type="body" idx="3"/>
          </p:nvPr>
        </p:nvSpPr>
        <p:spPr>
          <a:xfrm>
            <a:off x="3902765" y="1289142"/>
            <a:ext cx="2613204" cy="12216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69"/>
          <p:cNvSpPr/>
          <p:nvPr/>
        </p:nvSpPr>
        <p:spPr>
          <a:xfrm>
            <a:off x="0" y="6445449"/>
            <a:ext cx="12192000"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a:solidFill>
                  <a:srgbClr val="09446A"/>
                </a:solidFill>
                <a:latin typeface="Calibri"/>
                <a:ea typeface="Calibri"/>
                <a:cs typeface="Calibri"/>
                <a:sym typeface="Calibri"/>
              </a:rPr>
              <a:t>strengthening female community leaders</a:t>
            </a:r>
            <a:endParaRPr/>
          </a:p>
        </p:txBody>
      </p:sp>
    </p:spTree>
    <p:extLst>
      <p:ext uri="{BB962C8B-B14F-4D97-AF65-F5344CB8AC3E}">
        <p14:creationId xmlns:p14="http://schemas.microsoft.com/office/powerpoint/2010/main" val="38811457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2 column text box">
  <p:cSld name="2 column text box">
    <p:spTree>
      <p:nvGrpSpPr>
        <p:cNvPr id="1" name="Shape 130"/>
        <p:cNvGrpSpPr/>
        <p:nvPr/>
      </p:nvGrpSpPr>
      <p:grpSpPr>
        <a:xfrm>
          <a:off x="0" y="0"/>
          <a:ext cx="0" cy="0"/>
          <a:chOff x="0" y="0"/>
          <a:chExt cx="0" cy="0"/>
        </a:xfrm>
      </p:grpSpPr>
      <p:sp>
        <p:nvSpPr>
          <p:cNvPr id="131" name="Google Shape;131;p70"/>
          <p:cNvSpPr/>
          <p:nvPr/>
        </p:nvSpPr>
        <p:spPr>
          <a:xfrm>
            <a:off x="0" y="482371"/>
            <a:ext cx="6113604" cy="2855598"/>
          </a:xfrm>
          <a:prstGeom prst="rect">
            <a:avLst/>
          </a:prstGeom>
          <a:solidFill>
            <a:srgbClr val="8536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70"/>
          <p:cNvSpPr/>
          <p:nvPr/>
        </p:nvSpPr>
        <p:spPr>
          <a:xfrm>
            <a:off x="6113604" y="482371"/>
            <a:ext cx="6113604" cy="2855598"/>
          </a:xfrm>
          <a:prstGeom prst="rect">
            <a:avLst/>
          </a:prstGeom>
          <a:solidFill>
            <a:srgbClr val="93C2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70"/>
          <p:cNvSpPr txBox="1">
            <a:spLocks noGrp="1"/>
          </p:cNvSpPr>
          <p:nvPr>
            <p:ph type="body" idx="1"/>
          </p:nvPr>
        </p:nvSpPr>
        <p:spPr>
          <a:xfrm>
            <a:off x="657289" y="3807089"/>
            <a:ext cx="5137516" cy="168034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70"/>
          <p:cNvSpPr txBox="1">
            <a:spLocks noGrp="1"/>
          </p:cNvSpPr>
          <p:nvPr>
            <p:ph type="body" idx="2"/>
          </p:nvPr>
        </p:nvSpPr>
        <p:spPr>
          <a:xfrm>
            <a:off x="633715" y="2505507"/>
            <a:ext cx="513751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70"/>
          <p:cNvSpPr txBox="1">
            <a:spLocks noGrp="1"/>
          </p:cNvSpPr>
          <p:nvPr>
            <p:ph type="body" idx="3"/>
          </p:nvPr>
        </p:nvSpPr>
        <p:spPr>
          <a:xfrm>
            <a:off x="6444344" y="3807089"/>
            <a:ext cx="5364829" cy="168034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70"/>
          <p:cNvSpPr txBox="1">
            <a:spLocks noGrp="1"/>
          </p:cNvSpPr>
          <p:nvPr>
            <p:ph type="body" idx="4"/>
          </p:nvPr>
        </p:nvSpPr>
        <p:spPr>
          <a:xfrm>
            <a:off x="6420770" y="2505507"/>
            <a:ext cx="5364829"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70"/>
          <p:cNvSpPr/>
          <p:nvPr/>
        </p:nvSpPr>
        <p:spPr>
          <a:xfrm>
            <a:off x="10764" y="6153039"/>
            <a:ext cx="12181236"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a:solidFill>
                  <a:srgbClr val="09446A"/>
                </a:solidFill>
                <a:latin typeface="Calibri"/>
                <a:ea typeface="Calibri"/>
                <a:cs typeface="Calibri"/>
                <a:sym typeface="Calibri"/>
              </a:rPr>
              <a:t>strengthening female community leaders</a:t>
            </a:r>
            <a:endParaRPr/>
          </a:p>
        </p:txBody>
      </p:sp>
      <p:pic>
        <p:nvPicPr>
          <p:cNvPr id="138" name="Google Shape;138;p70" descr="A purple circle with a black circle&#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b="-169442"/>
          <a:stretch/>
        </p:blipFill>
        <p:spPr>
          <a:xfrm rot="10800000">
            <a:off x="5138930" y="5675352"/>
            <a:ext cx="1924905" cy="1182648"/>
          </a:xfrm>
          <a:prstGeom prst="rect">
            <a:avLst/>
          </a:prstGeom>
          <a:noFill/>
          <a:ln>
            <a:noFill/>
          </a:ln>
        </p:spPr>
      </p:pic>
    </p:spTree>
    <p:extLst>
      <p:ext uri="{BB962C8B-B14F-4D97-AF65-F5344CB8AC3E}">
        <p14:creationId xmlns:p14="http://schemas.microsoft.com/office/powerpoint/2010/main" val="15513075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ext only MASTER slide ">
  <p:cSld name="Text only MASTER slide ">
    <p:spTree>
      <p:nvGrpSpPr>
        <p:cNvPr id="1" name="Shape 139"/>
        <p:cNvGrpSpPr/>
        <p:nvPr/>
      </p:nvGrpSpPr>
      <p:grpSpPr>
        <a:xfrm>
          <a:off x="0" y="0"/>
          <a:ext cx="0" cy="0"/>
          <a:chOff x="0" y="0"/>
          <a:chExt cx="0" cy="0"/>
        </a:xfrm>
      </p:grpSpPr>
      <p:sp>
        <p:nvSpPr>
          <p:cNvPr id="140" name="Google Shape;140;p71"/>
          <p:cNvSpPr/>
          <p:nvPr/>
        </p:nvSpPr>
        <p:spPr>
          <a:xfrm>
            <a:off x="402393" y="5168694"/>
            <a:ext cx="0" cy="36000"/>
          </a:xfrm>
          <a:prstGeom prst="rect">
            <a:avLst/>
          </a:prstGeom>
          <a:solidFill>
            <a:srgbClr val="8CBF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141" name="Google Shape;141;p71"/>
          <p:cNvSpPr txBox="1">
            <a:spLocks noGrp="1"/>
          </p:cNvSpPr>
          <p:nvPr>
            <p:ph type="body" idx="1"/>
          </p:nvPr>
        </p:nvSpPr>
        <p:spPr>
          <a:xfrm>
            <a:off x="734714" y="1757011"/>
            <a:ext cx="10834986" cy="38563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9446A"/>
              </a:buClr>
              <a:buSzPts val="2400"/>
              <a:buNone/>
              <a:defRPr sz="2400" b="0" i="0">
                <a:solidFill>
                  <a:srgbClr val="09446A"/>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71"/>
          <p:cNvSpPr txBox="1">
            <a:spLocks noGrp="1"/>
          </p:cNvSpPr>
          <p:nvPr>
            <p:ph type="body" idx="2"/>
          </p:nvPr>
        </p:nvSpPr>
        <p:spPr>
          <a:xfrm>
            <a:off x="734713" y="731461"/>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9446A"/>
              </a:buClr>
              <a:buSzPts val="3600"/>
              <a:buNone/>
              <a:defRPr sz="3600" b="1" i="0">
                <a:solidFill>
                  <a:srgbClr val="09446A"/>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71"/>
          <p:cNvSpPr/>
          <p:nvPr/>
        </p:nvSpPr>
        <p:spPr>
          <a:xfrm>
            <a:off x="10058400" y="6228722"/>
            <a:ext cx="1761907" cy="338818"/>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71"/>
          <p:cNvSpPr/>
          <p:nvPr/>
        </p:nvSpPr>
        <p:spPr>
          <a:xfrm>
            <a:off x="1267526" y="6471093"/>
            <a:ext cx="9874607"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a:solidFill>
                  <a:srgbClr val="09446A"/>
                </a:solidFill>
                <a:latin typeface="Calibri"/>
                <a:ea typeface="Calibri"/>
                <a:cs typeface="Calibri"/>
                <a:sym typeface="Calibri"/>
              </a:rPr>
              <a:t>strengthening female community leaders</a:t>
            </a:r>
            <a:endParaRPr/>
          </a:p>
        </p:txBody>
      </p:sp>
      <p:pic>
        <p:nvPicPr>
          <p:cNvPr id="145" name="Google Shape;145;p71" descr="A purple circle with a black circle&#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r="-67519" b="-3521"/>
          <a:stretch/>
        </p:blipFill>
        <p:spPr>
          <a:xfrm rot="10800000">
            <a:off x="10284028" y="5668038"/>
            <a:ext cx="1924905" cy="1182648"/>
          </a:xfrm>
          <a:prstGeom prst="rect">
            <a:avLst/>
          </a:prstGeom>
          <a:noFill/>
          <a:ln>
            <a:noFill/>
          </a:ln>
        </p:spPr>
      </p:pic>
    </p:spTree>
    <p:extLst>
      <p:ext uri="{BB962C8B-B14F-4D97-AF65-F5344CB8AC3E}">
        <p14:creationId xmlns:p14="http://schemas.microsoft.com/office/powerpoint/2010/main" val="2283187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Quote Slide - Purple">
  <p:cSld name="Quote Slide - Purple">
    <p:spTree>
      <p:nvGrpSpPr>
        <p:cNvPr id="1" name="Shape 146"/>
        <p:cNvGrpSpPr/>
        <p:nvPr/>
      </p:nvGrpSpPr>
      <p:grpSpPr>
        <a:xfrm>
          <a:off x="0" y="0"/>
          <a:ext cx="0" cy="0"/>
          <a:chOff x="0" y="0"/>
          <a:chExt cx="0" cy="0"/>
        </a:xfrm>
      </p:grpSpPr>
      <p:sp>
        <p:nvSpPr>
          <p:cNvPr id="147" name="Google Shape;147;p72"/>
          <p:cNvSpPr/>
          <p:nvPr/>
        </p:nvSpPr>
        <p:spPr>
          <a:xfrm>
            <a:off x="3130350" y="209349"/>
            <a:ext cx="5931299" cy="5931299"/>
          </a:xfrm>
          <a:prstGeom prst="ellipse">
            <a:avLst/>
          </a:prstGeom>
          <a:solidFill>
            <a:srgbClr val="8536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72"/>
          <p:cNvSpPr/>
          <p:nvPr/>
        </p:nvSpPr>
        <p:spPr>
          <a:xfrm>
            <a:off x="0" y="6445449"/>
            <a:ext cx="12192000"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a:solidFill>
                  <a:srgbClr val="09446A"/>
                </a:solidFill>
                <a:latin typeface="Calibri"/>
                <a:ea typeface="Calibri"/>
                <a:cs typeface="Calibri"/>
                <a:sym typeface="Calibri"/>
              </a:rPr>
              <a:t>strengthening female community leaders</a:t>
            </a:r>
            <a:endParaRPr/>
          </a:p>
        </p:txBody>
      </p:sp>
      <p:sp>
        <p:nvSpPr>
          <p:cNvPr id="149" name="Google Shape;149;p72"/>
          <p:cNvSpPr txBox="1">
            <a:spLocks noGrp="1"/>
          </p:cNvSpPr>
          <p:nvPr>
            <p:ph type="body" idx="1"/>
          </p:nvPr>
        </p:nvSpPr>
        <p:spPr>
          <a:xfrm>
            <a:off x="7638637" y="3991357"/>
            <a:ext cx="785328" cy="105698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72"/>
          <p:cNvSpPr txBox="1">
            <a:spLocks noGrp="1"/>
          </p:cNvSpPr>
          <p:nvPr>
            <p:ph type="body" idx="2"/>
          </p:nvPr>
        </p:nvSpPr>
        <p:spPr>
          <a:xfrm>
            <a:off x="3902765" y="1306076"/>
            <a:ext cx="4368800" cy="374226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72"/>
          <p:cNvSpPr txBox="1">
            <a:spLocks noGrp="1"/>
          </p:cNvSpPr>
          <p:nvPr>
            <p:ph type="body" idx="3"/>
          </p:nvPr>
        </p:nvSpPr>
        <p:spPr>
          <a:xfrm>
            <a:off x="3902765" y="1289142"/>
            <a:ext cx="2613204" cy="12216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974220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1_Text Slide - with solid header - Yellow">
  <p:cSld name="1_Text Slide - with solid header - Yellow">
    <p:spTree>
      <p:nvGrpSpPr>
        <p:cNvPr id="1" name="Shape 152"/>
        <p:cNvGrpSpPr/>
        <p:nvPr/>
      </p:nvGrpSpPr>
      <p:grpSpPr>
        <a:xfrm>
          <a:off x="0" y="0"/>
          <a:ext cx="0" cy="0"/>
          <a:chOff x="0" y="0"/>
          <a:chExt cx="0" cy="0"/>
        </a:xfrm>
      </p:grpSpPr>
      <p:sp>
        <p:nvSpPr>
          <p:cNvPr id="153" name="Google Shape;153;p73"/>
          <p:cNvSpPr/>
          <p:nvPr/>
        </p:nvSpPr>
        <p:spPr>
          <a:xfrm>
            <a:off x="332509" y="301336"/>
            <a:ext cx="4937991" cy="6289963"/>
          </a:xfrm>
          <a:prstGeom prst="rect">
            <a:avLst/>
          </a:prstGeom>
          <a:solidFill>
            <a:srgbClr val="8536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73"/>
          <p:cNvSpPr txBox="1">
            <a:spLocks noGrp="1"/>
          </p:cNvSpPr>
          <p:nvPr>
            <p:ph type="body" idx="1"/>
          </p:nvPr>
        </p:nvSpPr>
        <p:spPr>
          <a:xfrm>
            <a:off x="783177" y="943935"/>
            <a:ext cx="3955461" cy="515206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73"/>
          <p:cNvSpPr txBox="1">
            <a:spLocks noGrp="1"/>
          </p:cNvSpPr>
          <p:nvPr>
            <p:ph type="body" idx="2"/>
          </p:nvPr>
        </p:nvSpPr>
        <p:spPr>
          <a:xfrm>
            <a:off x="5600699" y="943936"/>
            <a:ext cx="5746173" cy="497013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E5E5E"/>
              </a:buClr>
              <a:buSzPts val="2400"/>
              <a:buNone/>
              <a:defRPr sz="2400">
                <a:solidFill>
                  <a:srgbClr val="5E5E5E"/>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73"/>
          <p:cNvSpPr/>
          <p:nvPr/>
        </p:nvSpPr>
        <p:spPr>
          <a:xfrm>
            <a:off x="1267526" y="6471093"/>
            <a:ext cx="9874607"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a:solidFill>
                  <a:srgbClr val="09446A"/>
                </a:solidFill>
                <a:latin typeface="Calibri"/>
                <a:ea typeface="Calibri"/>
                <a:cs typeface="Calibri"/>
                <a:sym typeface="Calibri"/>
              </a:rPr>
              <a:t>strengthening female community leaders</a:t>
            </a:r>
            <a:endParaRPr/>
          </a:p>
        </p:txBody>
      </p:sp>
      <p:pic>
        <p:nvPicPr>
          <p:cNvPr id="157" name="Google Shape;157;p73" descr="A purple circle with a black circle&#10;&#10;Description automatically generated with low confidence"/>
          <p:cNvPicPr preferRelativeResize="0"/>
          <p:nvPr/>
        </p:nvPicPr>
        <p:blipFill rotWithShape="1">
          <a:blip r:embed="rId2" cstate="screen">
            <a:alphaModFix/>
            <a:extLst>
              <a:ext uri="{28A0092B-C50C-407E-A947-70E740481C1C}">
                <a14:useLocalDpi xmlns:a14="http://schemas.microsoft.com/office/drawing/2010/main"/>
              </a:ext>
            </a:extLst>
          </a:blip>
          <a:srcRect r="-67519" b="-3521"/>
          <a:stretch/>
        </p:blipFill>
        <p:spPr>
          <a:xfrm rot="10800000">
            <a:off x="10284028" y="5668038"/>
            <a:ext cx="1924905" cy="1182648"/>
          </a:xfrm>
          <a:prstGeom prst="rect">
            <a:avLst/>
          </a:prstGeom>
          <a:noFill/>
          <a:ln>
            <a:noFill/>
          </a:ln>
        </p:spPr>
      </p:pic>
    </p:spTree>
    <p:extLst>
      <p:ext uri="{BB962C8B-B14F-4D97-AF65-F5344CB8AC3E}">
        <p14:creationId xmlns:p14="http://schemas.microsoft.com/office/powerpoint/2010/main" val="19219115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slideLayout" Target="../slideLayouts/slideLayout8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4" Type="http://schemas.openxmlformats.org/officeDocument/2006/relationships/theme" Target="../theme/theme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slideLayout" Target="../slideLayouts/slideLayout85.xml"/><Relationship Id="rId8" Type="http://schemas.openxmlformats.org/officeDocument/2006/relationships/slideLayout" Target="../slideLayouts/slideLayout50.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slideLayout" Target="../slideLayouts/slideLayout111.xml"/><Relationship Id="rId39" Type="http://schemas.openxmlformats.org/officeDocument/2006/relationships/slideLayout" Target="../slideLayouts/slideLayout124.xml"/><Relationship Id="rId21" Type="http://schemas.openxmlformats.org/officeDocument/2006/relationships/slideLayout" Target="../slideLayouts/slideLayout106.xml"/><Relationship Id="rId34" Type="http://schemas.openxmlformats.org/officeDocument/2006/relationships/slideLayout" Target="../slideLayouts/slideLayout119.xml"/><Relationship Id="rId42" Type="http://schemas.openxmlformats.org/officeDocument/2006/relationships/slideLayout" Target="../slideLayouts/slideLayout127.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29" Type="http://schemas.openxmlformats.org/officeDocument/2006/relationships/slideLayout" Target="../slideLayouts/slideLayout114.xml"/><Relationship Id="rId41" Type="http://schemas.openxmlformats.org/officeDocument/2006/relationships/slideLayout" Target="../slideLayouts/slideLayout126.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32" Type="http://schemas.openxmlformats.org/officeDocument/2006/relationships/slideLayout" Target="../slideLayouts/slideLayout117.xml"/><Relationship Id="rId37" Type="http://schemas.openxmlformats.org/officeDocument/2006/relationships/slideLayout" Target="../slideLayouts/slideLayout122.xml"/><Relationship Id="rId40" Type="http://schemas.openxmlformats.org/officeDocument/2006/relationships/slideLayout" Target="../slideLayouts/slideLayout125.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28" Type="http://schemas.openxmlformats.org/officeDocument/2006/relationships/slideLayout" Target="../slideLayouts/slideLayout113.xml"/><Relationship Id="rId36" Type="http://schemas.openxmlformats.org/officeDocument/2006/relationships/slideLayout" Target="../slideLayouts/slideLayout121.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31" Type="http://schemas.openxmlformats.org/officeDocument/2006/relationships/slideLayout" Target="../slideLayouts/slideLayout116.xml"/><Relationship Id="rId44" Type="http://schemas.openxmlformats.org/officeDocument/2006/relationships/theme" Target="../theme/theme3.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slideLayout" Target="../slideLayouts/slideLayout112.xml"/><Relationship Id="rId30" Type="http://schemas.openxmlformats.org/officeDocument/2006/relationships/slideLayout" Target="../slideLayouts/slideLayout115.xml"/><Relationship Id="rId35" Type="http://schemas.openxmlformats.org/officeDocument/2006/relationships/slideLayout" Target="../slideLayouts/slideLayout120.xml"/><Relationship Id="rId43" Type="http://schemas.openxmlformats.org/officeDocument/2006/relationships/slideLayout" Target="../slideLayouts/slideLayout128.xml"/><Relationship Id="rId8" Type="http://schemas.openxmlformats.org/officeDocument/2006/relationships/slideLayout" Target="../slideLayouts/slideLayout93.xml"/><Relationship Id="rId3" Type="http://schemas.openxmlformats.org/officeDocument/2006/relationships/slideLayout" Target="../slideLayouts/slideLayout88.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33" Type="http://schemas.openxmlformats.org/officeDocument/2006/relationships/slideLayout" Target="../slideLayouts/slideLayout118.xml"/><Relationship Id="rId38" Type="http://schemas.openxmlformats.org/officeDocument/2006/relationships/slideLayout" Target="../slideLayouts/slideLayout12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26" Type="http://schemas.openxmlformats.org/officeDocument/2006/relationships/slideLayout" Target="../slideLayouts/slideLayout154.xml"/><Relationship Id="rId3" Type="http://schemas.openxmlformats.org/officeDocument/2006/relationships/slideLayout" Target="../slideLayouts/slideLayout131.xml"/><Relationship Id="rId21" Type="http://schemas.openxmlformats.org/officeDocument/2006/relationships/slideLayout" Target="../slideLayouts/slideLayout149.xml"/><Relationship Id="rId34" Type="http://schemas.openxmlformats.org/officeDocument/2006/relationships/slideLayout" Target="../slideLayouts/slideLayout162.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5" Type="http://schemas.openxmlformats.org/officeDocument/2006/relationships/slideLayout" Target="../slideLayouts/slideLayout153.xml"/><Relationship Id="rId33" Type="http://schemas.openxmlformats.org/officeDocument/2006/relationships/slideLayout" Target="../slideLayouts/slideLayout161.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slideLayout" Target="../slideLayouts/slideLayout148.xml"/><Relationship Id="rId29" Type="http://schemas.openxmlformats.org/officeDocument/2006/relationships/slideLayout" Target="../slideLayouts/slideLayout157.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24" Type="http://schemas.openxmlformats.org/officeDocument/2006/relationships/slideLayout" Target="../slideLayouts/slideLayout152.xml"/><Relationship Id="rId32" Type="http://schemas.openxmlformats.org/officeDocument/2006/relationships/slideLayout" Target="../slideLayouts/slideLayout160.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23" Type="http://schemas.openxmlformats.org/officeDocument/2006/relationships/slideLayout" Target="../slideLayouts/slideLayout151.xml"/><Relationship Id="rId28" Type="http://schemas.openxmlformats.org/officeDocument/2006/relationships/slideLayout" Target="../slideLayouts/slideLayout156.xml"/><Relationship Id="rId36" Type="http://schemas.openxmlformats.org/officeDocument/2006/relationships/theme" Target="../theme/theme4.xml"/><Relationship Id="rId10" Type="http://schemas.openxmlformats.org/officeDocument/2006/relationships/slideLayout" Target="../slideLayouts/slideLayout138.xml"/><Relationship Id="rId19" Type="http://schemas.openxmlformats.org/officeDocument/2006/relationships/slideLayout" Target="../slideLayouts/slideLayout147.xml"/><Relationship Id="rId31" Type="http://schemas.openxmlformats.org/officeDocument/2006/relationships/slideLayout" Target="../slideLayouts/slideLayout159.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 Id="rId22" Type="http://schemas.openxmlformats.org/officeDocument/2006/relationships/slideLayout" Target="../slideLayouts/slideLayout150.xml"/><Relationship Id="rId27" Type="http://schemas.openxmlformats.org/officeDocument/2006/relationships/slideLayout" Target="../slideLayouts/slideLayout155.xml"/><Relationship Id="rId30" Type="http://schemas.openxmlformats.org/officeDocument/2006/relationships/slideLayout" Target="../slideLayouts/slideLayout158.xml"/><Relationship Id="rId35" Type="http://schemas.openxmlformats.org/officeDocument/2006/relationships/slideLayout" Target="../slideLayouts/slideLayout163.xml"/><Relationship Id="rId8" Type="http://schemas.openxmlformats.org/officeDocument/2006/relationships/slideLayout" Target="../slideLayouts/slideLayout136.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26" Type="http://schemas.openxmlformats.org/officeDocument/2006/relationships/slideLayout" Target="../slideLayouts/slideLayout189.xml"/><Relationship Id="rId39" Type="http://schemas.openxmlformats.org/officeDocument/2006/relationships/slideLayout" Target="../slideLayouts/slideLayout202.xml"/><Relationship Id="rId21" Type="http://schemas.openxmlformats.org/officeDocument/2006/relationships/slideLayout" Target="../slideLayouts/slideLayout184.xml"/><Relationship Id="rId34" Type="http://schemas.openxmlformats.org/officeDocument/2006/relationships/slideLayout" Target="../slideLayouts/slideLayout197.xml"/><Relationship Id="rId42" Type="http://schemas.openxmlformats.org/officeDocument/2006/relationships/slideLayout" Target="../slideLayouts/slideLayout205.xml"/><Relationship Id="rId7" Type="http://schemas.openxmlformats.org/officeDocument/2006/relationships/slideLayout" Target="../slideLayouts/slideLayout170.xml"/><Relationship Id="rId2" Type="http://schemas.openxmlformats.org/officeDocument/2006/relationships/slideLayout" Target="../slideLayouts/slideLayout165.xml"/><Relationship Id="rId16" Type="http://schemas.openxmlformats.org/officeDocument/2006/relationships/slideLayout" Target="../slideLayouts/slideLayout179.xml"/><Relationship Id="rId20" Type="http://schemas.openxmlformats.org/officeDocument/2006/relationships/slideLayout" Target="../slideLayouts/slideLayout183.xml"/><Relationship Id="rId29" Type="http://schemas.openxmlformats.org/officeDocument/2006/relationships/slideLayout" Target="../slideLayouts/slideLayout192.xml"/><Relationship Id="rId41" Type="http://schemas.openxmlformats.org/officeDocument/2006/relationships/slideLayout" Target="../slideLayouts/slideLayout204.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24" Type="http://schemas.openxmlformats.org/officeDocument/2006/relationships/slideLayout" Target="../slideLayouts/slideLayout187.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40" Type="http://schemas.openxmlformats.org/officeDocument/2006/relationships/slideLayout" Target="../slideLayouts/slideLayout203.xml"/><Relationship Id="rId5" Type="http://schemas.openxmlformats.org/officeDocument/2006/relationships/slideLayout" Target="../slideLayouts/slideLayout168.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10" Type="http://schemas.openxmlformats.org/officeDocument/2006/relationships/slideLayout" Target="../slideLayouts/slideLayout173.xml"/><Relationship Id="rId19" Type="http://schemas.openxmlformats.org/officeDocument/2006/relationships/slideLayout" Target="../slideLayouts/slideLayout182.xml"/><Relationship Id="rId31" Type="http://schemas.openxmlformats.org/officeDocument/2006/relationships/slideLayout" Target="../slideLayouts/slideLayout194.xml"/><Relationship Id="rId44" Type="http://schemas.openxmlformats.org/officeDocument/2006/relationships/theme" Target="../theme/theme5.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8" Type="http://schemas.openxmlformats.org/officeDocument/2006/relationships/slideLayout" Target="../slideLayouts/slideLayout171.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3/20/22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30" r:id="rId4"/>
    <p:sldLayoutId id="2147483842" r:id="rId5"/>
    <p:sldLayoutId id="2147483861" r:id="rId6"/>
    <p:sldLayoutId id="2147483866" r:id="rId7"/>
    <p:sldLayoutId id="2147483840" r:id="rId8"/>
    <p:sldLayoutId id="2147483862" r:id="rId9"/>
    <p:sldLayoutId id="2147483846" r:id="rId10"/>
    <p:sldLayoutId id="2147483887" r:id="rId11"/>
    <p:sldLayoutId id="2147483889" r:id="rId12"/>
    <p:sldLayoutId id="2147483878" r:id="rId13"/>
    <p:sldLayoutId id="2147483888" r:id="rId14"/>
    <p:sldLayoutId id="2147483834" r:id="rId15"/>
    <p:sldLayoutId id="2147483833" r:id="rId16"/>
    <p:sldLayoutId id="2147483847" r:id="rId17"/>
    <p:sldLayoutId id="2147483871" r:id="rId18"/>
    <p:sldLayoutId id="2147483870" r:id="rId19"/>
    <p:sldLayoutId id="2147483837" r:id="rId20"/>
    <p:sldLayoutId id="2147483838" r:id="rId21"/>
    <p:sldLayoutId id="2147483844" r:id="rId22"/>
    <p:sldLayoutId id="2147483848" r:id="rId23"/>
    <p:sldLayoutId id="2147483849" r:id="rId24"/>
    <p:sldLayoutId id="2147483851" r:id="rId25"/>
    <p:sldLayoutId id="2147483854" r:id="rId26"/>
    <p:sldLayoutId id="2147483855" r:id="rId27"/>
    <p:sldLayoutId id="2147483856" r:id="rId28"/>
    <p:sldLayoutId id="2147483857" r:id="rId29"/>
    <p:sldLayoutId id="2147483864" r:id="rId30"/>
    <p:sldLayoutId id="2147483852" r:id="rId31"/>
    <p:sldLayoutId id="2147483858" r:id="rId32"/>
    <p:sldLayoutId id="2147483859" r:id="rId33"/>
    <p:sldLayoutId id="2147483890" r:id="rId34"/>
    <p:sldLayoutId id="2147483860" r:id="rId35"/>
    <p:sldLayoutId id="2147483853" r:id="rId36"/>
    <p:sldLayoutId id="2147483891" r:id="rId37"/>
    <p:sldLayoutId id="2147483909" r:id="rId38"/>
    <p:sldLayoutId id="2147483893" r:id="rId39"/>
    <p:sldLayoutId id="2147483895" r:id="rId40"/>
    <p:sldLayoutId id="2147483899" r:id="rId41"/>
    <p:sldLayoutId id="2147483901"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3/20/22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889281787"/>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 id="2147483928" r:id="rId18"/>
    <p:sldLayoutId id="2147483929" r:id="rId19"/>
    <p:sldLayoutId id="2147483930" r:id="rId20"/>
    <p:sldLayoutId id="2147483931" r:id="rId21"/>
    <p:sldLayoutId id="2147483932" r:id="rId22"/>
    <p:sldLayoutId id="2147483933" r:id="rId23"/>
    <p:sldLayoutId id="2147483934" r:id="rId24"/>
    <p:sldLayoutId id="2147483935" r:id="rId25"/>
    <p:sldLayoutId id="2147483936" r:id="rId26"/>
    <p:sldLayoutId id="2147483937" r:id="rId27"/>
    <p:sldLayoutId id="2147483938" r:id="rId28"/>
    <p:sldLayoutId id="2147483939" r:id="rId29"/>
    <p:sldLayoutId id="2147483940" r:id="rId30"/>
    <p:sldLayoutId id="2147483941" r:id="rId31"/>
    <p:sldLayoutId id="2147483942" r:id="rId32"/>
    <p:sldLayoutId id="2147483943" r:id="rId33"/>
    <p:sldLayoutId id="2147483944" r:id="rId34"/>
    <p:sldLayoutId id="2147483945" r:id="rId35"/>
    <p:sldLayoutId id="2147483946" r:id="rId36"/>
    <p:sldLayoutId id="2147483947" r:id="rId37"/>
    <p:sldLayoutId id="2147483948" r:id="rId38"/>
    <p:sldLayoutId id="2147483949" r:id="rId39"/>
    <p:sldLayoutId id="2147483950" r:id="rId40"/>
    <p:sldLayoutId id="2147483951" r:id="rId41"/>
    <p:sldLayoutId id="2147483952" r:id="rId42"/>
    <p:sldLayoutId id="2147483953"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50732440"/>
      </p:ext>
    </p:extLst>
  </p:cSld>
  <p:clrMap bg1="lt1" tx1="dk1" bg2="dk2" tx2="lt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 id="2147483971" r:id="rId17"/>
    <p:sldLayoutId id="2147483972" r:id="rId18"/>
    <p:sldLayoutId id="2147483973" r:id="rId19"/>
    <p:sldLayoutId id="2147483974" r:id="rId20"/>
    <p:sldLayoutId id="2147483975" r:id="rId21"/>
    <p:sldLayoutId id="2147483976" r:id="rId22"/>
    <p:sldLayoutId id="2147483977" r:id="rId23"/>
    <p:sldLayoutId id="2147483978" r:id="rId24"/>
    <p:sldLayoutId id="2147483979" r:id="rId25"/>
    <p:sldLayoutId id="2147483980" r:id="rId26"/>
    <p:sldLayoutId id="2147483981" r:id="rId27"/>
    <p:sldLayoutId id="2147483982" r:id="rId28"/>
    <p:sldLayoutId id="2147483983" r:id="rId29"/>
    <p:sldLayoutId id="2147483984" r:id="rId30"/>
    <p:sldLayoutId id="2147483985" r:id="rId31"/>
    <p:sldLayoutId id="2147483986" r:id="rId32"/>
    <p:sldLayoutId id="2147483987" r:id="rId33"/>
    <p:sldLayoutId id="2147483988" r:id="rId34"/>
    <p:sldLayoutId id="2147483989" r:id="rId35"/>
    <p:sldLayoutId id="2147483990" r:id="rId36"/>
    <p:sldLayoutId id="2147483991" r:id="rId37"/>
    <p:sldLayoutId id="2147483992" r:id="rId38"/>
    <p:sldLayoutId id="2147483993" r:id="rId39"/>
    <p:sldLayoutId id="2147483994" r:id="rId40"/>
    <p:sldLayoutId id="2147483995" r:id="rId41"/>
    <p:sldLayoutId id="2147483996" r:id="rId42"/>
    <p:sldLayoutId id="2147483997" r:id="rId4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3/20/22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2750390095"/>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 id="2147484013" r:id="rId15"/>
    <p:sldLayoutId id="2147484014" r:id="rId16"/>
    <p:sldLayoutId id="2147484015" r:id="rId17"/>
    <p:sldLayoutId id="2147484016" r:id="rId18"/>
    <p:sldLayoutId id="2147484017" r:id="rId19"/>
    <p:sldLayoutId id="2147484018" r:id="rId20"/>
    <p:sldLayoutId id="2147484019" r:id="rId21"/>
    <p:sldLayoutId id="2147484020" r:id="rId22"/>
    <p:sldLayoutId id="2147484021" r:id="rId23"/>
    <p:sldLayoutId id="2147484022" r:id="rId24"/>
    <p:sldLayoutId id="2147484023" r:id="rId25"/>
    <p:sldLayoutId id="2147484024" r:id="rId26"/>
    <p:sldLayoutId id="2147484025" r:id="rId27"/>
    <p:sldLayoutId id="2147484026" r:id="rId28"/>
    <p:sldLayoutId id="2147484027" r:id="rId29"/>
    <p:sldLayoutId id="2147484028" r:id="rId30"/>
    <p:sldLayoutId id="2147484029" r:id="rId31"/>
    <p:sldLayoutId id="2147484030" r:id="rId32"/>
    <p:sldLayoutId id="2147484031" r:id="rId33"/>
    <p:sldLayoutId id="2147484032" r:id="rId34"/>
    <p:sldLayoutId id="2147484033" r:id="rId3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3/20/22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1699973928"/>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 id="2147484048" r:id="rId14"/>
    <p:sldLayoutId id="2147484049" r:id="rId15"/>
    <p:sldLayoutId id="2147484050" r:id="rId16"/>
    <p:sldLayoutId id="2147484051" r:id="rId17"/>
    <p:sldLayoutId id="2147484052" r:id="rId18"/>
    <p:sldLayoutId id="2147484053" r:id="rId19"/>
    <p:sldLayoutId id="2147484054" r:id="rId20"/>
    <p:sldLayoutId id="2147484055" r:id="rId21"/>
    <p:sldLayoutId id="2147484056" r:id="rId22"/>
    <p:sldLayoutId id="2147484057" r:id="rId23"/>
    <p:sldLayoutId id="2147484058" r:id="rId24"/>
    <p:sldLayoutId id="2147484059" r:id="rId25"/>
    <p:sldLayoutId id="2147484060" r:id="rId26"/>
    <p:sldLayoutId id="2147484061" r:id="rId27"/>
    <p:sldLayoutId id="2147484062" r:id="rId28"/>
    <p:sldLayoutId id="2147484063" r:id="rId29"/>
    <p:sldLayoutId id="2147484064" r:id="rId30"/>
    <p:sldLayoutId id="2147484065" r:id="rId31"/>
    <p:sldLayoutId id="2147484066" r:id="rId32"/>
    <p:sldLayoutId id="2147484067" r:id="rId33"/>
    <p:sldLayoutId id="2147484068" r:id="rId34"/>
    <p:sldLayoutId id="2147484069" r:id="rId35"/>
    <p:sldLayoutId id="2147484070" r:id="rId36"/>
    <p:sldLayoutId id="2147484071" r:id="rId37"/>
    <p:sldLayoutId id="2147484072" r:id="rId38"/>
    <p:sldLayoutId id="2147484073" r:id="rId39"/>
    <p:sldLayoutId id="2147484074" r:id="rId40"/>
    <p:sldLayoutId id="2147484075" r:id="rId41"/>
    <p:sldLayoutId id="2147484076" r:id="rId42"/>
    <p:sldLayoutId id="2147484077"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shineproject.eu/"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greenleaf.org/"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ncbi.ie/shop-with-us/retail-stores/" TargetMode="External"/><Relationship Id="rId2" Type="http://schemas.openxmlformats.org/officeDocument/2006/relationships/image" Target="../media/image34.jpeg"/><Relationship Id="rId1" Type="http://schemas.openxmlformats.org/officeDocument/2006/relationships/slideLayout" Target="../slideLayouts/slideLayout8.xml"/><Relationship Id="rId5" Type="http://schemas.openxmlformats.org/officeDocument/2006/relationships/hyperlink" Target="https://www.irishtimes.com/life-and-style/people/racism-is-a-problem-in-ireland-but-it-s-minimal-in-carrick-on-shannon-1.4756995" TargetMode="External"/><Relationship Id="rId4" Type="http://schemas.openxmlformats.org/officeDocument/2006/relationships/hyperlink" Target="http://www.licg.ie/"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business.wfu.edu/newsroom/finding-your-followers-what-makes-contemporary-leader/" TargetMode="External"/><Relationship Id="rId1" Type="http://schemas.openxmlformats.org/officeDocument/2006/relationships/slideLayout" Target="../slideLayouts/slideLayout35.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31.xml.rels><?xml version="1.0" encoding="UTF-8" standalone="yes"?>
<Relationships xmlns="http://schemas.openxmlformats.org/package/2006/relationships"><Relationship Id="rId3" Type="http://schemas.openxmlformats.org/officeDocument/2006/relationships/hyperlink" Target="https://spinalinjuries.ie/stories/fiona-bolger-takes-on-paris2nice/" TargetMode="External"/><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7.xml"/></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6.xml"/></Relationships>
</file>

<file path=ppt/slides/_rels/slide59.xml.rels><?xml version="1.0" encoding="UTF-8" standalone="yes"?>
<Relationships xmlns="http://schemas.openxmlformats.org/package/2006/relationships"><Relationship Id="rId13" Type="http://schemas.openxmlformats.org/officeDocument/2006/relationships/hyperlink" Target="https://time.com/collection/firsts/4882878/kellyanne-conway-firsts" TargetMode="External"/><Relationship Id="rId18" Type="http://schemas.openxmlformats.org/officeDocument/2006/relationships/hyperlink" Target="https://time.com/collection/firsts/4898596/gabby-douglas-firsts" TargetMode="External"/><Relationship Id="rId26" Type="http://schemas.openxmlformats.org/officeDocument/2006/relationships/hyperlink" Target="https://time.com/collection/firsts/4899244/selena-gomez-firsts" TargetMode="External"/><Relationship Id="rId39" Type="http://schemas.openxmlformats.org/officeDocument/2006/relationships/hyperlink" Target="https://time.com/collection/firsts/4898570/danica-patrick-firsts" TargetMode="External"/><Relationship Id="rId21" Type="http://schemas.openxmlformats.org/officeDocument/2006/relationships/hyperlink" Target="https://time.com/collection/firsts/4899130/ava-duvernay-firsts" TargetMode="External"/><Relationship Id="rId34" Type="http://schemas.openxmlformats.org/officeDocument/2006/relationships/hyperlink" Target="https://time.com/collection/firsts/4898605/rachel-maddow-firsts" TargetMode="External"/><Relationship Id="rId42" Type="http://schemas.openxmlformats.org/officeDocument/2006/relationships/hyperlink" Target="https://time.com/collection/firsts/4898603/issa-rae-firsts" TargetMode="External"/><Relationship Id="rId47" Type="http://schemas.openxmlformats.org/officeDocument/2006/relationships/hyperlink" Target="https://time.com/collection/firsts/4882908/katharine-jefferts-schori-firsts" TargetMode="External"/><Relationship Id="rId50" Type="http://schemas.openxmlformats.org/officeDocument/2006/relationships/hyperlink" Target="https://time.com/collection/firsts/4898533/kathryn-smith-firsts" TargetMode="External"/><Relationship Id="rId55" Type="http://schemas.openxmlformats.org/officeDocument/2006/relationships/hyperlink" Target="https://time.com/collection/firsts/4898540/alice-waters-firsts" TargetMode="External"/><Relationship Id="rId7" Type="http://schemas.openxmlformats.org/officeDocument/2006/relationships/hyperlink" Target="https://time.com/collection/firsts/5445005/samantha-bee-firsts" TargetMode="External"/><Relationship Id="rId2" Type="http://schemas.openxmlformats.org/officeDocument/2006/relationships/hyperlink" Target="https://time.com/collection/firsts/5294427/halima-aden-firsts" TargetMode="External"/><Relationship Id="rId16" Type="http://schemas.openxmlformats.org/officeDocument/2006/relationships/hyperlink" Target="https://time.com/collection/firsts/4898458/mone-davis-firsts" TargetMode="External"/><Relationship Id="rId29" Type="http://schemas.openxmlformats.org/officeDocument/2006/relationships/hyperlink" Target="https://time.com/collection/firsts/4898538/mazie-hirono-firsts" TargetMode="External"/><Relationship Id="rId11" Type="http://schemas.openxmlformats.org/officeDocument/2006/relationships/hyperlink" Target="https://time.com/collection/firsts/4921038/hillary-clinton-firsts" TargetMode="External"/><Relationship Id="rId24" Type="http://schemas.openxmlformats.org/officeDocument/2006/relationships/hyperlink" Target="https://time.com/collection/firsts/4898601/aretha-franklin-firsts" TargetMode="External"/><Relationship Id="rId32" Type="http://schemas.openxmlformats.org/officeDocument/2006/relationships/hyperlink" Target="https://time.com/collection/firsts/4883284/maya-lin-firsts" TargetMode="External"/><Relationship Id="rId37" Type="http://schemas.openxmlformats.org/officeDocument/2006/relationships/hyperlink" Target="https://time.com/collection/firsts/4898583/jennifer-yuh-nelson-firsts" TargetMode="External"/><Relationship Id="rId40" Type="http://schemas.openxmlformats.org/officeDocument/2006/relationships/hyperlink" Target="https://time.com/collection/firsts/4898581/nancy-pelosi-firsts" TargetMode="External"/><Relationship Id="rId45" Type="http://schemas.openxmlformats.org/officeDocument/2006/relationships/hyperlink" Target="https://time.com/collection/firsts/5296037/danica-roem-firsts" TargetMode="External"/><Relationship Id="rId53" Type="http://schemas.openxmlformats.org/officeDocument/2006/relationships/hyperlink" Target="https://time.com/collection/firsts/5233533/lena-waithe-firsts" TargetMode="External"/><Relationship Id="rId58" Type="http://schemas.openxmlformats.org/officeDocument/2006/relationships/hyperlink" Target="https://time.com/collection/firsts/4898535/oprah-winfrey-firsts" TargetMode="External"/><Relationship Id="rId5" Type="http://schemas.openxmlformats.org/officeDocument/2006/relationships/hyperlink" Target="https://time.com/collection/firsts/4898586/mary-barra-firsts" TargetMode="External"/><Relationship Id="rId61" Type="http://schemas.openxmlformats.org/officeDocument/2006/relationships/image" Target="../media/image51.jpeg"/><Relationship Id="rId19" Type="http://schemas.openxmlformats.org/officeDocument/2006/relationships/hyperlink" Target="https://time.com/collection/firsts/4883274/rita-dove-firsts" TargetMode="External"/><Relationship Id="rId14" Type="http://schemas.openxmlformats.org/officeDocument/2006/relationships/hyperlink" Target="https://time.com/collection/firsts/5179798/dominique-crenn-firsts" TargetMode="External"/><Relationship Id="rId22" Type="http://schemas.openxmlformats.org/officeDocument/2006/relationships/hyperlink" Target="https://time.com/collection/firsts/4898567/sylvia-earle-firsts" TargetMode="External"/><Relationship Id="rId27" Type="http://schemas.openxmlformats.org/officeDocument/2006/relationships/hyperlink" Target="https://time.com/collection/firsts/4898554/nikki-haley-firsts" TargetMode="External"/><Relationship Id="rId30" Type="http://schemas.openxmlformats.org/officeDocument/2006/relationships/hyperlink" Target="https://time.com/collection/firsts/4883293/mae-jemison-firsts" TargetMode="External"/><Relationship Id="rId35" Type="http://schemas.openxmlformats.org/officeDocument/2006/relationships/hyperlink" Target="https://time.com/collection/firsts/4898542/rita-moreno-firsts" TargetMode="External"/><Relationship Id="rId43" Type="http://schemas.openxmlformats.org/officeDocument/2006/relationships/hyperlink" Target="https://time.com/collection/firsts/4898572/shonda-rhimes-firsts" TargetMode="External"/><Relationship Id="rId48" Type="http://schemas.openxmlformats.org/officeDocument/2006/relationships/hyperlink" Target="https://time.com/collection/firsts/5444990/amy-sherald-firsts" TargetMode="External"/><Relationship Id="rId56" Type="http://schemas.openxmlformats.org/officeDocument/2006/relationships/hyperlink" Target="https://time.com/collection/firsts/4898599/serena-williams-firsts" TargetMode="External"/><Relationship Id="rId8" Type="http://schemas.openxmlformats.org/officeDocument/2006/relationships/hyperlink" Target="https://time.com/collection/firsts/4898593/elizabeth-blackburn-firsts" TargetMode="External"/><Relationship Id="rId51" Type="http://schemas.openxmlformats.org/officeDocument/2006/relationships/hyperlink" Target="https://time.com/collection/firsts/4883013/kathryn-sullivan-firsts" TargetMode="External"/><Relationship Id="rId3" Type="http://schemas.openxmlformats.org/officeDocument/2006/relationships/hyperlink" Target="https://time.com/collection/firsts/4883068/madeleine-albright-firsts" TargetMode="External"/><Relationship Id="rId12" Type="http://schemas.openxmlformats.org/officeDocument/2006/relationships/hyperlink" Target="https://time.com/collection/firsts/4883206/eileen-collins-firsts" TargetMode="External"/><Relationship Id="rId17" Type="http://schemas.openxmlformats.org/officeDocument/2006/relationships/hyperlink" Target="https://time.com/collection/firsts/4898561/ellen-degeneres-firsts" TargetMode="External"/><Relationship Id="rId25" Type="http://schemas.openxmlformats.org/officeDocument/2006/relationships/hyperlink" Target="https://time.com/collection/firsts/4898579/melinda-gates-firsts" TargetMode="External"/><Relationship Id="rId33" Type="http://schemas.openxmlformats.org/officeDocument/2006/relationships/hyperlink" Target="https://time.com/collection/firsts/4898556/loretta-lynch-firsts" TargetMode="External"/><Relationship Id="rId38" Type="http://schemas.openxmlformats.org/officeDocument/2006/relationships/hyperlink" Target="https://time.com/collection/firsts/4898550/ilhan-omar-firsts" TargetMode="External"/><Relationship Id="rId46" Type="http://schemas.openxmlformats.org/officeDocument/2006/relationships/hyperlink" Target="https://time.com/collection/firsts/4898576/sheryl-sandberg-firsts" TargetMode="External"/><Relationship Id="rId59" Type="http://schemas.openxmlformats.org/officeDocument/2006/relationships/hyperlink" Target="https://time.com/collection/firsts/4898615/janet-yellen-firsts" TargetMode="External"/><Relationship Id="rId20" Type="http://schemas.openxmlformats.org/officeDocument/2006/relationships/hyperlink" Target="https://time.com/collection/firsts/4898546/ann-dunwoody-firsts" TargetMode="External"/><Relationship Id="rId41" Type="http://schemas.openxmlformats.org/officeDocument/2006/relationships/hyperlink" Target="https://time.com/collection/firsts/4898531/michelle-phan-firsts" TargetMode="External"/><Relationship Id="rId54" Type="http://schemas.openxmlformats.org/officeDocument/2006/relationships/hyperlink" Target="https://time.com/collection/firsts/4898617/barbara-walters-firsts" TargetMode="External"/><Relationship Id="rId1" Type="http://schemas.openxmlformats.org/officeDocument/2006/relationships/slideLayout" Target="../slideLayouts/slideLayout10.xml"/><Relationship Id="rId6" Type="http://schemas.openxmlformats.org/officeDocument/2006/relationships/hyperlink" Target="https://time.com/collection/firsts/4898565/patricia-bath-firsts" TargetMode="External"/><Relationship Id="rId15" Type="http://schemas.openxmlformats.org/officeDocument/2006/relationships/hyperlink" Target="https://time.com/collection/firsts/5380507/stacey-cunningham-firsts" TargetMode="External"/><Relationship Id="rId23" Type="http://schemas.openxmlformats.org/officeDocument/2006/relationships/hyperlink" Target="https://time.com/collection/firsts/5445002/beth-ford-firsts" TargetMode="External"/><Relationship Id="rId28" Type="http://schemas.openxmlformats.org/officeDocument/2006/relationships/hyperlink" Target="https://time.com/collection/firsts/4898563/carla-hayden-firsts" TargetMode="External"/><Relationship Id="rId36" Type="http://schemas.openxmlformats.org/officeDocument/2006/relationships/hyperlink" Target="https://time.com/collection/firsts/5179594/rachel-morrison-firsts" TargetMode="External"/><Relationship Id="rId49" Type="http://schemas.openxmlformats.org/officeDocument/2006/relationships/hyperlink" Target="https://time.com/collection/firsts/4898611/cindy-sherman-firsts" TargetMode="External"/><Relationship Id="rId57" Type="http://schemas.openxmlformats.org/officeDocument/2006/relationships/hyperlink" Target="https://time.com/collection/firsts/4898607/geisha-williams-firsts" TargetMode="External"/><Relationship Id="rId10" Type="http://schemas.openxmlformats.org/officeDocument/2006/relationships/hyperlink" Target="https://time.com/collection/firsts/4883039/candis-cayne-firsts" TargetMode="External"/><Relationship Id="rId31" Type="http://schemas.openxmlformats.org/officeDocument/2006/relationships/hyperlink" Target="https://time.com/collection/firsts/5380577/young-jean-lee-firsts" TargetMode="External"/><Relationship Id="rId44" Type="http://schemas.openxmlformats.org/officeDocument/2006/relationships/hyperlink" Target="https://time.com/collection/firsts/4898591/lori-robinson-firsts" TargetMode="External"/><Relationship Id="rId52" Type="http://schemas.openxmlformats.org/officeDocument/2006/relationships/hyperlink" Target="https://time.com/collection/firsts/5380608/lindsey-vonn-firsts" TargetMode="External"/><Relationship Id="rId60" Type="http://schemas.openxmlformats.org/officeDocument/2006/relationships/hyperlink" Target="https://time.com/collection/firsts/" TargetMode="External"/><Relationship Id="rId4" Type="http://schemas.openxmlformats.org/officeDocument/2006/relationships/hyperlink" Target="https://time.com/collection/firsts/5180193/simone-askew-firsts" TargetMode="External"/><Relationship Id="rId9" Type="http://schemas.openxmlformats.org/officeDocument/2006/relationships/hyperlink" Target="https://time.com/collection/firsts/4883099/ursula-burns-firs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triestpress.ie/about-us/" TargetMode="Externa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s://www.chieflearningofficer.com/2018/09/14/everyone-can-be-a-leader-heres-how/" TargetMode="External"/><Relationship Id="rId1" Type="http://schemas.openxmlformats.org/officeDocument/2006/relationships/slideLayout" Target="../slideLayouts/slideLayout17.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hyperlink" Target="https://www.lollydaskal.com/leadership/everyone-see-leader/"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hyperlink" Target="http://www.shineproject.eu/" TargetMode="Externa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hyperlink" Target="https://civilsocietycommission.org/wp-content/uploads/2021/06/Third-pillar-not-gap-filler-1.pdf" TargetMode="External"/><Relationship Id="rId2" Type="http://schemas.openxmlformats.org/officeDocument/2006/relationships/hyperlink" Target="https://journals.sagepub.com/doi/10.1177/0308518X211000059?mc_cid=ca064e1007&amp;mc_eid=cd58ad0bb7&amp;" TargetMode="Externa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99648" y="5713735"/>
            <a:ext cx="5278651" cy="697353"/>
          </a:xfrm>
        </p:spPr>
        <p:txBody>
          <a:bodyPr vert="horz" lIns="91440" tIns="45720" rIns="91440" bIns="45720" rtlCol="0" anchor="t">
            <a:noAutofit/>
          </a:bodyPr>
          <a:lstStyle/>
          <a:p>
            <a:r>
              <a:rPr lang="en-US" dirty="0"/>
              <a:t>M</a:t>
            </a:r>
            <a:r>
              <a:rPr lang="en-IE" dirty="0"/>
              <a:t>odule 1</a:t>
            </a:r>
            <a:endParaRPr lang="en-US" dirty="0"/>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499647" y="4084567"/>
            <a:ext cx="5278651" cy="1123699"/>
          </a:xfrm>
        </p:spPr>
        <p:txBody>
          <a:bodyPr>
            <a:normAutofit/>
          </a:bodyPr>
          <a:lstStyle/>
          <a:p>
            <a:r>
              <a:rPr lang="en-US" dirty="0"/>
              <a:t>Foundations of Contemporary Leadership</a:t>
            </a:r>
          </a:p>
        </p:txBody>
      </p:sp>
      <p:sp>
        <p:nvSpPr>
          <p:cNvPr id="4" name="Text Box 5">
            <a:extLst>
              <a:ext uri="{FF2B5EF4-FFF2-40B4-BE49-F238E27FC236}">
                <a16:creationId xmlns:a16="http://schemas.microsoft.com/office/drawing/2014/main" id="{D44CBC20-F61B-4F92-960D-FCB9D4AE7011}"/>
              </a:ext>
            </a:extLst>
          </p:cNvPr>
          <p:cNvSpPr txBox="1"/>
          <p:nvPr/>
        </p:nvSpPr>
        <p:spPr>
          <a:xfrm>
            <a:off x="9230059" y="6062412"/>
            <a:ext cx="2736029" cy="69735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dirty="0">
                <a:solidFill>
                  <a:schemeClr val="bg1">
                    <a:lumMod val="50000"/>
                  </a:schemeClr>
                </a:solidFill>
                <a:effectLs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1100" dirty="0">
              <a:solidFill>
                <a:schemeClr val="bg1">
                  <a:lumMod val="50000"/>
                </a:schemeClr>
              </a:solidFill>
              <a:effectLst/>
              <a:ea typeface="Calibri" panose="020F0502020204030204" pitchFamily="34" charset="0"/>
              <a:cs typeface="Times New Roman" panose="02020603050405020304" pitchFamily="18" charset="0"/>
            </a:endParaRPr>
          </a:p>
          <a:p>
            <a:pPr algn="ctr"/>
            <a:r>
              <a:rPr lang="en-US" sz="800" dirty="0">
                <a:solidFill>
                  <a:schemeClr val="bg1">
                    <a:lumMod val="50000"/>
                  </a:schemeClr>
                </a:solidFill>
                <a:effectLst/>
                <a:ea typeface="Calibri" panose="020F0502020204030204" pitchFamily="34" charset="0"/>
                <a:cs typeface="Times New Roman" panose="02020603050405020304" pitchFamily="18" charset="0"/>
              </a:rPr>
              <a:t> </a:t>
            </a:r>
            <a:endParaRPr lang="en-IE" sz="1100" dirty="0">
              <a:solidFill>
                <a:schemeClr val="bg1">
                  <a:lumMod val="50000"/>
                </a:schemeClr>
              </a:solidFill>
              <a:effectLst/>
              <a:ea typeface="Calibri" panose="020F0502020204030204" pitchFamily="34"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979C87CB-8BDE-8643-BBE9-E43C703D3909}"/>
              </a:ext>
            </a:extLst>
          </p:cNvPr>
          <p:cNvCxnSpPr>
            <a:cxnSpLocks/>
          </p:cNvCxnSpPr>
          <p:nvPr/>
        </p:nvCxnSpPr>
        <p:spPr>
          <a:xfrm>
            <a:off x="0" y="5461000"/>
            <a:ext cx="4991100" cy="0"/>
          </a:xfrm>
          <a:prstGeom prst="line">
            <a:avLst/>
          </a:prstGeom>
          <a:ln w="38100">
            <a:solidFill>
              <a:srgbClr val="93C2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4DAFC10-3FF3-614F-AA18-42C584DB9ADD}"/>
              </a:ext>
            </a:extLst>
          </p:cNvPr>
          <p:cNvSpPr/>
          <p:nvPr/>
        </p:nvSpPr>
        <p:spPr>
          <a:xfrm>
            <a:off x="5654541" y="0"/>
            <a:ext cx="6537459" cy="6858000"/>
          </a:xfrm>
          <a:prstGeom prst="rect">
            <a:avLst/>
          </a:prstGeom>
          <a:solidFill>
            <a:srgbClr val="803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Flower outline">
            <a:extLst>
              <a:ext uri="{FF2B5EF4-FFF2-40B4-BE49-F238E27FC236}">
                <a16:creationId xmlns:a16="http://schemas.microsoft.com/office/drawing/2014/main" id="{19344EE3-0CB3-3546-81BD-B09C3C7F3F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626" y="1792590"/>
            <a:ext cx="4376584" cy="4376584"/>
          </a:xfrm>
          <a:prstGeom prst="rect">
            <a:avLst/>
          </a:prstGeom>
        </p:spPr>
      </p:pic>
      <p:cxnSp>
        <p:nvCxnSpPr>
          <p:cNvPr id="20" name="Straight Arrow Connector 19">
            <a:extLst>
              <a:ext uri="{FF2B5EF4-FFF2-40B4-BE49-F238E27FC236}">
                <a16:creationId xmlns:a16="http://schemas.microsoft.com/office/drawing/2014/main" id="{21767336-19CA-074B-BE98-FD3660BD2F98}"/>
              </a:ext>
            </a:extLst>
          </p:cNvPr>
          <p:cNvCxnSpPr>
            <a:cxnSpLocks/>
          </p:cNvCxnSpPr>
          <p:nvPr/>
        </p:nvCxnSpPr>
        <p:spPr>
          <a:xfrm>
            <a:off x="2692400" y="5275853"/>
            <a:ext cx="1040405" cy="0"/>
          </a:xfrm>
          <a:prstGeom prst="straightConnector1">
            <a:avLst/>
          </a:prstGeom>
          <a:ln w="38100">
            <a:solidFill>
              <a:srgbClr val="93C23D"/>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EB52EDB-2FC0-234C-AD6E-DD68CA4EAE36}"/>
              </a:ext>
            </a:extLst>
          </p:cNvPr>
          <p:cNvCxnSpPr>
            <a:cxnSpLocks/>
          </p:cNvCxnSpPr>
          <p:nvPr/>
        </p:nvCxnSpPr>
        <p:spPr>
          <a:xfrm>
            <a:off x="2692400" y="3665321"/>
            <a:ext cx="900992" cy="0"/>
          </a:xfrm>
          <a:prstGeom prst="straightConnector1">
            <a:avLst/>
          </a:prstGeom>
          <a:ln w="38100">
            <a:solidFill>
              <a:srgbClr val="93C23D"/>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E624638-8146-9540-B48F-FF45BF7D28C7}"/>
              </a:ext>
            </a:extLst>
          </p:cNvPr>
          <p:cNvCxnSpPr>
            <a:cxnSpLocks/>
          </p:cNvCxnSpPr>
          <p:nvPr/>
        </p:nvCxnSpPr>
        <p:spPr>
          <a:xfrm>
            <a:off x="1828800" y="2493907"/>
            <a:ext cx="1887665" cy="0"/>
          </a:xfrm>
          <a:prstGeom prst="straightConnector1">
            <a:avLst/>
          </a:prstGeom>
          <a:ln w="38100">
            <a:solidFill>
              <a:srgbClr val="93C23D"/>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B434059-258C-B34F-AC53-542584A4399F}"/>
              </a:ext>
            </a:extLst>
          </p:cNvPr>
          <p:cNvSpPr txBox="1"/>
          <p:nvPr/>
        </p:nvSpPr>
        <p:spPr>
          <a:xfrm>
            <a:off x="3649919" y="3393010"/>
            <a:ext cx="1582120" cy="461665"/>
          </a:xfrm>
          <a:prstGeom prst="rect">
            <a:avLst/>
          </a:prstGeom>
          <a:noFill/>
        </p:spPr>
        <p:txBody>
          <a:bodyPr wrap="square" rtlCol="0">
            <a:spAutoFit/>
          </a:bodyPr>
          <a:lstStyle/>
          <a:p>
            <a:r>
              <a:rPr lang="en-GB" sz="2400" b="1" dirty="0">
                <a:solidFill>
                  <a:srgbClr val="09446A"/>
                </a:solidFill>
              </a:rPr>
              <a:t>Influences</a:t>
            </a:r>
          </a:p>
        </p:txBody>
      </p:sp>
      <p:sp>
        <p:nvSpPr>
          <p:cNvPr id="24" name="TextBox 23">
            <a:extLst>
              <a:ext uri="{FF2B5EF4-FFF2-40B4-BE49-F238E27FC236}">
                <a16:creationId xmlns:a16="http://schemas.microsoft.com/office/drawing/2014/main" id="{F8381E47-BFBB-5546-94FA-BFDCA7F1E46B}"/>
              </a:ext>
            </a:extLst>
          </p:cNvPr>
          <p:cNvSpPr txBox="1"/>
          <p:nvPr/>
        </p:nvSpPr>
        <p:spPr>
          <a:xfrm>
            <a:off x="3716465" y="2263074"/>
            <a:ext cx="1582120" cy="461665"/>
          </a:xfrm>
          <a:prstGeom prst="rect">
            <a:avLst/>
          </a:prstGeom>
          <a:noFill/>
        </p:spPr>
        <p:txBody>
          <a:bodyPr wrap="square" rtlCol="0">
            <a:spAutoFit/>
          </a:bodyPr>
          <a:lstStyle/>
          <a:p>
            <a:r>
              <a:rPr lang="en-GB" sz="2400" b="1" dirty="0">
                <a:solidFill>
                  <a:srgbClr val="09446A"/>
                </a:solidFill>
              </a:rPr>
              <a:t>Power</a:t>
            </a:r>
          </a:p>
        </p:txBody>
      </p:sp>
      <p:sp>
        <p:nvSpPr>
          <p:cNvPr id="25" name="TextBox 24">
            <a:extLst>
              <a:ext uri="{FF2B5EF4-FFF2-40B4-BE49-F238E27FC236}">
                <a16:creationId xmlns:a16="http://schemas.microsoft.com/office/drawing/2014/main" id="{709C462E-838C-0049-B92B-61521FF102F8}"/>
              </a:ext>
            </a:extLst>
          </p:cNvPr>
          <p:cNvSpPr txBox="1"/>
          <p:nvPr/>
        </p:nvSpPr>
        <p:spPr>
          <a:xfrm>
            <a:off x="3716465" y="5015653"/>
            <a:ext cx="1849176" cy="461665"/>
          </a:xfrm>
          <a:prstGeom prst="rect">
            <a:avLst/>
          </a:prstGeom>
          <a:noFill/>
        </p:spPr>
        <p:txBody>
          <a:bodyPr wrap="square" rtlCol="0">
            <a:spAutoFit/>
          </a:bodyPr>
          <a:lstStyle/>
          <a:p>
            <a:r>
              <a:rPr lang="en-GB" sz="2400" b="1" dirty="0">
                <a:solidFill>
                  <a:srgbClr val="09446A"/>
                </a:solidFill>
              </a:rPr>
              <a:t>Grass roots</a:t>
            </a:r>
          </a:p>
        </p:txBody>
      </p:sp>
      <p:sp>
        <p:nvSpPr>
          <p:cNvPr id="27" name="Text Placeholder 5">
            <a:extLst>
              <a:ext uri="{FF2B5EF4-FFF2-40B4-BE49-F238E27FC236}">
                <a16:creationId xmlns:a16="http://schemas.microsoft.com/office/drawing/2014/main" id="{8402CCC0-2CD4-9F48-8F03-D3EEC00FFF6D}"/>
              </a:ext>
            </a:extLst>
          </p:cNvPr>
          <p:cNvSpPr>
            <a:spLocks noGrp="1"/>
          </p:cNvSpPr>
          <p:nvPr>
            <p:ph type="body" sz="quarter" idx="15"/>
          </p:nvPr>
        </p:nvSpPr>
        <p:spPr>
          <a:xfrm>
            <a:off x="-1" y="547560"/>
            <a:ext cx="5362441" cy="691856"/>
          </a:xfrm>
          <a:solidFill>
            <a:srgbClr val="93C23D"/>
          </a:solidFill>
        </p:spPr>
        <p:txBody>
          <a:bodyPr anchor="ctr">
            <a:normAutofit fontScale="77500" lnSpcReduction="20000"/>
          </a:bodyPr>
          <a:lstStyle/>
          <a:p>
            <a:pPr marL="571500"/>
            <a:r>
              <a:rPr lang="en-GB" sz="5100" dirty="0">
                <a:solidFill>
                  <a:schemeClr val="bg1"/>
                </a:solidFill>
              </a:rPr>
              <a:t>THE POWER FLOWER</a:t>
            </a:r>
          </a:p>
        </p:txBody>
      </p:sp>
      <p:sp>
        <p:nvSpPr>
          <p:cNvPr id="30" name="TextBox 29">
            <a:extLst>
              <a:ext uri="{FF2B5EF4-FFF2-40B4-BE49-F238E27FC236}">
                <a16:creationId xmlns:a16="http://schemas.microsoft.com/office/drawing/2014/main" id="{F935AA02-AA2C-F842-A0D5-B58BDFBED42A}"/>
              </a:ext>
            </a:extLst>
          </p:cNvPr>
          <p:cNvSpPr txBox="1"/>
          <p:nvPr/>
        </p:nvSpPr>
        <p:spPr>
          <a:xfrm>
            <a:off x="5988143" y="413709"/>
            <a:ext cx="5911757" cy="6555641"/>
          </a:xfrm>
          <a:prstGeom prst="rect">
            <a:avLst/>
          </a:prstGeom>
          <a:noFill/>
        </p:spPr>
        <p:txBody>
          <a:bodyPr wrap="square" lIns="91440" tIns="45720" rIns="91440" bIns="45720" anchor="t">
            <a:spAutoFit/>
          </a:bodyPr>
          <a:lstStyle/>
          <a:p>
            <a:pPr algn="just"/>
            <a:r>
              <a:rPr lang="en-GB" sz="2000" dirty="0">
                <a:solidFill>
                  <a:schemeClr val="bg1"/>
                </a:solidFill>
                <a:latin typeface="Calibri" panose="020F0502020204030204" pitchFamily="34" charset="0"/>
                <a:cs typeface="Calibri" panose="020F0502020204030204" pitchFamily="34" charset="0"/>
              </a:rPr>
              <a:t>The </a:t>
            </a:r>
            <a:r>
              <a:rPr lang="en-GB" sz="2000" b="1" dirty="0">
                <a:solidFill>
                  <a:schemeClr val="bg1"/>
                </a:solidFill>
                <a:latin typeface="Calibri" panose="020F0502020204030204" pitchFamily="34" charset="0"/>
                <a:cs typeface="Calibri" panose="020F0502020204030204" pitchFamily="34" charset="0"/>
              </a:rPr>
              <a:t>middle of the flower </a:t>
            </a:r>
            <a:r>
              <a:rPr lang="en-GB" sz="2000" dirty="0">
                <a:solidFill>
                  <a:schemeClr val="bg1"/>
                </a:solidFill>
                <a:latin typeface="Calibri" panose="020F0502020204030204" pitchFamily="34" charset="0"/>
                <a:cs typeface="Calibri" panose="020F0502020204030204" pitchFamily="34" charset="0"/>
              </a:rPr>
              <a:t>is the  ‘centre of power’</a:t>
            </a:r>
            <a:r>
              <a:rPr lang="hr-BA" sz="2000" dirty="0">
                <a:solidFill>
                  <a:schemeClr val="bg1"/>
                </a:solidFill>
                <a:latin typeface="Calibri" panose="020F0502020204030204" pitchFamily="34" charset="0"/>
                <a:cs typeface="Calibri" panose="020F0502020204030204" pitchFamily="34" charset="0"/>
              </a:rPr>
              <a:t>. </a:t>
            </a:r>
            <a:r>
              <a:rPr lang="en-IE" sz="2000" dirty="0">
                <a:solidFill>
                  <a:schemeClr val="bg1"/>
                </a:solidFill>
                <a:latin typeface="Calibri" panose="020F0502020204030204" pitchFamily="34" charset="0"/>
                <a:cs typeface="Calibri" panose="020F0502020204030204" pitchFamily="34" charset="0"/>
              </a:rPr>
              <a:t>Third</a:t>
            </a:r>
            <a:r>
              <a:rPr lang="hr-BA" sz="2000" dirty="0">
                <a:solidFill>
                  <a:schemeClr val="bg1"/>
                </a:solidFill>
                <a:latin typeface="Calibri" panose="020F0502020204030204" pitchFamily="34" charset="0"/>
                <a:cs typeface="Calibri" panose="020F0502020204030204" pitchFamily="34" charset="0"/>
              </a:rPr>
              <a:t> sector leaders at all times know who holds the power in the matters they operate with</a:t>
            </a:r>
            <a:endParaRPr lang="en-GB" sz="2000" b="1" dirty="0">
              <a:solidFill>
                <a:schemeClr val="bg1"/>
              </a:solidFill>
              <a:latin typeface="Calibri" panose="020F0502020204030204" pitchFamily="34" charset="0"/>
              <a:cs typeface="Calibri" panose="020F0502020204030204" pitchFamily="34" charset="0"/>
            </a:endParaRPr>
          </a:p>
          <a:p>
            <a:pPr algn="just"/>
            <a:endParaRPr lang="en-GB" sz="2000" b="1" i="0" u="none" strike="noStrike" baseline="0" dirty="0">
              <a:solidFill>
                <a:schemeClr val="bg1"/>
              </a:solidFill>
              <a:latin typeface="Calibri" panose="020F0502020204030204" pitchFamily="34" charset="0"/>
              <a:cs typeface="Calibri" panose="020F0502020204030204" pitchFamily="34" charset="0"/>
            </a:endParaRPr>
          </a:p>
          <a:p>
            <a:pPr algn="just"/>
            <a:r>
              <a:rPr lang="en-GB" sz="2000" b="1" i="0" u="none" strike="noStrike" baseline="0" dirty="0">
                <a:solidFill>
                  <a:schemeClr val="bg1"/>
                </a:solidFill>
                <a:latin typeface="Calibri" panose="020F0502020204030204" pitchFamily="34" charset="0"/>
                <a:cs typeface="Calibri" panose="020F0502020204030204" pitchFamily="34" charset="0"/>
              </a:rPr>
              <a:t>Petals </a:t>
            </a:r>
            <a:r>
              <a:rPr lang="en-GB" sz="2000" b="0" i="0" u="none" strike="noStrike" baseline="0" dirty="0">
                <a:solidFill>
                  <a:schemeClr val="bg1"/>
                </a:solidFill>
                <a:latin typeface="Calibri" panose="020F0502020204030204" pitchFamily="34" charset="0"/>
                <a:cs typeface="Calibri" panose="020F0502020204030204" pitchFamily="34" charset="0"/>
              </a:rPr>
              <a:t>represent influencers on the centre of power, for example</a:t>
            </a:r>
            <a:r>
              <a:rPr lang="hr-BA" sz="2000" b="0" i="0" u="none" strike="noStrike" baseline="0" dirty="0">
                <a:solidFill>
                  <a:schemeClr val="bg1"/>
                </a:solidFill>
                <a:latin typeface="Calibri" panose="020F0502020204030204" pitchFamily="34" charset="0"/>
                <a:cs typeface="Calibri" panose="020F0502020204030204" pitchFamily="34" charset="0"/>
              </a:rPr>
              <a:t>,</a:t>
            </a:r>
            <a:r>
              <a:rPr lang="en-GB" sz="2000" b="0" i="0" u="none" strike="noStrike" baseline="0" dirty="0">
                <a:solidFill>
                  <a:schemeClr val="bg1"/>
                </a:solidFill>
                <a:latin typeface="Calibri" panose="020F0502020204030204" pitchFamily="34" charset="0"/>
                <a:cs typeface="Calibri" panose="020F0502020204030204" pitchFamily="34" charset="0"/>
              </a:rPr>
              <a:t> advisers, or the media. </a:t>
            </a:r>
            <a:r>
              <a:rPr lang="en-GB" sz="2000" b="1" dirty="0">
                <a:solidFill>
                  <a:schemeClr val="bg1"/>
                </a:solidFill>
                <a:latin typeface="Calibri" panose="020F0502020204030204" pitchFamily="34" charset="0"/>
                <a:cs typeface="Calibri" panose="020F0502020204030204" pitchFamily="34" charset="0"/>
              </a:rPr>
              <a:t>Who are influencers in your cause?</a:t>
            </a:r>
          </a:p>
          <a:p>
            <a:pPr algn="just"/>
            <a:endParaRPr lang="en-GB" sz="2000" b="1" dirty="0">
              <a:solidFill>
                <a:schemeClr val="bg1"/>
              </a:solidFill>
              <a:latin typeface="Calibri" panose="020F0502020204030204" pitchFamily="34" charset="0"/>
              <a:cs typeface="Calibri" panose="020F0502020204030204" pitchFamily="34" charset="0"/>
            </a:endParaRPr>
          </a:p>
          <a:p>
            <a:pPr algn="just"/>
            <a:r>
              <a:rPr lang="en-GB" sz="2000" b="1" dirty="0">
                <a:solidFill>
                  <a:schemeClr val="bg1"/>
                </a:solidFill>
                <a:latin typeface="Calibri"/>
                <a:cs typeface="Calibri"/>
              </a:rPr>
              <a:t>Grassroots</a:t>
            </a:r>
            <a:r>
              <a:rPr lang="en-GB" sz="2000" dirty="0">
                <a:solidFill>
                  <a:schemeClr val="bg1"/>
                </a:solidFill>
                <a:latin typeface="Calibri"/>
                <a:cs typeface="Calibri"/>
              </a:rPr>
              <a:t> is a because their needs are at the root of communities commonly used word to describe the target groups of initiatives. </a:t>
            </a:r>
            <a:r>
              <a:rPr lang="en-GB" sz="2000" b="1" dirty="0">
                <a:solidFill>
                  <a:schemeClr val="bg1"/>
                </a:solidFill>
                <a:latin typeface="Calibri"/>
                <a:cs typeface="Calibri"/>
              </a:rPr>
              <a:t>Who are your grassroots?</a:t>
            </a:r>
          </a:p>
          <a:p>
            <a:pPr algn="just"/>
            <a:endParaRPr lang="en-GB" sz="2000" b="1" dirty="0">
              <a:solidFill>
                <a:schemeClr val="bg1"/>
              </a:solidFill>
              <a:latin typeface="Calibri" panose="020F0502020204030204" pitchFamily="34" charset="0"/>
              <a:cs typeface="Calibri" panose="020F0502020204030204" pitchFamily="34" charset="0"/>
            </a:endParaRPr>
          </a:p>
          <a:p>
            <a:pPr algn="just"/>
            <a:r>
              <a:rPr lang="en-GB" sz="2000" b="1" dirty="0">
                <a:solidFill>
                  <a:schemeClr val="bg1"/>
                </a:solidFill>
                <a:latin typeface="Calibri" panose="020F0502020204030204" pitchFamily="34" charset="0"/>
                <a:cs typeface="Calibri" panose="020F0502020204030204" pitchFamily="34" charset="0"/>
              </a:rPr>
              <a:t>You are the stem </a:t>
            </a:r>
            <a:r>
              <a:rPr lang="hr-BA" sz="2000" dirty="0">
                <a:solidFill>
                  <a:schemeClr val="bg1"/>
                </a:solidFill>
                <a:latin typeface="Calibri" panose="020F0502020204030204" pitchFamily="34" charset="0"/>
                <a:cs typeface="Calibri" panose="020F0502020204030204" pitchFamily="34" charset="0"/>
              </a:rPr>
              <a:t>that </a:t>
            </a:r>
            <a:r>
              <a:rPr lang="en-GB" sz="2000" dirty="0">
                <a:solidFill>
                  <a:schemeClr val="bg1"/>
                </a:solidFill>
                <a:latin typeface="Calibri" panose="020F0502020204030204" pitchFamily="34" charset="0"/>
                <a:cs typeface="Calibri" panose="020F0502020204030204" pitchFamily="34" charset="0"/>
              </a:rPr>
              <a:t>represents </a:t>
            </a:r>
            <a:r>
              <a:rPr lang="hr-BA" sz="2000" b="1" dirty="0">
                <a:solidFill>
                  <a:schemeClr val="bg1"/>
                </a:solidFill>
                <a:latin typeface="Calibri" panose="020F0502020204030204" pitchFamily="34" charset="0"/>
                <a:cs typeface="Calibri" panose="020F0502020204030204" pitchFamily="34" charset="0"/>
              </a:rPr>
              <a:t>leadership</a:t>
            </a:r>
            <a:r>
              <a:rPr lang="en-GB" sz="2000" dirty="0">
                <a:solidFill>
                  <a:schemeClr val="bg1"/>
                </a:solidFill>
                <a:latin typeface="Calibri" panose="020F0502020204030204" pitchFamily="34" charset="0"/>
                <a:cs typeface="Calibri" panose="020F0502020204030204" pitchFamily="34" charset="0"/>
              </a:rPr>
              <a:t>. </a:t>
            </a:r>
            <a:r>
              <a:rPr lang="hr-BA" sz="2000" dirty="0">
                <a:solidFill>
                  <a:schemeClr val="bg1"/>
                </a:solidFill>
                <a:latin typeface="Calibri" panose="020F0502020204030204" pitchFamily="34" charset="0"/>
                <a:cs typeface="Calibri" panose="020F0502020204030204" pitchFamily="34" charset="0"/>
              </a:rPr>
              <a:t>Leadership in </a:t>
            </a:r>
            <a:r>
              <a:rPr lang="en-IE" sz="2000" dirty="0">
                <a:solidFill>
                  <a:schemeClr val="bg1"/>
                </a:solidFill>
                <a:latin typeface="Calibri" panose="020F0502020204030204" pitchFamily="34" charset="0"/>
                <a:cs typeface="Calibri" panose="020F0502020204030204" pitchFamily="34" charset="0"/>
              </a:rPr>
              <a:t>third </a:t>
            </a:r>
            <a:r>
              <a:rPr lang="hr-BA" sz="2000" dirty="0">
                <a:solidFill>
                  <a:schemeClr val="bg1"/>
                </a:solidFill>
                <a:latin typeface="Calibri" panose="020F0502020204030204" pitchFamily="34" charset="0"/>
                <a:cs typeface="Calibri" panose="020F0502020204030204" pitchFamily="34" charset="0"/>
              </a:rPr>
              <a:t>sector </a:t>
            </a:r>
            <a:r>
              <a:rPr lang="en-GB" sz="2000" dirty="0">
                <a:solidFill>
                  <a:schemeClr val="bg1"/>
                </a:solidFill>
                <a:latin typeface="Calibri" panose="020F0502020204030204" pitchFamily="34" charset="0"/>
                <a:cs typeface="Calibri" panose="020F0502020204030204" pitchFamily="34" charset="0"/>
              </a:rPr>
              <a:t>is arguing for a particular cause, often trying to influence particular public decisions, for example</a:t>
            </a:r>
            <a:r>
              <a:rPr lang="hr-BA" sz="2000" dirty="0">
                <a:solidFill>
                  <a:schemeClr val="bg1"/>
                </a:solidFill>
                <a:latin typeface="Calibri" panose="020F0502020204030204" pitchFamily="34" charset="0"/>
                <a:cs typeface="Calibri" panose="020F0502020204030204" pitchFamily="34" charset="0"/>
              </a:rPr>
              <a:t>,</a:t>
            </a:r>
            <a:r>
              <a:rPr lang="en-GB" sz="2000" dirty="0">
                <a:solidFill>
                  <a:schemeClr val="bg1"/>
                </a:solidFill>
                <a:latin typeface="Calibri" panose="020F0502020204030204" pitchFamily="34" charset="0"/>
                <a:cs typeface="Calibri" panose="020F0502020204030204" pitchFamily="34" charset="0"/>
              </a:rPr>
              <a:t> policies. In this case</a:t>
            </a:r>
            <a:r>
              <a:rPr lang="hr-BA" sz="2000" dirty="0">
                <a:solidFill>
                  <a:schemeClr val="bg1"/>
                </a:solidFill>
                <a:latin typeface="Calibri" panose="020F0502020204030204" pitchFamily="34" charset="0"/>
                <a:cs typeface="Calibri" panose="020F0502020204030204" pitchFamily="34" charset="0"/>
              </a:rPr>
              <a:t>,</a:t>
            </a:r>
            <a:r>
              <a:rPr lang="en-GB" sz="2000" dirty="0">
                <a:solidFill>
                  <a:schemeClr val="bg1"/>
                </a:solidFill>
                <a:latin typeface="Calibri" panose="020F0502020204030204" pitchFamily="34" charset="0"/>
                <a:cs typeface="Calibri" panose="020F0502020204030204" pitchFamily="34" charset="0"/>
              </a:rPr>
              <a:t> it is third</a:t>
            </a:r>
            <a:r>
              <a:rPr lang="hr-BA" sz="2000" dirty="0">
                <a:solidFill>
                  <a:schemeClr val="bg1"/>
                </a:solidFill>
                <a:latin typeface="Calibri" panose="020F0502020204030204" pitchFamily="34" charset="0"/>
                <a:cs typeface="Calibri" panose="020F0502020204030204" pitchFamily="34" charset="0"/>
              </a:rPr>
              <a:t> sector leadership </a:t>
            </a:r>
            <a:r>
              <a:rPr lang="en-GB" sz="2000" dirty="0">
                <a:solidFill>
                  <a:schemeClr val="bg1"/>
                </a:solidFill>
                <a:latin typeface="Calibri" panose="020F0502020204030204" pitchFamily="34" charset="0"/>
                <a:cs typeface="Calibri" panose="020F0502020204030204" pitchFamily="34" charset="0"/>
              </a:rPr>
              <a:t>that aims to get the voice of the ‘grassroots’ heard by the influencers and the centre of power.</a:t>
            </a:r>
          </a:p>
          <a:p>
            <a:pPr algn="just"/>
            <a:endParaRPr lang="en-GB" sz="2000" b="1" dirty="0">
              <a:solidFill>
                <a:schemeClr val="bg1"/>
              </a:solidFill>
              <a:latin typeface="Calibri" panose="020F0502020204030204" pitchFamily="34" charset="0"/>
              <a:cs typeface="Calibri" panose="020F0502020204030204" pitchFamily="34" charset="0"/>
            </a:endParaRPr>
          </a:p>
          <a:p>
            <a:pPr algn="just"/>
            <a:endParaRPr lang="en-GB" sz="2000" b="1" dirty="0">
              <a:solidFill>
                <a:schemeClr val="bg1"/>
              </a:solidFill>
              <a:latin typeface="Calibri" panose="020F0502020204030204" pitchFamily="34" charset="0"/>
              <a:cs typeface="Calibri" panose="020F0502020204030204" pitchFamily="34" charset="0"/>
            </a:endParaRPr>
          </a:p>
        </p:txBody>
      </p:sp>
      <p:cxnSp>
        <p:nvCxnSpPr>
          <p:cNvPr id="13" name="Straight Arrow Connector 12">
            <a:extLst>
              <a:ext uri="{FF2B5EF4-FFF2-40B4-BE49-F238E27FC236}">
                <a16:creationId xmlns:a16="http://schemas.microsoft.com/office/drawing/2014/main" id="{9033BF89-8726-46A5-9081-97BD1A41EBEA}"/>
              </a:ext>
            </a:extLst>
          </p:cNvPr>
          <p:cNvCxnSpPr>
            <a:cxnSpLocks/>
          </p:cNvCxnSpPr>
          <p:nvPr/>
        </p:nvCxnSpPr>
        <p:spPr>
          <a:xfrm>
            <a:off x="1935233" y="4351928"/>
            <a:ext cx="2117725" cy="0"/>
          </a:xfrm>
          <a:prstGeom prst="straightConnector1">
            <a:avLst/>
          </a:prstGeom>
          <a:ln w="38100">
            <a:solidFill>
              <a:srgbClr val="93C23D"/>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2E4AB11-3437-459B-A44B-D088812B71DD}"/>
              </a:ext>
            </a:extLst>
          </p:cNvPr>
          <p:cNvSpPr txBox="1"/>
          <p:nvPr/>
        </p:nvSpPr>
        <p:spPr>
          <a:xfrm>
            <a:off x="4052958" y="4133262"/>
            <a:ext cx="1849176" cy="461665"/>
          </a:xfrm>
          <a:prstGeom prst="rect">
            <a:avLst/>
          </a:prstGeom>
          <a:noFill/>
        </p:spPr>
        <p:txBody>
          <a:bodyPr wrap="square" rtlCol="0">
            <a:spAutoFit/>
          </a:bodyPr>
          <a:lstStyle/>
          <a:p>
            <a:r>
              <a:rPr lang="hr-BA" sz="2400" b="1" dirty="0">
                <a:solidFill>
                  <a:srgbClr val="09446A"/>
                </a:solidFill>
              </a:rPr>
              <a:t>Leader</a:t>
            </a:r>
            <a:endParaRPr lang="en-GB" sz="2400" b="1" dirty="0">
              <a:solidFill>
                <a:srgbClr val="09446A"/>
              </a:solidFill>
            </a:endParaRPr>
          </a:p>
        </p:txBody>
      </p:sp>
    </p:spTree>
    <p:extLst>
      <p:ext uri="{BB962C8B-B14F-4D97-AF65-F5344CB8AC3E}">
        <p14:creationId xmlns:p14="http://schemas.microsoft.com/office/powerpoint/2010/main" val="202859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6">
            <a:extLst>
              <a:ext uri="{FF2B5EF4-FFF2-40B4-BE49-F238E27FC236}">
                <a16:creationId xmlns:a16="http://schemas.microsoft.com/office/drawing/2014/main" id="{72A847ED-0E97-49CC-833A-C3F365DA69AF}"/>
              </a:ext>
            </a:extLst>
          </p:cNvPr>
          <p:cNvSpPr>
            <a:spLocks noGrp="1"/>
          </p:cNvSpPr>
          <p:nvPr>
            <p:ph type="body" sz="quarter" idx="16"/>
          </p:nvPr>
        </p:nvSpPr>
        <p:spPr>
          <a:xfrm>
            <a:off x="411246" y="429619"/>
            <a:ext cx="5602279" cy="582221"/>
          </a:xfrm>
        </p:spPr>
        <p:txBody>
          <a:bodyPr>
            <a:noAutofit/>
          </a:bodyPr>
          <a:lstStyle/>
          <a:p>
            <a:r>
              <a:rPr lang="en-US" b="1" dirty="0"/>
              <a:t>The 5 main types of Contemporary Leadership</a:t>
            </a:r>
          </a:p>
        </p:txBody>
      </p:sp>
      <p:sp>
        <p:nvSpPr>
          <p:cNvPr id="3" name="Text Placeholder 2">
            <a:extLst>
              <a:ext uri="{FF2B5EF4-FFF2-40B4-BE49-F238E27FC236}">
                <a16:creationId xmlns:a16="http://schemas.microsoft.com/office/drawing/2014/main" id="{18B2F3CF-C268-465B-8F6F-DB52B4BE9FEC}"/>
              </a:ext>
            </a:extLst>
          </p:cNvPr>
          <p:cNvSpPr>
            <a:spLocks noGrp="1"/>
          </p:cNvSpPr>
          <p:nvPr>
            <p:ph type="body" sz="quarter" idx="34"/>
          </p:nvPr>
        </p:nvSpPr>
        <p:spPr>
          <a:xfrm>
            <a:off x="2414927" y="2160937"/>
            <a:ext cx="1040058" cy="855535"/>
          </a:xfrm>
        </p:spPr>
        <p:txBody>
          <a:bodyPr>
            <a:normAutofit/>
          </a:bodyPr>
          <a:lstStyle/>
          <a:p>
            <a:r>
              <a:rPr lang="en-US" b="1" dirty="0"/>
              <a:t>02</a:t>
            </a:r>
            <a:endParaRPr lang="en-IE" b="1" dirty="0"/>
          </a:p>
        </p:txBody>
      </p:sp>
      <p:sp>
        <p:nvSpPr>
          <p:cNvPr id="4" name="Text Placeholder 3">
            <a:extLst>
              <a:ext uri="{FF2B5EF4-FFF2-40B4-BE49-F238E27FC236}">
                <a16:creationId xmlns:a16="http://schemas.microsoft.com/office/drawing/2014/main" id="{98403FC0-5005-470B-BFD2-2EC935889F62}"/>
              </a:ext>
            </a:extLst>
          </p:cNvPr>
          <p:cNvSpPr>
            <a:spLocks noGrp="1"/>
          </p:cNvSpPr>
          <p:nvPr>
            <p:ph type="body" sz="quarter" idx="35"/>
          </p:nvPr>
        </p:nvSpPr>
        <p:spPr>
          <a:xfrm>
            <a:off x="5298147" y="2916160"/>
            <a:ext cx="1040058" cy="855535"/>
          </a:xfrm>
        </p:spPr>
        <p:txBody>
          <a:bodyPr>
            <a:normAutofit/>
          </a:bodyPr>
          <a:lstStyle/>
          <a:p>
            <a:r>
              <a:rPr lang="en-US" b="1" dirty="0"/>
              <a:t>03</a:t>
            </a:r>
            <a:endParaRPr lang="en-IE" b="1" dirty="0"/>
          </a:p>
        </p:txBody>
      </p:sp>
      <p:sp>
        <p:nvSpPr>
          <p:cNvPr id="5" name="Text Placeholder 4">
            <a:extLst>
              <a:ext uri="{FF2B5EF4-FFF2-40B4-BE49-F238E27FC236}">
                <a16:creationId xmlns:a16="http://schemas.microsoft.com/office/drawing/2014/main" id="{71A38DD3-E00E-41BE-9F91-D72A0A4359E6}"/>
              </a:ext>
            </a:extLst>
          </p:cNvPr>
          <p:cNvSpPr>
            <a:spLocks noGrp="1"/>
          </p:cNvSpPr>
          <p:nvPr>
            <p:ph type="body" sz="quarter" idx="36"/>
          </p:nvPr>
        </p:nvSpPr>
        <p:spPr>
          <a:xfrm>
            <a:off x="6759511" y="1810130"/>
            <a:ext cx="1040058" cy="855535"/>
          </a:xfrm>
        </p:spPr>
        <p:txBody>
          <a:bodyPr>
            <a:normAutofit/>
          </a:bodyPr>
          <a:lstStyle/>
          <a:p>
            <a:r>
              <a:rPr lang="en-US" b="1" dirty="0"/>
              <a:t>04</a:t>
            </a:r>
            <a:endParaRPr lang="en-IE" b="1" dirty="0"/>
          </a:p>
        </p:txBody>
      </p:sp>
      <p:sp>
        <p:nvSpPr>
          <p:cNvPr id="6" name="Text Placeholder 5">
            <a:extLst>
              <a:ext uri="{FF2B5EF4-FFF2-40B4-BE49-F238E27FC236}">
                <a16:creationId xmlns:a16="http://schemas.microsoft.com/office/drawing/2014/main" id="{9C8089B4-A352-493B-9EFA-7A84AC2C746D}"/>
              </a:ext>
            </a:extLst>
          </p:cNvPr>
          <p:cNvSpPr>
            <a:spLocks noGrp="1"/>
          </p:cNvSpPr>
          <p:nvPr>
            <p:ph type="body" sz="quarter" idx="37"/>
          </p:nvPr>
        </p:nvSpPr>
        <p:spPr>
          <a:xfrm>
            <a:off x="9588862" y="2652171"/>
            <a:ext cx="1040058" cy="855535"/>
          </a:xfrm>
        </p:spPr>
        <p:txBody>
          <a:bodyPr>
            <a:normAutofit/>
          </a:bodyPr>
          <a:lstStyle/>
          <a:p>
            <a:r>
              <a:rPr lang="en-US" b="1" dirty="0"/>
              <a:t>05</a:t>
            </a:r>
            <a:endParaRPr lang="en-IE" b="1" dirty="0"/>
          </a:p>
        </p:txBody>
      </p:sp>
      <p:sp>
        <p:nvSpPr>
          <p:cNvPr id="17" name="Text Placeholder 22">
            <a:extLst>
              <a:ext uri="{FF2B5EF4-FFF2-40B4-BE49-F238E27FC236}">
                <a16:creationId xmlns:a16="http://schemas.microsoft.com/office/drawing/2014/main" id="{4FB89C39-7633-453F-A2E8-14752EC218F8}"/>
              </a:ext>
            </a:extLst>
          </p:cNvPr>
          <p:cNvSpPr>
            <a:spLocks noGrp="1"/>
          </p:cNvSpPr>
          <p:nvPr>
            <p:ph type="body" sz="quarter" idx="21"/>
          </p:nvPr>
        </p:nvSpPr>
        <p:spPr>
          <a:xfrm>
            <a:off x="2392032" y="3445268"/>
            <a:ext cx="2507542" cy="1202080"/>
          </a:xfrm>
        </p:spPr>
        <p:txBody>
          <a:bodyPr/>
          <a:lstStyle/>
          <a:p>
            <a:r>
              <a:rPr lang="en-US" dirty="0"/>
              <a:t>Leader-member exchange</a:t>
            </a:r>
          </a:p>
        </p:txBody>
      </p:sp>
      <p:sp>
        <p:nvSpPr>
          <p:cNvPr id="19" name="Text Placeholder 24">
            <a:extLst>
              <a:ext uri="{FF2B5EF4-FFF2-40B4-BE49-F238E27FC236}">
                <a16:creationId xmlns:a16="http://schemas.microsoft.com/office/drawing/2014/main" id="{B77AD904-390A-42D1-877D-C04D5E3E3FC9}"/>
              </a:ext>
            </a:extLst>
          </p:cNvPr>
          <p:cNvSpPr>
            <a:spLocks noGrp="1"/>
          </p:cNvSpPr>
          <p:nvPr>
            <p:ph type="body" sz="quarter" idx="39"/>
          </p:nvPr>
        </p:nvSpPr>
        <p:spPr>
          <a:xfrm>
            <a:off x="6886815" y="3016472"/>
            <a:ext cx="2093228" cy="1202080"/>
          </a:xfrm>
        </p:spPr>
        <p:txBody>
          <a:bodyPr/>
          <a:lstStyle/>
          <a:p>
            <a:r>
              <a:rPr lang="en-US" dirty="0"/>
              <a:t>Authentic</a:t>
            </a:r>
          </a:p>
        </p:txBody>
      </p:sp>
      <p:sp>
        <p:nvSpPr>
          <p:cNvPr id="9" name="Text Placeholder 8">
            <a:extLst>
              <a:ext uri="{FF2B5EF4-FFF2-40B4-BE49-F238E27FC236}">
                <a16:creationId xmlns:a16="http://schemas.microsoft.com/office/drawing/2014/main" id="{F84F2995-3EC8-4912-B427-0E526F30219A}"/>
              </a:ext>
            </a:extLst>
          </p:cNvPr>
          <p:cNvSpPr>
            <a:spLocks noGrp="1"/>
          </p:cNvSpPr>
          <p:nvPr>
            <p:ph type="body" sz="quarter" idx="40"/>
          </p:nvPr>
        </p:nvSpPr>
        <p:spPr>
          <a:xfrm>
            <a:off x="8980043" y="4284531"/>
            <a:ext cx="2093228" cy="1202080"/>
          </a:xfrm>
        </p:spPr>
        <p:txBody>
          <a:bodyPr/>
          <a:lstStyle/>
          <a:p>
            <a:r>
              <a:rPr lang="en-US" dirty="0"/>
              <a:t>Quantum </a:t>
            </a:r>
            <a:endParaRPr lang="en-IE" dirty="0"/>
          </a:p>
        </p:txBody>
      </p:sp>
      <p:sp>
        <p:nvSpPr>
          <p:cNvPr id="18" name="Text Placeholder 23">
            <a:extLst>
              <a:ext uri="{FF2B5EF4-FFF2-40B4-BE49-F238E27FC236}">
                <a16:creationId xmlns:a16="http://schemas.microsoft.com/office/drawing/2014/main" id="{F438187A-E9FD-4FA1-9CCB-3CB8F4A494A2}"/>
              </a:ext>
            </a:extLst>
          </p:cNvPr>
          <p:cNvSpPr>
            <a:spLocks noGrp="1"/>
          </p:cNvSpPr>
          <p:nvPr>
            <p:ph type="body" sz="quarter" idx="38"/>
          </p:nvPr>
        </p:nvSpPr>
        <p:spPr>
          <a:xfrm>
            <a:off x="4922197" y="4487016"/>
            <a:ext cx="2093228" cy="1202080"/>
          </a:xfrm>
        </p:spPr>
        <p:txBody>
          <a:bodyPr/>
          <a:lstStyle/>
          <a:p>
            <a:r>
              <a:rPr lang="en-US" dirty="0"/>
              <a:t>Servant</a:t>
            </a:r>
          </a:p>
        </p:txBody>
      </p:sp>
      <p:sp>
        <p:nvSpPr>
          <p:cNvPr id="11" name="Text Placeholder 10">
            <a:extLst>
              <a:ext uri="{FF2B5EF4-FFF2-40B4-BE49-F238E27FC236}">
                <a16:creationId xmlns:a16="http://schemas.microsoft.com/office/drawing/2014/main" id="{3DE83C33-78F4-4A93-BD21-45F5937B00B3}"/>
              </a:ext>
            </a:extLst>
          </p:cNvPr>
          <p:cNvSpPr>
            <a:spLocks noGrp="1"/>
          </p:cNvSpPr>
          <p:nvPr>
            <p:ph type="body" sz="quarter" idx="41"/>
          </p:nvPr>
        </p:nvSpPr>
        <p:spPr>
          <a:xfrm>
            <a:off x="541316" y="2984944"/>
            <a:ext cx="1040058" cy="855535"/>
          </a:xfrm>
        </p:spPr>
        <p:txBody>
          <a:bodyPr>
            <a:normAutofit/>
          </a:bodyPr>
          <a:lstStyle/>
          <a:p>
            <a:r>
              <a:rPr lang="en-US" b="1" dirty="0"/>
              <a:t>01</a:t>
            </a:r>
            <a:endParaRPr lang="en-IE" b="1" dirty="0"/>
          </a:p>
        </p:txBody>
      </p:sp>
      <p:sp>
        <p:nvSpPr>
          <p:cNvPr id="16" name="Text Placeholder 17">
            <a:extLst>
              <a:ext uri="{FF2B5EF4-FFF2-40B4-BE49-F238E27FC236}">
                <a16:creationId xmlns:a16="http://schemas.microsoft.com/office/drawing/2014/main" id="{E79EB54B-E645-418A-9451-02EFC24159AB}"/>
              </a:ext>
            </a:extLst>
          </p:cNvPr>
          <p:cNvSpPr>
            <a:spLocks noGrp="1"/>
          </p:cNvSpPr>
          <p:nvPr>
            <p:ph type="body" sz="quarter" idx="43"/>
          </p:nvPr>
        </p:nvSpPr>
        <p:spPr>
          <a:xfrm>
            <a:off x="541316" y="4594365"/>
            <a:ext cx="2393640" cy="1202080"/>
          </a:xfrm>
        </p:spPr>
        <p:txBody>
          <a:bodyPr/>
          <a:lstStyle/>
          <a:p>
            <a:r>
              <a:rPr lang="en-US" dirty="0"/>
              <a:t>Transformational</a:t>
            </a:r>
          </a:p>
        </p:txBody>
      </p:sp>
    </p:spTree>
    <p:extLst>
      <p:ext uri="{BB962C8B-B14F-4D97-AF65-F5344CB8AC3E}">
        <p14:creationId xmlns:p14="http://schemas.microsoft.com/office/powerpoint/2010/main" val="4192393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F0C1F9C-351F-024B-9EF6-D50E1F90E691}"/>
              </a:ext>
            </a:extLst>
          </p:cNvPr>
          <p:cNvSpPr>
            <a:spLocks noGrp="1"/>
          </p:cNvSpPr>
          <p:nvPr>
            <p:ph type="body" sz="quarter" idx="18"/>
          </p:nvPr>
        </p:nvSpPr>
        <p:spPr>
          <a:xfrm>
            <a:off x="880533" y="1845515"/>
            <a:ext cx="7179734" cy="4103339"/>
          </a:xfrm>
        </p:spPr>
        <p:txBody>
          <a:bodyPr/>
          <a:lstStyle/>
          <a:p>
            <a:pPr marL="0" indent="0"/>
            <a:r>
              <a:rPr lang="en-US" dirty="0"/>
              <a:t>The transformational leadership approach highlights the importance of the leader’s </a:t>
            </a:r>
            <a:r>
              <a:rPr lang="en-US" b="1" dirty="0">
                <a:solidFill>
                  <a:srgbClr val="93C23D"/>
                </a:solidFill>
              </a:rPr>
              <a:t>charisma</a:t>
            </a:r>
            <a:r>
              <a:rPr lang="en-US" dirty="0"/>
              <a:t>, inspirational motivation, intellectual stimulation, and individualised consideration as methods of influence. </a:t>
            </a:r>
          </a:p>
          <a:p>
            <a:pPr marL="0" indent="0"/>
            <a:r>
              <a:rPr lang="en-US" b="0" i="0" dirty="0">
                <a:effectLst/>
              </a:rPr>
              <a:t>Transformational leaders lead others by aligning employee goals with the leader’s </a:t>
            </a:r>
            <a:r>
              <a:rPr lang="en-US" b="1" i="0" dirty="0">
                <a:solidFill>
                  <a:srgbClr val="93C23D"/>
                </a:solidFill>
                <a:effectLst/>
              </a:rPr>
              <a:t>goals</a:t>
            </a:r>
            <a:r>
              <a:rPr lang="en-US" b="0" i="0" dirty="0">
                <a:effectLst/>
              </a:rPr>
              <a:t>. Thus,</a:t>
            </a:r>
            <a:r>
              <a:rPr lang="hr-BA" b="0" i="0" dirty="0">
                <a:effectLst/>
              </a:rPr>
              <a:t> </a:t>
            </a:r>
            <a:r>
              <a:rPr lang="en-US" b="0" i="0" dirty="0">
                <a:effectLst/>
              </a:rPr>
              <a:t>employees, volunteers and others working for transformational leaders start focusing on the </a:t>
            </a:r>
            <a:r>
              <a:rPr lang="en-US" b="1" i="0" dirty="0">
                <a:solidFill>
                  <a:srgbClr val="93C23D"/>
                </a:solidFill>
                <a:effectLst/>
              </a:rPr>
              <a:t>organisation’s well-being </a:t>
            </a:r>
            <a:r>
              <a:rPr lang="en-US" b="0" i="0" dirty="0">
                <a:effectLst/>
              </a:rPr>
              <a:t>rather than on what is best for them as individuals. </a:t>
            </a:r>
            <a:endParaRPr lang="en-US" dirty="0"/>
          </a:p>
        </p:txBody>
      </p:sp>
      <p:sp>
        <p:nvSpPr>
          <p:cNvPr id="5" name="Text Placeholder 4">
            <a:extLst>
              <a:ext uri="{FF2B5EF4-FFF2-40B4-BE49-F238E27FC236}">
                <a16:creationId xmlns:a16="http://schemas.microsoft.com/office/drawing/2014/main" id="{3EA317FF-1004-634A-809F-7D62AAF2CFE2}"/>
              </a:ext>
            </a:extLst>
          </p:cNvPr>
          <p:cNvSpPr>
            <a:spLocks noGrp="1"/>
          </p:cNvSpPr>
          <p:nvPr>
            <p:ph type="body" sz="quarter" idx="16"/>
          </p:nvPr>
        </p:nvSpPr>
        <p:spPr>
          <a:xfrm>
            <a:off x="0" y="819966"/>
            <a:ext cx="8060267" cy="580518"/>
          </a:xfrm>
          <a:solidFill>
            <a:srgbClr val="93C23D"/>
          </a:solidFill>
        </p:spPr>
        <p:txBody>
          <a:bodyPr anchor="ctr">
            <a:normAutofit lnSpcReduction="10000"/>
          </a:bodyPr>
          <a:lstStyle/>
          <a:p>
            <a:pPr marL="927100"/>
            <a:r>
              <a:rPr lang="en-US" dirty="0">
                <a:solidFill>
                  <a:schemeClr val="bg1"/>
                </a:solidFill>
              </a:rPr>
              <a:t>Transformational Leadership</a:t>
            </a:r>
          </a:p>
        </p:txBody>
      </p:sp>
      <p:pic>
        <p:nvPicPr>
          <p:cNvPr id="14" name="Picture Placeholder 13" descr="Old woman holding books">
            <a:extLst>
              <a:ext uri="{FF2B5EF4-FFF2-40B4-BE49-F238E27FC236}">
                <a16:creationId xmlns:a16="http://schemas.microsoft.com/office/drawing/2014/main" id="{553E2047-F47B-F648-B0F5-DD7BDE89747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8755811" y="0"/>
            <a:ext cx="3436189" cy="6872292"/>
          </a:xfrm>
        </p:spPr>
      </p:pic>
      <p:sp>
        <p:nvSpPr>
          <p:cNvPr id="7" name="Oval 6">
            <a:extLst>
              <a:ext uri="{FF2B5EF4-FFF2-40B4-BE49-F238E27FC236}">
                <a16:creationId xmlns:a16="http://schemas.microsoft.com/office/drawing/2014/main" id="{D5B81E9F-AB8B-2544-886A-CC6D199E3E3D}"/>
              </a:ext>
            </a:extLst>
          </p:cNvPr>
          <p:cNvSpPr/>
          <p:nvPr/>
        </p:nvSpPr>
        <p:spPr>
          <a:xfrm>
            <a:off x="7610126" y="537382"/>
            <a:ext cx="1145685" cy="1145685"/>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Tree>
    <p:extLst>
      <p:ext uri="{BB962C8B-B14F-4D97-AF65-F5344CB8AC3E}">
        <p14:creationId xmlns:p14="http://schemas.microsoft.com/office/powerpoint/2010/main" val="3053189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128AFB-292A-4485-A0BD-2E209BA592F9}"/>
              </a:ext>
            </a:extLst>
          </p:cNvPr>
          <p:cNvSpPr>
            <a:spLocks noGrp="1"/>
          </p:cNvSpPr>
          <p:nvPr>
            <p:ph type="body" sz="quarter" idx="13"/>
          </p:nvPr>
        </p:nvSpPr>
        <p:spPr/>
        <p:txBody>
          <a:bodyPr/>
          <a:lstStyle/>
          <a:p>
            <a:r>
              <a:rPr lang="en-US" dirty="0"/>
              <a:t>Transformational leaders can become change-makers who not only protect their rights and impact their communities, but inspire their peers to do the same. </a:t>
            </a:r>
          </a:p>
        </p:txBody>
      </p:sp>
    </p:spTree>
    <p:extLst>
      <p:ext uri="{BB962C8B-B14F-4D97-AF65-F5344CB8AC3E}">
        <p14:creationId xmlns:p14="http://schemas.microsoft.com/office/powerpoint/2010/main" val="3503557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A91824A-6240-C949-8F4C-783029CD29F8}"/>
              </a:ext>
            </a:extLst>
          </p:cNvPr>
          <p:cNvSpPr>
            <a:spLocks noGrp="1"/>
          </p:cNvSpPr>
          <p:nvPr>
            <p:ph type="body" sz="quarter" idx="29"/>
          </p:nvPr>
        </p:nvSpPr>
        <p:spPr>
          <a:xfrm>
            <a:off x="10764" y="575665"/>
            <a:ext cx="12181236" cy="582221"/>
          </a:xfrm>
        </p:spPr>
        <p:txBody>
          <a:bodyPr>
            <a:normAutofit lnSpcReduction="10000"/>
          </a:bodyPr>
          <a:lstStyle/>
          <a:p>
            <a:r>
              <a:rPr lang="en-US" b="1" dirty="0">
                <a:solidFill>
                  <a:srgbClr val="93C23D"/>
                </a:solidFill>
              </a:rPr>
              <a:t>TRANSFORMATIONAL LEADERSHIP</a:t>
            </a:r>
          </a:p>
        </p:txBody>
      </p:sp>
      <p:sp>
        <p:nvSpPr>
          <p:cNvPr id="3" name="Text Placeholder 2">
            <a:extLst>
              <a:ext uri="{FF2B5EF4-FFF2-40B4-BE49-F238E27FC236}">
                <a16:creationId xmlns:a16="http://schemas.microsoft.com/office/drawing/2014/main" id="{70CBFC5E-35FC-CD46-BEC4-B3090527EE15}"/>
              </a:ext>
            </a:extLst>
          </p:cNvPr>
          <p:cNvSpPr>
            <a:spLocks noGrp="1"/>
          </p:cNvSpPr>
          <p:nvPr>
            <p:ph type="body" sz="quarter" idx="31"/>
          </p:nvPr>
        </p:nvSpPr>
        <p:spPr>
          <a:xfrm>
            <a:off x="1333175" y="4343401"/>
            <a:ext cx="1935935" cy="1716220"/>
          </a:xfrm>
        </p:spPr>
        <p:txBody>
          <a:bodyPr>
            <a:normAutofit/>
          </a:bodyPr>
          <a:lstStyle/>
          <a:p>
            <a:pPr marL="0" indent="0"/>
            <a:r>
              <a:rPr lang="hr-BA" sz="2200" dirty="0"/>
              <a:t>C</a:t>
            </a:r>
            <a:r>
              <a:rPr lang="en-US" sz="2200" dirty="0"/>
              <a:t>reate confidence, </a:t>
            </a:r>
            <a:r>
              <a:rPr lang="hr-BA" sz="2200" dirty="0"/>
              <a:t>commitment</a:t>
            </a:r>
            <a:r>
              <a:rPr lang="en-US" sz="2200" dirty="0"/>
              <a:t>, admiration </a:t>
            </a:r>
          </a:p>
        </p:txBody>
      </p:sp>
      <p:sp>
        <p:nvSpPr>
          <p:cNvPr id="5" name="Text Placeholder 4">
            <a:extLst>
              <a:ext uri="{FF2B5EF4-FFF2-40B4-BE49-F238E27FC236}">
                <a16:creationId xmlns:a16="http://schemas.microsoft.com/office/drawing/2014/main" id="{883AECD3-A23B-2A42-B17A-2999CC6D5DF8}"/>
              </a:ext>
            </a:extLst>
          </p:cNvPr>
          <p:cNvSpPr>
            <a:spLocks noGrp="1"/>
          </p:cNvSpPr>
          <p:nvPr>
            <p:ph type="body" sz="quarter" idx="30"/>
          </p:nvPr>
        </p:nvSpPr>
        <p:spPr>
          <a:xfrm>
            <a:off x="3269110" y="4343401"/>
            <a:ext cx="1732731" cy="1526461"/>
          </a:xfrm>
        </p:spPr>
        <p:txBody>
          <a:bodyPr>
            <a:normAutofit/>
          </a:bodyPr>
          <a:lstStyle/>
          <a:p>
            <a:pPr marL="0" indent="0"/>
            <a:r>
              <a:rPr lang="hr-BA" sz="2200" dirty="0"/>
              <a:t>C</a:t>
            </a:r>
            <a:r>
              <a:rPr lang="en-US" sz="2200" dirty="0"/>
              <a:t>reate a vision that is inspiring to other</a:t>
            </a:r>
            <a:r>
              <a:rPr lang="hr-BA" sz="2200" dirty="0"/>
              <a:t>s</a:t>
            </a:r>
            <a:r>
              <a:rPr lang="en-US" sz="2200" dirty="0"/>
              <a:t> </a:t>
            </a:r>
          </a:p>
        </p:txBody>
      </p:sp>
      <p:sp>
        <p:nvSpPr>
          <p:cNvPr id="14" name="Text Placeholder 13">
            <a:extLst>
              <a:ext uri="{FF2B5EF4-FFF2-40B4-BE49-F238E27FC236}">
                <a16:creationId xmlns:a16="http://schemas.microsoft.com/office/drawing/2014/main" id="{22582221-36C1-4E46-BE7B-5B654956DA0C}"/>
              </a:ext>
            </a:extLst>
          </p:cNvPr>
          <p:cNvSpPr>
            <a:spLocks noGrp="1"/>
          </p:cNvSpPr>
          <p:nvPr>
            <p:ph type="body" sz="quarter" idx="33"/>
          </p:nvPr>
        </p:nvSpPr>
        <p:spPr>
          <a:xfrm>
            <a:off x="5105400" y="4343401"/>
            <a:ext cx="1935935" cy="1647823"/>
          </a:xfrm>
        </p:spPr>
        <p:txBody>
          <a:bodyPr>
            <a:normAutofit/>
          </a:bodyPr>
          <a:lstStyle/>
          <a:p>
            <a:pPr marL="0" indent="0"/>
            <a:r>
              <a:rPr lang="hr-BA" sz="2200" dirty="0"/>
              <a:t>C</a:t>
            </a:r>
            <a:r>
              <a:rPr lang="en-US" sz="2200" dirty="0"/>
              <a:t>hallenge organisational norms and status quo</a:t>
            </a:r>
          </a:p>
        </p:txBody>
      </p:sp>
      <p:sp>
        <p:nvSpPr>
          <p:cNvPr id="18" name="Text Placeholder 17">
            <a:extLst>
              <a:ext uri="{FF2B5EF4-FFF2-40B4-BE49-F238E27FC236}">
                <a16:creationId xmlns:a16="http://schemas.microsoft.com/office/drawing/2014/main" id="{422EB697-D56C-EE40-BFA4-1B682C692B47}"/>
              </a:ext>
            </a:extLst>
          </p:cNvPr>
          <p:cNvSpPr>
            <a:spLocks noGrp="1"/>
          </p:cNvSpPr>
          <p:nvPr>
            <p:ph type="body" sz="quarter" idx="32"/>
          </p:nvPr>
        </p:nvSpPr>
        <p:spPr>
          <a:xfrm>
            <a:off x="7144894" y="4343401"/>
            <a:ext cx="1732731" cy="1237497"/>
          </a:xfrm>
        </p:spPr>
        <p:txBody>
          <a:bodyPr>
            <a:normAutofit/>
          </a:bodyPr>
          <a:lstStyle/>
          <a:p>
            <a:pPr marL="0" indent="0"/>
            <a:r>
              <a:rPr lang="hr-BA" sz="2200" dirty="0"/>
              <a:t>Encourage creative thinking</a:t>
            </a:r>
            <a:endParaRPr lang="en-US" sz="2200" dirty="0"/>
          </a:p>
        </p:txBody>
      </p:sp>
      <p:sp>
        <p:nvSpPr>
          <p:cNvPr id="22" name="Text Placeholder 21">
            <a:extLst>
              <a:ext uri="{FF2B5EF4-FFF2-40B4-BE49-F238E27FC236}">
                <a16:creationId xmlns:a16="http://schemas.microsoft.com/office/drawing/2014/main" id="{CAB9D9AD-F2A6-D54F-9A45-5D99CEA4011D}"/>
              </a:ext>
            </a:extLst>
          </p:cNvPr>
          <p:cNvSpPr>
            <a:spLocks noGrp="1"/>
          </p:cNvSpPr>
          <p:nvPr>
            <p:ph type="body" sz="quarter" idx="34"/>
          </p:nvPr>
        </p:nvSpPr>
        <p:spPr>
          <a:xfrm>
            <a:off x="9101503" y="4343402"/>
            <a:ext cx="2136340" cy="1427256"/>
          </a:xfrm>
        </p:spPr>
        <p:txBody>
          <a:bodyPr>
            <a:normAutofit fontScale="92500"/>
          </a:bodyPr>
          <a:lstStyle/>
          <a:p>
            <a:pPr marL="0" indent="0"/>
            <a:r>
              <a:rPr lang="hr-BA" sz="2200" dirty="0"/>
              <a:t>U</a:t>
            </a:r>
            <a:r>
              <a:rPr lang="en-US" sz="2200" dirty="0"/>
              <a:t>se individualised consideration</a:t>
            </a:r>
            <a:r>
              <a:rPr lang="hr-BA" sz="2200" dirty="0"/>
              <a:t>, care about each follower</a:t>
            </a:r>
            <a:endParaRPr lang="en-US" sz="2200" dirty="0"/>
          </a:p>
        </p:txBody>
      </p:sp>
      <p:sp>
        <p:nvSpPr>
          <p:cNvPr id="15" name="TextBox 14">
            <a:extLst>
              <a:ext uri="{FF2B5EF4-FFF2-40B4-BE49-F238E27FC236}">
                <a16:creationId xmlns:a16="http://schemas.microsoft.com/office/drawing/2014/main" id="{5E6B7521-A452-43E5-AC94-5F288A062789}"/>
              </a:ext>
            </a:extLst>
          </p:cNvPr>
          <p:cNvSpPr txBox="1"/>
          <p:nvPr/>
        </p:nvSpPr>
        <p:spPr>
          <a:xfrm>
            <a:off x="1545229" y="2751579"/>
            <a:ext cx="1387742" cy="400110"/>
          </a:xfrm>
          <a:prstGeom prst="rect">
            <a:avLst/>
          </a:prstGeom>
          <a:noFill/>
        </p:spPr>
        <p:txBody>
          <a:bodyPr wrap="square">
            <a:spAutoFit/>
          </a:bodyPr>
          <a:lstStyle/>
          <a:p>
            <a:pPr algn="ctr"/>
            <a:r>
              <a:rPr lang="en-US" sz="2000" b="1" dirty="0">
                <a:solidFill>
                  <a:srgbClr val="80318E"/>
                </a:solidFill>
              </a:rPr>
              <a:t>CHARISMA</a:t>
            </a:r>
            <a:endParaRPr lang="en-US" sz="2000" dirty="0">
              <a:solidFill>
                <a:srgbClr val="80318E"/>
              </a:solidFill>
            </a:endParaRPr>
          </a:p>
        </p:txBody>
      </p:sp>
      <p:sp>
        <p:nvSpPr>
          <p:cNvPr id="16" name="TextBox 15">
            <a:extLst>
              <a:ext uri="{FF2B5EF4-FFF2-40B4-BE49-F238E27FC236}">
                <a16:creationId xmlns:a16="http://schemas.microsoft.com/office/drawing/2014/main" id="{22BE45BC-FC0C-4C83-8468-7BA37D34F22C}"/>
              </a:ext>
            </a:extLst>
          </p:cNvPr>
          <p:cNvSpPr txBox="1"/>
          <p:nvPr/>
        </p:nvSpPr>
        <p:spPr>
          <a:xfrm>
            <a:off x="3718874" y="2740251"/>
            <a:ext cx="1015051" cy="400110"/>
          </a:xfrm>
          <a:prstGeom prst="rect">
            <a:avLst/>
          </a:prstGeom>
          <a:noFill/>
        </p:spPr>
        <p:txBody>
          <a:bodyPr wrap="square">
            <a:spAutoFit/>
          </a:bodyPr>
          <a:lstStyle/>
          <a:p>
            <a:pPr algn="ctr"/>
            <a:r>
              <a:rPr lang="hr-BA" sz="2000" b="1" dirty="0">
                <a:solidFill>
                  <a:srgbClr val="93C23D"/>
                </a:solidFill>
              </a:rPr>
              <a:t>INSPIRE</a:t>
            </a:r>
            <a:endParaRPr lang="en-US" sz="2000" dirty="0">
              <a:solidFill>
                <a:srgbClr val="93C23D"/>
              </a:solidFill>
            </a:endParaRPr>
          </a:p>
        </p:txBody>
      </p:sp>
      <p:sp>
        <p:nvSpPr>
          <p:cNvPr id="17" name="TextBox 16">
            <a:extLst>
              <a:ext uri="{FF2B5EF4-FFF2-40B4-BE49-F238E27FC236}">
                <a16:creationId xmlns:a16="http://schemas.microsoft.com/office/drawing/2014/main" id="{362E34F8-8B7F-4B5E-9F88-85CEF1C1A061}"/>
              </a:ext>
            </a:extLst>
          </p:cNvPr>
          <p:cNvSpPr txBox="1"/>
          <p:nvPr/>
        </p:nvSpPr>
        <p:spPr>
          <a:xfrm>
            <a:off x="5357093" y="2795611"/>
            <a:ext cx="1391064" cy="400110"/>
          </a:xfrm>
          <a:prstGeom prst="rect">
            <a:avLst/>
          </a:prstGeom>
          <a:noFill/>
        </p:spPr>
        <p:txBody>
          <a:bodyPr wrap="square">
            <a:spAutoFit/>
          </a:bodyPr>
          <a:lstStyle/>
          <a:p>
            <a:pPr algn="ctr"/>
            <a:r>
              <a:rPr lang="hr-BA" sz="2000" b="1" dirty="0">
                <a:solidFill>
                  <a:srgbClr val="452771"/>
                </a:solidFill>
              </a:rPr>
              <a:t>STIMULATE</a:t>
            </a:r>
            <a:endParaRPr lang="en-US" sz="2000" dirty="0">
              <a:solidFill>
                <a:srgbClr val="452771"/>
              </a:solidFill>
            </a:endParaRPr>
          </a:p>
        </p:txBody>
      </p:sp>
      <p:sp>
        <p:nvSpPr>
          <p:cNvPr id="19" name="TextBox 18">
            <a:extLst>
              <a:ext uri="{FF2B5EF4-FFF2-40B4-BE49-F238E27FC236}">
                <a16:creationId xmlns:a16="http://schemas.microsoft.com/office/drawing/2014/main" id="{CB002136-4A63-431E-B9B6-983AF821EDBD}"/>
              </a:ext>
            </a:extLst>
          </p:cNvPr>
          <p:cNvSpPr txBox="1"/>
          <p:nvPr/>
        </p:nvSpPr>
        <p:spPr>
          <a:xfrm>
            <a:off x="7165699" y="2763034"/>
            <a:ext cx="1732731" cy="400110"/>
          </a:xfrm>
          <a:prstGeom prst="rect">
            <a:avLst/>
          </a:prstGeom>
          <a:noFill/>
        </p:spPr>
        <p:txBody>
          <a:bodyPr wrap="square">
            <a:spAutoFit/>
          </a:bodyPr>
          <a:lstStyle/>
          <a:p>
            <a:pPr algn="ctr"/>
            <a:r>
              <a:rPr lang="hr-BA" sz="2000" b="1" dirty="0">
                <a:solidFill>
                  <a:srgbClr val="38622F"/>
                </a:solidFill>
              </a:rPr>
              <a:t>ENCOURAGE</a:t>
            </a:r>
            <a:endParaRPr lang="en-US" sz="2000" dirty="0">
              <a:solidFill>
                <a:srgbClr val="38622F"/>
              </a:solidFill>
            </a:endParaRPr>
          </a:p>
        </p:txBody>
      </p:sp>
      <p:sp>
        <p:nvSpPr>
          <p:cNvPr id="20" name="TextBox 19">
            <a:extLst>
              <a:ext uri="{FF2B5EF4-FFF2-40B4-BE49-F238E27FC236}">
                <a16:creationId xmlns:a16="http://schemas.microsoft.com/office/drawing/2014/main" id="{36B80430-CD07-45F8-A49F-F258C2606ADC}"/>
              </a:ext>
            </a:extLst>
          </p:cNvPr>
          <p:cNvSpPr txBox="1"/>
          <p:nvPr/>
        </p:nvSpPr>
        <p:spPr>
          <a:xfrm>
            <a:off x="9315972" y="2796335"/>
            <a:ext cx="1264539" cy="400110"/>
          </a:xfrm>
          <a:prstGeom prst="rect">
            <a:avLst/>
          </a:prstGeom>
          <a:noFill/>
        </p:spPr>
        <p:txBody>
          <a:bodyPr wrap="square">
            <a:spAutoFit/>
          </a:bodyPr>
          <a:lstStyle/>
          <a:p>
            <a:pPr algn="ctr"/>
            <a:r>
              <a:rPr lang="hr-BA" sz="2000" b="1" dirty="0">
                <a:solidFill>
                  <a:srgbClr val="853693"/>
                </a:solidFill>
              </a:rPr>
              <a:t>CARE</a:t>
            </a:r>
            <a:endParaRPr lang="en-US" sz="2000" dirty="0">
              <a:solidFill>
                <a:srgbClr val="853693"/>
              </a:solidFill>
            </a:endParaRPr>
          </a:p>
        </p:txBody>
      </p:sp>
    </p:spTree>
    <p:extLst>
      <p:ext uri="{BB962C8B-B14F-4D97-AF65-F5344CB8AC3E}">
        <p14:creationId xmlns:p14="http://schemas.microsoft.com/office/powerpoint/2010/main" val="3872978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34DB5F1-AED9-3146-A50F-65BB64AE1784}"/>
              </a:ext>
            </a:extLst>
          </p:cNvPr>
          <p:cNvSpPr>
            <a:spLocks noGrp="1"/>
          </p:cNvSpPr>
          <p:nvPr>
            <p:ph type="body" sz="quarter" idx="13"/>
          </p:nvPr>
        </p:nvSpPr>
        <p:spPr>
          <a:xfrm>
            <a:off x="3902765" y="1306076"/>
            <a:ext cx="4368800" cy="4351774"/>
          </a:xfrm>
        </p:spPr>
        <p:txBody>
          <a:bodyPr>
            <a:normAutofit fontScale="92500" lnSpcReduction="20000"/>
          </a:bodyPr>
          <a:lstStyle/>
          <a:p>
            <a:r>
              <a:rPr lang="hr-BA" b="1" dirty="0"/>
              <a:t>The </a:t>
            </a:r>
            <a:r>
              <a:rPr lang="en-US" b="1" dirty="0"/>
              <a:t>key factor is trust</a:t>
            </a:r>
            <a:r>
              <a:rPr lang="hr-BA" b="1" dirty="0"/>
              <a:t>!</a:t>
            </a:r>
          </a:p>
          <a:p>
            <a:endParaRPr lang="hr-BA" dirty="0"/>
          </a:p>
          <a:p>
            <a:r>
              <a:rPr lang="en-US" dirty="0"/>
              <a:t> Trust is the belief that the leader will show integrity, fairness, and predictability in his or her dealings with others. </a:t>
            </a:r>
            <a:endParaRPr lang="hr-BA" dirty="0"/>
          </a:p>
          <a:p>
            <a:r>
              <a:rPr lang="hr-BA" dirty="0"/>
              <a:t>W</a:t>
            </a:r>
            <a:r>
              <a:rPr lang="en-US" dirty="0"/>
              <a:t>hen leaders demonstrate transformational leadership behaviours, followers are more likely to trust the leader. </a:t>
            </a:r>
          </a:p>
        </p:txBody>
      </p:sp>
    </p:spTree>
    <p:extLst>
      <p:ext uri="{BB962C8B-B14F-4D97-AF65-F5344CB8AC3E}">
        <p14:creationId xmlns:p14="http://schemas.microsoft.com/office/powerpoint/2010/main" val="4014909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EC73A8-C674-4CDE-8E41-569B0D7D9FBC}"/>
              </a:ext>
            </a:extLst>
          </p:cNvPr>
          <p:cNvSpPr>
            <a:spLocks noGrp="1"/>
          </p:cNvSpPr>
          <p:nvPr>
            <p:ph type="body" sz="quarter" idx="29"/>
          </p:nvPr>
        </p:nvSpPr>
        <p:spPr>
          <a:xfrm>
            <a:off x="10764" y="152604"/>
            <a:ext cx="12181236" cy="582221"/>
          </a:xfrm>
        </p:spPr>
        <p:txBody>
          <a:bodyPr>
            <a:normAutofit lnSpcReduction="10000"/>
          </a:bodyPr>
          <a:lstStyle/>
          <a:p>
            <a:r>
              <a:rPr lang="en-US" dirty="0"/>
              <a:t>The Five Practices of Exemplary Leadership</a:t>
            </a:r>
          </a:p>
        </p:txBody>
      </p:sp>
      <p:sp>
        <p:nvSpPr>
          <p:cNvPr id="3" name="Text Placeholder 2">
            <a:extLst>
              <a:ext uri="{FF2B5EF4-FFF2-40B4-BE49-F238E27FC236}">
                <a16:creationId xmlns:a16="http://schemas.microsoft.com/office/drawing/2014/main" id="{991E6655-D8B7-41CC-B20D-021A2440DC45}"/>
              </a:ext>
            </a:extLst>
          </p:cNvPr>
          <p:cNvSpPr>
            <a:spLocks noGrp="1"/>
          </p:cNvSpPr>
          <p:nvPr>
            <p:ph type="body" sz="quarter" idx="25"/>
          </p:nvPr>
        </p:nvSpPr>
        <p:spPr>
          <a:xfrm>
            <a:off x="711904" y="2591152"/>
            <a:ext cx="2126515" cy="335052"/>
          </a:xfrm>
        </p:spPr>
        <p:txBody>
          <a:bodyPr/>
          <a:lstStyle/>
          <a:p>
            <a:pPr marL="0" indent="0"/>
            <a:r>
              <a:rPr lang="en-US" dirty="0">
                <a:solidFill>
                  <a:srgbClr val="002060"/>
                </a:solidFill>
              </a:rPr>
              <a:t>Model the Way </a:t>
            </a:r>
          </a:p>
        </p:txBody>
      </p:sp>
      <p:sp>
        <p:nvSpPr>
          <p:cNvPr id="4" name="Text Placeholder 3">
            <a:extLst>
              <a:ext uri="{FF2B5EF4-FFF2-40B4-BE49-F238E27FC236}">
                <a16:creationId xmlns:a16="http://schemas.microsoft.com/office/drawing/2014/main" id="{893C43EF-31F4-4117-8E11-880B2F46DC55}"/>
              </a:ext>
            </a:extLst>
          </p:cNvPr>
          <p:cNvSpPr>
            <a:spLocks noGrp="1"/>
          </p:cNvSpPr>
          <p:nvPr>
            <p:ph type="body" sz="quarter" idx="31"/>
          </p:nvPr>
        </p:nvSpPr>
        <p:spPr>
          <a:xfrm>
            <a:off x="2973019" y="2351836"/>
            <a:ext cx="1921263" cy="335052"/>
          </a:xfrm>
        </p:spPr>
        <p:txBody>
          <a:bodyPr/>
          <a:lstStyle/>
          <a:p>
            <a:pPr marL="0" indent="0"/>
            <a:r>
              <a:rPr lang="en-US" dirty="0">
                <a:solidFill>
                  <a:srgbClr val="002060"/>
                </a:solidFill>
              </a:rPr>
              <a:t>Inspire a Shared Vision</a:t>
            </a:r>
          </a:p>
        </p:txBody>
      </p:sp>
      <p:sp>
        <p:nvSpPr>
          <p:cNvPr id="5" name="Text Placeholder 4">
            <a:extLst>
              <a:ext uri="{FF2B5EF4-FFF2-40B4-BE49-F238E27FC236}">
                <a16:creationId xmlns:a16="http://schemas.microsoft.com/office/drawing/2014/main" id="{58548C48-E21C-4775-9C3C-432BBD9A845C}"/>
              </a:ext>
            </a:extLst>
          </p:cNvPr>
          <p:cNvSpPr>
            <a:spLocks noGrp="1"/>
          </p:cNvSpPr>
          <p:nvPr>
            <p:ph type="body" sz="quarter" idx="33"/>
          </p:nvPr>
        </p:nvSpPr>
        <p:spPr>
          <a:xfrm>
            <a:off x="5026220" y="2344193"/>
            <a:ext cx="1908506" cy="335052"/>
          </a:xfrm>
        </p:spPr>
        <p:txBody>
          <a:bodyPr/>
          <a:lstStyle/>
          <a:p>
            <a:pPr marL="0" indent="0"/>
            <a:r>
              <a:rPr lang="en-US" dirty="0">
                <a:solidFill>
                  <a:srgbClr val="002060"/>
                </a:solidFill>
              </a:rPr>
              <a:t>Challenge the Process </a:t>
            </a:r>
          </a:p>
        </p:txBody>
      </p:sp>
      <p:sp>
        <p:nvSpPr>
          <p:cNvPr id="6" name="Text Placeholder 5">
            <a:extLst>
              <a:ext uri="{FF2B5EF4-FFF2-40B4-BE49-F238E27FC236}">
                <a16:creationId xmlns:a16="http://schemas.microsoft.com/office/drawing/2014/main" id="{B9D00185-4C77-40D3-ADAE-FDFC5ADE8FEF}"/>
              </a:ext>
            </a:extLst>
          </p:cNvPr>
          <p:cNvSpPr>
            <a:spLocks noGrp="1"/>
          </p:cNvSpPr>
          <p:nvPr>
            <p:ph type="body" sz="quarter" idx="35"/>
          </p:nvPr>
        </p:nvSpPr>
        <p:spPr>
          <a:xfrm>
            <a:off x="7273806" y="2344193"/>
            <a:ext cx="1890175" cy="335052"/>
          </a:xfrm>
        </p:spPr>
        <p:txBody>
          <a:bodyPr/>
          <a:lstStyle/>
          <a:p>
            <a:pPr marL="0" indent="0"/>
            <a:r>
              <a:rPr lang="en-US" dirty="0">
                <a:solidFill>
                  <a:srgbClr val="002060"/>
                </a:solidFill>
              </a:rPr>
              <a:t>Enabling Others </a:t>
            </a:r>
          </a:p>
        </p:txBody>
      </p:sp>
      <p:sp>
        <p:nvSpPr>
          <p:cNvPr id="7" name="Text Placeholder 6">
            <a:extLst>
              <a:ext uri="{FF2B5EF4-FFF2-40B4-BE49-F238E27FC236}">
                <a16:creationId xmlns:a16="http://schemas.microsoft.com/office/drawing/2014/main" id="{7DB5D68A-45F1-45B7-B453-FA2113ACE69E}"/>
              </a:ext>
            </a:extLst>
          </p:cNvPr>
          <p:cNvSpPr>
            <a:spLocks noGrp="1"/>
          </p:cNvSpPr>
          <p:nvPr>
            <p:ph type="body" sz="quarter" idx="37"/>
          </p:nvPr>
        </p:nvSpPr>
        <p:spPr>
          <a:xfrm>
            <a:off x="9391239" y="2344193"/>
            <a:ext cx="1921262" cy="335052"/>
          </a:xfrm>
        </p:spPr>
        <p:txBody>
          <a:bodyPr/>
          <a:lstStyle/>
          <a:p>
            <a:pPr marL="0" indent="0"/>
            <a:r>
              <a:rPr lang="en-US" dirty="0">
                <a:solidFill>
                  <a:srgbClr val="002060"/>
                </a:solidFill>
              </a:rPr>
              <a:t>Encourage the Heart</a:t>
            </a:r>
          </a:p>
        </p:txBody>
      </p:sp>
      <p:sp>
        <p:nvSpPr>
          <p:cNvPr id="8" name="TextBox 7">
            <a:extLst>
              <a:ext uri="{FF2B5EF4-FFF2-40B4-BE49-F238E27FC236}">
                <a16:creationId xmlns:a16="http://schemas.microsoft.com/office/drawing/2014/main" id="{8492DC9D-5A38-4715-9E6F-0CE2ADB39BF7}"/>
              </a:ext>
            </a:extLst>
          </p:cNvPr>
          <p:cNvSpPr txBox="1"/>
          <p:nvPr/>
        </p:nvSpPr>
        <p:spPr>
          <a:xfrm>
            <a:off x="762000" y="856369"/>
            <a:ext cx="1085849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Kouzes and Posner created their Five Leadership Practices model after researching people's personal experiences of excellent leadership. From this, they claimed that "...good leadership is an understandable and universal process..."</a:t>
            </a:r>
          </a:p>
        </p:txBody>
      </p:sp>
      <p:sp>
        <p:nvSpPr>
          <p:cNvPr id="9" name="TextBox 8">
            <a:extLst>
              <a:ext uri="{FF2B5EF4-FFF2-40B4-BE49-F238E27FC236}">
                <a16:creationId xmlns:a16="http://schemas.microsoft.com/office/drawing/2014/main" id="{EEC627B7-77D1-4441-A2F1-F1E4A19780E4}"/>
              </a:ext>
            </a:extLst>
          </p:cNvPr>
          <p:cNvSpPr txBox="1"/>
          <p:nvPr/>
        </p:nvSpPr>
        <p:spPr>
          <a:xfrm>
            <a:off x="711904" y="3981919"/>
            <a:ext cx="212651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BA" sz="1800" b="0" i="0" u="none" strike="noStrike" kern="1200" cap="none" spc="0" normalizeH="0" baseline="0" noProof="0" dirty="0">
                <a:ln>
                  <a:noFill/>
                </a:ln>
                <a:solidFill>
                  <a:schemeClr val="bg1"/>
                </a:solidFill>
                <a:effectLst/>
                <a:uLnTx/>
                <a:uFillTx/>
                <a:latin typeface="Calibri" panose="020F0502020204030204"/>
                <a:ea typeface="+mn-ea"/>
                <a:cs typeface="+mn-cs"/>
              </a:rPr>
              <a:t>S</a:t>
            </a: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et an example</a:t>
            </a:r>
            <a:endParaRPr kumimoji="0" lang="hr-BA" sz="18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Define the shared </a:t>
            </a:r>
            <a:r>
              <a:rPr kumimoji="0" lang="en-US" sz="1800" b="0" i="0" u="none" strike="noStrike" kern="1200" cap="none" spc="0" normalizeH="0" baseline="0" noProof="0" dirty="0" err="1">
                <a:ln>
                  <a:noFill/>
                </a:ln>
                <a:solidFill>
                  <a:schemeClr val="bg1"/>
                </a:solidFill>
                <a:effectLst/>
                <a:uLnTx/>
                <a:uFillTx/>
                <a:latin typeface="Calibri" panose="020F0502020204030204"/>
                <a:ea typeface="+mn-ea"/>
                <a:cs typeface="+mn-cs"/>
              </a:rPr>
              <a:t>behavioural</a:t>
            </a: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 standards </a:t>
            </a:r>
            <a:r>
              <a:rPr kumimoji="0" lang="hr-BA" sz="1800" b="0" i="0" u="none" strike="noStrike" kern="1200" cap="none" spc="0" normalizeH="0" baseline="0" noProof="0" dirty="0">
                <a:ln>
                  <a:noFill/>
                </a:ln>
                <a:solidFill>
                  <a:schemeClr val="bg1"/>
                </a:solidFill>
                <a:effectLst/>
                <a:uLnTx/>
                <a:uFillTx/>
                <a:latin typeface="Calibri" panose="020F0502020204030204"/>
                <a:ea typeface="+mn-ea"/>
                <a:cs typeface="+mn-cs"/>
              </a:rPr>
              <a:t>A</a:t>
            </a:r>
            <a:r>
              <a:rPr kumimoji="0" lang="en-US" sz="1800" b="0" i="0" u="none" strike="noStrike" kern="1200" cap="none" spc="0" normalizeH="0" baseline="0" noProof="0" dirty="0" err="1">
                <a:ln>
                  <a:noFill/>
                </a:ln>
                <a:solidFill>
                  <a:schemeClr val="bg1"/>
                </a:solidFill>
                <a:effectLst/>
                <a:uLnTx/>
                <a:uFillTx/>
                <a:latin typeface="Calibri" panose="020F0502020204030204"/>
                <a:ea typeface="+mn-ea"/>
                <a:cs typeface="+mn-cs"/>
              </a:rPr>
              <a:t>chieve</a:t>
            </a: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 some small wins to build momentum</a:t>
            </a:r>
          </a:p>
        </p:txBody>
      </p:sp>
      <p:sp>
        <p:nvSpPr>
          <p:cNvPr id="10" name="TextBox 9">
            <a:extLst>
              <a:ext uri="{FF2B5EF4-FFF2-40B4-BE49-F238E27FC236}">
                <a16:creationId xmlns:a16="http://schemas.microsoft.com/office/drawing/2014/main" id="{F15C4B2D-B6AD-4E80-B30C-B0005722C444}"/>
              </a:ext>
            </a:extLst>
          </p:cNvPr>
          <p:cNvSpPr txBox="1"/>
          <p:nvPr/>
        </p:nvSpPr>
        <p:spPr>
          <a:xfrm>
            <a:off x="2936361" y="3843420"/>
            <a:ext cx="1994577"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BA" sz="1800" b="0" i="0" u="none" strike="noStrike" kern="1200" cap="none" spc="0" normalizeH="0" baseline="0" noProof="0" dirty="0">
                <a:ln>
                  <a:noFill/>
                </a:ln>
                <a:solidFill>
                  <a:schemeClr val="bg1"/>
                </a:solidFill>
                <a:effectLst/>
                <a:uLnTx/>
                <a:uFillTx/>
                <a:latin typeface="Calibri" panose="020F0502020204030204"/>
                <a:ea typeface="+mn-ea"/>
                <a:cs typeface="+mn-cs"/>
              </a:rPr>
              <a:t>Work on your vision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Enlist others in a common vision by appealing to their values, interests, hopes and dreams.</a:t>
            </a:r>
          </a:p>
        </p:txBody>
      </p:sp>
      <p:sp>
        <p:nvSpPr>
          <p:cNvPr id="12" name="TextBox 11">
            <a:extLst>
              <a:ext uri="{FF2B5EF4-FFF2-40B4-BE49-F238E27FC236}">
                <a16:creationId xmlns:a16="http://schemas.microsoft.com/office/drawing/2014/main" id="{05B63913-1394-408E-9AFA-71B568A49086}"/>
              </a:ext>
            </a:extLst>
          </p:cNvPr>
          <p:cNvSpPr txBox="1"/>
          <p:nvPr/>
        </p:nvSpPr>
        <p:spPr>
          <a:xfrm>
            <a:off x="4963977" y="4067311"/>
            <a:ext cx="2198184" cy="1754326"/>
          </a:xfrm>
          <a:prstGeom prst="rect">
            <a:avLst/>
          </a:prstGeom>
          <a:noFill/>
        </p:spPr>
        <p:txBody>
          <a:bodyPr wrap="square">
            <a:spAutoFit/>
          </a:bodyPr>
          <a:lstStyle/>
          <a:p>
            <a:pPr algn="ctr"/>
            <a:r>
              <a:rPr lang="en-US" dirty="0">
                <a:solidFill>
                  <a:schemeClr val="bg1"/>
                </a:solidFill>
              </a:rPr>
              <a:t>Search out challenging opportunities to change, grow, innovate and improve.</a:t>
            </a:r>
          </a:p>
        </p:txBody>
      </p:sp>
      <p:sp>
        <p:nvSpPr>
          <p:cNvPr id="14" name="TextBox 13">
            <a:extLst>
              <a:ext uri="{FF2B5EF4-FFF2-40B4-BE49-F238E27FC236}">
                <a16:creationId xmlns:a16="http://schemas.microsoft.com/office/drawing/2014/main" id="{5F1AA933-3645-4EA2-854D-50945052AB01}"/>
              </a:ext>
            </a:extLst>
          </p:cNvPr>
          <p:cNvSpPr txBox="1"/>
          <p:nvPr/>
        </p:nvSpPr>
        <p:spPr>
          <a:xfrm>
            <a:off x="7162161" y="3928811"/>
            <a:ext cx="2106227" cy="2308324"/>
          </a:xfrm>
          <a:prstGeom prst="rect">
            <a:avLst/>
          </a:prstGeom>
          <a:noFill/>
        </p:spPr>
        <p:txBody>
          <a:bodyPr wrap="square">
            <a:spAutoFit/>
          </a:bodyPr>
          <a:lstStyle/>
          <a:p>
            <a:pPr algn="ctr"/>
            <a:r>
              <a:rPr lang="en-US" dirty="0">
                <a:solidFill>
                  <a:schemeClr val="bg1"/>
                </a:solidFill>
              </a:rPr>
              <a:t>Foster collaboration </a:t>
            </a:r>
            <a:r>
              <a:rPr lang="hr-BA" dirty="0">
                <a:solidFill>
                  <a:schemeClr val="bg1"/>
                </a:solidFill>
              </a:rPr>
              <a:t>with </a:t>
            </a:r>
            <a:r>
              <a:rPr lang="en-US" dirty="0">
                <a:solidFill>
                  <a:schemeClr val="bg1"/>
                </a:solidFill>
              </a:rPr>
              <a:t>cooperative goals and </a:t>
            </a:r>
            <a:r>
              <a:rPr lang="hr-BA" dirty="0">
                <a:solidFill>
                  <a:schemeClr val="bg1"/>
                </a:solidFill>
              </a:rPr>
              <a:t>build</a:t>
            </a:r>
            <a:r>
              <a:rPr lang="en-US" dirty="0">
                <a:solidFill>
                  <a:schemeClr val="bg1"/>
                </a:solidFill>
              </a:rPr>
              <a:t> trust.</a:t>
            </a:r>
            <a:r>
              <a:rPr lang="hr-BA" dirty="0">
                <a:solidFill>
                  <a:schemeClr val="bg1"/>
                </a:solidFill>
              </a:rPr>
              <a:t> D</a:t>
            </a:r>
            <a:r>
              <a:rPr lang="en-US" dirty="0" err="1">
                <a:solidFill>
                  <a:schemeClr val="bg1"/>
                </a:solidFill>
              </a:rPr>
              <a:t>elegat</a:t>
            </a:r>
            <a:r>
              <a:rPr lang="hr-BA" dirty="0">
                <a:solidFill>
                  <a:schemeClr val="bg1"/>
                </a:solidFill>
              </a:rPr>
              <a:t>e</a:t>
            </a:r>
            <a:r>
              <a:rPr lang="en-US" dirty="0">
                <a:solidFill>
                  <a:schemeClr val="bg1"/>
                </a:solidFill>
              </a:rPr>
              <a:t> power, </a:t>
            </a:r>
            <a:r>
              <a:rPr lang="hr-BA" dirty="0">
                <a:solidFill>
                  <a:schemeClr val="bg1"/>
                </a:solidFill>
              </a:rPr>
              <a:t>develop</a:t>
            </a:r>
            <a:r>
              <a:rPr lang="en-US" dirty="0">
                <a:solidFill>
                  <a:schemeClr val="bg1"/>
                </a:solidFill>
              </a:rPr>
              <a:t> their competence and </a:t>
            </a:r>
            <a:r>
              <a:rPr lang="hr-BA" dirty="0">
                <a:solidFill>
                  <a:schemeClr val="bg1"/>
                </a:solidFill>
              </a:rPr>
              <a:t>offer</a:t>
            </a:r>
            <a:r>
              <a:rPr lang="en-US" dirty="0">
                <a:solidFill>
                  <a:schemeClr val="bg1"/>
                </a:solidFill>
              </a:rPr>
              <a:t> visible support.</a:t>
            </a:r>
          </a:p>
        </p:txBody>
      </p:sp>
      <p:sp>
        <p:nvSpPr>
          <p:cNvPr id="16" name="TextBox 15">
            <a:extLst>
              <a:ext uri="{FF2B5EF4-FFF2-40B4-BE49-F238E27FC236}">
                <a16:creationId xmlns:a16="http://schemas.microsoft.com/office/drawing/2014/main" id="{A2B32DFF-E0F1-4C45-9D13-0E38CCCC8408}"/>
              </a:ext>
            </a:extLst>
          </p:cNvPr>
          <p:cNvSpPr txBox="1"/>
          <p:nvPr/>
        </p:nvSpPr>
        <p:spPr>
          <a:xfrm>
            <a:off x="9312250" y="3850226"/>
            <a:ext cx="2038351" cy="2308324"/>
          </a:xfrm>
          <a:prstGeom prst="rect">
            <a:avLst/>
          </a:prstGeom>
          <a:noFill/>
        </p:spPr>
        <p:txBody>
          <a:bodyPr wrap="square">
            <a:spAutoFit/>
          </a:bodyPr>
          <a:lstStyle/>
          <a:p>
            <a:pPr algn="ctr"/>
            <a:r>
              <a:rPr lang="en-US" dirty="0">
                <a:solidFill>
                  <a:schemeClr val="bg1"/>
                </a:solidFill>
              </a:rPr>
              <a:t> </a:t>
            </a:r>
            <a:r>
              <a:rPr lang="en-US" dirty="0" err="1">
                <a:solidFill>
                  <a:schemeClr val="bg1"/>
                </a:solidFill>
              </a:rPr>
              <a:t>Recognise</a:t>
            </a:r>
            <a:r>
              <a:rPr lang="en-US" dirty="0">
                <a:solidFill>
                  <a:schemeClr val="bg1"/>
                </a:solidFill>
              </a:rPr>
              <a:t> individual contributions to the success of the project.</a:t>
            </a:r>
          </a:p>
          <a:p>
            <a:pPr algn="ctr"/>
            <a:r>
              <a:rPr lang="en-US" dirty="0">
                <a:solidFill>
                  <a:schemeClr val="bg1"/>
                </a:solidFill>
              </a:rPr>
              <a:t>    Celebrate team accomplishments regularly.</a:t>
            </a:r>
          </a:p>
        </p:txBody>
      </p:sp>
    </p:spTree>
    <p:extLst>
      <p:ext uri="{BB962C8B-B14F-4D97-AF65-F5344CB8AC3E}">
        <p14:creationId xmlns:p14="http://schemas.microsoft.com/office/powerpoint/2010/main" val="2760813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eople clapping">
            <a:extLst>
              <a:ext uri="{FF2B5EF4-FFF2-40B4-BE49-F238E27FC236}">
                <a16:creationId xmlns:a16="http://schemas.microsoft.com/office/drawing/2014/main" id="{6B1E0937-8CDF-4295-9D36-FBEA83EA307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8755811" y="0"/>
            <a:ext cx="3436189" cy="6872292"/>
          </a:xfrm>
        </p:spPr>
      </p:pic>
      <p:sp>
        <p:nvSpPr>
          <p:cNvPr id="3" name="Text Placeholder 2">
            <a:extLst>
              <a:ext uri="{FF2B5EF4-FFF2-40B4-BE49-F238E27FC236}">
                <a16:creationId xmlns:a16="http://schemas.microsoft.com/office/drawing/2014/main" id="{707D349F-663E-4EF9-886E-D722B2B6FE7F}"/>
              </a:ext>
            </a:extLst>
          </p:cNvPr>
          <p:cNvSpPr>
            <a:spLocks noGrp="1"/>
          </p:cNvSpPr>
          <p:nvPr>
            <p:ph type="body" sz="quarter" idx="18"/>
          </p:nvPr>
        </p:nvSpPr>
        <p:spPr>
          <a:xfrm>
            <a:off x="975125" y="1551227"/>
            <a:ext cx="7401619" cy="4786512"/>
          </a:xfrm>
        </p:spPr>
        <p:txBody>
          <a:bodyPr>
            <a:normAutofit/>
          </a:bodyPr>
          <a:lstStyle/>
          <a:p>
            <a:pPr marL="0" indent="0">
              <a:tabLst>
                <a:tab pos="0" algn="l"/>
              </a:tabLst>
            </a:pPr>
            <a:r>
              <a:rPr lang="en-US" dirty="0"/>
              <a:t>The Leader-Member Exchange theory proposes that the type of </a:t>
            </a:r>
            <a:r>
              <a:rPr lang="en-US" b="1" dirty="0">
                <a:solidFill>
                  <a:srgbClr val="93C23D"/>
                </a:solidFill>
              </a:rPr>
              <a:t>relationship</a:t>
            </a:r>
            <a:r>
              <a:rPr lang="en-US" dirty="0"/>
              <a:t> leaders have with their followers (members of the organisation) is the key to understanding how leaders influence others. </a:t>
            </a:r>
            <a:endParaRPr lang="hr-BA" dirty="0"/>
          </a:p>
          <a:p>
            <a:pPr marL="0" indent="0">
              <a:tabLst>
                <a:tab pos="0" algn="l"/>
              </a:tabLst>
            </a:pPr>
            <a:endParaRPr lang="en-US" sz="1100" dirty="0"/>
          </a:p>
          <a:p>
            <a:pPr marL="0" indent="0">
              <a:tabLst>
                <a:tab pos="0" algn="l"/>
              </a:tabLst>
            </a:pPr>
            <a:r>
              <a:rPr lang="en-US" dirty="0"/>
              <a:t>Leaders form different types of relationships with their employees, volunteers and stakeholders. In high-quality LMX relationships, the leader forms a </a:t>
            </a:r>
            <a:r>
              <a:rPr lang="en-US" b="1" dirty="0">
                <a:solidFill>
                  <a:srgbClr val="93C23D"/>
                </a:solidFill>
              </a:rPr>
              <a:t>trust-based relationship </a:t>
            </a:r>
            <a:r>
              <a:rPr lang="en-US" dirty="0"/>
              <a:t>with the member. The leader and member </a:t>
            </a:r>
            <a:r>
              <a:rPr lang="en-US" b="1" dirty="0">
                <a:solidFill>
                  <a:srgbClr val="93C23D"/>
                </a:solidFill>
              </a:rPr>
              <a:t>like each other, help each other </a:t>
            </a:r>
            <a:r>
              <a:rPr lang="en-US" dirty="0"/>
              <a:t>when needed, and respect each other. In these relationships, the leader and the member are each ready to go above and beyond their job descriptions to promote the other’s ability to succeed. </a:t>
            </a:r>
          </a:p>
          <a:p>
            <a:pPr marL="0" indent="0">
              <a:tabLst>
                <a:tab pos="0" algn="l"/>
              </a:tabLst>
            </a:pPr>
            <a:endParaRPr lang="en-IE" dirty="0"/>
          </a:p>
        </p:txBody>
      </p:sp>
      <p:sp>
        <p:nvSpPr>
          <p:cNvPr id="4" name="Text Placeholder 3">
            <a:extLst>
              <a:ext uri="{FF2B5EF4-FFF2-40B4-BE49-F238E27FC236}">
                <a16:creationId xmlns:a16="http://schemas.microsoft.com/office/drawing/2014/main" id="{072CCEC6-E9C6-4071-A5B3-8D3A418A9C3A}"/>
              </a:ext>
            </a:extLst>
          </p:cNvPr>
          <p:cNvSpPr>
            <a:spLocks noGrp="1"/>
          </p:cNvSpPr>
          <p:nvPr>
            <p:ph type="body" sz="quarter" idx="16"/>
          </p:nvPr>
        </p:nvSpPr>
        <p:spPr>
          <a:xfrm>
            <a:off x="0" y="616766"/>
            <a:ext cx="8060267" cy="580518"/>
          </a:xfrm>
          <a:solidFill>
            <a:srgbClr val="93C23D"/>
          </a:solidFill>
        </p:spPr>
        <p:txBody>
          <a:bodyPr anchor="ctr">
            <a:normAutofit lnSpcReduction="10000"/>
          </a:bodyPr>
          <a:lstStyle/>
          <a:p>
            <a:pPr marL="977900"/>
            <a:r>
              <a:rPr lang="en-US" dirty="0">
                <a:solidFill>
                  <a:schemeClr val="bg1"/>
                </a:solidFill>
              </a:rPr>
              <a:t>Leader-member exchange (LMX)</a:t>
            </a:r>
          </a:p>
        </p:txBody>
      </p:sp>
      <p:sp>
        <p:nvSpPr>
          <p:cNvPr id="5" name="Oval 4">
            <a:extLst>
              <a:ext uri="{FF2B5EF4-FFF2-40B4-BE49-F238E27FC236}">
                <a16:creationId xmlns:a16="http://schemas.microsoft.com/office/drawing/2014/main" id="{C1BC5B2C-3A96-D242-962F-F1BD715EFF11}"/>
              </a:ext>
            </a:extLst>
          </p:cNvPr>
          <p:cNvSpPr/>
          <p:nvPr/>
        </p:nvSpPr>
        <p:spPr>
          <a:xfrm>
            <a:off x="7803901" y="361908"/>
            <a:ext cx="1145685" cy="1145685"/>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Tree>
    <p:extLst>
      <p:ext uri="{BB962C8B-B14F-4D97-AF65-F5344CB8AC3E}">
        <p14:creationId xmlns:p14="http://schemas.microsoft.com/office/powerpoint/2010/main" val="1187616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B4A9EA-CFFD-8945-B234-37E9DC07CDDD}"/>
              </a:ext>
            </a:extLst>
          </p:cNvPr>
          <p:cNvSpPr>
            <a:spLocks noGrp="1"/>
          </p:cNvSpPr>
          <p:nvPr>
            <p:ph type="body" sz="quarter" idx="18"/>
          </p:nvPr>
        </p:nvSpPr>
        <p:spPr>
          <a:xfrm>
            <a:off x="382827" y="3767360"/>
            <a:ext cx="5622326" cy="2717537"/>
          </a:xfrm>
        </p:spPr>
        <p:txBody>
          <a:bodyPr>
            <a:normAutofit/>
          </a:bodyPr>
          <a:lstStyle/>
          <a:p>
            <a:pPr marL="342900" indent="-342900" algn="l">
              <a:buClr>
                <a:srgbClr val="93C23D"/>
              </a:buClr>
              <a:buFont typeface="Wingdings" panose="05000000000000000000" pitchFamily="2" charset="2"/>
              <a:buChar char="ü"/>
            </a:pPr>
            <a:r>
              <a:rPr lang="hr-BA" dirty="0"/>
              <a:t>M</a:t>
            </a:r>
            <a:r>
              <a:rPr lang="en-US" dirty="0"/>
              <a:t>ore committed</a:t>
            </a:r>
            <a:endParaRPr lang="hr-BA" dirty="0"/>
          </a:p>
          <a:p>
            <a:pPr marL="342900" indent="-342900" algn="l">
              <a:buClr>
                <a:srgbClr val="93C23D"/>
              </a:buClr>
              <a:buFont typeface="Wingdings" panose="05000000000000000000" pitchFamily="2" charset="2"/>
              <a:buChar char="ü"/>
            </a:pPr>
            <a:r>
              <a:rPr lang="hr-BA" dirty="0"/>
              <a:t>H</a:t>
            </a:r>
            <a:r>
              <a:rPr lang="en-US" dirty="0"/>
              <a:t>igher levels of clarity about what is expected </a:t>
            </a:r>
            <a:endParaRPr lang="hr-BA" dirty="0"/>
          </a:p>
          <a:p>
            <a:pPr marL="342900" indent="-342900" algn="l">
              <a:buClr>
                <a:srgbClr val="93C23D"/>
              </a:buClr>
              <a:buFont typeface="Wingdings" panose="05000000000000000000" pitchFamily="2" charset="2"/>
              <a:buChar char="ü"/>
            </a:pPr>
            <a:r>
              <a:rPr lang="hr-BA" dirty="0"/>
              <a:t>Better performance</a:t>
            </a:r>
            <a:endParaRPr lang="en-IE" dirty="0"/>
          </a:p>
          <a:p>
            <a:pPr marL="342900" indent="-342900" algn="l">
              <a:buClr>
                <a:srgbClr val="93C23D"/>
              </a:buClr>
              <a:buFont typeface="Wingdings" panose="05000000000000000000" pitchFamily="2" charset="2"/>
              <a:buChar char="ü"/>
            </a:pPr>
            <a:r>
              <a:rPr lang="hr-BA" dirty="0"/>
              <a:t>Higher </a:t>
            </a:r>
            <a:r>
              <a:rPr lang="en-IE" dirty="0"/>
              <a:t>role/job</a:t>
            </a:r>
            <a:r>
              <a:rPr lang="hr-BA" dirty="0"/>
              <a:t> </a:t>
            </a:r>
            <a:r>
              <a:rPr lang="en-US" dirty="0" err="1"/>
              <a:t>satisf</a:t>
            </a:r>
            <a:r>
              <a:rPr lang="hr-BA" dirty="0"/>
              <a:t>action</a:t>
            </a:r>
          </a:p>
          <a:p>
            <a:pPr marL="342900" indent="-342900" algn="l">
              <a:buClr>
                <a:srgbClr val="93C23D"/>
              </a:buClr>
              <a:buFont typeface="Wingdings" panose="05000000000000000000" pitchFamily="2" charset="2"/>
              <a:buChar char="ü"/>
            </a:pPr>
            <a:endParaRPr lang="en-US" dirty="0"/>
          </a:p>
          <a:p>
            <a:pPr>
              <a:buClr>
                <a:srgbClr val="93C23D"/>
              </a:buClr>
            </a:pPr>
            <a:endParaRPr lang="en-US" dirty="0"/>
          </a:p>
        </p:txBody>
      </p:sp>
      <p:sp>
        <p:nvSpPr>
          <p:cNvPr id="2" name="Text Placeholder 1">
            <a:extLst>
              <a:ext uri="{FF2B5EF4-FFF2-40B4-BE49-F238E27FC236}">
                <a16:creationId xmlns:a16="http://schemas.microsoft.com/office/drawing/2014/main" id="{9502523C-1FBF-694D-A493-E6D7659C5577}"/>
              </a:ext>
            </a:extLst>
          </p:cNvPr>
          <p:cNvSpPr>
            <a:spLocks noGrp="1"/>
          </p:cNvSpPr>
          <p:nvPr>
            <p:ph type="body" sz="quarter" idx="16"/>
          </p:nvPr>
        </p:nvSpPr>
        <p:spPr>
          <a:xfrm>
            <a:off x="0" y="2505507"/>
            <a:ext cx="6005153" cy="582221"/>
          </a:xfrm>
        </p:spPr>
        <p:txBody>
          <a:bodyPr>
            <a:normAutofit lnSpcReduction="10000"/>
          </a:bodyPr>
          <a:lstStyle/>
          <a:p>
            <a:r>
              <a:rPr lang="en-US" dirty="0"/>
              <a:t>High LMX relationships</a:t>
            </a:r>
          </a:p>
        </p:txBody>
      </p:sp>
      <p:sp>
        <p:nvSpPr>
          <p:cNvPr id="4" name="Text Placeholder 3">
            <a:extLst>
              <a:ext uri="{FF2B5EF4-FFF2-40B4-BE49-F238E27FC236}">
                <a16:creationId xmlns:a16="http://schemas.microsoft.com/office/drawing/2014/main" id="{D3D0AF81-4613-2049-A461-4D26B11D940C}"/>
              </a:ext>
            </a:extLst>
          </p:cNvPr>
          <p:cNvSpPr>
            <a:spLocks noGrp="1"/>
          </p:cNvSpPr>
          <p:nvPr>
            <p:ph type="body" sz="quarter" idx="19"/>
          </p:nvPr>
        </p:nvSpPr>
        <p:spPr/>
        <p:txBody>
          <a:bodyPr/>
          <a:lstStyle/>
          <a:p>
            <a:pPr marL="342900" indent="-342900" algn="l">
              <a:buClr>
                <a:srgbClr val="93C23D"/>
              </a:buClr>
              <a:buFont typeface="Wingdings" panose="05000000000000000000" pitchFamily="2" charset="2"/>
              <a:buChar char="ü"/>
            </a:pPr>
            <a:r>
              <a:rPr lang="hr-BA" dirty="0"/>
              <a:t>Mistrust, feeling of unfair conditions</a:t>
            </a:r>
          </a:p>
          <a:p>
            <a:pPr marL="342900" indent="-342900" algn="l">
              <a:buClr>
                <a:srgbClr val="93C23D"/>
              </a:buClr>
              <a:buFont typeface="Wingdings" panose="05000000000000000000" pitchFamily="2" charset="2"/>
              <a:buChar char="ü"/>
            </a:pPr>
            <a:r>
              <a:rPr lang="hr-BA" dirty="0"/>
              <a:t>Unequal reward system</a:t>
            </a:r>
          </a:p>
          <a:p>
            <a:pPr marL="342900" indent="-342900" algn="l">
              <a:buClr>
                <a:srgbClr val="93C23D"/>
              </a:buClr>
              <a:buFont typeface="Wingdings" panose="05000000000000000000" pitchFamily="2" charset="2"/>
              <a:buChar char="ü"/>
            </a:pPr>
            <a:r>
              <a:rPr lang="hr-BA" dirty="0"/>
              <a:t>Non-supportive environment</a:t>
            </a:r>
          </a:p>
          <a:p>
            <a:pPr>
              <a:buClr>
                <a:srgbClr val="93C23D"/>
              </a:buClr>
            </a:pPr>
            <a:endParaRPr lang="hr-BA" dirty="0"/>
          </a:p>
          <a:p>
            <a:pPr>
              <a:buClr>
                <a:srgbClr val="93C23D"/>
              </a:buClr>
            </a:pPr>
            <a:endParaRPr lang="hr-BA" dirty="0"/>
          </a:p>
          <a:p>
            <a:pPr>
              <a:buClr>
                <a:srgbClr val="93C23D"/>
              </a:buClr>
            </a:pPr>
            <a:endParaRPr lang="en-US" dirty="0"/>
          </a:p>
        </p:txBody>
      </p:sp>
      <p:sp>
        <p:nvSpPr>
          <p:cNvPr id="5" name="Text Placeholder 4">
            <a:extLst>
              <a:ext uri="{FF2B5EF4-FFF2-40B4-BE49-F238E27FC236}">
                <a16:creationId xmlns:a16="http://schemas.microsoft.com/office/drawing/2014/main" id="{817FC06B-D4D7-7C48-A9E1-9C8C38FB3913}"/>
              </a:ext>
            </a:extLst>
          </p:cNvPr>
          <p:cNvSpPr>
            <a:spLocks noGrp="1"/>
          </p:cNvSpPr>
          <p:nvPr>
            <p:ph type="body" sz="quarter" idx="20"/>
          </p:nvPr>
        </p:nvSpPr>
        <p:spPr>
          <a:xfrm>
            <a:off x="6096000" y="2505507"/>
            <a:ext cx="6096000" cy="582221"/>
          </a:xfrm>
        </p:spPr>
        <p:txBody>
          <a:bodyPr>
            <a:normAutofit lnSpcReduction="10000"/>
          </a:bodyPr>
          <a:lstStyle/>
          <a:p>
            <a:r>
              <a:rPr lang="en-US" dirty="0"/>
              <a:t>Low LMX relationships</a:t>
            </a:r>
          </a:p>
        </p:txBody>
      </p:sp>
      <p:grpSp>
        <p:nvGrpSpPr>
          <p:cNvPr id="8" name="Google Shape;576;p39">
            <a:extLst>
              <a:ext uri="{FF2B5EF4-FFF2-40B4-BE49-F238E27FC236}">
                <a16:creationId xmlns:a16="http://schemas.microsoft.com/office/drawing/2014/main" id="{F231434E-74E8-45FB-8036-01CFB449B0EF}"/>
              </a:ext>
            </a:extLst>
          </p:cNvPr>
          <p:cNvGrpSpPr/>
          <p:nvPr/>
        </p:nvGrpSpPr>
        <p:grpSpPr>
          <a:xfrm>
            <a:off x="8813245" y="1247775"/>
            <a:ext cx="696030" cy="771526"/>
            <a:chOff x="2623275" y="2333250"/>
            <a:chExt cx="381175" cy="381175"/>
          </a:xfrm>
        </p:grpSpPr>
        <p:sp>
          <p:nvSpPr>
            <p:cNvPr id="9" name="Google Shape;577;p39">
              <a:extLst>
                <a:ext uri="{FF2B5EF4-FFF2-40B4-BE49-F238E27FC236}">
                  <a16:creationId xmlns:a16="http://schemas.microsoft.com/office/drawing/2014/main" id="{91DB4FF0-A3BA-490B-A623-FFE08841DDBB}"/>
                </a:ext>
              </a:extLst>
            </p:cNvPr>
            <p:cNvSpPr/>
            <p:nvPr/>
          </p:nvSpPr>
          <p:spPr>
            <a:xfrm>
              <a:off x="2623275" y="2333250"/>
              <a:ext cx="381175" cy="381175"/>
            </a:xfrm>
            <a:custGeom>
              <a:avLst/>
              <a:gdLst/>
              <a:ahLst/>
              <a:cxnLst/>
              <a:rect l="l" t="t" r="r" b="b"/>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78;p39">
              <a:extLst>
                <a:ext uri="{FF2B5EF4-FFF2-40B4-BE49-F238E27FC236}">
                  <a16:creationId xmlns:a16="http://schemas.microsoft.com/office/drawing/2014/main" id="{981AF0F8-C4BA-4E15-A92B-928A144C067E}"/>
                </a:ext>
              </a:extLst>
            </p:cNvPr>
            <p:cNvSpPr/>
            <p:nvPr/>
          </p:nvSpPr>
          <p:spPr>
            <a:xfrm>
              <a:off x="2869875" y="2503125"/>
              <a:ext cx="43875" cy="47525"/>
            </a:xfrm>
            <a:custGeom>
              <a:avLst/>
              <a:gdLst/>
              <a:ahLst/>
              <a:cxnLst/>
              <a:rect l="l" t="t" r="r" b="b"/>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79;p39">
              <a:extLst>
                <a:ext uri="{FF2B5EF4-FFF2-40B4-BE49-F238E27FC236}">
                  <a16:creationId xmlns:a16="http://schemas.microsoft.com/office/drawing/2014/main" id="{44C061FF-A9AC-4915-A7D0-5CA085A0BB85}"/>
                </a:ext>
              </a:extLst>
            </p:cNvPr>
            <p:cNvSpPr/>
            <p:nvPr/>
          </p:nvSpPr>
          <p:spPr>
            <a:xfrm>
              <a:off x="2714000" y="2503125"/>
              <a:ext cx="43875" cy="47525"/>
            </a:xfrm>
            <a:custGeom>
              <a:avLst/>
              <a:gdLst/>
              <a:ahLst/>
              <a:cxnLst/>
              <a:rect l="l" t="t" r="r" b="b"/>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80;p39">
              <a:extLst>
                <a:ext uri="{FF2B5EF4-FFF2-40B4-BE49-F238E27FC236}">
                  <a16:creationId xmlns:a16="http://schemas.microsoft.com/office/drawing/2014/main" id="{797ECC60-9AFA-4F38-A021-90BA4969183D}"/>
                </a:ext>
              </a:extLst>
            </p:cNvPr>
            <p:cNvSpPr/>
            <p:nvPr/>
          </p:nvSpPr>
          <p:spPr>
            <a:xfrm>
              <a:off x="2810200" y="2595675"/>
              <a:ext cx="99875" cy="31075"/>
            </a:xfrm>
            <a:custGeom>
              <a:avLst/>
              <a:gdLst/>
              <a:ahLst/>
              <a:cxnLst/>
              <a:rect l="l" t="t" r="r" b="b"/>
              <a:pathLst>
                <a:path w="3995" h="1243" fill="none" extrusionOk="0">
                  <a:moveTo>
                    <a:pt x="1" y="1242"/>
                  </a:moveTo>
                  <a:lnTo>
                    <a:pt x="3995"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566;p39">
            <a:extLst>
              <a:ext uri="{FF2B5EF4-FFF2-40B4-BE49-F238E27FC236}">
                <a16:creationId xmlns:a16="http://schemas.microsoft.com/office/drawing/2014/main" id="{D131C222-FB56-4E56-B2B7-2573407079C3}"/>
              </a:ext>
            </a:extLst>
          </p:cNvPr>
          <p:cNvGrpSpPr/>
          <p:nvPr/>
        </p:nvGrpSpPr>
        <p:grpSpPr>
          <a:xfrm>
            <a:off x="2507040" y="1205851"/>
            <a:ext cx="696030" cy="771526"/>
            <a:chOff x="1278900" y="2333250"/>
            <a:chExt cx="381175" cy="381175"/>
          </a:xfrm>
        </p:grpSpPr>
        <p:sp>
          <p:nvSpPr>
            <p:cNvPr id="14" name="Google Shape;567;p39">
              <a:extLst>
                <a:ext uri="{FF2B5EF4-FFF2-40B4-BE49-F238E27FC236}">
                  <a16:creationId xmlns:a16="http://schemas.microsoft.com/office/drawing/2014/main" id="{B030757B-A725-42B7-8617-B390F907FF2D}"/>
                </a:ext>
              </a:extLst>
            </p:cNvPr>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68;p39">
              <a:extLst>
                <a:ext uri="{FF2B5EF4-FFF2-40B4-BE49-F238E27FC236}">
                  <a16:creationId xmlns:a16="http://schemas.microsoft.com/office/drawing/2014/main" id="{EE4D798A-33A0-4B97-BC18-BEA2B78C635D}"/>
                </a:ext>
              </a:extLst>
            </p:cNvPr>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69;p39">
              <a:extLst>
                <a:ext uri="{FF2B5EF4-FFF2-40B4-BE49-F238E27FC236}">
                  <a16:creationId xmlns:a16="http://schemas.microsoft.com/office/drawing/2014/main" id="{110BFE51-1428-4FE7-BEA1-B9513805EA4C}"/>
                </a:ext>
              </a:extLst>
            </p:cNvPr>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70;p39">
              <a:extLst>
                <a:ext uri="{FF2B5EF4-FFF2-40B4-BE49-F238E27FC236}">
                  <a16:creationId xmlns:a16="http://schemas.microsoft.com/office/drawing/2014/main" id="{F293FA29-15B1-4271-BF62-A2E2915A0334}"/>
                </a:ext>
              </a:extLst>
            </p:cNvPr>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82585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A35C08-099C-45FE-99E0-EBC8EE57BF14}"/>
              </a:ext>
            </a:extLst>
          </p:cNvPr>
          <p:cNvSpPr>
            <a:spLocks noGrp="1"/>
          </p:cNvSpPr>
          <p:nvPr>
            <p:ph type="body" sz="quarter" idx="18"/>
          </p:nvPr>
        </p:nvSpPr>
        <p:spPr>
          <a:xfrm>
            <a:off x="880533" y="1489268"/>
            <a:ext cx="7453341" cy="4548766"/>
          </a:xfrm>
        </p:spPr>
        <p:txBody>
          <a:bodyPr>
            <a:normAutofit fontScale="92500" lnSpcReduction="20000"/>
          </a:bodyPr>
          <a:lstStyle/>
          <a:p>
            <a:pPr marL="0" indent="0">
              <a:lnSpc>
                <a:spcPct val="110000"/>
              </a:lnSpc>
            </a:pPr>
            <a:r>
              <a:rPr lang="en-US" dirty="0"/>
              <a:t>Servant leadership is a leadership approach that defines the leader’s role as serving the </a:t>
            </a:r>
            <a:r>
              <a:rPr lang="en-US" b="1" dirty="0">
                <a:solidFill>
                  <a:srgbClr val="93C23D"/>
                </a:solidFill>
              </a:rPr>
              <a:t>needs of others</a:t>
            </a:r>
            <a:r>
              <a:rPr lang="hr-BA" dirty="0"/>
              <a:t>, with </a:t>
            </a:r>
            <a:r>
              <a:rPr lang="en-US" dirty="0"/>
              <a:t>the primary mission of the leader </a:t>
            </a:r>
            <a:r>
              <a:rPr lang="hr-BA" dirty="0"/>
              <a:t>being</a:t>
            </a:r>
            <a:r>
              <a:rPr lang="en-US" dirty="0"/>
              <a:t> to develop employees, volunteers and others and help them reach their goals.</a:t>
            </a:r>
            <a:endParaRPr lang="hr-BA" dirty="0"/>
          </a:p>
          <a:p>
            <a:pPr marL="0" indent="0">
              <a:lnSpc>
                <a:spcPct val="110000"/>
              </a:lnSpc>
            </a:pPr>
            <a:r>
              <a:rPr lang="en-US" dirty="0"/>
              <a:t>Servant leaders </a:t>
            </a:r>
            <a:r>
              <a:rPr lang="en-US" b="1" dirty="0">
                <a:solidFill>
                  <a:srgbClr val="93C23D"/>
                </a:solidFill>
              </a:rPr>
              <a:t>put the needs of others first</a:t>
            </a:r>
            <a:r>
              <a:rPr lang="en-US" dirty="0"/>
              <a:t>, understanding their personal needs and desires, empowering them, and helping them develop in their own pathways in careers or voluntary service</a:t>
            </a:r>
            <a:endParaRPr lang="hr-BA" dirty="0"/>
          </a:p>
          <a:p>
            <a:pPr marL="0" indent="0">
              <a:lnSpc>
                <a:spcPct val="110000"/>
              </a:lnSpc>
            </a:pPr>
            <a:r>
              <a:rPr lang="hr-BA" dirty="0"/>
              <a:t>S</a:t>
            </a:r>
            <a:r>
              <a:rPr lang="en-US" dirty="0"/>
              <a:t>ervant leaders feel an obligation to their employees, customers, and the external </a:t>
            </a:r>
            <a:r>
              <a:rPr lang="en-US" b="1" dirty="0">
                <a:solidFill>
                  <a:srgbClr val="93C23D"/>
                </a:solidFill>
              </a:rPr>
              <a:t>community</a:t>
            </a:r>
            <a:r>
              <a:rPr lang="en-US" dirty="0"/>
              <a:t>.</a:t>
            </a:r>
            <a:endParaRPr lang="hr-BA" dirty="0"/>
          </a:p>
          <a:p>
            <a:pPr marL="0" indent="0">
              <a:lnSpc>
                <a:spcPct val="110000"/>
              </a:lnSpc>
            </a:pPr>
            <a:r>
              <a:rPr lang="en-US" b="1" dirty="0">
                <a:solidFill>
                  <a:srgbClr val="93C23D"/>
                </a:solidFill>
              </a:rPr>
              <a:t>Happiness</a:t>
            </a:r>
            <a:r>
              <a:rPr lang="en-US" dirty="0"/>
              <a:t> is seen as a goal in itself, and servant leaders sometimes sacrifice their own well-being to help others succeed. </a:t>
            </a:r>
            <a:endParaRPr lang="en-IE" dirty="0"/>
          </a:p>
        </p:txBody>
      </p:sp>
      <p:sp>
        <p:nvSpPr>
          <p:cNvPr id="4" name="Text Placeholder 3">
            <a:extLst>
              <a:ext uri="{FF2B5EF4-FFF2-40B4-BE49-F238E27FC236}">
                <a16:creationId xmlns:a16="http://schemas.microsoft.com/office/drawing/2014/main" id="{BAB2AFBE-70ED-4A15-978A-607E80C87FE7}"/>
              </a:ext>
            </a:extLst>
          </p:cNvPr>
          <p:cNvSpPr>
            <a:spLocks noGrp="1"/>
          </p:cNvSpPr>
          <p:nvPr>
            <p:ph type="body" sz="quarter" idx="16"/>
          </p:nvPr>
        </p:nvSpPr>
        <p:spPr>
          <a:xfrm>
            <a:off x="0" y="529707"/>
            <a:ext cx="8534400" cy="580518"/>
          </a:xfrm>
          <a:solidFill>
            <a:srgbClr val="93C23D"/>
          </a:solidFill>
        </p:spPr>
        <p:txBody>
          <a:bodyPr anchor="ctr">
            <a:normAutofit lnSpcReduction="10000"/>
          </a:bodyPr>
          <a:lstStyle/>
          <a:p>
            <a:pPr marL="889000"/>
            <a:r>
              <a:rPr lang="en-US" dirty="0">
                <a:solidFill>
                  <a:schemeClr val="bg1"/>
                </a:solidFill>
              </a:rPr>
              <a:t>Servant Leadership</a:t>
            </a:r>
            <a:endParaRPr lang="en-IE" dirty="0">
              <a:solidFill>
                <a:schemeClr val="bg1"/>
              </a:solidFill>
            </a:endParaRPr>
          </a:p>
        </p:txBody>
      </p:sp>
      <p:pic>
        <p:nvPicPr>
          <p:cNvPr id="14" name="Picture Placeholder 13" descr="Woman carrying saplings">
            <a:extLst>
              <a:ext uri="{FF2B5EF4-FFF2-40B4-BE49-F238E27FC236}">
                <a16:creationId xmlns:a16="http://schemas.microsoft.com/office/drawing/2014/main" id="{58028839-95E3-449F-B78F-2B65992FAD9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8755811" y="0"/>
            <a:ext cx="3436189" cy="6872292"/>
          </a:xfrm>
        </p:spPr>
      </p:pic>
      <p:sp>
        <p:nvSpPr>
          <p:cNvPr id="5" name="Oval 4">
            <a:extLst>
              <a:ext uri="{FF2B5EF4-FFF2-40B4-BE49-F238E27FC236}">
                <a16:creationId xmlns:a16="http://schemas.microsoft.com/office/drawing/2014/main" id="{3F5CFFBF-3348-8F42-8C6A-1C548BE1057C}"/>
              </a:ext>
            </a:extLst>
          </p:cNvPr>
          <p:cNvSpPr/>
          <p:nvPr/>
        </p:nvSpPr>
        <p:spPr>
          <a:xfrm>
            <a:off x="7761031" y="247123"/>
            <a:ext cx="1145685" cy="1145685"/>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Tree>
    <p:extLst>
      <p:ext uri="{BB962C8B-B14F-4D97-AF65-F5344CB8AC3E}">
        <p14:creationId xmlns:p14="http://schemas.microsoft.com/office/powerpoint/2010/main" val="3663058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8F5816-E535-4F39-8ABC-1827E7587C5B}"/>
              </a:ext>
            </a:extLst>
          </p:cNvPr>
          <p:cNvSpPr>
            <a:spLocks noGrp="1"/>
          </p:cNvSpPr>
          <p:nvPr>
            <p:ph type="body" sz="quarter" idx="18"/>
          </p:nvPr>
        </p:nvSpPr>
        <p:spPr/>
        <p:txBody>
          <a:bodyPr>
            <a:normAutofit fontScale="92500"/>
          </a:bodyPr>
          <a:lstStyle/>
          <a:p>
            <a:pPr marL="0" indent="0"/>
            <a:r>
              <a:rPr lang="en-US" dirty="0"/>
              <a:t>The SHINE </a:t>
            </a:r>
            <a:r>
              <a:rPr lang="hr-BA" dirty="0"/>
              <a:t>project </a:t>
            </a:r>
            <a:r>
              <a:rPr lang="en-US" sz="2400" dirty="0">
                <a:solidFill>
                  <a:srgbClr val="93C23D"/>
                </a:solidFill>
                <a:hlinkClick r:id="rId2">
                  <a:extLst>
                    <a:ext uri="{A12FA001-AC4F-418D-AE19-62706E023703}">
                      <ahyp:hlinkClr xmlns:ahyp="http://schemas.microsoft.com/office/drawing/2018/hyperlinkcolor" val="tx"/>
                    </a:ext>
                  </a:extLst>
                </a:hlinkClick>
              </a:rPr>
              <a:t>www.shineproject.eu</a:t>
            </a:r>
            <a:r>
              <a:rPr lang="hr-BA" sz="2400" dirty="0">
                <a:solidFill>
                  <a:srgbClr val="93C23D"/>
                </a:solidFill>
              </a:rPr>
              <a:t> </a:t>
            </a:r>
            <a:r>
              <a:rPr lang="en-US" dirty="0"/>
              <a:t>upskill</a:t>
            </a:r>
            <a:r>
              <a:rPr lang="hr-BA" dirty="0"/>
              <a:t>s</a:t>
            </a:r>
            <a:r>
              <a:rPr lang="en-US" dirty="0"/>
              <a:t> women with the knowledge and behaviours necessary to confidently and successfully transition into leadership roles in their third sector /community workplace.</a:t>
            </a:r>
            <a:endParaRPr lang="hr-BA" dirty="0"/>
          </a:p>
          <a:p>
            <a:pPr marL="0" indent="0"/>
            <a:endParaRPr lang="hr-BA" dirty="0"/>
          </a:p>
          <a:p>
            <a:pPr marL="0" indent="0"/>
            <a:r>
              <a:rPr lang="en-US" dirty="0">
                <a:solidFill>
                  <a:srgbClr val="80318E"/>
                </a:solidFill>
              </a:rPr>
              <a:t>The SHINE Strengthening Female Community Leaders Open Education Resources </a:t>
            </a:r>
            <a:r>
              <a:rPr lang="en-IE" dirty="0">
                <a:solidFill>
                  <a:srgbClr val="80318E"/>
                </a:solidFill>
              </a:rPr>
              <a:t>have been carefully designed </a:t>
            </a:r>
            <a:r>
              <a:rPr lang="hr-BA" dirty="0">
                <a:solidFill>
                  <a:srgbClr val="80318E"/>
                </a:solidFill>
              </a:rPr>
              <a:t>to be used by VET organisations across Europe and delivered to the women in the </a:t>
            </a:r>
            <a:r>
              <a:rPr lang="en-IE" dirty="0">
                <a:solidFill>
                  <a:srgbClr val="80318E"/>
                </a:solidFill>
              </a:rPr>
              <a:t>third</a:t>
            </a:r>
            <a:r>
              <a:rPr lang="hr-BA" dirty="0">
                <a:solidFill>
                  <a:srgbClr val="80318E"/>
                </a:solidFill>
              </a:rPr>
              <a:t> sector.</a:t>
            </a:r>
            <a:endParaRPr lang="en-US" dirty="0">
              <a:solidFill>
                <a:srgbClr val="80318E"/>
              </a:solidFill>
            </a:endParaRPr>
          </a:p>
        </p:txBody>
      </p:sp>
      <p:sp>
        <p:nvSpPr>
          <p:cNvPr id="4" name="Text Placeholder 3">
            <a:extLst>
              <a:ext uri="{FF2B5EF4-FFF2-40B4-BE49-F238E27FC236}">
                <a16:creationId xmlns:a16="http://schemas.microsoft.com/office/drawing/2014/main" id="{D8CA2207-7792-41B0-B498-228C3DAF7236}"/>
              </a:ext>
            </a:extLst>
          </p:cNvPr>
          <p:cNvSpPr>
            <a:spLocks noGrp="1"/>
          </p:cNvSpPr>
          <p:nvPr>
            <p:ph type="body" sz="quarter" idx="16"/>
          </p:nvPr>
        </p:nvSpPr>
        <p:spPr/>
        <p:txBody>
          <a:bodyPr>
            <a:normAutofit lnSpcReduction="10000"/>
          </a:bodyPr>
          <a:lstStyle/>
          <a:p>
            <a:r>
              <a:rPr lang="hr-BA" dirty="0">
                <a:solidFill>
                  <a:srgbClr val="93C23D"/>
                </a:solidFill>
              </a:rPr>
              <a:t>WELCOME TO SHINE</a:t>
            </a:r>
            <a:endParaRPr lang="en-US" dirty="0">
              <a:solidFill>
                <a:srgbClr val="93C23D"/>
              </a:solidFill>
            </a:endParaRPr>
          </a:p>
        </p:txBody>
      </p:sp>
      <p:pic>
        <p:nvPicPr>
          <p:cNvPr id="8" name="Picture Placeholder 7">
            <a:extLst>
              <a:ext uri="{FF2B5EF4-FFF2-40B4-BE49-F238E27FC236}">
                <a16:creationId xmlns:a16="http://schemas.microsoft.com/office/drawing/2014/main" id="{93D2A664-F8EC-E447-9C2D-A8AE083445B2}"/>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b="-135"/>
          <a:stretch/>
        </p:blipFill>
        <p:spPr>
          <a:xfrm>
            <a:off x="0" y="8806"/>
            <a:ext cx="5276115" cy="6505415"/>
          </a:xfrm>
        </p:spPr>
      </p:pic>
    </p:spTree>
    <p:extLst>
      <p:ext uri="{BB962C8B-B14F-4D97-AF65-F5344CB8AC3E}">
        <p14:creationId xmlns:p14="http://schemas.microsoft.com/office/powerpoint/2010/main" val="298798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42FE1C5-2BC1-4FF7-8D07-0B3A12CBD08B}"/>
              </a:ext>
            </a:extLst>
          </p:cNvPr>
          <p:cNvSpPr>
            <a:spLocks noGrp="1"/>
          </p:cNvSpPr>
          <p:nvPr>
            <p:ph type="body" sz="quarter" idx="16"/>
          </p:nvPr>
        </p:nvSpPr>
        <p:spPr>
          <a:xfrm>
            <a:off x="4033045" y="172389"/>
            <a:ext cx="4327525" cy="579437"/>
          </a:xfrm>
        </p:spPr>
        <p:txBody>
          <a:bodyPr>
            <a:normAutofit lnSpcReduction="10000"/>
          </a:bodyPr>
          <a:lstStyle/>
          <a:p>
            <a:r>
              <a:rPr lang="hr-BA" dirty="0"/>
              <a:t>S</a:t>
            </a:r>
            <a:r>
              <a:rPr lang="en-US" dirty="0"/>
              <a:t>ervant Leadership</a:t>
            </a:r>
            <a:endParaRPr lang="en-IE" dirty="0"/>
          </a:p>
        </p:txBody>
      </p:sp>
      <p:sp>
        <p:nvSpPr>
          <p:cNvPr id="7" name="TextBox 6">
            <a:extLst>
              <a:ext uri="{FF2B5EF4-FFF2-40B4-BE49-F238E27FC236}">
                <a16:creationId xmlns:a16="http://schemas.microsoft.com/office/drawing/2014/main" id="{90AD737F-2FEB-4601-B19A-85DB07007908}"/>
              </a:ext>
            </a:extLst>
          </p:cNvPr>
          <p:cNvSpPr txBox="1"/>
          <p:nvPr/>
        </p:nvSpPr>
        <p:spPr>
          <a:xfrm>
            <a:off x="1471613" y="1249343"/>
            <a:ext cx="6105524" cy="584775"/>
          </a:xfrm>
          <a:prstGeom prst="rect">
            <a:avLst/>
          </a:prstGeom>
          <a:noFill/>
        </p:spPr>
        <p:txBody>
          <a:bodyPr wrap="square">
            <a:spAutoFit/>
          </a:bodyPr>
          <a:lstStyle/>
          <a:p>
            <a:r>
              <a:rPr lang="hr-BA" sz="3200" b="1" i="1" dirty="0">
                <a:solidFill>
                  <a:srgbClr val="93C23D"/>
                </a:solidFill>
              </a:rPr>
              <a:t>A </a:t>
            </a:r>
            <a:r>
              <a:rPr lang="en-US" sz="3200" b="1" i="1" dirty="0">
                <a:solidFill>
                  <a:srgbClr val="93C23D"/>
                </a:solidFill>
              </a:rPr>
              <a:t>clear focus on a moral compass </a:t>
            </a:r>
            <a:endParaRPr lang="hr-BA" sz="3200" b="1" i="1" dirty="0">
              <a:solidFill>
                <a:srgbClr val="93C23D"/>
              </a:solidFill>
            </a:endParaRPr>
          </a:p>
        </p:txBody>
      </p:sp>
      <p:sp>
        <p:nvSpPr>
          <p:cNvPr id="9" name="TextBox 8">
            <a:extLst>
              <a:ext uri="{FF2B5EF4-FFF2-40B4-BE49-F238E27FC236}">
                <a16:creationId xmlns:a16="http://schemas.microsoft.com/office/drawing/2014/main" id="{97C2E298-6AE7-4D7F-B7E1-AC7D75ABF2FA}"/>
              </a:ext>
            </a:extLst>
          </p:cNvPr>
          <p:cNvSpPr txBox="1"/>
          <p:nvPr/>
        </p:nvSpPr>
        <p:spPr>
          <a:xfrm>
            <a:off x="7857333" y="4339262"/>
            <a:ext cx="6105524" cy="523220"/>
          </a:xfrm>
          <a:prstGeom prst="rect">
            <a:avLst/>
          </a:prstGeom>
          <a:noFill/>
        </p:spPr>
        <p:txBody>
          <a:bodyPr wrap="square">
            <a:spAutoFit/>
          </a:bodyPr>
          <a:lstStyle/>
          <a:p>
            <a:r>
              <a:rPr lang="en-US" sz="2800" b="1" i="1" dirty="0">
                <a:solidFill>
                  <a:srgbClr val="9D5EA9"/>
                </a:solidFill>
              </a:rPr>
              <a:t>serving the community</a:t>
            </a:r>
            <a:endParaRPr lang="hr-BA" sz="2800" b="1" i="1" dirty="0">
              <a:solidFill>
                <a:srgbClr val="9D5EA9"/>
              </a:solidFill>
            </a:endParaRPr>
          </a:p>
        </p:txBody>
      </p:sp>
      <p:sp>
        <p:nvSpPr>
          <p:cNvPr id="11" name="TextBox 10">
            <a:extLst>
              <a:ext uri="{FF2B5EF4-FFF2-40B4-BE49-F238E27FC236}">
                <a16:creationId xmlns:a16="http://schemas.microsoft.com/office/drawing/2014/main" id="{ED62AF20-1A51-447D-84AB-1F42C3EC9049}"/>
              </a:ext>
            </a:extLst>
          </p:cNvPr>
          <p:cNvSpPr txBox="1"/>
          <p:nvPr/>
        </p:nvSpPr>
        <p:spPr>
          <a:xfrm>
            <a:off x="4804571" y="1883229"/>
            <a:ext cx="6105524" cy="954107"/>
          </a:xfrm>
          <a:prstGeom prst="rect">
            <a:avLst/>
          </a:prstGeom>
          <a:noFill/>
        </p:spPr>
        <p:txBody>
          <a:bodyPr wrap="square">
            <a:spAutoFit/>
          </a:bodyPr>
          <a:lstStyle/>
          <a:p>
            <a:pPr algn="ctr"/>
            <a:r>
              <a:rPr lang="en-US" sz="2800" b="1" dirty="0">
                <a:solidFill>
                  <a:srgbClr val="452771"/>
                </a:solidFill>
                <a:effectLst>
                  <a:outerShdw blurRad="38100" dist="38100" dir="2700000" algn="tl">
                    <a:srgbClr val="000000">
                      <a:alpha val="43137"/>
                    </a:srgbClr>
                  </a:outerShdw>
                </a:effectLst>
              </a:rPr>
              <a:t>genuinely concerned about the broader community </a:t>
            </a:r>
            <a:endParaRPr lang="hr-BA" sz="2800" b="1" dirty="0">
              <a:solidFill>
                <a:srgbClr val="452771"/>
              </a:solidFill>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6EAFB44F-FEC8-4884-B549-79D34F232CFD}"/>
              </a:ext>
            </a:extLst>
          </p:cNvPr>
          <p:cNvSpPr txBox="1"/>
          <p:nvPr/>
        </p:nvSpPr>
        <p:spPr>
          <a:xfrm>
            <a:off x="2328863" y="5928180"/>
            <a:ext cx="6105524" cy="646331"/>
          </a:xfrm>
          <a:prstGeom prst="rect">
            <a:avLst/>
          </a:prstGeom>
          <a:noFill/>
        </p:spPr>
        <p:txBody>
          <a:bodyPr wrap="square">
            <a:spAutoFit/>
          </a:bodyPr>
          <a:lstStyle/>
          <a:p>
            <a:r>
              <a:rPr lang="en-US" sz="3600" b="1" dirty="0">
                <a:solidFill>
                  <a:srgbClr val="853693"/>
                </a:solidFill>
                <a:latin typeface="Cooper Black" panose="0208090404030B020404" pitchFamily="18" charset="0"/>
              </a:rPr>
              <a:t>focus on ethics</a:t>
            </a:r>
            <a:endParaRPr lang="hr-BA" sz="3600" b="1" dirty="0">
              <a:solidFill>
                <a:srgbClr val="853693"/>
              </a:solidFill>
              <a:latin typeface="Cooper Black" panose="0208090404030B020404" pitchFamily="18" charset="0"/>
            </a:endParaRPr>
          </a:p>
        </p:txBody>
      </p:sp>
      <p:sp>
        <p:nvSpPr>
          <p:cNvPr id="15" name="TextBox 14">
            <a:extLst>
              <a:ext uri="{FF2B5EF4-FFF2-40B4-BE49-F238E27FC236}">
                <a16:creationId xmlns:a16="http://schemas.microsoft.com/office/drawing/2014/main" id="{CE59CB1D-187E-48D5-95D8-4D202112CAF7}"/>
              </a:ext>
            </a:extLst>
          </p:cNvPr>
          <p:cNvSpPr txBox="1"/>
          <p:nvPr/>
        </p:nvSpPr>
        <p:spPr>
          <a:xfrm>
            <a:off x="751684" y="5342887"/>
            <a:ext cx="4043362" cy="369332"/>
          </a:xfrm>
          <a:prstGeom prst="rect">
            <a:avLst/>
          </a:prstGeom>
          <a:noFill/>
        </p:spPr>
        <p:txBody>
          <a:bodyPr wrap="square">
            <a:spAutoFit/>
          </a:bodyPr>
          <a:lstStyle/>
          <a:p>
            <a:r>
              <a:rPr lang="en-US" dirty="0">
                <a:solidFill>
                  <a:srgbClr val="853693"/>
                </a:solidFill>
                <a:latin typeface="Amasis MT Pro Black" panose="02040A04050005020304" pitchFamily="18" charset="0"/>
              </a:rPr>
              <a:t>community development</a:t>
            </a:r>
            <a:endParaRPr lang="hr-BA" dirty="0">
              <a:solidFill>
                <a:srgbClr val="853693"/>
              </a:solidFill>
              <a:latin typeface="Amasis MT Pro Black" panose="02040A04050005020304" pitchFamily="18" charset="0"/>
            </a:endParaRPr>
          </a:p>
        </p:txBody>
      </p:sp>
      <p:sp>
        <p:nvSpPr>
          <p:cNvPr id="17" name="TextBox 16">
            <a:extLst>
              <a:ext uri="{FF2B5EF4-FFF2-40B4-BE49-F238E27FC236}">
                <a16:creationId xmlns:a16="http://schemas.microsoft.com/office/drawing/2014/main" id="{BAED3595-309F-496E-AC1F-CA9D272C7B2A}"/>
              </a:ext>
            </a:extLst>
          </p:cNvPr>
          <p:cNvSpPr txBox="1"/>
          <p:nvPr/>
        </p:nvSpPr>
        <p:spPr>
          <a:xfrm>
            <a:off x="6749777" y="3661274"/>
            <a:ext cx="6105524" cy="584775"/>
          </a:xfrm>
          <a:prstGeom prst="rect">
            <a:avLst/>
          </a:prstGeom>
          <a:noFill/>
        </p:spPr>
        <p:txBody>
          <a:bodyPr wrap="square">
            <a:spAutoFit/>
          </a:bodyPr>
          <a:lstStyle/>
          <a:p>
            <a:r>
              <a:rPr lang="en-US" sz="3200" b="1" i="1" dirty="0">
                <a:solidFill>
                  <a:srgbClr val="92D050"/>
                </a:solidFill>
                <a:latin typeface="Courier New" panose="02070309020205020404" pitchFamily="49" charset="0"/>
                <a:cs typeface="Courier New" panose="02070309020205020404" pitchFamily="49" charset="0"/>
              </a:rPr>
              <a:t>self-sacrifice</a:t>
            </a:r>
            <a:endParaRPr lang="hr-BA" sz="3200" b="1" i="1" dirty="0">
              <a:solidFill>
                <a:srgbClr val="92D050"/>
              </a:solidFill>
              <a:latin typeface="Courier New" panose="02070309020205020404" pitchFamily="49" charset="0"/>
              <a:cs typeface="Courier New" panose="02070309020205020404" pitchFamily="49" charset="0"/>
            </a:endParaRPr>
          </a:p>
        </p:txBody>
      </p:sp>
      <p:sp>
        <p:nvSpPr>
          <p:cNvPr id="19" name="TextBox 18">
            <a:extLst>
              <a:ext uri="{FF2B5EF4-FFF2-40B4-BE49-F238E27FC236}">
                <a16:creationId xmlns:a16="http://schemas.microsoft.com/office/drawing/2014/main" id="{FF39336C-DA37-4135-BE98-32F62BC64042}"/>
              </a:ext>
            </a:extLst>
          </p:cNvPr>
          <p:cNvSpPr txBox="1"/>
          <p:nvPr/>
        </p:nvSpPr>
        <p:spPr>
          <a:xfrm>
            <a:off x="5873751" y="5520586"/>
            <a:ext cx="4222749" cy="707886"/>
          </a:xfrm>
          <a:prstGeom prst="rect">
            <a:avLst/>
          </a:prstGeom>
          <a:noFill/>
        </p:spPr>
        <p:txBody>
          <a:bodyPr wrap="square">
            <a:spAutoFit/>
          </a:bodyPr>
          <a:lstStyle/>
          <a:p>
            <a:pPr algn="ctr"/>
            <a:r>
              <a:rPr lang="en-US" sz="2000" dirty="0">
                <a:solidFill>
                  <a:srgbClr val="452771"/>
                </a:solidFill>
                <a:latin typeface="Amasis MT Pro Black" panose="02040A04050005020304" pitchFamily="18" charset="0"/>
              </a:rPr>
              <a:t>positive impact on employee commitment</a:t>
            </a:r>
            <a:endParaRPr lang="hr-BA" sz="2000" dirty="0">
              <a:solidFill>
                <a:srgbClr val="452771"/>
              </a:solidFill>
              <a:latin typeface="Amasis MT Pro Black" panose="02040A04050005020304" pitchFamily="18" charset="0"/>
            </a:endParaRPr>
          </a:p>
        </p:txBody>
      </p:sp>
      <p:sp>
        <p:nvSpPr>
          <p:cNvPr id="21" name="TextBox 20">
            <a:extLst>
              <a:ext uri="{FF2B5EF4-FFF2-40B4-BE49-F238E27FC236}">
                <a16:creationId xmlns:a16="http://schemas.microsoft.com/office/drawing/2014/main" id="{EED63B26-B76A-4B32-ADAD-F43893EFA206}"/>
              </a:ext>
            </a:extLst>
          </p:cNvPr>
          <p:cNvSpPr txBox="1"/>
          <p:nvPr/>
        </p:nvSpPr>
        <p:spPr>
          <a:xfrm>
            <a:off x="2328863" y="4354030"/>
            <a:ext cx="6105524" cy="646331"/>
          </a:xfrm>
          <a:prstGeom prst="rect">
            <a:avLst/>
          </a:prstGeom>
          <a:noFill/>
        </p:spPr>
        <p:txBody>
          <a:bodyPr wrap="square">
            <a:spAutoFit/>
          </a:bodyPr>
          <a:lstStyle/>
          <a:p>
            <a:r>
              <a:rPr lang="en-US" sz="3600" dirty="0">
                <a:solidFill>
                  <a:schemeClr val="accent2">
                    <a:lumMod val="75000"/>
                  </a:schemeClr>
                </a:solidFill>
              </a:rPr>
              <a:t>employee citizenship </a:t>
            </a:r>
            <a:endParaRPr lang="hr-BA" sz="3600" dirty="0">
              <a:solidFill>
                <a:schemeClr val="accent2">
                  <a:lumMod val="75000"/>
                </a:schemeClr>
              </a:solidFill>
            </a:endParaRPr>
          </a:p>
        </p:txBody>
      </p:sp>
      <p:sp>
        <p:nvSpPr>
          <p:cNvPr id="23" name="TextBox 22">
            <a:extLst>
              <a:ext uri="{FF2B5EF4-FFF2-40B4-BE49-F238E27FC236}">
                <a16:creationId xmlns:a16="http://schemas.microsoft.com/office/drawing/2014/main" id="{D65917C7-D080-45DC-8E01-ACC67DC56C75}"/>
              </a:ext>
            </a:extLst>
          </p:cNvPr>
          <p:cNvSpPr txBox="1"/>
          <p:nvPr/>
        </p:nvSpPr>
        <p:spPr>
          <a:xfrm>
            <a:off x="1266825" y="2278820"/>
            <a:ext cx="6105524" cy="584775"/>
          </a:xfrm>
          <a:prstGeom prst="rect">
            <a:avLst/>
          </a:prstGeom>
          <a:noFill/>
        </p:spPr>
        <p:txBody>
          <a:bodyPr wrap="square">
            <a:spAutoFit/>
          </a:bodyPr>
          <a:lstStyle/>
          <a:p>
            <a:r>
              <a:rPr lang="hr-BA" sz="3200" dirty="0">
                <a:solidFill>
                  <a:srgbClr val="80318E"/>
                </a:solidFill>
                <a:effectLst>
                  <a:outerShdw blurRad="38100" dist="38100" dir="2700000" algn="tl">
                    <a:srgbClr val="000000">
                      <a:alpha val="43137"/>
                    </a:srgbClr>
                  </a:outerShdw>
                </a:effectLst>
              </a:rPr>
              <a:t>Participation </a:t>
            </a:r>
          </a:p>
        </p:txBody>
      </p:sp>
      <p:sp>
        <p:nvSpPr>
          <p:cNvPr id="25" name="TextBox 24">
            <a:extLst>
              <a:ext uri="{FF2B5EF4-FFF2-40B4-BE49-F238E27FC236}">
                <a16:creationId xmlns:a16="http://schemas.microsoft.com/office/drawing/2014/main" id="{D9A4A0FC-61B2-48A2-91FE-60A9599AD822}"/>
              </a:ext>
            </a:extLst>
          </p:cNvPr>
          <p:cNvSpPr txBox="1"/>
          <p:nvPr/>
        </p:nvSpPr>
        <p:spPr>
          <a:xfrm>
            <a:off x="385763" y="3529804"/>
            <a:ext cx="6105524" cy="584775"/>
          </a:xfrm>
          <a:prstGeom prst="rect">
            <a:avLst/>
          </a:prstGeom>
          <a:noFill/>
        </p:spPr>
        <p:txBody>
          <a:bodyPr wrap="square">
            <a:spAutoFit/>
          </a:bodyPr>
          <a:lstStyle/>
          <a:p>
            <a:r>
              <a:rPr lang="hr-BA" sz="3200" u="sng" dirty="0">
                <a:solidFill>
                  <a:srgbClr val="93C23D"/>
                </a:solidFill>
              </a:rPr>
              <a:t>C</a:t>
            </a:r>
            <a:r>
              <a:rPr lang="en-US" sz="3200" u="sng" dirty="0">
                <a:solidFill>
                  <a:srgbClr val="93C23D"/>
                </a:solidFill>
              </a:rPr>
              <a:t>limate of fairness </a:t>
            </a:r>
            <a:endParaRPr lang="hr-BA" sz="3200" u="sng" dirty="0">
              <a:solidFill>
                <a:srgbClr val="93C23D"/>
              </a:solidFill>
            </a:endParaRPr>
          </a:p>
        </p:txBody>
      </p:sp>
      <p:sp>
        <p:nvSpPr>
          <p:cNvPr id="27" name="TextBox 26">
            <a:extLst>
              <a:ext uri="{FF2B5EF4-FFF2-40B4-BE49-F238E27FC236}">
                <a16:creationId xmlns:a16="http://schemas.microsoft.com/office/drawing/2014/main" id="{55496250-835A-42FE-9705-40803FBEDC84}"/>
              </a:ext>
            </a:extLst>
          </p:cNvPr>
          <p:cNvSpPr txBox="1"/>
          <p:nvPr/>
        </p:nvSpPr>
        <p:spPr>
          <a:xfrm>
            <a:off x="8191500" y="2958470"/>
            <a:ext cx="4371975" cy="461665"/>
          </a:xfrm>
          <a:prstGeom prst="rect">
            <a:avLst/>
          </a:prstGeom>
          <a:noFill/>
        </p:spPr>
        <p:txBody>
          <a:bodyPr wrap="square">
            <a:spAutoFit/>
          </a:bodyPr>
          <a:lstStyle/>
          <a:p>
            <a:r>
              <a:rPr lang="en-US" sz="2400" i="1" dirty="0">
                <a:solidFill>
                  <a:srgbClr val="C319FF"/>
                </a:solidFill>
              </a:rPr>
              <a:t>INTERPERSONAL HELPING</a:t>
            </a:r>
            <a:endParaRPr lang="hr-BA" sz="2400" i="1" dirty="0">
              <a:solidFill>
                <a:srgbClr val="C319FF"/>
              </a:solidFill>
            </a:endParaRPr>
          </a:p>
        </p:txBody>
      </p:sp>
      <p:sp>
        <p:nvSpPr>
          <p:cNvPr id="29" name="TextBox 28">
            <a:extLst>
              <a:ext uri="{FF2B5EF4-FFF2-40B4-BE49-F238E27FC236}">
                <a16:creationId xmlns:a16="http://schemas.microsoft.com/office/drawing/2014/main" id="{161A21CA-E9FC-45E8-938D-70E959247EED}"/>
              </a:ext>
            </a:extLst>
          </p:cNvPr>
          <p:cNvSpPr txBox="1"/>
          <p:nvPr/>
        </p:nvSpPr>
        <p:spPr>
          <a:xfrm>
            <a:off x="3919537" y="2752893"/>
            <a:ext cx="6457950" cy="1015663"/>
          </a:xfrm>
          <a:prstGeom prst="rect">
            <a:avLst/>
          </a:prstGeom>
          <a:noFill/>
        </p:spPr>
        <p:txBody>
          <a:bodyPr wrap="square">
            <a:spAutoFit/>
          </a:bodyPr>
          <a:lstStyle/>
          <a:p>
            <a:r>
              <a:rPr lang="hr-BA" sz="6000" b="1" i="1" dirty="0">
                <a:solidFill>
                  <a:srgbClr val="853693"/>
                </a:solidFill>
              </a:rPr>
              <a:t>humility</a:t>
            </a:r>
            <a:endParaRPr lang="en-US" sz="6000" b="1" i="1" dirty="0">
              <a:solidFill>
                <a:srgbClr val="853693"/>
              </a:solidFill>
            </a:endParaRPr>
          </a:p>
        </p:txBody>
      </p:sp>
      <p:cxnSp>
        <p:nvCxnSpPr>
          <p:cNvPr id="31" name="Straight Connector 30">
            <a:extLst>
              <a:ext uri="{FF2B5EF4-FFF2-40B4-BE49-F238E27FC236}">
                <a16:creationId xmlns:a16="http://schemas.microsoft.com/office/drawing/2014/main" id="{DB5C342E-06C8-4330-8D08-CFC655FDD78C}"/>
              </a:ext>
            </a:extLst>
          </p:cNvPr>
          <p:cNvCxnSpPr/>
          <p:nvPr/>
        </p:nvCxnSpPr>
        <p:spPr>
          <a:xfrm>
            <a:off x="1123950" y="847725"/>
            <a:ext cx="10306050" cy="0"/>
          </a:xfrm>
          <a:prstGeom prst="line">
            <a:avLst/>
          </a:prstGeom>
          <a:ln>
            <a:solidFill>
              <a:srgbClr val="9D5EA9"/>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72665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97B8795-FA71-AA41-95CC-B6B2FB5A058B}"/>
              </a:ext>
            </a:extLst>
          </p:cNvPr>
          <p:cNvSpPr>
            <a:spLocks noGrp="1"/>
          </p:cNvSpPr>
          <p:nvPr>
            <p:ph type="body" sz="quarter" idx="13"/>
          </p:nvPr>
        </p:nvSpPr>
        <p:spPr>
          <a:xfrm>
            <a:off x="3998015" y="1228726"/>
            <a:ext cx="4368800" cy="4223808"/>
          </a:xfrm>
        </p:spPr>
        <p:txBody>
          <a:bodyPr>
            <a:normAutofit lnSpcReduction="10000"/>
          </a:bodyPr>
          <a:lstStyle/>
          <a:p>
            <a:r>
              <a:rPr lang="en-US" dirty="0">
                <a:solidFill>
                  <a:srgbClr val="93C23D"/>
                </a:solidFill>
              </a:rPr>
              <a:t>Servant leadership </a:t>
            </a:r>
            <a:r>
              <a:rPr lang="en-US" dirty="0"/>
              <a:t>is a tough transition for many managers who are programmed to put their own needs first, be driven by success, and tell people what to do. </a:t>
            </a:r>
            <a:endParaRPr lang="hr-BA" dirty="0"/>
          </a:p>
          <a:p>
            <a:r>
              <a:rPr lang="hr-BA" dirty="0"/>
              <a:t>The best thing to get started with this approach is to focus on </a:t>
            </a:r>
            <a:r>
              <a:rPr lang="en-US" b="1" dirty="0">
                <a:solidFill>
                  <a:srgbClr val="93C23D"/>
                </a:solidFill>
              </a:rPr>
              <a:t>humility</a:t>
            </a:r>
            <a:r>
              <a:rPr lang="hr-BA" b="1" dirty="0">
                <a:solidFill>
                  <a:srgbClr val="93C23D"/>
                </a:solidFill>
              </a:rPr>
              <a:t>!</a:t>
            </a:r>
            <a:endParaRPr lang="en-IE" b="1" dirty="0">
              <a:solidFill>
                <a:srgbClr val="93C23D"/>
              </a:solidFill>
            </a:endParaRPr>
          </a:p>
          <a:p>
            <a:endParaRPr lang="en-US" dirty="0"/>
          </a:p>
        </p:txBody>
      </p:sp>
    </p:spTree>
    <p:extLst>
      <p:ext uri="{BB962C8B-B14F-4D97-AF65-F5344CB8AC3E}">
        <p14:creationId xmlns:p14="http://schemas.microsoft.com/office/powerpoint/2010/main" val="4110173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3566E5-F7EC-C14B-81A7-E7B5A6FEFA4F}"/>
              </a:ext>
            </a:extLst>
          </p:cNvPr>
          <p:cNvSpPr>
            <a:spLocks noGrp="1"/>
          </p:cNvSpPr>
          <p:nvPr>
            <p:ph type="body" sz="quarter" idx="13"/>
          </p:nvPr>
        </p:nvSpPr>
        <p:spPr>
          <a:xfrm>
            <a:off x="783177" y="943935"/>
            <a:ext cx="4146632" cy="5152065"/>
          </a:xfrm>
        </p:spPr>
        <p:txBody>
          <a:bodyPr>
            <a:noAutofit/>
          </a:bodyPr>
          <a:lstStyle/>
          <a:p>
            <a:pPr>
              <a:buClr>
                <a:srgbClr val="452771"/>
              </a:buClr>
            </a:pPr>
            <a:r>
              <a:rPr lang="en-US" sz="2300" dirty="0"/>
              <a:t>Don’t ask what </a:t>
            </a:r>
            <a:r>
              <a:rPr lang="hr-BA" sz="2300" dirty="0"/>
              <a:t>people </a:t>
            </a:r>
            <a:r>
              <a:rPr lang="en-US" sz="2300" dirty="0"/>
              <a:t>can do for you. Think of what you can do for them. Your job as a leader is to be of service to them. </a:t>
            </a:r>
            <a:endParaRPr lang="hr-BA" sz="2300" dirty="0"/>
          </a:p>
          <a:p>
            <a:pPr>
              <a:buClr>
                <a:srgbClr val="452771"/>
              </a:buClr>
            </a:pPr>
            <a:r>
              <a:rPr lang="en-US" sz="2300" dirty="0"/>
              <a:t>How can you relieve their stress? Protect them from undue pressure? Pitch in to help them? </a:t>
            </a:r>
            <a:endParaRPr lang="hr-BA" sz="2300" dirty="0"/>
          </a:p>
          <a:p>
            <a:pPr>
              <a:buClr>
                <a:srgbClr val="452771"/>
              </a:buClr>
            </a:pPr>
            <a:r>
              <a:rPr lang="en-US" sz="2300" dirty="0"/>
              <a:t>Think about creative ways of helping ease their lives</a:t>
            </a:r>
            <a:endParaRPr lang="hr-BA" sz="2300" dirty="0"/>
          </a:p>
          <a:p>
            <a:pPr>
              <a:buClr>
                <a:srgbClr val="452771"/>
              </a:buClr>
            </a:pPr>
            <a:r>
              <a:rPr lang="hr-BA" sz="2300" dirty="0"/>
              <a:t>H</a:t>
            </a:r>
            <a:r>
              <a:rPr lang="en-US" sz="2300" dirty="0"/>
              <a:t>elp </a:t>
            </a:r>
            <a:r>
              <a:rPr lang="hr-BA" sz="2300" dirty="0"/>
              <a:t>your team</a:t>
            </a:r>
            <a:r>
              <a:rPr lang="en-US" sz="2300" dirty="0"/>
              <a:t> reach their goals.</a:t>
            </a:r>
            <a:r>
              <a:rPr lang="hr-BA" sz="2300" dirty="0"/>
              <a:t> </a:t>
            </a:r>
            <a:r>
              <a:rPr lang="en-US" sz="2300" dirty="0"/>
              <a:t>This involves getting to know them.</a:t>
            </a:r>
            <a:r>
              <a:rPr lang="hr-BA" sz="2300" dirty="0"/>
              <a:t> </a:t>
            </a:r>
            <a:r>
              <a:rPr lang="en-US" sz="2300" dirty="0"/>
              <a:t>Learn about who they are and what their values and priorities are.</a:t>
            </a:r>
          </a:p>
          <a:p>
            <a:endParaRPr lang="en-US" sz="2300" dirty="0"/>
          </a:p>
        </p:txBody>
      </p:sp>
      <p:sp>
        <p:nvSpPr>
          <p:cNvPr id="3" name="Text Placeholder 2">
            <a:extLst>
              <a:ext uri="{FF2B5EF4-FFF2-40B4-BE49-F238E27FC236}">
                <a16:creationId xmlns:a16="http://schemas.microsoft.com/office/drawing/2014/main" id="{6A299474-8F9C-E044-8F6D-1ED148746833}"/>
              </a:ext>
            </a:extLst>
          </p:cNvPr>
          <p:cNvSpPr>
            <a:spLocks noGrp="1"/>
          </p:cNvSpPr>
          <p:nvPr>
            <p:ph type="body" sz="quarter" idx="14"/>
          </p:nvPr>
        </p:nvSpPr>
        <p:spPr>
          <a:xfrm>
            <a:off x="5662650" y="586127"/>
            <a:ext cx="3852411" cy="4970130"/>
          </a:xfrm>
        </p:spPr>
        <p:txBody>
          <a:bodyPr>
            <a:normAutofit/>
          </a:bodyPr>
          <a:lstStyle/>
          <a:p>
            <a:r>
              <a:rPr lang="hr-BA" sz="3600" b="1" dirty="0">
                <a:solidFill>
                  <a:srgbClr val="93C23D"/>
                </a:solidFill>
              </a:rPr>
              <a:t>HO</a:t>
            </a:r>
            <a:r>
              <a:rPr lang="en-US" sz="3600" b="1" dirty="0">
                <a:solidFill>
                  <a:srgbClr val="93C23D"/>
                </a:solidFill>
              </a:rPr>
              <a:t>W TO ACHIEVE SERVANT LEADERSHIP</a:t>
            </a:r>
            <a:r>
              <a:rPr lang="hr-BA" sz="3600" b="1" dirty="0">
                <a:solidFill>
                  <a:srgbClr val="93C23D"/>
                </a:solidFill>
              </a:rPr>
              <a:t>?</a:t>
            </a:r>
            <a:endParaRPr lang="en-US" sz="3600" b="1" dirty="0">
              <a:solidFill>
                <a:srgbClr val="93C23D"/>
              </a:solidFill>
            </a:endParaRPr>
          </a:p>
        </p:txBody>
      </p:sp>
      <p:sp>
        <p:nvSpPr>
          <p:cNvPr id="4" name="Text Placeholder 3">
            <a:extLst>
              <a:ext uri="{FF2B5EF4-FFF2-40B4-BE49-F238E27FC236}">
                <a16:creationId xmlns:a16="http://schemas.microsoft.com/office/drawing/2014/main" id="{8FC532B7-0E85-0A43-B4CD-EF0907A341D1}"/>
              </a:ext>
            </a:extLst>
          </p:cNvPr>
          <p:cNvSpPr>
            <a:spLocks noGrp="1"/>
          </p:cNvSpPr>
          <p:nvPr>
            <p:ph type="body" sz="quarter" idx="4294967295"/>
          </p:nvPr>
        </p:nvSpPr>
        <p:spPr>
          <a:xfrm>
            <a:off x="5541427" y="2523974"/>
            <a:ext cx="5681866" cy="4970130"/>
          </a:xfrm>
        </p:spPr>
        <p:txBody>
          <a:bodyPr>
            <a:normAutofit/>
          </a:bodyPr>
          <a:lstStyle/>
          <a:p>
            <a:pPr>
              <a:buClr>
                <a:srgbClr val="93C23D"/>
              </a:buClr>
            </a:pPr>
            <a:r>
              <a:rPr lang="en-US" sz="2200" dirty="0">
                <a:solidFill>
                  <a:srgbClr val="09446A"/>
                </a:solidFill>
              </a:rPr>
              <a:t>Be humble. You are not supposed to have all the answers and dictate to others. </a:t>
            </a:r>
          </a:p>
          <a:p>
            <a:pPr>
              <a:buClr>
                <a:srgbClr val="93C23D"/>
              </a:buClr>
            </a:pPr>
            <a:r>
              <a:rPr lang="en-US" sz="2200" dirty="0">
                <a:solidFill>
                  <a:srgbClr val="09446A"/>
                </a:solidFill>
              </a:rPr>
              <a:t>Be open with your </a:t>
            </a:r>
            <a:r>
              <a:rPr lang="hr-BA" sz="2200" dirty="0">
                <a:solidFill>
                  <a:srgbClr val="09446A"/>
                </a:solidFill>
              </a:rPr>
              <a:t>team</a:t>
            </a:r>
            <a:r>
              <a:rPr lang="en-US" sz="2200" dirty="0">
                <a:solidFill>
                  <a:srgbClr val="09446A"/>
                </a:solidFill>
              </a:rPr>
              <a:t>. Ask them questions. Give them information so that they understand what is going on</a:t>
            </a:r>
            <a:r>
              <a:rPr lang="hr-BA" sz="2200" dirty="0">
                <a:solidFill>
                  <a:srgbClr val="09446A"/>
                </a:solidFill>
              </a:rPr>
              <a:t>.</a:t>
            </a:r>
          </a:p>
          <a:p>
            <a:pPr>
              <a:buClr>
                <a:srgbClr val="93C23D"/>
              </a:buClr>
            </a:pPr>
            <a:r>
              <a:rPr lang="en-US" sz="2200" dirty="0">
                <a:solidFill>
                  <a:srgbClr val="09446A"/>
                </a:solidFill>
              </a:rPr>
              <a:t>Find ways of helping the external community. </a:t>
            </a:r>
          </a:p>
          <a:p>
            <a:pPr>
              <a:buClr>
                <a:srgbClr val="93C23D"/>
              </a:buClr>
            </a:pPr>
            <a:endParaRPr lang="en-US" sz="2400" dirty="0"/>
          </a:p>
        </p:txBody>
      </p:sp>
    </p:spTree>
    <p:extLst>
      <p:ext uri="{BB962C8B-B14F-4D97-AF65-F5344CB8AC3E}">
        <p14:creationId xmlns:p14="http://schemas.microsoft.com/office/powerpoint/2010/main" val="2398507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C88999-00CC-4518-9219-E8B6DEEAD026}"/>
              </a:ext>
            </a:extLst>
          </p:cNvPr>
          <p:cNvSpPr>
            <a:spLocks noGrp="1"/>
          </p:cNvSpPr>
          <p:nvPr>
            <p:ph type="body" sz="quarter" idx="18"/>
          </p:nvPr>
        </p:nvSpPr>
        <p:spPr>
          <a:xfrm>
            <a:off x="6096000" y="3320876"/>
            <a:ext cx="5350934" cy="612026"/>
          </a:xfrm>
        </p:spPr>
        <p:txBody>
          <a:bodyPr>
            <a:normAutofit fontScale="85000" lnSpcReduction="10000"/>
          </a:bodyPr>
          <a:lstStyle/>
          <a:p>
            <a:r>
              <a:rPr lang="en-US" sz="4000" dirty="0">
                <a:hlinkClick r:id="rId2"/>
              </a:rPr>
              <a:t>https://www.greenleaf.org/</a:t>
            </a:r>
            <a:r>
              <a:rPr lang="hr-BA" sz="4000" dirty="0"/>
              <a:t> </a:t>
            </a:r>
          </a:p>
          <a:p>
            <a:endParaRPr lang="hr-BA" sz="4000" dirty="0"/>
          </a:p>
          <a:p>
            <a:endParaRPr lang="en-US" sz="4000" dirty="0"/>
          </a:p>
        </p:txBody>
      </p:sp>
      <p:sp>
        <p:nvSpPr>
          <p:cNvPr id="4" name="Text Placeholder 3">
            <a:extLst>
              <a:ext uri="{FF2B5EF4-FFF2-40B4-BE49-F238E27FC236}">
                <a16:creationId xmlns:a16="http://schemas.microsoft.com/office/drawing/2014/main" id="{871091E7-7B23-4B89-B0C3-F191EB7EE6D6}"/>
              </a:ext>
            </a:extLst>
          </p:cNvPr>
          <p:cNvSpPr>
            <a:spLocks noGrp="1"/>
          </p:cNvSpPr>
          <p:nvPr>
            <p:ph type="body" sz="quarter" idx="16"/>
          </p:nvPr>
        </p:nvSpPr>
        <p:spPr>
          <a:xfrm>
            <a:off x="3076575" y="232143"/>
            <a:ext cx="6153150" cy="580518"/>
          </a:xfrm>
        </p:spPr>
        <p:txBody>
          <a:bodyPr>
            <a:normAutofit/>
          </a:bodyPr>
          <a:lstStyle/>
          <a:p>
            <a:r>
              <a:rPr lang="hr-BA" sz="3200" dirty="0"/>
              <a:t>Read more on servant leadership</a:t>
            </a:r>
            <a:endParaRPr lang="en-US" sz="3200" dirty="0"/>
          </a:p>
        </p:txBody>
      </p:sp>
      <p:pic>
        <p:nvPicPr>
          <p:cNvPr id="17" name="Picture 16" descr="Icon&#10;&#10;Description automatically generated">
            <a:hlinkClick r:id="rId2"/>
            <a:extLst>
              <a:ext uri="{FF2B5EF4-FFF2-40B4-BE49-F238E27FC236}">
                <a16:creationId xmlns:a16="http://schemas.microsoft.com/office/drawing/2014/main" id="{688867E2-7CF8-4D44-A797-F720CCEEF7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650" y="1509251"/>
            <a:ext cx="4895850" cy="4895850"/>
          </a:xfrm>
          <a:prstGeom prst="rect">
            <a:avLst/>
          </a:prstGeom>
        </p:spPr>
      </p:pic>
      <p:sp>
        <p:nvSpPr>
          <p:cNvPr id="19" name="TextBox 18">
            <a:extLst>
              <a:ext uri="{FF2B5EF4-FFF2-40B4-BE49-F238E27FC236}">
                <a16:creationId xmlns:a16="http://schemas.microsoft.com/office/drawing/2014/main" id="{A2AFB646-D7ED-4708-A1B3-B58AD46C69F0}"/>
              </a:ext>
            </a:extLst>
          </p:cNvPr>
          <p:cNvSpPr txBox="1"/>
          <p:nvPr/>
        </p:nvSpPr>
        <p:spPr>
          <a:xfrm>
            <a:off x="4426744" y="1629473"/>
            <a:ext cx="8310562" cy="584775"/>
          </a:xfrm>
          <a:prstGeom prst="rect">
            <a:avLst/>
          </a:prstGeom>
          <a:noFill/>
        </p:spPr>
        <p:txBody>
          <a:bodyPr wrap="square">
            <a:spAutoFit/>
          </a:bodyPr>
          <a:lstStyle/>
          <a:p>
            <a:pPr algn="ctr"/>
            <a:r>
              <a:rPr lang="en-US" sz="3200" b="1" dirty="0">
                <a:solidFill>
                  <a:srgbClr val="87AB81"/>
                </a:solidFill>
              </a:rPr>
              <a:t>Greenleaf Center for Servant Leadership</a:t>
            </a:r>
          </a:p>
        </p:txBody>
      </p:sp>
    </p:spTree>
    <p:extLst>
      <p:ext uri="{BB962C8B-B14F-4D97-AF65-F5344CB8AC3E}">
        <p14:creationId xmlns:p14="http://schemas.microsoft.com/office/powerpoint/2010/main" val="980082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erson holding soccer ball">
            <a:extLst>
              <a:ext uri="{FF2B5EF4-FFF2-40B4-BE49-F238E27FC236}">
                <a16:creationId xmlns:a16="http://schemas.microsoft.com/office/drawing/2014/main" id="{49177356-2150-418B-A825-6E5FA7BC655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8755811" y="0"/>
            <a:ext cx="3436189" cy="6872292"/>
          </a:xfrm>
        </p:spPr>
      </p:pic>
      <p:sp>
        <p:nvSpPr>
          <p:cNvPr id="3" name="Text Placeholder 2">
            <a:extLst>
              <a:ext uri="{FF2B5EF4-FFF2-40B4-BE49-F238E27FC236}">
                <a16:creationId xmlns:a16="http://schemas.microsoft.com/office/drawing/2014/main" id="{B5DAA631-41A2-47B7-B89D-B2D264AA2846}"/>
              </a:ext>
            </a:extLst>
          </p:cNvPr>
          <p:cNvSpPr>
            <a:spLocks noGrp="1"/>
          </p:cNvSpPr>
          <p:nvPr>
            <p:ph type="body" sz="quarter" idx="18"/>
          </p:nvPr>
        </p:nvSpPr>
        <p:spPr>
          <a:xfrm>
            <a:off x="880532" y="1845515"/>
            <a:ext cx="7381151" cy="4146649"/>
          </a:xfrm>
        </p:spPr>
        <p:txBody>
          <a:bodyPr>
            <a:normAutofit lnSpcReduction="10000"/>
          </a:bodyPr>
          <a:lstStyle/>
          <a:p>
            <a:pPr marL="0" indent="0"/>
            <a:r>
              <a:rPr lang="en-US" dirty="0"/>
              <a:t>Effective leaders have to stay </a:t>
            </a:r>
            <a:r>
              <a:rPr lang="en-US" b="1" dirty="0">
                <a:solidFill>
                  <a:srgbClr val="93C23D"/>
                </a:solidFill>
              </a:rPr>
              <a:t>true to themselves</a:t>
            </a:r>
            <a:r>
              <a:rPr lang="en-US" dirty="0"/>
              <a:t>. The authentic leadership approach embraces this value: Its key advice is </a:t>
            </a:r>
            <a:r>
              <a:rPr lang="en-US" b="1" dirty="0">
                <a:solidFill>
                  <a:srgbClr val="93C23D"/>
                </a:solidFill>
              </a:rPr>
              <a:t>“be yourself.” </a:t>
            </a:r>
            <a:endParaRPr lang="hr-BA" b="1" dirty="0">
              <a:solidFill>
                <a:srgbClr val="93C23D"/>
              </a:solidFill>
            </a:endParaRPr>
          </a:p>
          <a:p>
            <a:pPr marL="0" indent="0"/>
            <a:r>
              <a:rPr lang="en-US" dirty="0"/>
              <a:t>Think about it: We all have </a:t>
            </a:r>
            <a:r>
              <a:rPr lang="en-US" b="1" dirty="0">
                <a:solidFill>
                  <a:srgbClr val="93C23D"/>
                </a:solidFill>
              </a:rPr>
              <a:t>different backgrounds</a:t>
            </a:r>
            <a:r>
              <a:rPr lang="en-US" dirty="0"/>
              <a:t>, different life experiences, and different role models. These trigger events over the course of our lives that shape our values, preferences, and priorities. Instead of trying to fit into societal expectations about what a leader should be, act like, or look like, authentic leaders </a:t>
            </a:r>
            <a:r>
              <a:rPr lang="en-US" dirty="0">
                <a:solidFill>
                  <a:srgbClr val="93C23D"/>
                </a:solidFill>
              </a:rPr>
              <a:t>derive their strength from their own past experiences. </a:t>
            </a:r>
            <a:endParaRPr lang="hr-BA" dirty="0">
              <a:solidFill>
                <a:srgbClr val="93C23D"/>
              </a:solidFill>
            </a:endParaRPr>
          </a:p>
          <a:p>
            <a:pPr marL="0" indent="0"/>
            <a:r>
              <a:rPr lang="en-US" dirty="0"/>
              <a:t>Thus, one key characteristic of authentic leaders is that they are </a:t>
            </a:r>
            <a:r>
              <a:rPr lang="en-US" b="1" dirty="0">
                <a:solidFill>
                  <a:srgbClr val="93C23D"/>
                </a:solidFill>
              </a:rPr>
              <a:t>self-aware</a:t>
            </a:r>
            <a:r>
              <a:rPr lang="en-US" dirty="0"/>
              <a:t>.</a:t>
            </a:r>
            <a:endParaRPr lang="en-IE" dirty="0"/>
          </a:p>
        </p:txBody>
      </p:sp>
      <p:sp>
        <p:nvSpPr>
          <p:cNvPr id="4" name="Text Placeholder 3">
            <a:extLst>
              <a:ext uri="{FF2B5EF4-FFF2-40B4-BE49-F238E27FC236}">
                <a16:creationId xmlns:a16="http://schemas.microsoft.com/office/drawing/2014/main" id="{5B8C13BB-9C4B-445D-B750-CAA8F7625BF5}"/>
              </a:ext>
            </a:extLst>
          </p:cNvPr>
          <p:cNvSpPr>
            <a:spLocks noGrp="1"/>
          </p:cNvSpPr>
          <p:nvPr>
            <p:ph type="body" sz="quarter" idx="16"/>
          </p:nvPr>
        </p:nvSpPr>
        <p:spPr>
          <a:xfrm>
            <a:off x="0" y="865835"/>
            <a:ext cx="8060266" cy="580518"/>
          </a:xfrm>
          <a:solidFill>
            <a:srgbClr val="93C23D"/>
          </a:solidFill>
        </p:spPr>
        <p:txBody>
          <a:bodyPr anchor="ctr">
            <a:normAutofit lnSpcReduction="10000"/>
          </a:bodyPr>
          <a:lstStyle/>
          <a:p>
            <a:pPr marL="889000"/>
            <a:r>
              <a:rPr lang="en-US" dirty="0">
                <a:solidFill>
                  <a:schemeClr val="bg1"/>
                </a:solidFill>
              </a:rPr>
              <a:t>Authentic Leadership</a:t>
            </a:r>
            <a:endParaRPr lang="en-IE" dirty="0">
              <a:solidFill>
                <a:schemeClr val="bg1"/>
              </a:solidFill>
            </a:endParaRPr>
          </a:p>
        </p:txBody>
      </p:sp>
      <p:sp>
        <p:nvSpPr>
          <p:cNvPr id="5" name="Oval 4">
            <a:extLst>
              <a:ext uri="{FF2B5EF4-FFF2-40B4-BE49-F238E27FC236}">
                <a16:creationId xmlns:a16="http://schemas.microsoft.com/office/drawing/2014/main" id="{FF30AC14-4164-8B43-BF00-B863DF62AEF3}"/>
              </a:ext>
            </a:extLst>
          </p:cNvPr>
          <p:cNvSpPr/>
          <p:nvPr/>
        </p:nvSpPr>
        <p:spPr>
          <a:xfrm>
            <a:off x="7688840" y="583251"/>
            <a:ext cx="1145685" cy="1145685"/>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Tree>
    <p:extLst>
      <p:ext uri="{BB962C8B-B14F-4D97-AF65-F5344CB8AC3E}">
        <p14:creationId xmlns:p14="http://schemas.microsoft.com/office/powerpoint/2010/main" val="1049784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B0C99F2-27D5-0C40-8737-660C3AC28834}"/>
              </a:ext>
            </a:extLst>
          </p:cNvPr>
          <p:cNvSpPr>
            <a:spLocks noGrp="1"/>
          </p:cNvSpPr>
          <p:nvPr>
            <p:ph type="body" sz="quarter" idx="20"/>
          </p:nvPr>
        </p:nvSpPr>
        <p:spPr>
          <a:xfrm>
            <a:off x="405961" y="381000"/>
            <a:ext cx="4635939" cy="5052788"/>
          </a:xfrm>
        </p:spPr>
        <p:txBody>
          <a:bodyPr>
            <a:normAutofit/>
          </a:bodyPr>
          <a:lstStyle/>
          <a:p>
            <a:pPr marL="0" indent="0"/>
            <a:r>
              <a:rPr lang="hr-BA" sz="2100" dirty="0"/>
              <a:t>A</a:t>
            </a:r>
            <a:r>
              <a:rPr lang="en-US" sz="2100" dirty="0"/>
              <a:t>uthentic leaders are introspective. They understand where they are coming from and have a thorough understanding of their own values and priorities. Secondly, they are not afraid to act the way they are, they have high levels of personal integrity. They behave in a way consistent with their values. As a result, they remain true to themselves. Instead of trying to imitate other great leaders, they find their own style in their personalities and                                                              life experiences. </a:t>
            </a:r>
          </a:p>
          <a:p>
            <a:endParaRPr lang="en-US" sz="2100" dirty="0"/>
          </a:p>
        </p:txBody>
      </p:sp>
      <p:pic>
        <p:nvPicPr>
          <p:cNvPr id="5" name="Picture Placeholder 4">
            <a:extLst>
              <a:ext uri="{FF2B5EF4-FFF2-40B4-BE49-F238E27FC236}">
                <a16:creationId xmlns:a16="http://schemas.microsoft.com/office/drawing/2014/main" id="{CE7D767D-E34D-2D4F-BA2D-95FA4ED03D3B}"/>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2" name="Text Placeholder 6">
            <a:extLst>
              <a:ext uri="{FF2B5EF4-FFF2-40B4-BE49-F238E27FC236}">
                <a16:creationId xmlns:a16="http://schemas.microsoft.com/office/drawing/2014/main" id="{6B7CED72-D0BD-A447-86EF-130FA8256AA4}"/>
              </a:ext>
            </a:extLst>
          </p:cNvPr>
          <p:cNvSpPr txBox="1">
            <a:spLocks/>
          </p:cNvSpPr>
          <p:nvPr/>
        </p:nvSpPr>
        <p:spPr>
          <a:xfrm>
            <a:off x="1675961" y="5187068"/>
            <a:ext cx="6591739" cy="674912"/>
          </a:xfrm>
          <a:prstGeom prst="rect">
            <a:avLst/>
          </a:prstGeom>
          <a:solidFill>
            <a:srgbClr val="80318E"/>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hr-BA" sz="3200" b="1" dirty="0"/>
              <a:t>self-reflection + </a:t>
            </a:r>
            <a:r>
              <a:rPr lang="en-US" sz="3200" b="1" dirty="0"/>
              <a:t>feedback from others</a:t>
            </a:r>
          </a:p>
        </p:txBody>
      </p:sp>
      <p:sp>
        <p:nvSpPr>
          <p:cNvPr id="14" name="Text Placeholder 6">
            <a:extLst>
              <a:ext uri="{FF2B5EF4-FFF2-40B4-BE49-F238E27FC236}">
                <a16:creationId xmlns:a16="http://schemas.microsoft.com/office/drawing/2014/main" id="{646CF875-C11F-924D-9526-F93F0E21CE88}"/>
              </a:ext>
            </a:extLst>
          </p:cNvPr>
          <p:cNvSpPr txBox="1">
            <a:spLocks/>
          </p:cNvSpPr>
          <p:nvPr/>
        </p:nvSpPr>
        <p:spPr>
          <a:xfrm>
            <a:off x="1028261" y="4524824"/>
            <a:ext cx="4381939" cy="674912"/>
          </a:xfrm>
          <a:prstGeom prst="rect">
            <a:avLst/>
          </a:prstGeom>
          <a:solidFill>
            <a:srgbClr val="80318E"/>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hr-BA" sz="3200" b="1" dirty="0"/>
              <a:t>U</a:t>
            </a:r>
            <a:r>
              <a:rPr lang="en-US" sz="3200" b="1" dirty="0" err="1"/>
              <a:t>nderstanding</a:t>
            </a:r>
            <a:r>
              <a:rPr lang="en-US" sz="3200" b="1" dirty="0"/>
              <a:t> oneself</a:t>
            </a:r>
            <a:r>
              <a:rPr lang="hr-BA" sz="3200" b="1" dirty="0"/>
              <a:t> +</a:t>
            </a:r>
            <a:endParaRPr lang="en-US" sz="3200" b="1" dirty="0"/>
          </a:p>
        </p:txBody>
      </p:sp>
    </p:spTree>
    <p:extLst>
      <p:ext uri="{BB962C8B-B14F-4D97-AF65-F5344CB8AC3E}">
        <p14:creationId xmlns:p14="http://schemas.microsoft.com/office/powerpoint/2010/main" val="4080504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C6912D99-2F24-E84C-9A0D-7441FEFF84CF}"/>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p:blipFill>
        <p:spPr>
          <a:xfrm>
            <a:off x="0" y="8806"/>
            <a:ext cx="5276115" cy="6505415"/>
          </a:xfrm>
        </p:spPr>
      </p:pic>
      <p:sp>
        <p:nvSpPr>
          <p:cNvPr id="7" name="Text Placeholder 6">
            <a:extLst>
              <a:ext uri="{FF2B5EF4-FFF2-40B4-BE49-F238E27FC236}">
                <a16:creationId xmlns:a16="http://schemas.microsoft.com/office/drawing/2014/main" id="{E36A0CA9-E78F-2949-8C62-D2C2D03281C0}"/>
              </a:ext>
            </a:extLst>
          </p:cNvPr>
          <p:cNvSpPr>
            <a:spLocks noGrp="1"/>
          </p:cNvSpPr>
          <p:nvPr>
            <p:ph type="body" sz="quarter" idx="18"/>
          </p:nvPr>
        </p:nvSpPr>
        <p:spPr>
          <a:xfrm>
            <a:off x="5534024" y="1895061"/>
            <a:ext cx="6366428" cy="6302551"/>
          </a:xfrm>
        </p:spPr>
        <p:txBody>
          <a:bodyPr>
            <a:normAutofit/>
          </a:bodyPr>
          <a:lstStyle/>
          <a:p>
            <a:pPr marL="0" indent="0">
              <a:lnSpc>
                <a:spcPct val="100000"/>
              </a:lnSpc>
              <a:spcBef>
                <a:spcPts val="0"/>
              </a:spcBef>
            </a:pPr>
            <a:r>
              <a:rPr lang="en-US" sz="2000" dirty="0"/>
              <a:t>Lola Gonzalez Farrell has worked as </a:t>
            </a:r>
            <a:r>
              <a:rPr lang="hr-BA" sz="2000" dirty="0"/>
              <a:t>an</a:t>
            </a:r>
            <a:r>
              <a:rPr lang="en-US" sz="2000" dirty="0"/>
              <a:t> </a:t>
            </a:r>
            <a:r>
              <a:rPr lang="en-GB" sz="2000" dirty="0">
                <a:solidFill>
                  <a:srgbClr val="93C23D"/>
                </a:solidFill>
                <a:hlinkClick r:id="rId3">
                  <a:extLst>
                    <a:ext uri="{A12FA001-AC4F-418D-AE19-62706E023703}">
                      <ahyp:hlinkClr xmlns:ahyp="http://schemas.microsoft.com/office/drawing/2018/hyperlinkcolor" val="tx"/>
                    </a:ext>
                  </a:extLst>
                </a:hlinkClick>
              </a:rPr>
              <a:t>NCBI</a:t>
            </a:r>
            <a:r>
              <a:rPr lang="en-GB" sz="2000" dirty="0">
                <a:solidFill>
                  <a:srgbClr val="EE7B08"/>
                </a:solidFill>
                <a:hlinkClick r:id="rId3">
                  <a:extLst>
                    <a:ext uri="{A12FA001-AC4F-418D-AE19-62706E023703}">
                      <ahyp:hlinkClr xmlns:ahyp="http://schemas.microsoft.com/office/drawing/2018/hyperlinkcolor" val="tx"/>
                    </a:ext>
                  </a:extLst>
                </a:hlinkClick>
              </a:rPr>
              <a:t> </a:t>
            </a:r>
            <a:r>
              <a:rPr lang="en-GB" sz="2000" dirty="0"/>
              <a:t>Retail Manager - Working for People With Sight Loss since 2016, where she manages a team of staff and volunteers. </a:t>
            </a:r>
            <a:r>
              <a:rPr lang="en-US" sz="2000" dirty="0"/>
              <a:t>In 201</a:t>
            </a:r>
            <a:r>
              <a:rPr lang="hr-BA" sz="2000" dirty="0"/>
              <a:t>7</a:t>
            </a:r>
            <a:r>
              <a:rPr lang="en-IE" sz="2000" dirty="0"/>
              <a:t>,</a:t>
            </a:r>
            <a:r>
              <a:rPr lang="en-US" sz="2000" dirty="0"/>
              <a:t> </a:t>
            </a:r>
            <a:r>
              <a:rPr lang="hr-BA" sz="2000" dirty="0"/>
              <a:t>Lola</a:t>
            </a:r>
            <a:r>
              <a:rPr lang="en-US" sz="2000" dirty="0"/>
              <a:t> has developed her personal leadership style</a:t>
            </a:r>
            <a:r>
              <a:rPr lang="hr-BA" sz="2000" dirty="0"/>
              <a:t>,</a:t>
            </a:r>
            <a:r>
              <a:rPr lang="en-US" sz="2000" dirty="0"/>
              <a:t> joined the</a:t>
            </a:r>
            <a:r>
              <a:rPr lang="en-US" sz="2000" dirty="0">
                <a:solidFill>
                  <a:srgbClr val="EE7B08"/>
                </a:solidFill>
                <a:hlinkClick r:id="rId4">
                  <a:extLst>
                    <a:ext uri="{A12FA001-AC4F-418D-AE19-62706E023703}">
                      <ahyp:hlinkClr xmlns:ahyp="http://schemas.microsoft.com/office/drawing/2018/hyperlinkcolor" val="tx"/>
                    </a:ext>
                  </a:extLst>
                </a:hlinkClick>
              </a:rPr>
              <a:t> </a:t>
            </a:r>
            <a:r>
              <a:rPr lang="en-US" sz="2000" dirty="0">
                <a:solidFill>
                  <a:srgbClr val="93C23D"/>
                </a:solidFill>
                <a:hlinkClick r:id="rId4">
                  <a:extLst>
                    <a:ext uri="{A12FA001-AC4F-418D-AE19-62706E023703}">
                      <ahyp:hlinkClr xmlns:ahyp="http://schemas.microsoft.com/office/drawing/2018/hyperlinkcolor" val="tx"/>
                    </a:ext>
                  </a:extLst>
                </a:hlinkClick>
              </a:rPr>
              <a:t>Leitrim International Community Group </a:t>
            </a:r>
            <a:r>
              <a:rPr lang="en-US" sz="2000" dirty="0"/>
              <a:t>which works to promote inclusion and integration in the county. From this, she joined the Leitrim Local Community Development Committee as a community representative for Leitrim’s migrant community.  She believes the work of the community group has played an important role in changing people’s perceptions of migration and diversity. Racism is a problem in Ireland, says Gonzalez, but it’s “minimal” in Carrick-on-Shannon. “I feel people are more welcoming in this community now”. </a:t>
            </a:r>
            <a:r>
              <a:rPr lang="hr-BA" sz="2000" dirty="0"/>
              <a:t>Read about her work</a:t>
            </a:r>
            <a:r>
              <a:rPr lang="hr-BA" sz="2000" dirty="0">
                <a:solidFill>
                  <a:srgbClr val="93C23D"/>
                </a:solidFill>
                <a:hlinkClick r:id="rId5">
                  <a:extLst>
                    <a:ext uri="{A12FA001-AC4F-418D-AE19-62706E023703}">
                      <ahyp:hlinkClr xmlns:ahyp="http://schemas.microsoft.com/office/drawing/2018/hyperlinkcolor" val="tx"/>
                    </a:ext>
                  </a:extLst>
                </a:hlinkClick>
              </a:rPr>
              <a:t> here</a:t>
            </a:r>
            <a:r>
              <a:rPr lang="hr-BA" sz="2000" dirty="0"/>
              <a:t>:</a:t>
            </a:r>
          </a:p>
        </p:txBody>
      </p:sp>
      <p:sp>
        <p:nvSpPr>
          <p:cNvPr id="5" name="Text Placeholder 4">
            <a:extLst>
              <a:ext uri="{FF2B5EF4-FFF2-40B4-BE49-F238E27FC236}">
                <a16:creationId xmlns:a16="http://schemas.microsoft.com/office/drawing/2014/main" id="{0FE4C13F-8C0C-A746-9B5E-4ED5ED7900C7}"/>
              </a:ext>
            </a:extLst>
          </p:cNvPr>
          <p:cNvSpPr>
            <a:spLocks noGrp="1"/>
          </p:cNvSpPr>
          <p:nvPr>
            <p:ph type="body" sz="quarter" idx="16"/>
          </p:nvPr>
        </p:nvSpPr>
        <p:spPr>
          <a:xfrm>
            <a:off x="5534025" y="251791"/>
            <a:ext cx="6553200" cy="1524000"/>
          </a:xfrm>
        </p:spPr>
        <p:txBody>
          <a:bodyPr>
            <a:normAutofit/>
          </a:bodyPr>
          <a:lstStyle/>
          <a:p>
            <a:r>
              <a:rPr lang="hr-BA" sz="3200" dirty="0">
                <a:solidFill>
                  <a:srgbClr val="93C23D"/>
                </a:solidFill>
              </a:rPr>
              <a:t>LET’S MEET </a:t>
            </a:r>
            <a:r>
              <a:rPr lang="en-US" sz="3200" dirty="0">
                <a:solidFill>
                  <a:srgbClr val="93C23D"/>
                </a:solidFill>
              </a:rPr>
              <a:t>LOLA GONZALEZ FARRELL</a:t>
            </a:r>
            <a:r>
              <a:rPr lang="hr-BA" sz="3200" dirty="0">
                <a:solidFill>
                  <a:srgbClr val="93C23D"/>
                </a:solidFill>
              </a:rPr>
              <a:t> </a:t>
            </a:r>
          </a:p>
          <a:p>
            <a:r>
              <a:rPr lang="en-IE" sz="3000" i="1" dirty="0"/>
              <a:t>NCBI and </a:t>
            </a:r>
            <a:r>
              <a:rPr lang="hr-BA" sz="3000" i="1" dirty="0"/>
              <a:t>Leitrim International Community Group</a:t>
            </a:r>
            <a:endParaRPr lang="en-US" sz="3000" i="1" dirty="0"/>
          </a:p>
        </p:txBody>
      </p:sp>
    </p:spTree>
    <p:extLst>
      <p:ext uri="{BB962C8B-B14F-4D97-AF65-F5344CB8AC3E}">
        <p14:creationId xmlns:p14="http://schemas.microsoft.com/office/powerpoint/2010/main" val="1051102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B1E0937-8CDF-4295-9D36-FBEA83EA307E}"/>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8755811" y="0"/>
            <a:ext cx="3436189" cy="6872292"/>
          </a:xfrm>
        </p:spPr>
      </p:pic>
      <p:sp>
        <p:nvSpPr>
          <p:cNvPr id="3" name="Text Placeholder 2">
            <a:extLst>
              <a:ext uri="{FF2B5EF4-FFF2-40B4-BE49-F238E27FC236}">
                <a16:creationId xmlns:a16="http://schemas.microsoft.com/office/drawing/2014/main" id="{707D349F-663E-4EF9-886E-D722B2B6FE7F}"/>
              </a:ext>
            </a:extLst>
          </p:cNvPr>
          <p:cNvSpPr>
            <a:spLocks noGrp="1"/>
          </p:cNvSpPr>
          <p:nvPr>
            <p:ph type="body" sz="quarter" idx="18"/>
          </p:nvPr>
        </p:nvSpPr>
        <p:spPr>
          <a:xfrm>
            <a:off x="889000" y="1639930"/>
            <a:ext cx="7277100" cy="4688363"/>
          </a:xfrm>
        </p:spPr>
        <p:txBody>
          <a:bodyPr>
            <a:normAutofit/>
          </a:bodyPr>
          <a:lstStyle/>
          <a:p>
            <a:pPr marL="0" indent="0">
              <a:tabLst>
                <a:tab pos="0" algn="l"/>
              </a:tabLst>
            </a:pPr>
            <a:r>
              <a:rPr lang="en-US" dirty="0"/>
              <a:t>Quantum leadership is the process of </a:t>
            </a:r>
            <a:r>
              <a:rPr lang="en-US" b="1" dirty="0">
                <a:solidFill>
                  <a:srgbClr val="93C23D"/>
                </a:solidFill>
              </a:rPr>
              <a:t>leading from the future</a:t>
            </a:r>
            <a:r>
              <a:rPr lang="en-US" dirty="0"/>
              <a:t>. Since the outside forces, are not in control of any organisation &amp; are unforeseen and complicated, management needs to realign their internal culture as well as operational strategies to address the same.</a:t>
            </a:r>
            <a:endParaRPr lang="hr-BA" dirty="0"/>
          </a:p>
          <a:p>
            <a:pPr marL="0" indent="0">
              <a:tabLst>
                <a:tab pos="0" algn="l"/>
              </a:tabLst>
            </a:pPr>
            <a:r>
              <a:rPr lang="hr-BA" dirty="0"/>
              <a:t>Quantum</a:t>
            </a:r>
            <a:r>
              <a:rPr lang="en-US" dirty="0"/>
              <a:t> leaders envision </a:t>
            </a:r>
            <a:r>
              <a:rPr lang="en-US" b="1" dirty="0">
                <a:solidFill>
                  <a:srgbClr val="93C23D"/>
                </a:solidFill>
              </a:rPr>
              <a:t>many possible outcomes </a:t>
            </a:r>
            <a:r>
              <a:rPr lang="en-US" dirty="0"/>
              <a:t>of a situation or problem and explore, with the greatest possible range of input from others, many possible ways of addressing them. </a:t>
            </a:r>
            <a:endParaRPr lang="hr-BA" dirty="0"/>
          </a:p>
          <a:p>
            <a:pPr marL="0" indent="0">
              <a:tabLst>
                <a:tab pos="0" algn="l"/>
              </a:tabLst>
            </a:pPr>
            <a:r>
              <a:rPr lang="en-US" dirty="0"/>
              <a:t>Quantum leaders learn how to work with and thus thrive on uncertainty and instability. They know that </a:t>
            </a:r>
            <a:r>
              <a:rPr lang="en-US" b="1" dirty="0">
                <a:solidFill>
                  <a:srgbClr val="93C23D"/>
                </a:solidFill>
              </a:rPr>
              <a:t>creativity and innovation</a:t>
            </a:r>
            <a:r>
              <a:rPr lang="en-US" dirty="0"/>
              <a:t> are best nurtured at “the edge of chaos.” </a:t>
            </a:r>
            <a:endParaRPr lang="en-IE" dirty="0"/>
          </a:p>
        </p:txBody>
      </p:sp>
      <p:sp>
        <p:nvSpPr>
          <p:cNvPr id="4" name="Text Placeholder 3">
            <a:extLst>
              <a:ext uri="{FF2B5EF4-FFF2-40B4-BE49-F238E27FC236}">
                <a16:creationId xmlns:a16="http://schemas.microsoft.com/office/drawing/2014/main" id="{072CCEC6-E9C6-4071-A5B3-8D3A418A9C3A}"/>
              </a:ext>
            </a:extLst>
          </p:cNvPr>
          <p:cNvSpPr>
            <a:spLocks noGrp="1"/>
          </p:cNvSpPr>
          <p:nvPr>
            <p:ph type="body" sz="quarter" idx="16"/>
          </p:nvPr>
        </p:nvSpPr>
        <p:spPr>
          <a:xfrm>
            <a:off x="0" y="529706"/>
            <a:ext cx="8166100" cy="580518"/>
          </a:xfrm>
          <a:solidFill>
            <a:srgbClr val="93C23D"/>
          </a:solidFill>
        </p:spPr>
        <p:txBody>
          <a:bodyPr anchor="ctr">
            <a:normAutofit lnSpcReduction="10000"/>
          </a:bodyPr>
          <a:lstStyle/>
          <a:p>
            <a:pPr marL="711200"/>
            <a:r>
              <a:rPr lang="en-US" dirty="0">
                <a:solidFill>
                  <a:schemeClr val="bg1"/>
                </a:solidFill>
              </a:rPr>
              <a:t>Quantum </a:t>
            </a:r>
            <a:r>
              <a:rPr lang="hr-BA" dirty="0">
                <a:solidFill>
                  <a:schemeClr val="bg1"/>
                </a:solidFill>
              </a:rPr>
              <a:t>L</a:t>
            </a:r>
            <a:r>
              <a:rPr lang="en-US" dirty="0">
                <a:solidFill>
                  <a:schemeClr val="bg1"/>
                </a:solidFill>
              </a:rPr>
              <a:t>eadership</a:t>
            </a:r>
            <a:endParaRPr lang="en-IE" dirty="0">
              <a:solidFill>
                <a:schemeClr val="bg1"/>
              </a:solidFill>
            </a:endParaRPr>
          </a:p>
        </p:txBody>
      </p:sp>
      <p:sp>
        <p:nvSpPr>
          <p:cNvPr id="5" name="Oval 4">
            <a:extLst>
              <a:ext uri="{FF2B5EF4-FFF2-40B4-BE49-F238E27FC236}">
                <a16:creationId xmlns:a16="http://schemas.microsoft.com/office/drawing/2014/main" id="{DAF5D50C-4E50-6843-939D-48490EAE8894}"/>
              </a:ext>
            </a:extLst>
          </p:cNvPr>
          <p:cNvSpPr/>
          <p:nvPr/>
        </p:nvSpPr>
        <p:spPr>
          <a:xfrm>
            <a:off x="7761031" y="247123"/>
            <a:ext cx="1145685" cy="1145685"/>
          </a:xfrm>
          <a:prstGeom prst="ellipse">
            <a:avLst/>
          </a:prstGeom>
          <a:solidFill>
            <a:srgbClr val="85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Tree>
    <p:extLst>
      <p:ext uri="{BB962C8B-B14F-4D97-AF65-F5344CB8AC3E}">
        <p14:creationId xmlns:p14="http://schemas.microsoft.com/office/powerpoint/2010/main" val="3312069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C9463B5-7AA1-6742-93D1-CE1FFD72C2E7}"/>
              </a:ext>
            </a:extLst>
          </p:cNvPr>
          <p:cNvSpPr>
            <a:spLocks noGrp="1"/>
          </p:cNvSpPr>
          <p:nvPr>
            <p:ph type="body" sz="quarter" idx="18"/>
          </p:nvPr>
        </p:nvSpPr>
        <p:spPr/>
        <p:txBody>
          <a:bodyPr>
            <a:normAutofit/>
          </a:bodyPr>
          <a:lstStyle/>
          <a:p>
            <a:pPr marL="0" indent="0"/>
            <a:r>
              <a:rPr lang="en-US" sz="2800" dirty="0">
                <a:solidFill>
                  <a:schemeClr val="bg1"/>
                </a:solidFill>
              </a:rPr>
              <a:t>While each leadership approach focuses on a different element of leadership, effective leaders will need to change their style based on the demands of the situation, as well as utilising their own values and </a:t>
            </a:r>
            <a:r>
              <a:rPr lang="hr-BA" sz="2800" dirty="0">
                <a:solidFill>
                  <a:schemeClr val="bg1"/>
                </a:solidFill>
              </a:rPr>
              <a:t>a </a:t>
            </a:r>
            <a:r>
              <a:rPr lang="en-US" sz="2800" dirty="0">
                <a:solidFill>
                  <a:schemeClr val="bg1"/>
                </a:solidFill>
              </a:rPr>
              <a:t>moral compass</a:t>
            </a:r>
            <a:r>
              <a:rPr lang="hr-BA" sz="2800" dirty="0">
                <a:solidFill>
                  <a:schemeClr val="bg1"/>
                </a:solidFill>
              </a:rPr>
              <a:t>!</a:t>
            </a:r>
            <a:endParaRPr lang="en-US" sz="2800" dirty="0"/>
          </a:p>
        </p:txBody>
      </p:sp>
      <p:sp>
        <p:nvSpPr>
          <p:cNvPr id="5" name="Text Placeholder 4">
            <a:extLst>
              <a:ext uri="{FF2B5EF4-FFF2-40B4-BE49-F238E27FC236}">
                <a16:creationId xmlns:a16="http://schemas.microsoft.com/office/drawing/2014/main" id="{FBE88467-C152-6243-B345-8422E0FA0423}"/>
              </a:ext>
            </a:extLst>
          </p:cNvPr>
          <p:cNvSpPr>
            <a:spLocks noGrp="1"/>
          </p:cNvSpPr>
          <p:nvPr>
            <p:ph type="body" sz="quarter" idx="16"/>
          </p:nvPr>
        </p:nvSpPr>
        <p:spPr/>
        <p:txBody>
          <a:bodyPr>
            <a:normAutofit lnSpcReduction="10000"/>
          </a:bodyPr>
          <a:lstStyle/>
          <a:p>
            <a:r>
              <a:rPr lang="en-US" b="1" dirty="0">
                <a:solidFill>
                  <a:srgbClr val="93C23D"/>
                </a:solidFill>
              </a:rPr>
              <a:t>KEY TAKEAWAY</a:t>
            </a:r>
          </a:p>
        </p:txBody>
      </p:sp>
      <p:pic>
        <p:nvPicPr>
          <p:cNvPr id="15" name="Picture Placeholder 14" descr="A person in a colorful dress&#10;&#10;Description automatically generated with low confidence">
            <a:extLst>
              <a:ext uri="{FF2B5EF4-FFF2-40B4-BE49-F238E27FC236}">
                <a16:creationId xmlns:a16="http://schemas.microsoft.com/office/drawing/2014/main" id="{F5C7605A-2534-1E4A-B669-25240525E6D1}"/>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6756402" y="1141712"/>
            <a:ext cx="5435599" cy="5706715"/>
          </a:xfrm>
        </p:spPr>
      </p:pic>
    </p:spTree>
    <p:extLst>
      <p:ext uri="{BB962C8B-B14F-4D97-AF65-F5344CB8AC3E}">
        <p14:creationId xmlns:p14="http://schemas.microsoft.com/office/powerpoint/2010/main" val="1739301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F7AC2A-F38A-4026-A71B-8A7810FB6271}"/>
              </a:ext>
            </a:extLst>
          </p:cNvPr>
          <p:cNvSpPr>
            <a:spLocks noGrp="1"/>
          </p:cNvSpPr>
          <p:nvPr>
            <p:ph type="body" sz="quarter" idx="17"/>
          </p:nvPr>
        </p:nvSpPr>
        <p:spPr>
          <a:xfrm>
            <a:off x="2304507" y="520700"/>
            <a:ext cx="3537493" cy="2473374"/>
          </a:xfrm>
        </p:spPr>
        <p:txBody>
          <a:bodyPr>
            <a:normAutofit/>
          </a:bodyPr>
          <a:lstStyle/>
          <a:p>
            <a:r>
              <a:rPr lang="en-US" dirty="0"/>
              <a:t>Skills and Traits of a Good Leader</a:t>
            </a:r>
            <a:endParaRPr lang="en-IE" dirty="0"/>
          </a:p>
        </p:txBody>
      </p:sp>
      <p:sp>
        <p:nvSpPr>
          <p:cNvPr id="3" name="Text Placeholder 2">
            <a:extLst>
              <a:ext uri="{FF2B5EF4-FFF2-40B4-BE49-F238E27FC236}">
                <a16:creationId xmlns:a16="http://schemas.microsoft.com/office/drawing/2014/main" id="{04C26F8D-0852-45CE-AAEE-9F411121EE0F}"/>
              </a:ext>
            </a:extLst>
          </p:cNvPr>
          <p:cNvSpPr>
            <a:spLocks noGrp="1"/>
          </p:cNvSpPr>
          <p:nvPr>
            <p:ph type="body" sz="quarter" idx="18"/>
          </p:nvPr>
        </p:nvSpPr>
        <p:spPr/>
        <p:txBody>
          <a:bodyPr/>
          <a:lstStyle/>
          <a:p>
            <a:pPr algn="ctr"/>
            <a:r>
              <a:rPr lang="en-US" b="1" dirty="0"/>
              <a:t>03</a:t>
            </a:r>
            <a:endParaRPr lang="en-IE" b="1" dirty="0"/>
          </a:p>
        </p:txBody>
      </p:sp>
      <p:pic>
        <p:nvPicPr>
          <p:cNvPr id="8" name="Picture Placeholder 7" descr="Multi-ethnic women in formal attire">
            <a:extLst>
              <a:ext uri="{FF2B5EF4-FFF2-40B4-BE49-F238E27FC236}">
                <a16:creationId xmlns:a16="http://schemas.microsoft.com/office/drawing/2014/main" id="{5463C806-0C4D-4655-99D7-BC070A684221}"/>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6756402" y="1141712"/>
            <a:ext cx="5435599" cy="5706715"/>
          </a:xfrm>
        </p:spPr>
      </p:pic>
    </p:spTree>
    <p:extLst>
      <p:ext uri="{BB962C8B-B14F-4D97-AF65-F5344CB8AC3E}">
        <p14:creationId xmlns:p14="http://schemas.microsoft.com/office/powerpoint/2010/main" val="3128784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1148D3-8936-4C47-8198-FC5DCAAA3736}"/>
              </a:ext>
            </a:extLst>
          </p:cNvPr>
          <p:cNvSpPr>
            <a:spLocks noGrp="1"/>
          </p:cNvSpPr>
          <p:nvPr>
            <p:ph type="body" sz="quarter" idx="15"/>
          </p:nvPr>
        </p:nvSpPr>
        <p:spPr/>
        <p:txBody>
          <a:bodyPr/>
          <a:lstStyle/>
          <a:p>
            <a:r>
              <a:rPr lang="en-US" sz="4000" b="1" dirty="0"/>
              <a:t>01</a:t>
            </a:r>
            <a:endParaRPr lang="en-IE" sz="4000" b="1" dirty="0"/>
          </a:p>
        </p:txBody>
      </p:sp>
      <p:sp>
        <p:nvSpPr>
          <p:cNvPr id="3" name="Text Placeholder 2">
            <a:extLst>
              <a:ext uri="{FF2B5EF4-FFF2-40B4-BE49-F238E27FC236}">
                <a16:creationId xmlns:a16="http://schemas.microsoft.com/office/drawing/2014/main" id="{9955D1DD-B9A8-452E-9577-DF343670C63F}"/>
              </a:ext>
            </a:extLst>
          </p:cNvPr>
          <p:cNvSpPr>
            <a:spLocks noGrp="1"/>
          </p:cNvSpPr>
          <p:nvPr>
            <p:ph type="body" sz="quarter" idx="18"/>
          </p:nvPr>
        </p:nvSpPr>
        <p:spPr>
          <a:xfrm>
            <a:off x="611884" y="1845157"/>
            <a:ext cx="4519868" cy="4591442"/>
          </a:xfrm>
        </p:spPr>
        <p:txBody>
          <a:bodyPr>
            <a:noAutofit/>
          </a:bodyPr>
          <a:lstStyle/>
          <a:p>
            <a:pPr marL="0" indent="0"/>
            <a:r>
              <a:rPr lang="pl-PL" sz="2200" dirty="0">
                <a:effectLst/>
                <a:latin typeface="Calibri" panose="020F0502020204030204" pitchFamily="34" charset="0"/>
                <a:ea typeface="Times New Roman" panose="02020603050405020304" pitchFamily="18" charset="0"/>
              </a:rPr>
              <a:t>Learners will find out why it is important to </a:t>
            </a:r>
            <a:r>
              <a:rPr lang="en-US" sz="2200" dirty="0">
                <a:effectLst/>
                <a:latin typeface="Calibri" panose="020F0502020204030204" pitchFamily="34" charset="0"/>
                <a:ea typeface="Times New Roman" panose="02020603050405020304" pitchFamily="18" charset="0"/>
              </a:rPr>
              <a:t>learn about</a:t>
            </a:r>
            <a:r>
              <a:rPr lang="pl-PL" sz="2200" dirty="0">
                <a:effectLst/>
                <a:latin typeface="Calibri" panose="020F0502020204030204" pitchFamily="34" charset="0"/>
                <a:ea typeface="Times New Roman" panose="02020603050405020304" pitchFamily="18" charset="0"/>
              </a:rPr>
              <a:t> leadership </a:t>
            </a:r>
            <a:r>
              <a:rPr lang="en-US" sz="2200" dirty="0">
                <a:effectLst/>
                <a:latin typeface="Calibri" panose="020F0502020204030204" pitchFamily="34" charset="0"/>
                <a:ea typeface="Times New Roman" panose="02020603050405020304" pitchFamily="18" charset="0"/>
              </a:rPr>
              <a:t>with</a:t>
            </a:r>
            <a:r>
              <a:rPr lang="pl-PL" sz="2200" dirty="0">
                <a:effectLst/>
                <a:latin typeface="Calibri" panose="020F0502020204030204" pitchFamily="34" charset="0"/>
                <a:ea typeface="Times New Roman" panose="02020603050405020304" pitchFamily="18" charset="0"/>
              </a:rPr>
              <a:t> </a:t>
            </a:r>
            <a:r>
              <a:rPr lang="en-US" sz="2200" dirty="0">
                <a:effectLst/>
                <a:latin typeface="Calibri" panose="020F0502020204030204" pitchFamily="34" charset="0"/>
                <a:ea typeface="Times New Roman" panose="02020603050405020304" pitchFamily="18" charset="0"/>
              </a:rPr>
              <a:t>successful</a:t>
            </a:r>
            <a:r>
              <a:rPr lang="pl-PL" sz="2200" dirty="0">
                <a:effectLst/>
                <a:latin typeface="Calibri" panose="020F0502020204030204" pitchFamily="34" charset="0"/>
                <a:ea typeface="Times New Roman" panose="02020603050405020304" pitchFamily="18" charset="0"/>
              </a:rPr>
              <a:t> outcomes in their sector. </a:t>
            </a:r>
            <a:r>
              <a:rPr lang="pl-PL" sz="2200" dirty="0" err="1">
                <a:effectLst/>
                <a:latin typeface="Calibri" panose="020F0502020204030204" pitchFamily="34" charset="0"/>
                <a:ea typeface="Times New Roman" panose="02020603050405020304" pitchFamily="18" charset="0"/>
              </a:rPr>
              <a:t>They</a:t>
            </a:r>
            <a:r>
              <a:rPr lang="pl-PL" sz="2200" dirty="0">
                <a:effectLst/>
                <a:latin typeface="Calibri" panose="020F0502020204030204" pitchFamily="34" charset="0"/>
                <a:ea typeface="Times New Roman" panose="02020603050405020304" pitchFamily="18" charset="0"/>
              </a:rPr>
              <a:t> will </a:t>
            </a:r>
            <a:r>
              <a:rPr lang="hr-BA" sz="2200" dirty="0">
                <a:effectLst/>
                <a:latin typeface="Calibri" panose="020F0502020204030204" pitchFamily="34" charset="0"/>
                <a:ea typeface="Times New Roman" panose="02020603050405020304" pitchFamily="18" charset="0"/>
              </a:rPr>
              <a:t>learn about </a:t>
            </a:r>
            <a:r>
              <a:rPr lang="pl-PL" sz="2200" dirty="0">
                <a:effectLst/>
                <a:latin typeface="Calibri" panose="020F0502020204030204" pitchFamily="34" charset="0"/>
                <a:ea typeface="Times New Roman" panose="02020603050405020304" pitchFamily="18" charset="0"/>
              </a:rPr>
              <a:t>leadership types, examine skills and traits needed for leadership and look back at how the leadership is done in the community and NGO setting.</a:t>
            </a:r>
          </a:p>
          <a:p>
            <a:pPr marL="0" indent="0"/>
            <a:r>
              <a:rPr lang="pl-PL" sz="2200" dirty="0">
                <a:effectLst/>
                <a:latin typeface="Calibri" panose="020F0502020204030204" pitchFamily="34" charset="0"/>
                <a:ea typeface="Times New Roman" panose="02020603050405020304" pitchFamily="18" charset="0"/>
              </a:rPr>
              <a:t>Communication tactics will be </a:t>
            </a:r>
            <a:r>
              <a:rPr lang="en-US" sz="2200" dirty="0">
                <a:effectLst/>
                <a:latin typeface="Calibri" panose="020F0502020204030204" pitchFamily="34" charset="0"/>
                <a:ea typeface="Times New Roman" panose="02020603050405020304" pitchFamily="18" charset="0"/>
              </a:rPr>
              <a:t>taught</a:t>
            </a:r>
            <a:r>
              <a:rPr lang="pl-PL" sz="2200" dirty="0">
                <a:effectLst/>
                <a:latin typeface="Calibri" panose="020F0502020204030204" pitchFamily="34" charset="0"/>
                <a:ea typeface="Times New Roman" panose="02020603050405020304" pitchFamily="18" charset="0"/>
              </a:rPr>
              <a:t> </a:t>
            </a:r>
            <a:r>
              <a:rPr lang="en-US" sz="2200" dirty="0">
                <a:effectLst/>
                <a:latin typeface="Calibri" panose="020F0502020204030204" pitchFamily="34" charset="0"/>
                <a:ea typeface="Times New Roman" panose="02020603050405020304" pitchFamily="18" charset="0"/>
              </a:rPr>
              <a:t>towards</a:t>
            </a:r>
            <a:r>
              <a:rPr lang="pl-PL" sz="2200" dirty="0">
                <a:effectLst/>
                <a:latin typeface="Calibri" panose="020F0502020204030204" pitchFamily="34" charset="0"/>
                <a:ea typeface="Times New Roman" panose="02020603050405020304" pitchFamily="18" charset="0"/>
              </a:rPr>
              <a:t> the end of the module, concluding with the </a:t>
            </a:r>
            <a:r>
              <a:rPr lang="en-US" sz="2200" dirty="0">
                <a:effectLst/>
                <a:latin typeface="Calibri" panose="020F0502020204030204" pitchFamily="34" charset="0"/>
                <a:ea typeface="Times New Roman" panose="02020603050405020304" pitchFamily="18" charset="0"/>
              </a:rPr>
              <a:t>well-known</a:t>
            </a:r>
            <a:r>
              <a:rPr lang="pl-PL" sz="2200" dirty="0">
                <a:effectLst/>
                <a:latin typeface="Calibri" panose="020F0502020204030204" pitchFamily="34" charset="0"/>
                <a:ea typeface="Times New Roman" panose="02020603050405020304" pitchFamily="18" charset="0"/>
              </a:rPr>
              <a:t> examples of female leaders and learnings s</a:t>
            </a:r>
            <a:r>
              <a:rPr lang="en-US" sz="2200" dirty="0">
                <a:effectLst/>
                <a:latin typeface="Calibri" panose="020F0502020204030204" pitchFamily="34" charset="0"/>
                <a:ea typeface="Times New Roman" panose="02020603050405020304" pitchFamily="18" charset="0"/>
              </a:rPr>
              <a:t>h</a:t>
            </a:r>
            <a:r>
              <a:rPr lang="pl-PL" sz="2200" dirty="0">
                <a:effectLst/>
                <a:latin typeface="Calibri" panose="020F0502020204030204" pitchFamily="34" charset="0"/>
                <a:ea typeface="Times New Roman" panose="02020603050405020304" pitchFamily="18" charset="0"/>
              </a:rPr>
              <a:t>owing why our learners can become </a:t>
            </a:r>
            <a:r>
              <a:rPr lang="en-US" sz="2200" dirty="0">
                <a:effectLst/>
                <a:latin typeface="Calibri" panose="020F0502020204030204" pitchFamily="34" charset="0"/>
                <a:ea typeface="Times New Roman" panose="02020603050405020304" pitchFamily="18" charset="0"/>
              </a:rPr>
              <a:t>successful</a:t>
            </a:r>
            <a:r>
              <a:rPr lang="pl-PL" sz="2200" dirty="0">
                <a:effectLst/>
                <a:latin typeface="Calibri" panose="020F0502020204030204" pitchFamily="34" charset="0"/>
                <a:ea typeface="Times New Roman" panose="02020603050405020304" pitchFamily="18" charset="0"/>
              </a:rPr>
              <a:t> leaders.</a:t>
            </a:r>
            <a:endParaRPr lang="en-IE" sz="2200" dirty="0"/>
          </a:p>
        </p:txBody>
      </p:sp>
      <p:sp>
        <p:nvSpPr>
          <p:cNvPr id="4" name="Text Placeholder 3">
            <a:extLst>
              <a:ext uri="{FF2B5EF4-FFF2-40B4-BE49-F238E27FC236}">
                <a16:creationId xmlns:a16="http://schemas.microsoft.com/office/drawing/2014/main" id="{A5ADCAF2-41F2-4D9F-BB19-6B406BDD9386}"/>
              </a:ext>
            </a:extLst>
          </p:cNvPr>
          <p:cNvSpPr>
            <a:spLocks noGrp="1"/>
          </p:cNvSpPr>
          <p:nvPr>
            <p:ph type="body" sz="quarter" idx="16"/>
          </p:nvPr>
        </p:nvSpPr>
        <p:spPr>
          <a:xfrm>
            <a:off x="611884" y="384007"/>
            <a:ext cx="3626365" cy="1203638"/>
          </a:xfrm>
        </p:spPr>
        <p:txBody>
          <a:bodyPr>
            <a:normAutofit/>
          </a:bodyPr>
          <a:lstStyle/>
          <a:p>
            <a:r>
              <a:rPr lang="en-US" b="1" dirty="0">
                <a:solidFill>
                  <a:srgbClr val="93C23D"/>
                </a:solidFill>
              </a:rPr>
              <a:t>CONTENTS OF MODULE 1</a:t>
            </a:r>
            <a:endParaRPr lang="en-IE" b="1" dirty="0">
              <a:solidFill>
                <a:srgbClr val="93C23D"/>
              </a:solidFill>
            </a:endParaRPr>
          </a:p>
        </p:txBody>
      </p:sp>
      <p:sp>
        <p:nvSpPr>
          <p:cNvPr id="5" name="Text Placeholder 4">
            <a:extLst>
              <a:ext uri="{FF2B5EF4-FFF2-40B4-BE49-F238E27FC236}">
                <a16:creationId xmlns:a16="http://schemas.microsoft.com/office/drawing/2014/main" id="{A9C29F87-3FE1-4229-87A3-3748AE8FB822}"/>
              </a:ext>
            </a:extLst>
          </p:cNvPr>
          <p:cNvSpPr>
            <a:spLocks noGrp="1"/>
          </p:cNvSpPr>
          <p:nvPr>
            <p:ph type="body" sz="quarter" idx="14"/>
          </p:nvPr>
        </p:nvSpPr>
        <p:spPr>
          <a:xfrm>
            <a:off x="7060249" y="379914"/>
            <a:ext cx="4623751" cy="822373"/>
          </a:xfrm>
        </p:spPr>
        <p:txBody>
          <a:bodyPr anchor="t"/>
          <a:lstStyle/>
          <a:p>
            <a:r>
              <a:rPr lang="hr-BA" sz="2400" dirty="0"/>
              <a:t>Understanding the Context</a:t>
            </a:r>
          </a:p>
          <a:p>
            <a:endParaRPr lang="en-IE" sz="2400" dirty="0"/>
          </a:p>
        </p:txBody>
      </p:sp>
      <p:sp>
        <p:nvSpPr>
          <p:cNvPr id="6" name="Text Placeholder 5">
            <a:extLst>
              <a:ext uri="{FF2B5EF4-FFF2-40B4-BE49-F238E27FC236}">
                <a16:creationId xmlns:a16="http://schemas.microsoft.com/office/drawing/2014/main" id="{E3C2D831-6961-483E-85A0-18DAB5FA3685}"/>
              </a:ext>
            </a:extLst>
          </p:cNvPr>
          <p:cNvSpPr>
            <a:spLocks noGrp="1"/>
          </p:cNvSpPr>
          <p:nvPr>
            <p:ph type="body" sz="quarter" idx="19"/>
          </p:nvPr>
        </p:nvSpPr>
        <p:spPr/>
        <p:txBody>
          <a:bodyPr/>
          <a:lstStyle/>
          <a:p>
            <a:r>
              <a:rPr lang="en-US" sz="4000" b="1" dirty="0"/>
              <a:t>02</a:t>
            </a:r>
            <a:endParaRPr lang="en-IE" sz="4000" b="1" dirty="0"/>
          </a:p>
        </p:txBody>
      </p:sp>
      <p:sp>
        <p:nvSpPr>
          <p:cNvPr id="7" name="Text Placeholder 6">
            <a:extLst>
              <a:ext uri="{FF2B5EF4-FFF2-40B4-BE49-F238E27FC236}">
                <a16:creationId xmlns:a16="http://schemas.microsoft.com/office/drawing/2014/main" id="{17BE0DC7-4095-4D95-966F-48C129BF61E4}"/>
              </a:ext>
            </a:extLst>
          </p:cNvPr>
          <p:cNvSpPr>
            <a:spLocks noGrp="1"/>
          </p:cNvSpPr>
          <p:nvPr>
            <p:ph type="body" sz="quarter" idx="20"/>
          </p:nvPr>
        </p:nvSpPr>
        <p:spPr>
          <a:xfrm>
            <a:off x="7046394" y="1585336"/>
            <a:ext cx="4623751" cy="822373"/>
          </a:xfrm>
        </p:spPr>
        <p:txBody>
          <a:bodyPr anchor="t"/>
          <a:lstStyle/>
          <a:p>
            <a:r>
              <a:rPr lang="en-US" sz="2400" dirty="0"/>
              <a:t>Contemporary Approaches to Leadership</a:t>
            </a:r>
            <a:endParaRPr lang="en-IE" sz="2400" dirty="0"/>
          </a:p>
          <a:p>
            <a:endParaRPr lang="en-IE" sz="2400" dirty="0"/>
          </a:p>
        </p:txBody>
      </p:sp>
      <p:sp>
        <p:nvSpPr>
          <p:cNvPr id="8" name="Text Placeholder 7">
            <a:extLst>
              <a:ext uri="{FF2B5EF4-FFF2-40B4-BE49-F238E27FC236}">
                <a16:creationId xmlns:a16="http://schemas.microsoft.com/office/drawing/2014/main" id="{A754B2E9-EE6B-495D-9177-5DDDEF05A14D}"/>
              </a:ext>
            </a:extLst>
          </p:cNvPr>
          <p:cNvSpPr>
            <a:spLocks noGrp="1"/>
          </p:cNvSpPr>
          <p:nvPr>
            <p:ph type="body" sz="quarter" idx="21"/>
          </p:nvPr>
        </p:nvSpPr>
        <p:spPr/>
        <p:txBody>
          <a:bodyPr/>
          <a:lstStyle/>
          <a:p>
            <a:r>
              <a:rPr lang="en-US" sz="4000" b="1" dirty="0"/>
              <a:t>03</a:t>
            </a:r>
            <a:endParaRPr lang="en-IE" sz="4000" b="1" dirty="0"/>
          </a:p>
        </p:txBody>
      </p:sp>
      <p:sp>
        <p:nvSpPr>
          <p:cNvPr id="9" name="Text Placeholder 8">
            <a:extLst>
              <a:ext uri="{FF2B5EF4-FFF2-40B4-BE49-F238E27FC236}">
                <a16:creationId xmlns:a16="http://schemas.microsoft.com/office/drawing/2014/main" id="{360A61FF-19CC-4C14-A6C4-FE43AA5F7C09}"/>
              </a:ext>
            </a:extLst>
          </p:cNvPr>
          <p:cNvSpPr>
            <a:spLocks noGrp="1"/>
          </p:cNvSpPr>
          <p:nvPr>
            <p:ph type="body" sz="quarter" idx="22"/>
          </p:nvPr>
        </p:nvSpPr>
        <p:spPr>
          <a:xfrm>
            <a:off x="7060249" y="2688767"/>
            <a:ext cx="4623751" cy="643745"/>
          </a:xfrm>
        </p:spPr>
        <p:txBody>
          <a:bodyPr anchor="t"/>
          <a:lstStyle/>
          <a:p>
            <a:r>
              <a:rPr lang="en-US" sz="2400" dirty="0"/>
              <a:t>Skills and Traits of a Good Leader</a:t>
            </a:r>
            <a:endParaRPr lang="en-IE" sz="2400" dirty="0"/>
          </a:p>
        </p:txBody>
      </p:sp>
      <p:sp>
        <p:nvSpPr>
          <p:cNvPr id="10" name="Text Placeholder 9">
            <a:extLst>
              <a:ext uri="{FF2B5EF4-FFF2-40B4-BE49-F238E27FC236}">
                <a16:creationId xmlns:a16="http://schemas.microsoft.com/office/drawing/2014/main" id="{4E6210C0-EF8E-40A3-ABB7-42144BBC6322}"/>
              </a:ext>
            </a:extLst>
          </p:cNvPr>
          <p:cNvSpPr>
            <a:spLocks noGrp="1"/>
          </p:cNvSpPr>
          <p:nvPr>
            <p:ph type="body" sz="quarter" idx="23"/>
          </p:nvPr>
        </p:nvSpPr>
        <p:spPr>
          <a:xfrm>
            <a:off x="6082145" y="3534793"/>
            <a:ext cx="745417" cy="635000"/>
          </a:xfrm>
        </p:spPr>
        <p:txBody>
          <a:bodyPr/>
          <a:lstStyle/>
          <a:p>
            <a:r>
              <a:rPr lang="en-US" sz="4000" b="1" dirty="0"/>
              <a:t>04</a:t>
            </a:r>
            <a:endParaRPr lang="en-IE" sz="4000" b="1" dirty="0"/>
          </a:p>
        </p:txBody>
      </p:sp>
      <p:sp>
        <p:nvSpPr>
          <p:cNvPr id="11" name="Text Placeholder 10">
            <a:extLst>
              <a:ext uri="{FF2B5EF4-FFF2-40B4-BE49-F238E27FC236}">
                <a16:creationId xmlns:a16="http://schemas.microsoft.com/office/drawing/2014/main" id="{0D2D0BAD-4860-43B6-8D95-D46C7B32B6AA}"/>
              </a:ext>
            </a:extLst>
          </p:cNvPr>
          <p:cNvSpPr>
            <a:spLocks noGrp="1"/>
          </p:cNvSpPr>
          <p:nvPr>
            <p:ph type="body" sz="quarter" idx="24"/>
          </p:nvPr>
        </p:nvSpPr>
        <p:spPr>
          <a:xfrm>
            <a:off x="7046394" y="3477598"/>
            <a:ext cx="4623751" cy="822373"/>
          </a:xfrm>
        </p:spPr>
        <p:txBody>
          <a:bodyPr/>
          <a:lstStyle/>
          <a:p>
            <a:r>
              <a:rPr lang="en-US" sz="2400" dirty="0"/>
              <a:t>Using Design Thinking for </a:t>
            </a:r>
            <a:r>
              <a:rPr lang="hr-BA" sz="2400" dirty="0"/>
              <a:t>Third</a:t>
            </a:r>
            <a:r>
              <a:rPr lang="en-US" sz="2400" dirty="0"/>
              <a:t> Sector Leadership</a:t>
            </a:r>
          </a:p>
        </p:txBody>
      </p:sp>
      <p:sp>
        <p:nvSpPr>
          <p:cNvPr id="12" name="Text Placeholder 11">
            <a:extLst>
              <a:ext uri="{FF2B5EF4-FFF2-40B4-BE49-F238E27FC236}">
                <a16:creationId xmlns:a16="http://schemas.microsoft.com/office/drawing/2014/main" id="{2E869BCF-3D52-4F2D-8F88-2BE03FCB9F38}"/>
              </a:ext>
            </a:extLst>
          </p:cNvPr>
          <p:cNvSpPr>
            <a:spLocks noGrp="1"/>
          </p:cNvSpPr>
          <p:nvPr>
            <p:ph type="body" sz="quarter" idx="25"/>
          </p:nvPr>
        </p:nvSpPr>
        <p:spPr>
          <a:xfrm>
            <a:off x="6096000" y="4502252"/>
            <a:ext cx="745417" cy="635000"/>
          </a:xfrm>
        </p:spPr>
        <p:txBody>
          <a:bodyPr/>
          <a:lstStyle/>
          <a:p>
            <a:r>
              <a:rPr lang="en-US" sz="4000" b="1" dirty="0"/>
              <a:t>05</a:t>
            </a:r>
            <a:endParaRPr lang="en-IE" sz="4000" b="1" dirty="0"/>
          </a:p>
        </p:txBody>
      </p:sp>
      <p:sp>
        <p:nvSpPr>
          <p:cNvPr id="13" name="Text Placeholder 12">
            <a:extLst>
              <a:ext uri="{FF2B5EF4-FFF2-40B4-BE49-F238E27FC236}">
                <a16:creationId xmlns:a16="http://schemas.microsoft.com/office/drawing/2014/main" id="{3C99C4CB-EF67-47E5-8860-FA9817CF4973}"/>
              </a:ext>
            </a:extLst>
          </p:cNvPr>
          <p:cNvSpPr>
            <a:spLocks noGrp="1"/>
          </p:cNvSpPr>
          <p:nvPr>
            <p:ph type="body" sz="quarter" idx="26"/>
          </p:nvPr>
        </p:nvSpPr>
        <p:spPr>
          <a:xfrm>
            <a:off x="7060249" y="4581030"/>
            <a:ext cx="4623751" cy="822373"/>
          </a:xfrm>
        </p:spPr>
        <p:txBody>
          <a:bodyPr/>
          <a:lstStyle/>
          <a:p>
            <a:r>
              <a:rPr lang="en-US" sz="2400" dirty="0"/>
              <a:t>How to Communicate to Diverse </a:t>
            </a:r>
            <a:r>
              <a:rPr lang="hr-BA" sz="2400" dirty="0"/>
              <a:t>G</a:t>
            </a:r>
            <a:r>
              <a:rPr lang="en-US" sz="2400" dirty="0" err="1"/>
              <a:t>roups</a:t>
            </a:r>
            <a:r>
              <a:rPr lang="en-US" sz="2400" dirty="0"/>
              <a:t> as a Leader</a:t>
            </a:r>
            <a:endParaRPr lang="en-IE" sz="2400" dirty="0"/>
          </a:p>
          <a:p>
            <a:endParaRPr lang="en-IE" dirty="0"/>
          </a:p>
        </p:txBody>
      </p:sp>
      <p:sp>
        <p:nvSpPr>
          <p:cNvPr id="14" name="Text Placeholder 13">
            <a:extLst>
              <a:ext uri="{FF2B5EF4-FFF2-40B4-BE49-F238E27FC236}">
                <a16:creationId xmlns:a16="http://schemas.microsoft.com/office/drawing/2014/main" id="{A638FD21-7D5E-4EDE-B4C9-0032968C8357}"/>
              </a:ext>
            </a:extLst>
          </p:cNvPr>
          <p:cNvSpPr>
            <a:spLocks noGrp="1"/>
          </p:cNvSpPr>
          <p:nvPr>
            <p:ph type="body" sz="quarter" idx="27"/>
          </p:nvPr>
        </p:nvSpPr>
        <p:spPr>
          <a:xfrm>
            <a:off x="6096000" y="5526053"/>
            <a:ext cx="745417" cy="635000"/>
          </a:xfrm>
        </p:spPr>
        <p:txBody>
          <a:bodyPr/>
          <a:lstStyle/>
          <a:p>
            <a:r>
              <a:rPr lang="en-US" sz="4000" b="1" dirty="0"/>
              <a:t>06</a:t>
            </a:r>
            <a:endParaRPr lang="en-IE" sz="4000" b="1" dirty="0"/>
          </a:p>
        </p:txBody>
      </p:sp>
      <p:sp>
        <p:nvSpPr>
          <p:cNvPr id="15" name="Text Placeholder 14">
            <a:extLst>
              <a:ext uri="{FF2B5EF4-FFF2-40B4-BE49-F238E27FC236}">
                <a16:creationId xmlns:a16="http://schemas.microsoft.com/office/drawing/2014/main" id="{704026D3-B367-4459-A932-2B6981F627F0}"/>
              </a:ext>
            </a:extLst>
          </p:cNvPr>
          <p:cNvSpPr>
            <a:spLocks noGrp="1"/>
          </p:cNvSpPr>
          <p:nvPr>
            <p:ph type="body" sz="quarter" idx="28"/>
          </p:nvPr>
        </p:nvSpPr>
        <p:spPr>
          <a:xfrm>
            <a:off x="7060249" y="5639917"/>
            <a:ext cx="4230051" cy="822373"/>
          </a:xfrm>
        </p:spPr>
        <p:txBody>
          <a:bodyPr/>
          <a:lstStyle/>
          <a:p>
            <a:r>
              <a:rPr lang="en-US" sz="2400" dirty="0"/>
              <a:t>Remembering Women Who </a:t>
            </a:r>
            <a:r>
              <a:rPr lang="hr-BA" sz="2400" dirty="0"/>
              <a:t>a</a:t>
            </a:r>
            <a:r>
              <a:rPr lang="en-US" sz="2400" dirty="0"/>
              <a:t>re Great </a:t>
            </a:r>
            <a:r>
              <a:rPr lang="hr-BA" sz="2400" dirty="0"/>
              <a:t>L</a:t>
            </a:r>
            <a:r>
              <a:rPr lang="en-US" sz="2400" dirty="0" err="1"/>
              <a:t>eader</a:t>
            </a:r>
            <a:r>
              <a:rPr lang="hr-BA" sz="2400" dirty="0"/>
              <a:t>s</a:t>
            </a:r>
            <a:endParaRPr lang="en-IE" sz="2400" dirty="0"/>
          </a:p>
        </p:txBody>
      </p:sp>
      <p:cxnSp>
        <p:nvCxnSpPr>
          <p:cNvPr id="17" name="Straight Connector 16">
            <a:extLst>
              <a:ext uri="{FF2B5EF4-FFF2-40B4-BE49-F238E27FC236}">
                <a16:creationId xmlns:a16="http://schemas.microsoft.com/office/drawing/2014/main" id="{16E36C58-F404-8746-8E99-6A1109AB2506}"/>
              </a:ext>
            </a:extLst>
          </p:cNvPr>
          <p:cNvCxnSpPr>
            <a:cxnSpLocks/>
          </p:cNvCxnSpPr>
          <p:nvPr/>
        </p:nvCxnSpPr>
        <p:spPr>
          <a:xfrm flipH="1">
            <a:off x="5586845" y="1512706"/>
            <a:ext cx="6350000"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1B64592-90A3-B041-BD2F-F592C49B4106}"/>
              </a:ext>
            </a:extLst>
          </p:cNvPr>
          <p:cNvCxnSpPr>
            <a:cxnSpLocks/>
          </p:cNvCxnSpPr>
          <p:nvPr/>
        </p:nvCxnSpPr>
        <p:spPr>
          <a:xfrm flipH="1">
            <a:off x="5778500" y="5287331"/>
            <a:ext cx="6158345"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6E20B8-8A15-6141-A3E0-4D9AE372D444}"/>
              </a:ext>
            </a:extLst>
          </p:cNvPr>
          <p:cNvCxnSpPr>
            <a:cxnSpLocks/>
          </p:cNvCxnSpPr>
          <p:nvPr/>
        </p:nvCxnSpPr>
        <p:spPr>
          <a:xfrm flipH="1">
            <a:off x="6082145" y="3308518"/>
            <a:ext cx="5854700"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CD114DE-D728-3240-A77D-E783DDA18CB4}"/>
              </a:ext>
            </a:extLst>
          </p:cNvPr>
          <p:cNvCxnSpPr>
            <a:cxnSpLocks/>
          </p:cNvCxnSpPr>
          <p:nvPr/>
        </p:nvCxnSpPr>
        <p:spPr>
          <a:xfrm flipH="1">
            <a:off x="5905500" y="4299971"/>
            <a:ext cx="6031345"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941A0A-553D-8D4A-AFEF-1DCCF37E0326}"/>
              </a:ext>
            </a:extLst>
          </p:cNvPr>
          <p:cNvCxnSpPr>
            <a:cxnSpLocks/>
          </p:cNvCxnSpPr>
          <p:nvPr/>
        </p:nvCxnSpPr>
        <p:spPr>
          <a:xfrm flipH="1">
            <a:off x="5867400" y="2407709"/>
            <a:ext cx="6069445"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279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2944">
            <a:extLst>
              <a:ext uri="{FF2B5EF4-FFF2-40B4-BE49-F238E27FC236}">
                <a16:creationId xmlns:a16="http://schemas.microsoft.com/office/drawing/2014/main" id="{69B5FCBB-9F36-CE4A-A11D-3641597DE4DD}"/>
              </a:ext>
            </a:extLst>
          </p:cNvPr>
          <p:cNvSpPr/>
          <p:nvPr/>
        </p:nvSpPr>
        <p:spPr>
          <a:xfrm>
            <a:off x="8169101" y="1244999"/>
            <a:ext cx="482219" cy="482219"/>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bg1"/>
          </a:solidFill>
          <a:ln w="12700">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6" name="Text Placeholder 5">
            <a:extLst>
              <a:ext uri="{FF2B5EF4-FFF2-40B4-BE49-F238E27FC236}">
                <a16:creationId xmlns:a16="http://schemas.microsoft.com/office/drawing/2014/main" id="{72D33046-B132-3C42-9CB7-CB725C93CA34}"/>
              </a:ext>
            </a:extLst>
          </p:cNvPr>
          <p:cNvSpPr>
            <a:spLocks noGrp="1"/>
          </p:cNvSpPr>
          <p:nvPr>
            <p:ph type="body" sz="quarter" idx="31"/>
          </p:nvPr>
        </p:nvSpPr>
        <p:spPr>
          <a:xfrm>
            <a:off x="765551" y="3429000"/>
            <a:ext cx="4791074" cy="1917464"/>
          </a:xfrm>
        </p:spPr>
        <p:txBody>
          <a:bodyPr>
            <a:normAutofit fontScale="92500"/>
          </a:bodyPr>
          <a:lstStyle/>
          <a:p>
            <a:pPr marL="0" indent="0"/>
            <a:r>
              <a:rPr lang="en-US" dirty="0"/>
              <a:t>“You’re always, always smarter when you (listen to) the voice of the people around you,” she says. Solicit opinions from a wide range of people well before a project is due. It will cut down on the work – and the changes –at the end.</a:t>
            </a:r>
          </a:p>
        </p:txBody>
      </p:sp>
      <p:sp>
        <p:nvSpPr>
          <p:cNvPr id="7" name="Text Placeholder 6">
            <a:extLst>
              <a:ext uri="{FF2B5EF4-FFF2-40B4-BE49-F238E27FC236}">
                <a16:creationId xmlns:a16="http://schemas.microsoft.com/office/drawing/2014/main" id="{B5F2BEA0-0553-3740-AF7D-14EB49387A54}"/>
              </a:ext>
            </a:extLst>
          </p:cNvPr>
          <p:cNvSpPr>
            <a:spLocks noGrp="1"/>
          </p:cNvSpPr>
          <p:nvPr>
            <p:ph type="body" sz="quarter" idx="32"/>
          </p:nvPr>
        </p:nvSpPr>
        <p:spPr>
          <a:xfrm>
            <a:off x="7261647" y="3429000"/>
            <a:ext cx="2253709" cy="1771650"/>
          </a:xfrm>
        </p:spPr>
        <p:txBody>
          <a:bodyPr>
            <a:normAutofit fontScale="92500" lnSpcReduction="10000"/>
          </a:bodyPr>
          <a:lstStyle/>
          <a:p>
            <a:pPr marL="0" indent="0"/>
            <a:r>
              <a:rPr lang="hr-BA" dirty="0"/>
              <a:t>A</a:t>
            </a:r>
            <a:r>
              <a:rPr lang="en-US" dirty="0"/>
              <a:t>s a leader, you are a public figure and people will be interested in what you say and do</a:t>
            </a:r>
          </a:p>
        </p:txBody>
      </p:sp>
      <p:sp>
        <p:nvSpPr>
          <p:cNvPr id="8" name="Text Placeholder 7">
            <a:extLst>
              <a:ext uri="{FF2B5EF4-FFF2-40B4-BE49-F238E27FC236}">
                <a16:creationId xmlns:a16="http://schemas.microsoft.com/office/drawing/2014/main" id="{23FD14E2-3C5B-AE42-A3E0-AABCB728B0C8}"/>
              </a:ext>
            </a:extLst>
          </p:cNvPr>
          <p:cNvSpPr>
            <a:spLocks noGrp="1"/>
          </p:cNvSpPr>
          <p:nvPr>
            <p:ph type="body" sz="quarter" idx="33"/>
          </p:nvPr>
        </p:nvSpPr>
        <p:spPr>
          <a:xfrm>
            <a:off x="4774778" y="299548"/>
            <a:ext cx="2915870" cy="1681652"/>
          </a:xfrm>
        </p:spPr>
        <p:txBody>
          <a:bodyPr>
            <a:normAutofit fontScale="92500"/>
          </a:bodyPr>
          <a:lstStyle/>
          <a:p>
            <a:pPr marL="0" indent="0"/>
            <a:r>
              <a:rPr lang="hr-BA" dirty="0"/>
              <a:t>Work-life balance: </a:t>
            </a:r>
            <a:r>
              <a:rPr lang="en-US" dirty="0"/>
              <a:t>set personal priorities and then </a:t>
            </a:r>
            <a:r>
              <a:rPr lang="hr-BA" dirty="0"/>
              <a:t>strategise</a:t>
            </a:r>
            <a:r>
              <a:rPr lang="en-US" dirty="0"/>
              <a:t> how to negotiate them with the organization.</a:t>
            </a:r>
          </a:p>
        </p:txBody>
      </p:sp>
      <p:sp>
        <p:nvSpPr>
          <p:cNvPr id="9" name="Text Placeholder 8">
            <a:extLst>
              <a:ext uri="{FF2B5EF4-FFF2-40B4-BE49-F238E27FC236}">
                <a16:creationId xmlns:a16="http://schemas.microsoft.com/office/drawing/2014/main" id="{172815E2-BBBF-4246-8836-03686B570260}"/>
              </a:ext>
            </a:extLst>
          </p:cNvPr>
          <p:cNvSpPr>
            <a:spLocks noGrp="1"/>
          </p:cNvSpPr>
          <p:nvPr>
            <p:ph type="body" sz="quarter" idx="34"/>
          </p:nvPr>
        </p:nvSpPr>
        <p:spPr>
          <a:xfrm>
            <a:off x="8996073" y="201716"/>
            <a:ext cx="3062227" cy="1852462"/>
          </a:xfrm>
        </p:spPr>
        <p:txBody>
          <a:bodyPr>
            <a:normAutofit fontScale="92500" lnSpcReduction="20000"/>
          </a:bodyPr>
          <a:lstStyle/>
          <a:p>
            <a:pPr marL="0" indent="0"/>
            <a:r>
              <a:rPr lang="en-US" dirty="0"/>
              <a:t> </a:t>
            </a:r>
            <a:r>
              <a:rPr lang="hr-BA" dirty="0"/>
              <a:t>G</a:t>
            </a:r>
            <a:r>
              <a:rPr lang="en-US" dirty="0"/>
              <a:t>iving back is a priority. You got here on somebody’s shoulders somewhere. You need to be able to say, ‘This is what I took, and this is what I’ve given.</a:t>
            </a:r>
          </a:p>
        </p:txBody>
      </p:sp>
      <p:sp>
        <p:nvSpPr>
          <p:cNvPr id="11" name="TextBox 10">
            <a:extLst>
              <a:ext uri="{FF2B5EF4-FFF2-40B4-BE49-F238E27FC236}">
                <a16:creationId xmlns:a16="http://schemas.microsoft.com/office/drawing/2014/main" id="{6CD1287E-5AA8-4083-9CAE-D6486C0E0634}"/>
              </a:ext>
            </a:extLst>
          </p:cNvPr>
          <p:cNvSpPr txBox="1"/>
          <p:nvPr/>
        </p:nvSpPr>
        <p:spPr>
          <a:xfrm>
            <a:off x="271463" y="201716"/>
            <a:ext cx="2614612" cy="1569660"/>
          </a:xfrm>
          <a:prstGeom prst="rect">
            <a:avLst/>
          </a:prstGeom>
          <a:noFill/>
          <a:effectLst/>
        </p:spPr>
        <p:txBody>
          <a:bodyPr wrap="square">
            <a:spAutoFit/>
          </a:bodyPr>
          <a:lstStyle/>
          <a:p>
            <a:r>
              <a:rPr lang="en-US" sz="3200" dirty="0">
                <a:solidFill>
                  <a:srgbClr val="853693"/>
                </a:solidFill>
                <a:effectLst>
                  <a:outerShdw blurRad="38100" dist="38100" dir="2700000" algn="tl">
                    <a:srgbClr val="000000">
                      <a:alpha val="43137"/>
                    </a:srgbClr>
                  </a:outerShdw>
                </a:effectLst>
              </a:rPr>
              <a:t>What Makes a Contemporary Leader?</a:t>
            </a:r>
          </a:p>
        </p:txBody>
      </p:sp>
      <p:sp>
        <p:nvSpPr>
          <p:cNvPr id="13" name="TextBox 12">
            <a:extLst>
              <a:ext uri="{FF2B5EF4-FFF2-40B4-BE49-F238E27FC236}">
                <a16:creationId xmlns:a16="http://schemas.microsoft.com/office/drawing/2014/main" id="{9E058371-99AF-40C2-A83A-0D57EEACB6CC}"/>
              </a:ext>
            </a:extLst>
          </p:cNvPr>
          <p:cNvSpPr txBox="1"/>
          <p:nvPr/>
        </p:nvSpPr>
        <p:spPr>
          <a:xfrm>
            <a:off x="2441153" y="2834220"/>
            <a:ext cx="3133606" cy="461665"/>
          </a:xfrm>
          <a:prstGeom prst="rect">
            <a:avLst/>
          </a:prstGeom>
          <a:noFill/>
        </p:spPr>
        <p:txBody>
          <a:bodyPr wrap="square">
            <a:spAutoFit/>
          </a:bodyPr>
          <a:lstStyle/>
          <a:p>
            <a:r>
              <a:rPr lang="en-US" sz="2400" b="1" dirty="0">
                <a:solidFill>
                  <a:srgbClr val="853693"/>
                </a:solidFill>
              </a:rPr>
              <a:t>Leverage the team IQ</a:t>
            </a:r>
            <a:r>
              <a:rPr lang="hr-BA" sz="2400" b="1" dirty="0">
                <a:solidFill>
                  <a:srgbClr val="853693"/>
                </a:solidFill>
              </a:rPr>
              <a:t> </a:t>
            </a:r>
            <a:endParaRPr lang="en-US" sz="2400" b="1" dirty="0">
              <a:solidFill>
                <a:srgbClr val="853693"/>
              </a:solidFill>
            </a:endParaRPr>
          </a:p>
        </p:txBody>
      </p:sp>
      <p:sp>
        <p:nvSpPr>
          <p:cNvPr id="14" name="TextBox 13">
            <a:extLst>
              <a:ext uri="{FF2B5EF4-FFF2-40B4-BE49-F238E27FC236}">
                <a16:creationId xmlns:a16="http://schemas.microsoft.com/office/drawing/2014/main" id="{1A8DCFBD-0E9D-4D9D-AB15-9944BEE7B352}"/>
              </a:ext>
            </a:extLst>
          </p:cNvPr>
          <p:cNvSpPr txBox="1"/>
          <p:nvPr/>
        </p:nvSpPr>
        <p:spPr>
          <a:xfrm>
            <a:off x="4774778" y="1904662"/>
            <a:ext cx="3133606" cy="461665"/>
          </a:xfrm>
          <a:prstGeom prst="rect">
            <a:avLst/>
          </a:prstGeom>
          <a:noFill/>
        </p:spPr>
        <p:txBody>
          <a:bodyPr wrap="square">
            <a:spAutoFit/>
          </a:bodyPr>
          <a:lstStyle/>
          <a:p>
            <a:r>
              <a:rPr lang="en-US" sz="2400" b="1" dirty="0">
                <a:solidFill>
                  <a:srgbClr val="93C23D"/>
                </a:solidFill>
              </a:rPr>
              <a:t>Understand balance</a:t>
            </a:r>
          </a:p>
        </p:txBody>
      </p:sp>
      <p:sp>
        <p:nvSpPr>
          <p:cNvPr id="15" name="Shape 2617">
            <a:extLst>
              <a:ext uri="{FF2B5EF4-FFF2-40B4-BE49-F238E27FC236}">
                <a16:creationId xmlns:a16="http://schemas.microsoft.com/office/drawing/2014/main" id="{D0BE5AB3-ED82-446C-9B71-8D63474B6F72}"/>
              </a:ext>
            </a:extLst>
          </p:cNvPr>
          <p:cNvSpPr/>
          <p:nvPr/>
        </p:nvSpPr>
        <p:spPr>
          <a:xfrm>
            <a:off x="3706707" y="1313571"/>
            <a:ext cx="602497" cy="394587"/>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solidFill>
              <a:schemeClr val="bg1"/>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p>
        </p:txBody>
      </p:sp>
      <p:sp>
        <p:nvSpPr>
          <p:cNvPr id="16" name="TextBox 15">
            <a:extLst>
              <a:ext uri="{FF2B5EF4-FFF2-40B4-BE49-F238E27FC236}">
                <a16:creationId xmlns:a16="http://schemas.microsoft.com/office/drawing/2014/main" id="{E03C9539-CA41-4287-86AF-91170ACA416F}"/>
              </a:ext>
            </a:extLst>
          </p:cNvPr>
          <p:cNvSpPr txBox="1"/>
          <p:nvPr/>
        </p:nvSpPr>
        <p:spPr>
          <a:xfrm>
            <a:off x="6656393" y="2785764"/>
            <a:ext cx="3989853" cy="461665"/>
          </a:xfrm>
          <a:prstGeom prst="rect">
            <a:avLst/>
          </a:prstGeom>
          <a:noFill/>
        </p:spPr>
        <p:txBody>
          <a:bodyPr wrap="square">
            <a:spAutoFit/>
          </a:bodyPr>
          <a:lstStyle/>
          <a:p>
            <a:r>
              <a:rPr lang="en-US" sz="2400" b="1" dirty="0">
                <a:solidFill>
                  <a:srgbClr val="452771"/>
                </a:solidFill>
              </a:rPr>
              <a:t>Serve as </a:t>
            </a:r>
            <a:r>
              <a:rPr lang="hr-BA" sz="2400" b="1" dirty="0">
                <a:solidFill>
                  <a:srgbClr val="452771"/>
                </a:solidFill>
              </a:rPr>
              <a:t>a </a:t>
            </a:r>
            <a:r>
              <a:rPr lang="en-US" sz="2400" b="1" dirty="0">
                <a:solidFill>
                  <a:srgbClr val="452771"/>
                </a:solidFill>
              </a:rPr>
              <a:t>public role model </a:t>
            </a:r>
          </a:p>
        </p:txBody>
      </p:sp>
      <p:sp>
        <p:nvSpPr>
          <p:cNvPr id="17" name="TextBox 16">
            <a:extLst>
              <a:ext uri="{FF2B5EF4-FFF2-40B4-BE49-F238E27FC236}">
                <a16:creationId xmlns:a16="http://schemas.microsoft.com/office/drawing/2014/main" id="{E49125C9-D246-40AC-93EE-086D853A688B}"/>
              </a:ext>
            </a:extLst>
          </p:cNvPr>
          <p:cNvSpPr txBox="1"/>
          <p:nvPr/>
        </p:nvSpPr>
        <p:spPr>
          <a:xfrm>
            <a:off x="9356684" y="1945566"/>
            <a:ext cx="2979878" cy="461665"/>
          </a:xfrm>
          <a:prstGeom prst="rect">
            <a:avLst/>
          </a:prstGeom>
          <a:noFill/>
        </p:spPr>
        <p:txBody>
          <a:bodyPr wrap="square">
            <a:spAutoFit/>
          </a:bodyPr>
          <a:lstStyle/>
          <a:p>
            <a:r>
              <a:rPr lang="hr-BA" sz="2400" b="1" dirty="0">
                <a:solidFill>
                  <a:srgbClr val="452771"/>
                </a:solidFill>
              </a:rPr>
              <a:t>Practice </a:t>
            </a:r>
            <a:r>
              <a:rPr lang="en-US" sz="2400" b="1" dirty="0"/>
              <a:t>generosity</a:t>
            </a:r>
            <a:endParaRPr lang="en-US" sz="2400" b="1" dirty="0">
              <a:solidFill>
                <a:srgbClr val="452771"/>
              </a:solidFill>
            </a:endParaRPr>
          </a:p>
        </p:txBody>
      </p:sp>
      <p:sp>
        <p:nvSpPr>
          <p:cNvPr id="4" name="TextBox 3">
            <a:extLst>
              <a:ext uri="{FF2B5EF4-FFF2-40B4-BE49-F238E27FC236}">
                <a16:creationId xmlns:a16="http://schemas.microsoft.com/office/drawing/2014/main" id="{D7187CDC-20A6-4E5C-9556-A5D80913BE82}"/>
              </a:ext>
            </a:extLst>
          </p:cNvPr>
          <p:cNvSpPr txBox="1"/>
          <p:nvPr/>
        </p:nvSpPr>
        <p:spPr>
          <a:xfrm>
            <a:off x="342900" y="5843159"/>
            <a:ext cx="10153934" cy="646331"/>
          </a:xfrm>
          <a:prstGeom prst="rect">
            <a:avLst/>
          </a:prstGeom>
          <a:noFill/>
        </p:spPr>
        <p:txBody>
          <a:bodyPr wrap="none" rtlCol="0">
            <a:spAutoFit/>
          </a:bodyPr>
          <a:lstStyle/>
          <a:p>
            <a:r>
              <a:rPr lang="hr-BA" dirty="0"/>
              <a:t>SOURCE: </a:t>
            </a:r>
            <a:r>
              <a:rPr lang="en-US" b="1" dirty="0">
                <a:solidFill>
                  <a:srgbClr val="A6377D"/>
                </a:solidFill>
                <a:hlinkClick r:id="rId2">
                  <a:extLst>
                    <a:ext uri="{A12FA001-AC4F-418D-AE19-62706E023703}">
                      <ahyp:hlinkClr xmlns:ahyp="http://schemas.microsoft.com/office/drawing/2018/hyperlinkcolor" val="tx"/>
                    </a:ext>
                  </a:extLst>
                </a:hlinkClick>
              </a:rPr>
              <a:t>Finding Your Followers: What Makes a Contemporary Leader?</a:t>
            </a:r>
            <a:r>
              <a:rPr lang="hr-BA" b="1" dirty="0"/>
              <a:t>, </a:t>
            </a:r>
            <a:r>
              <a:rPr lang="en-US" i="1" dirty="0"/>
              <a:t>Alicia W. Roberts</a:t>
            </a:r>
            <a:r>
              <a:rPr lang="hr-BA" b="1" i="1" dirty="0"/>
              <a:t>, </a:t>
            </a:r>
            <a:r>
              <a:rPr lang="en-US" dirty="0"/>
              <a:t>Plousha Moore</a:t>
            </a:r>
            <a:endParaRPr lang="en-US" b="1" dirty="0"/>
          </a:p>
          <a:p>
            <a:endParaRPr lang="en-US" dirty="0"/>
          </a:p>
        </p:txBody>
      </p:sp>
      <p:pic>
        <p:nvPicPr>
          <p:cNvPr id="10" name="Graphic 9" descr="Two Hearts outline">
            <a:extLst>
              <a:ext uri="{FF2B5EF4-FFF2-40B4-BE49-F238E27FC236}">
                <a16:creationId xmlns:a16="http://schemas.microsoft.com/office/drawing/2014/main" id="{54079E0E-206F-4101-8FA3-C0DCB4BAF8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6910" y="3334788"/>
            <a:ext cx="818672" cy="818672"/>
          </a:xfrm>
          <a:prstGeom prst="rect">
            <a:avLst/>
          </a:prstGeom>
        </p:spPr>
      </p:pic>
      <p:pic>
        <p:nvPicPr>
          <p:cNvPr id="18" name="Graphic 17" descr="Stacked Rocks with solid fill">
            <a:extLst>
              <a:ext uri="{FF2B5EF4-FFF2-40B4-BE49-F238E27FC236}">
                <a16:creationId xmlns:a16="http://schemas.microsoft.com/office/drawing/2014/main" id="{2885FB7D-F7D0-45F7-9C69-8128FB0A5B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72094" y="3383505"/>
            <a:ext cx="721238" cy="721238"/>
          </a:xfrm>
          <a:prstGeom prst="rect">
            <a:avLst/>
          </a:prstGeom>
        </p:spPr>
      </p:pic>
    </p:spTree>
    <p:extLst>
      <p:ext uri="{BB962C8B-B14F-4D97-AF65-F5344CB8AC3E}">
        <p14:creationId xmlns:p14="http://schemas.microsoft.com/office/powerpoint/2010/main" val="2161577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C6912D99-2F24-E84C-9A0D-7441FEFF84CF}"/>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p:blipFill>
        <p:spPr>
          <a:xfrm>
            <a:off x="0" y="8807"/>
            <a:ext cx="4505739" cy="5555546"/>
          </a:xfrm>
        </p:spPr>
      </p:pic>
      <p:sp>
        <p:nvSpPr>
          <p:cNvPr id="7" name="Text Placeholder 6">
            <a:extLst>
              <a:ext uri="{FF2B5EF4-FFF2-40B4-BE49-F238E27FC236}">
                <a16:creationId xmlns:a16="http://schemas.microsoft.com/office/drawing/2014/main" id="{E36A0CA9-E78F-2949-8C62-D2C2D03281C0}"/>
              </a:ext>
            </a:extLst>
          </p:cNvPr>
          <p:cNvSpPr>
            <a:spLocks noGrp="1"/>
          </p:cNvSpPr>
          <p:nvPr>
            <p:ph type="body" sz="quarter" idx="18"/>
          </p:nvPr>
        </p:nvSpPr>
        <p:spPr>
          <a:xfrm>
            <a:off x="5009425" y="1484243"/>
            <a:ext cx="6652488" cy="5330671"/>
          </a:xfrm>
        </p:spPr>
        <p:txBody>
          <a:bodyPr vert="horz" lIns="91440" tIns="45720" rIns="91440" bIns="45720" rtlCol="0" anchor="t">
            <a:normAutofit fontScale="92500" lnSpcReduction="10000"/>
          </a:bodyPr>
          <a:lstStyle/>
          <a:p>
            <a:pPr marL="0" indent="0"/>
            <a:r>
              <a:rPr lang="hr-BA" dirty="0"/>
              <a:t>Fiona’s</a:t>
            </a:r>
            <a:r>
              <a:rPr lang="en-IE" dirty="0"/>
              <a:t> </a:t>
            </a:r>
            <a:r>
              <a:rPr lang="hr-BA" dirty="0"/>
              <a:t>leadership</a:t>
            </a:r>
            <a:r>
              <a:rPr lang="en-IE" dirty="0"/>
              <a:t> style is based on </a:t>
            </a:r>
            <a:r>
              <a:rPr lang="hr-BA" dirty="0"/>
              <a:t>practising generosity and serving as a role model in the third sector. Even though a complete </a:t>
            </a:r>
            <a:r>
              <a:rPr lang="en-IE" dirty="0"/>
              <a:t>novice</a:t>
            </a:r>
            <a:r>
              <a:rPr lang="hr-BA" dirty="0"/>
              <a:t> in terms of biking, Fiona has undertaken a biking quest </a:t>
            </a:r>
            <a:r>
              <a:rPr lang="hr-BA">
                <a:solidFill>
                  <a:srgbClr val="93C23D"/>
                </a:solidFill>
                <a:hlinkClick r:id="rId3">
                  <a:extLst>
                    <a:ext uri="{A12FA001-AC4F-418D-AE19-62706E023703}">
                      <ahyp:hlinkClr xmlns:ahyp="http://schemas.microsoft.com/office/drawing/2018/hyperlinkcolor" val="tx"/>
                    </a:ext>
                  </a:extLst>
                </a:hlinkClick>
              </a:rPr>
              <a:t>Paris2Nice, </a:t>
            </a:r>
            <a:r>
              <a:rPr lang="en-US" dirty="0">
                <a:solidFill>
                  <a:srgbClr val="93C23D"/>
                </a:solidFill>
                <a:hlinkClick r:id="rId3">
                  <a:extLst>
                    <a:ext uri="{A12FA001-AC4F-418D-AE19-62706E023703}">
                      <ahyp:hlinkClr xmlns:ahyp="http://schemas.microsoft.com/office/drawing/2018/hyperlinkcolor" val="tx"/>
                    </a:ext>
                  </a:extLst>
                </a:hlinkClick>
              </a:rPr>
              <a:t>746km in 6 days</a:t>
            </a:r>
            <a:r>
              <a:rPr lang="hr-BA" dirty="0">
                <a:solidFill>
                  <a:srgbClr val="93C23D"/>
                </a:solidFill>
              </a:rPr>
              <a:t>, </a:t>
            </a:r>
            <a:r>
              <a:rPr lang="hr-BA" dirty="0"/>
              <a:t>to fundraise for Spinal Injuries Ireland and motivate her team.</a:t>
            </a:r>
          </a:p>
          <a:p>
            <a:pPr marL="0" indent="0"/>
            <a:r>
              <a:rPr lang="hr-BA" dirty="0"/>
              <a:t>She says:</a:t>
            </a:r>
            <a:r>
              <a:rPr lang="en-US" dirty="0"/>
              <a:t> “In 2014,  I was fortunate to be given the opportunity to work with people who had sustained a </a:t>
            </a:r>
            <a:r>
              <a:rPr lang="hr-BA" dirty="0"/>
              <a:t>life-changing</a:t>
            </a:r>
            <a:r>
              <a:rPr lang="en-US" dirty="0"/>
              <a:t> spinal cord injury (SCI) and their families when I became the Chief Executive of SII. A SCI is described by the World Health Organisation as one of the most devastating injuries that a person can sustain &amp; three people sustain a SCI in Ireland every week. I see </a:t>
            </a:r>
            <a:r>
              <a:rPr lang="hr-BA" dirty="0"/>
              <a:t>first-hand</a:t>
            </a:r>
            <a:r>
              <a:rPr lang="en-US" dirty="0"/>
              <a:t> the positive impact of the supports &amp; services that Spinal Injuries Ireland </a:t>
            </a:r>
            <a:r>
              <a:rPr lang="hr-BA" dirty="0"/>
              <a:t>provides</a:t>
            </a:r>
            <a:r>
              <a:rPr lang="en-US" dirty="0"/>
              <a:t>. It will come as no surprise to hear that public services for people with disability are very scarce around the country and many people rely on SII to provide these services</a:t>
            </a:r>
            <a:r>
              <a:rPr lang="hr-BA" dirty="0"/>
              <a:t>”</a:t>
            </a:r>
            <a:endParaRPr lang="en-US" dirty="0"/>
          </a:p>
        </p:txBody>
      </p:sp>
      <p:sp>
        <p:nvSpPr>
          <p:cNvPr id="5" name="Text Placeholder 4">
            <a:extLst>
              <a:ext uri="{FF2B5EF4-FFF2-40B4-BE49-F238E27FC236}">
                <a16:creationId xmlns:a16="http://schemas.microsoft.com/office/drawing/2014/main" id="{0FE4C13F-8C0C-A746-9B5E-4ED5ED7900C7}"/>
              </a:ext>
            </a:extLst>
          </p:cNvPr>
          <p:cNvSpPr>
            <a:spLocks noGrp="1"/>
          </p:cNvSpPr>
          <p:nvPr>
            <p:ph type="body" sz="quarter" idx="16"/>
          </p:nvPr>
        </p:nvSpPr>
        <p:spPr>
          <a:xfrm>
            <a:off x="4956313" y="129691"/>
            <a:ext cx="7504825" cy="1137134"/>
          </a:xfrm>
        </p:spPr>
        <p:txBody>
          <a:bodyPr>
            <a:noAutofit/>
          </a:bodyPr>
          <a:lstStyle/>
          <a:p>
            <a:r>
              <a:rPr lang="hr-BA" dirty="0">
                <a:solidFill>
                  <a:srgbClr val="93C23D"/>
                </a:solidFill>
              </a:rPr>
              <a:t>LET’S MEET </a:t>
            </a:r>
            <a:r>
              <a:rPr lang="en-US" dirty="0">
                <a:solidFill>
                  <a:srgbClr val="93C23D"/>
                </a:solidFill>
              </a:rPr>
              <a:t>FIONA BOLGER</a:t>
            </a:r>
            <a:endParaRPr lang="hr-BA" dirty="0">
              <a:solidFill>
                <a:srgbClr val="93C23D"/>
              </a:solidFill>
            </a:endParaRPr>
          </a:p>
          <a:p>
            <a:r>
              <a:rPr lang="hr-BA" sz="3200" i="1" dirty="0"/>
              <a:t>CEO of Spinal Injuries Ireland (SCI)</a:t>
            </a:r>
            <a:endParaRPr lang="en-US" sz="3200" i="1" dirty="0"/>
          </a:p>
        </p:txBody>
      </p:sp>
    </p:spTree>
    <p:extLst>
      <p:ext uri="{BB962C8B-B14F-4D97-AF65-F5344CB8AC3E}">
        <p14:creationId xmlns:p14="http://schemas.microsoft.com/office/powerpoint/2010/main" val="3656540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275429" y="1055450"/>
            <a:ext cx="1234440" cy="1188720"/>
          </a:xfrm>
          <a:prstGeom prst="flowChartConnector">
            <a:avLst/>
          </a:prstGeom>
          <a:solidFill>
            <a:srgbClr val="80318E"/>
          </a:solidFill>
          <a:ln>
            <a:solidFill>
              <a:srgbClr val="803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nvPr>
        </p:nvSpPr>
        <p:spPr>
          <a:xfrm>
            <a:off x="571313" y="2331488"/>
            <a:ext cx="10978262" cy="3899619"/>
          </a:xfrm>
        </p:spPr>
        <p:txBody>
          <a:bodyPr/>
          <a:lstStyle/>
          <a:p>
            <a:pPr algn="ctr"/>
            <a:r>
              <a:rPr lang="en-GB" sz="3000" dirty="0">
                <a:solidFill>
                  <a:srgbClr val="09446A"/>
                </a:solidFill>
              </a:rPr>
              <a:t>Take a sheet of paper and start writing, try to answer these questions!</a:t>
            </a:r>
          </a:p>
          <a:p>
            <a:pPr algn="ctr"/>
            <a:endParaRPr lang="en-GB" sz="3000" dirty="0">
              <a:solidFill>
                <a:srgbClr val="09446A"/>
              </a:solidFill>
            </a:endParaRPr>
          </a:p>
          <a:p>
            <a:pPr algn="ctr"/>
            <a:r>
              <a:rPr lang="en-GB" b="1" dirty="0">
                <a:solidFill>
                  <a:srgbClr val="09446A"/>
                </a:solidFill>
              </a:rPr>
              <a:t>Are you someone who:</a:t>
            </a:r>
          </a:p>
          <a:p>
            <a:pPr algn="ctr"/>
            <a:endParaRPr lang="en-GB" dirty="0">
              <a:solidFill>
                <a:srgbClr val="09446A"/>
              </a:solidFill>
            </a:endParaRPr>
          </a:p>
          <a:p>
            <a:pPr marL="342900" indent="-342900" algn="ctr">
              <a:buClr>
                <a:srgbClr val="93C23D"/>
              </a:buClr>
              <a:buFont typeface="Wingdings" panose="05000000000000000000" pitchFamily="2" charset="2"/>
              <a:buChar char="ü"/>
            </a:pPr>
            <a:r>
              <a:rPr lang="en-GB" dirty="0">
                <a:solidFill>
                  <a:srgbClr val="09446A"/>
                </a:solidFill>
              </a:rPr>
              <a:t>Wants to improve your </a:t>
            </a:r>
            <a:r>
              <a:rPr lang="hr-BA" dirty="0">
                <a:solidFill>
                  <a:srgbClr val="09446A"/>
                </a:solidFill>
              </a:rPr>
              <a:t>organisation</a:t>
            </a:r>
            <a:r>
              <a:rPr lang="en-GB" dirty="0">
                <a:solidFill>
                  <a:srgbClr val="09446A"/>
                </a:solidFill>
              </a:rPr>
              <a:t>? Elaborate</a:t>
            </a:r>
          </a:p>
          <a:p>
            <a:pPr marL="342900" indent="-342900" algn="ctr">
              <a:buClr>
                <a:srgbClr val="93C23D"/>
              </a:buClr>
              <a:buFont typeface="Wingdings" panose="05000000000000000000" pitchFamily="2" charset="2"/>
              <a:buChar char="ü"/>
            </a:pPr>
            <a:r>
              <a:rPr lang="en-GB" dirty="0">
                <a:solidFill>
                  <a:srgbClr val="09446A"/>
                </a:solidFill>
              </a:rPr>
              <a:t>Has something to contribute? Elaborate</a:t>
            </a:r>
          </a:p>
          <a:p>
            <a:pPr marL="342900" indent="-342900" algn="ctr">
              <a:buClr>
                <a:srgbClr val="93C23D"/>
              </a:buClr>
              <a:buFont typeface="Wingdings" panose="05000000000000000000" pitchFamily="2" charset="2"/>
              <a:buChar char="ü"/>
            </a:pPr>
            <a:r>
              <a:rPr lang="en-GB" dirty="0">
                <a:solidFill>
                  <a:srgbClr val="09446A"/>
                </a:solidFill>
              </a:rPr>
              <a:t>Doesn't wait around for someone else to get the job done? Elaborate</a:t>
            </a:r>
          </a:p>
          <a:p>
            <a:pPr algn="ctr"/>
            <a:endParaRPr lang="en-GB" dirty="0"/>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3318713" y="451849"/>
            <a:ext cx="5623561" cy="633215"/>
          </a:xfrm>
        </p:spPr>
        <p:txBody>
          <a:bodyPr/>
          <a:lstStyle/>
          <a:p>
            <a:r>
              <a:rPr lang="en-GB" dirty="0">
                <a:solidFill>
                  <a:srgbClr val="80318E"/>
                </a:solidFill>
              </a:rPr>
              <a:t>SELF ASSESSMENT ACTIVITY</a:t>
            </a:r>
          </a:p>
          <a:p>
            <a:endParaRPr lang="en-GB" dirty="0">
              <a:solidFill>
                <a:srgbClr val="80318E"/>
              </a:solidFill>
            </a:endParaRPr>
          </a:p>
        </p:txBody>
      </p:sp>
      <p:grpSp>
        <p:nvGrpSpPr>
          <p:cNvPr id="9" name="Google Shape;518;p39">
            <a:extLst>
              <a:ext uri="{FF2B5EF4-FFF2-40B4-BE49-F238E27FC236}">
                <a16:creationId xmlns:a16="http://schemas.microsoft.com/office/drawing/2014/main" id="{A04D2332-8EBF-4C2D-A82E-C30700EA3674}"/>
              </a:ext>
            </a:extLst>
          </p:cNvPr>
          <p:cNvGrpSpPr/>
          <p:nvPr/>
        </p:nvGrpSpPr>
        <p:grpSpPr>
          <a:xfrm>
            <a:off x="5644398" y="1350780"/>
            <a:ext cx="496501" cy="563769"/>
            <a:chOff x="1923675" y="1633650"/>
            <a:chExt cx="436000" cy="435975"/>
          </a:xfrm>
          <a:solidFill>
            <a:schemeClr val="bg1"/>
          </a:solidFill>
        </p:grpSpPr>
        <p:sp>
          <p:nvSpPr>
            <p:cNvPr id="10" name="Google Shape;519;p39">
              <a:extLst>
                <a:ext uri="{FF2B5EF4-FFF2-40B4-BE49-F238E27FC236}">
                  <a16:creationId xmlns:a16="http://schemas.microsoft.com/office/drawing/2014/main" id="{A103F885-FF4B-4946-81CE-CA73F83F700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id="{C986640E-532A-465A-93B5-12C1753B8716}"/>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1;p39">
              <a:extLst>
                <a:ext uri="{FF2B5EF4-FFF2-40B4-BE49-F238E27FC236}">
                  <a16:creationId xmlns:a16="http://schemas.microsoft.com/office/drawing/2014/main" id="{5F713C7A-DCD0-41BF-9D28-81F37B234807}"/>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id="{1E861B28-7276-4B85-84C9-966E2C69134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id="{08B7949A-DDBB-4F8F-AF4D-256AA9A629C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id="{6347D978-3551-4A4B-908B-0FB2B9849D8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30841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CE2714-F10C-C046-B016-E05484D08D8A}"/>
              </a:ext>
            </a:extLst>
          </p:cNvPr>
          <p:cNvSpPr>
            <a:spLocks noGrp="1"/>
          </p:cNvSpPr>
          <p:nvPr>
            <p:ph type="body" sz="quarter" idx="19"/>
          </p:nvPr>
        </p:nvSpPr>
        <p:spPr/>
        <p:txBody>
          <a:bodyPr>
            <a:normAutofit lnSpcReduction="10000"/>
          </a:bodyPr>
          <a:lstStyle/>
          <a:p>
            <a:r>
              <a:rPr lang="en-GB" dirty="0"/>
              <a:t>Let’s get to know</a:t>
            </a:r>
            <a:endParaRPr lang="en-US" dirty="0"/>
          </a:p>
        </p:txBody>
      </p:sp>
      <p:sp>
        <p:nvSpPr>
          <p:cNvPr id="3" name="Text Placeholder 2">
            <a:extLst>
              <a:ext uri="{FF2B5EF4-FFF2-40B4-BE49-F238E27FC236}">
                <a16:creationId xmlns:a16="http://schemas.microsoft.com/office/drawing/2014/main" id="{E61535D2-A74E-BC4F-9DFE-E78F4018D69A}"/>
              </a:ext>
            </a:extLst>
          </p:cNvPr>
          <p:cNvSpPr>
            <a:spLocks noGrp="1"/>
          </p:cNvSpPr>
          <p:nvPr>
            <p:ph type="body" sz="quarter" idx="20"/>
          </p:nvPr>
        </p:nvSpPr>
        <p:spPr>
          <a:xfrm>
            <a:off x="503238" y="1624369"/>
            <a:ext cx="4332233" cy="1118831"/>
          </a:xfrm>
        </p:spPr>
        <p:txBody>
          <a:bodyPr>
            <a:normAutofit/>
          </a:bodyPr>
          <a:lstStyle/>
          <a:p>
            <a:pPr marL="0" indent="0"/>
            <a:r>
              <a:rPr lang="hr-BA" sz="3500" dirty="0"/>
              <a:t>C</a:t>
            </a:r>
            <a:r>
              <a:rPr lang="en-GB" sz="3500" dirty="0"/>
              <a:t>haracteristics of good </a:t>
            </a:r>
            <a:r>
              <a:rPr lang="hr-BA" sz="3500" dirty="0"/>
              <a:t>third sector</a:t>
            </a:r>
            <a:r>
              <a:rPr lang="en-GB" sz="3500" dirty="0"/>
              <a:t> leaders </a:t>
            </a:r>
          </a:p>
          <a:p>
            <a:endParaRPr lang="en-US" dirty="0"/>
          </a:p>
        </p:txBody>
      </p:sp>
      <p:pic>
        <p:nvPicPr>
          <p:cNvPr id="15" name="Picture Placeholder 14">
            <a:extLst>
              <a:ext uri="{FF2B5EF4-FFF2-40B4-BE49-F238E27FC236}">
                <a16:creationId xmlns:a16="http://schemas.microsoft.com/office/drawing/2014/main" id="{F52972FD-0776-054C-B880-FB747D24E7D4}"/>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p:spPr>
      </p:pic>
    </p:spTree>
    <p:extLst>
      <p:ext uri="{BB962C8B-B14F-4D97-AF65-F5344CB8AC3E}">
        <p14:creationId xmlns:p14="http://schemas.microsoft.com/office/powerpoint/2010/main" val="1518866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70D1F3-EE3D-4154-AACE-81CD32990319}"/>
              </a:ext>
            </a:extLst>
          </p:cNvPr>
          <p:cNvSpPr>
            <a:spLocks noGrp="1"/>
          </p:cNvSpPr>
          <p:nvPr>
            <p:ph type="body" sz="quarter" idx="13"/>
          </p:nvPr>
        </p:nvSpPr>
        <p:spPr/>
        <p:txBody>
          <a:bodyPr/>
          <a:lstStyle/>
          <a:p>
            <a:r>
              <a:rPr lang="en-GB" dirty="0">
                <a:solidFill>
                  <a:srgbClr val="09446A"/>
                </a:solidFill>
              </a:rPr>
              <a:t>Qualities of a </a:t>
            </a:r>
            <a:r>
              <a:rPr lang="hr-BA" dirty="0">
                <a:solidFill>
                  <a:srgbClr val="09446A"/>
                </a:solidFill>
              </a:rPr>
              <a:t>Third Sector </a:t>
            </a:r>
            <a:r>
              <a:rPr lang="en-GB" dirty="0">
                <a:solidFill>
                  <a:srgbClr val="09446A"/>
                </a:solidFill>
              </a:rPr>
              <a:t>Leader</a:t>
            </a:r>
          </a:p>
        </p:txBody>
      </p:sp>
      <p:sp>
        <p:nvSpPr>
          <p:cNvPr id="3" name="Text Placeholder 2">
            <a:extLst>
              <a:ext uri="{FF2B5EF4-FFF2-40B4-BE49-F238E27FC236}">
                <a16:creationId xmlns:a16="http://schemas.microsoft.com/office/drawing/2014/main" id="{EBD283E8-9899-451A-BBB4-D66E2580DC88}"/>
              </a:ext>
            </a:extLst>
          </p:cNvPr>
          <p:cNvSpPr>
            <a:spLocks noGrp="1"/>
          </p:cNvSpPr>
          <p:nvPr>
            <p:ph type="body" sz="quarter" idx="15"/>
          </p:nvPr>
        </p:nvSpPr>
        <p:spPr/>
        <p:txBody>
          <a:bodyPr/>
          <a:lstStyle/>
          <a:p>
            <a:r>
              <a:rPr lang="en-GB" b="1" dirty="0"/>
              <a:t>Integrity</a:t>
            </a:r>
            <a:endParaRPr lang="en-GB" dirty="0"/>
          </a:p>
        </p:txBody>
      </p:sp>
      <p:sp>
        <p:nvSpPr>
          <p:cNvPr id="4" name="Text Placeholder 3">
            <a:extLst>
              <a:ext uri="{FF2B5EF4-FFF2-40B4-BE49-F238E27FC236}">
                <a16:creationId xmlns:a16="http://schemas.microsoft.com/office/drawing/2014/main" id="{1657C6F3-AA7A-4169-92B2-DEC2F3FEB873}"/>
              </a:ext>
            </a:extLst>
          </p:cNvPr>
          <p:cNvSpPr>
            <a:spLocks noGrp="1"/>
          </p:cNvSpPr>
          <p:nvPr>
            <p:ph type="body" sz="quarter" idx="16"/>
          </p:nvPr>
        </p:nvSpPr>
        <p:spPr>
          <a:xfrm>
            <a:off x="447066" y="2584284"/>
            <a:ext cx="2659582" cy="716489"/>
          </a:xfrm>
        </p:spPr>
        <p:txBody>
          <a:bodyPr/>
          <a:lstStyle/>
          <a:p>
            <a:r>
              <a:rPr lang="en-GB" dirty="0">
                <a:solidFill>
                  <a:srgbClr val="09446A"/>
                </a:solidFill>
              </a:rPr>
              <a:t>To trust you, people have to know that you say what you believe and act accordingly. If people trust you, they may follow you to the ends of the earth</a:t>
            </a:r>
          </a:p>
        </p:txBody>
      </p:sp>
      <p:sp>
        <p:nvSpPr>
          <p:cNvPr id="5" name="Text Placeholder 4">
            <a:extLst>
              <a:ext uri="{FF2B5EF4-FFF2-40B4-BE49-F238E27FC236}">
                <a16:creationId xmlns:a16="http://schemas.microsoft.com/office/drawing/2014/main" id="{C05E2748-294D-4C9A-A2BE-2560834A9810}"/>
              </a:ext>
            </a:extLst>
          </p:cNvPr>
          <p:cNvSpPr>
            <a:spLocks noGrp="1"/>
          </p:cNvSpPr>
          <p:nvPr>
            <p:ph type="body" sz="quarter" idx="17"/>
          </p:nvPr>
        </p:nvSpPr>
        <p:spPr/>
        <p:txBody>
          <a:bodyPr/>
          <a:lstStyle/>
          <a:p>
            <a:r>
              <a:rPr lang="en-GB" b="1" dirty="0"/>
              <a:t>Courage</a:t>
            </a:r>
            <a:endParaRPr lang="en-GB" dirty="0"/>
          </a:p>
        </p:txBody>
      </p:sp>
      <p:sp>
        <p:nvSpPr>
          <p:cNvPr id="6" name="Text Placeholder 5">
            <a:extLst>
              <a:ext uri="{FF2B5EF4-FFF2-40B4-BE49-F238E27FC236}">
                <a16:creationId xmlns:a16="http://schemas.microsoft.com/office/drawing/2014/main" id="{1D0E1ACD-8E9D-4D83-ACFF-72120C145B58}"/>
              </a:ext>
            </a:extLst>
          </p:cNvPr>
          <p:cNvSpPr>
            <a:spLocks noGrp="1"/>
          </p:cNvSpPr>
          <p:nvPr>
            <p:ph type="body" sz="quarter" idx="18"/>
          </p:nvPr>
        </p:nvSpPr>
        <p:spPr>
          <a:xfrm>
            <a:off x="3287916" y="2570460"/>
            <a:ext cx="2659582" cy="716489"/>
          </a:xfrm>
        </p:spPr>
        <p:txBody>
          <a:bodyPr/>
          <a:lstStyle/>
          <a:p>
            <a:r>
              <a:rPr lang="en-GB" dirty="0">
                <a:solidFill>
                  <a:srgbClr val="09446A"/>
                </a:solidFill>
              </a:rPr>
              <a:t>It's okay to shake in your boots, but someone has to go slay that dragon, and it might as well be you. Leadership means that you show others the way through the dark, scary, forest. Go ahead and speak the truth--even when it's not popular</a:t>
            </a:r>
          </a:p>
        </p:txBody>
      </p:sp>
      <p:sp>
        <p:nvSpPr>
          <p:cNvPr id="7" name="Text Placeholder 6">
            <a:extLst>
              <a:ext uri="{FF2B5EF4-FFF2-40B4-BE49-F238E27FC236}">
                <a16:creationId xmlns:a16="http://schemas.microsoft.com/office/drawing/2014/main" id="{8004ED14-7CDA-4A11-9502-42A2AE1C9EE5}"/>
              </a:ext>
            </a:extLst>
          </p:cNvPr>
          <p:cNvSpPr>
            <a:spLocks noGrp="1"/>
          </p:cNvSpPr>
          <p:nvPr>
            <p:ph type="body" sz="quarter" idx="19"/>
          </p:nvPr>
        </p:nvSpPr>
        <p:spPr/>
        <p:txBody>
          <a:bodyPr/>
          <a:lstStyle/>
          <a:p>
            <a:r>
              <a:rPr lang="en-GB" b="1" dirty="0"/>
              <a:t>Commitment</a:t>
            </a:r>
            <a:endParaRPr lang="en-GB" dirty="0"/>
          </a:p>
        </p:txBody>
      </p:sp>
      <p:sp>
        <p:nvSpPr>
          <p:cNvPr id="8" name="Text Placeholder 7">
            <a:extLst>
              <a:ext uri="{FF2B5EF4-FFF2-40B4-BE49-F238E27FC236}">
                <a16:creationId xmlns:a16="http://schemas.microsoft.com/office/drawing/2014/main" id="{245A723B-8DD5-4564-8795-2A63A406DDA2}"/>
              </a:ext>
            </a:extLst>
          </p:cNvPr>
          <p:cNvSpPr>
            <a:spLocks noGrp="1"/>
          </p:cNvSpPr>
          <p:nvPr>
            <p:ph type="body" sz="quarter" idx="20"/>
          </p:nvPr>
        </p:nvSpPr>
        <p:spPr>
          <a:xfrm>
            <a:off x="6184888" y="2621712"/>
            <a:ext cx="2659582" cy="716489"/>
          </a:xfrm>
        </p:spPr>
        <p:txBody>
          <a:bodyPr/>
          <a:lstStyle/>
          <a:p>
            <a:r>
              <a:rPr lang="en-GB" dirty="0">
                <a:solidFill>
                  <a:srgbClr val="09446A"/>
                </a:solidFill>
              </a:rPr>
              <a:t>You have to stick with a task through the good times and the bad. Your commitment will serve as a model</a:t>
            </a:r>
          </a:p>
        </p:txBody>
      </p:sp>
      <p:sp>
        <p:nvSpPr>
          <p:cNvPr id="9" name="Text Placeholder 8">
            <a:extLst>
              <a:ext uri="{FF2B5EF4-FFF2-40B4-BE49-F238E27FC236}">
                <a16:creationId xmlns:a16="http://schemas.microsoft.com/office/drawing/2014/main" id="{F74E3C50-A2D7-42E8-8D25-D7170C37EAA7}"/>
              </a:ext>
            </a:extLst>
          </p:cNvPr>
          <p:cNvSpPr>
            <a:spLocks noGrp="1"/>
          </p:cNvSpPr>
          <p:nvPr>
            <p:ph type="body" sz="quarter" idx="21"/>
          </p:nvPr>
        </p:nvSpPr>
        <p:spPr/>
        <p:txBody>
          <a:bodyPr/>
          <a:lstStyle/>
          <a:p>
            <a:r>
              <a:rPr lang="en-GB" b="1" dirty="0"/>
              <a:t>Empathy</a:t>
            </a:r>
            <a:endParaRPr lang="en-GB" dirty="0"/>
          </a:p>
        </p:txBody>
      </p:sp>
      <p:sp>
        <p:nvSpPr>
          <p:cNvPr id="10" name="Text Placeholder 9">
            <a:extLst>
              <a:ext uri="{FF2B5EF4-FFF2-40B4-BE49-F238E27FC236}">
                <a16:creationId xmlns:a16="http://schemas.microsoft.com/office/drawing/2014/main" id="{CF77DA05-5D83-40A7-BDF5-9C732423F705}"/>
              </a:ext>
            </a:extLst>
          </p:cNvPr>
          <p:cNvSpPr>
            <a:spLocks noGrp="1"/>
          </p:cNvSpPr>
          <p:nvPr>
            <p:ph type="body" sz="quarter" idx="22"/>
          </p:nvPr>
        </p:nvSpPr>
        <p:spPr>
          <a:xfrm>
            <a:off x="9006653" y="2628660"/>
            <a:ext cx="2659582" cy="716489"/>
          </a:xfrm>
        </p:spPr>
        <p:txBody>
          <a:bodyPr/>
          <a:lstStyle/>
          <a:p>
            <a:r>
              <a:rPr lang="en-GB" dirty="0">
                <a:solidFill>
                  <a:srgbClr val="09446A"/>
                </a:solidFill>
              </a:rPr>
              <a:t>People will follow you if they know you care about them and about others. The greater your ability to care about all types of people, the more confidence they will have in you</a:t>
            </a:r>
          </a:p>
        </p:txBody>
      </p:sp>
    </p:spTree>
    <p:extLst>
      <p:ext uri="{BB962C8B-B14F-4D97-AF65-F5344CB8AC3E}">
        <p14:creationId xmlns:p14="http://schemas.microsoft.com/office/powerpoint/2010/main" val="2568343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70D1F3-EE3D-4154-AACE-81CD32990319}"/>
              </a:ext>
            </a:extLst>
          </p:cNvPr>
          <p:cNvSpPr>
            <a:spLocks noGrp="1"/>
          </p:cNvSpPr>
          <p:nvPr>
            <p:ph type="body" sz="quarter" idx="13"/>
          </p:nvPr>
        </p:nvSpPr>
        <p:spPr/>
        <p:txBody>
          <a:bodyPr/>
          <a:lstStyle/>
          <a:p>
            <a:r>
              <a:rPr lang="en-GB" dirty="0">
                <a:solidFill>
                  <a:srgbClr val="09446A"/>
                </a:solidFill>
              </a:rPr>
              <a:t>Qualities of a </a:t>
            </a:r>
            <a:r>
              <a:rPr lang="hr-BA" dirty="0">
                <a:solidFill>
                  <a:srgbClr val="09446A"/>
                </a:solidFill>
              </a:rPr>
              <a:t>Third Sector </a:t>
            </a:r>
            <a:r>
              <a:rPr lang="en-GB" dirty="0">
                <a:solidFill>
                  <a:srgbClr val="09446A"/>
                </a:solidFill>
              </a:rPr>
              <a:t>Leader</a:t>
            </a:r>
          </a:p>
        </p:txBody>
      </p:sp>
      <p:sp>
        <p:nvSpPr>
          <p:cNvPr id="3" name="Text Placeholder 2">
            <a:extLst>
              <a:ext uri="{FF2B5EF4-FFF2-40B4-BE49-F238E27FC236}">
                <a16:creationId xmlns:a16="http://schemas.microsoft.com/office/drawing/2014/main" id="{EBD283E8-9899-451A-BBB4-D66E2580DC88}"/>
              </a:ext>
            </a:extLst>
          </p:cNvPr>
          <p:cNvSpPr>
            <a:spLocks noGrp="1"/>
          </p:cNvSpPr>
          <p:nvPr>
            <p:ph type="body" sz="quarter" idx="15"/>
          </p:nvPr>
        </p:nvSpPr>
        <p:spPr/>
        <p:txBody>
          <a:bodyPr/>
          <a:lstStyle/>
          <a:p>
            <a:r>
              <a:rPr lang="en-GB" b="1" dirty="0"/>
              <a:t>Creativity</a:t>
            </a:r>
            <a:endParaRPr lang="en-GB" dirty="0"/>
          </a:p>
        </p:txBody>
      </p:sp>
      <p:sp>
        <p:nvSpPr>
          <p:cNvPr id="4" name="Text Placeholder 3">
            <a:extLst>
              <a:ext uri="{FF2B5EF4-FFF2-40B4-BE49-F238E27FC236}">
                <a16:creationId xmlns:a16="http://schemas.microsoft.com/office/drawing/2014/main" id="{1657C6F3-AA7A-4169-92B2-DEC2F3FEB873}"/>
              </a:ext>
            </a:extLst>
          </p:cNvPr>
          <p:cNvSpPr>
            <a:spLocks noGrp="1"/>
          </p:cNvSpPr>
          <p:nvPr>
            <p:ph type="body" sz="quarter" idx="16"/>
          </p:nvPr>
        </p:nvSpPr>
        <p:spPr>
          <a:xfrm>
            <a:off x="447066" y="2584284"/>
            <a:ext cx="2659582" cy="716489"/>
          </a:xfrm>
        </p:spPr>
        <p:txBody>
          <a:bodyPr/>
          <a:lstStyle/>
          <a:p>
            <a:r>
              <a:rPr lang="en-GB" dirty="0">
                <a:solidFill>
                  <a:srgbClr val="09446A"/>
                </a:solidFill>
              </a:rPr>
              <a:t>Every situation will call for a different response. Be ready to change and come up with new solutions.</a:t>
            </a:r>
          </a:p>
        </p:txBody>
      </p:sp>
      <p:sp>
        <p:nvSpPr>
          <p:cNvPr id="5" name="Text Placeholder 4">
            <a:extLst>
              <a:ext uri="{FF2B5EF4-FFF2-40B4-BE49-F238E27FC236}">
                <a16:creationId xmlns:a16="http://schemas.microsoft.com/office/drawing/2014/main" id="{C05E2748-294D-4C9A-A2BE-2560834A9810}"/>
              </a:ext>
            </a:extLst>
          </p:cNvPr>
          <p:cNvSpPr>
            <a:spLocks noGrp="1"/>
          </p:cNvSpPr>
          <p:nvPr>
            <p:ph type="body" sz="quarter" idx="17"/>
          </p:nvPr>
        </p:nvSpPr>
        <p:spPr/>
        <p:txBody>
          <a:bodyPr/>
          <a:lstStyle/>
          <a:p>
            <a:r>
              <a:rPr lang="en-GB" b="1" dirty="0"/>
              <a:t>Builds Self</a:t>
            </a:r>
            <a:endParaRPr lang="en-GB" dirty="0"/>
          </a:p>
        </p:txBody>
      </p:sp>
      <p:sp>
        <p:nvSpPr>
          <p:cNvPr id="6" name="Text Placeholder 5">
            <a:extLst>
              <a:ext uri="{FF2B5EF4-FFF2-40B4-BE49-F238E27FC236}">
                <a16:creationId xmlns:a16="http://schemas.microsoft.com/office/drawing/2014/main" id="{1D0E1ACD-8E9D-4D83-ACFF-72120C145B58}"/>
              </a:ext>
            </a:extLst>
          </p:cNvPr>
          <p:cNvSpPr>
            <a:spLocks noGrp="1"/>
          </p:cNvSpPr>
          <p:nvPr>
            <p:ph type="body" sz="quarter" idx="18"/>
          </p:nvPr>
        </p:nvSpPr>
        <p:spPr>
          <a:xfrm>
            <a:off x="3287916" y="2570460"/>
            <a:ext cx="2659582" cy="3237152"/>
          </a:xfrm>
        </p:spPr>
        <p:txBody>
          <a:bodyPr/>
          <a:lstStyle/>
          <a:p>
            <a:r>
              <a:rPr lang="en-GB" dirty="0">
                <a:solidFill>
                  <a:srgbClr val="09446A"/>
                </a:solidFill>
              </a:rPr>
              <a:t>Develops self awareness and gains an understanding of own needs in order to achieve happiness.</a:t>
            </a:r>
          </a:p>
          <a:p>
            <a:r>
              <a:rPr lang="en-GB" dirty="0">
                <a:solidFill>
                  <a:srgbClr val="09446A"/>
                </a:solidFill>
              </a:rPr>
              <a:t>Maintains a positive attitude, builds resilience and patience in achieving own personal objectives</a:t>
            </a:r>
          </a:p>
        </p:txBody>
      </p:sp>
      <p:sp>
        <p:nvSpPr>
          <p:cNvPr id="7" name="Text Placeholder 6">
            <a:extLst>
              <a:ext uri="{FF2B5EF4-FFF2-40B4-BE49-F238E27FC236}">
                <a16:creationId xmlns:a16="http://schemas.microsoft.com/office/drawing/2014/main" id="{8004ED14-7CDA-4A11-9502-42A2AE1C9EE5}"/>
              </a:ext>
            </a:extLst>
          </p:cNvPr>
          <p:cNvSpPr>
            <a:spLocks noGrp="1"/>
          </p:cNvSpPr>
          <p:nvPr>
            <p:ph type="body" sz="quarter" idx="19"/>
          </p:nvPr>
        </p:nvSpPr>
        <p:spPr/>
        <p:txBody>
          <a:bodyPr/>
          <a:lstStyle/>
          <a:p>
            <a:r>
              <a:rPr lang="en-GB" b="1" dirty="0"/>
              <a:t>Builds Others</a:t>
            </a:r>
            <a:endParaRPr lang="en-GB" dirty="0"/>
          </a:p>
        </p:txBody>
      </p:sp>
      <p:sp>
        <p:nvSpPr>
          <p:cNvPr id="8" name="Text Placeholder 7">
            <a:extLst>
              <a:ext uri="{FF2B5EF4-FFF2-40B4-BE49-F238E27FC236}">
                <a16:creationId xmlns:a16="http://schemas.microsoft.com/office/drawing/2014/main" id="{245A723B-8DD5-4564-8795-2A63A406DDA2}"/>
              </a:ext>
            </a:extLst>
          </p:cNvPr>
          <p:cNvSpPr>
            <a:spLocks noGrp="1"/>
          </p:cNvSpPr>
          <p:nvPr>
            <p:ph type="body" sz="quarter" idx="20"/>
          </p:nvPr>
        </p:nvSpPr>
        <p:spPr>
          <a:xfrm>
            <a:off x="6184888" y="2621712"/>
            <a:ext cx="2659582" cy="2727528"/>
          </a:xfrm>
        </p:spPr>
        <p:txBody>
          <a:bodyPr/>
          <a:lstStyle/>
          <a:p>
            <a:r>
              <a:rPr lang="en-GB" dirty="0">
                <a:solidFill>
                  <a:srgbClr val="09446A"/>
                </a:solidFill>
              </a:rPr>
              <a:t>Demonstrates gratitude for opportunities and makes positive contributions to society. Sets an example through personal integrity, empathy, compassion and respect for others</a:t>
            </a:r>
          </a:p>
        </p:txBody>
      </p:sp>
      <p:sp>
        <p:nvSpPr>
          <p:cNvPr id="9" name="Text Placeholder 8">
            <a:extLst>
              <a:ext uri="{FF2B5EF4-FFF2-40B4-BE49-F238E27FC236}">
                <a16:creationId xmlns:a16="http://schemas.microsoft.com/office/drawing/2014/main" id="{F74E3C50-A2D7-42E8-8D25-D7170C37EAA7}"/>
              </a:ext>
            </a:extLst>
          </p:cNvPr>
          <p:cNvSpPr>
            <a:spLocks noGrp="1"/>
          </p:cNvSpPr>
          <p:nvPr>
            <p:ph type="body" sz="quarter" idx="21"/>
          </p:nvPr>
        </p:nvSpPr>
        <p:spPr/>
        <p:txBody>
          <a:bodyPr/>
          <a:lstStyle/>
          <a:p>
            <a:r>
              <a:rPr lang="en-GB" b="1" dirty="0"/>
              <a:t>Has the Vision</a:t>
            </a:r>
            <a:endParaRPr lang="en-GB" dirty="0"/>
          </a:p>
        </p:txBody>
      </p:sp>
      <p:sp>
        <p:nvSpPr>
          <p:cNvPr id="10" name="Text Placeholder 9">
            <a:extLst>
              <a:ext uri="{FF2B5EF4-FFF2-40B4-BE49-F238E27FC236}">
                <a16:creationId xmlns:a16="http://schemas.microsoft.com/office/drawing/2014/main" id="{CF77DA05-5D83-40A7-BDF5-9C732423F705}"/>
              </a:ext>
            </a:extLst>
          </p:cNvPr>
          <p:cNvSpPr>
            <a:spLocks noGrp="1"/>
          </p:cNvSpPr>
          <p:nvPr>
            <p:ph type="body" sz="quarter" idx="22"/>
          </p:nvPr>
        </p:nvSpPr>
        <p:spPr>
          <a:xfrm>
            <a:off x="9006653" y="2628660"/>
            <a:ext cx="2659582" cy="2034780"/>
          </a:xfrm>
        </p:spPr>
        <p:txBody>
          <a:bodyPr/>
          <a:lstStyle/>
          <a:p>
            <a:r>
              <a:rPr lang="en-GB" dirty="0">
                <a:solidFill>
                  <a:srgbClr val="09446A"/>
                </a:solidFill>
              </a:rPr>
              <a:t>Clearly sees what needs to be achieved, sets clear objectives for the future and aims towards progress</a:t>
            </a:r>
          </a:p>
        </p:txBody>
      </p:sp>
    </p:spTree>
    <p:extLst>
      <p:ext uri="{BB962C8B-B14F-4D97-AF65-F5344CB8AC3E}">
        <p14:creationId xmlns:p14="http://schemas.microsoft.com/office/powerpoint/2010/main" val="1040883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6A4D5D8-4575-524A-8AB8-6114F060D24E}"/>
              </a:ext>
            </a:extLst>
          </p:cNvPr>
          <p:cNvSpPr>
            <a:spLocks noGrp="1"/>
          </p:cNvSpPr>
          <p:nvPr>
            <p:ph type="body" sz="quarter" idx="25"/>
          </p:nvPr>
        </p:nvSpPr>
        <p:spPr>
          <a:xfrm>
            <a:off x="731630" y="4226821"/>
            <a:ext cx="2061046" cy="1245290"/>
          </a:xfrm>
        </p:spPr>
        <p:txBody>
          <a:bodyPr>
            <a:normAutofit lnSpcReduction="10000"/>
          </a:bodyPr>
          <a:lstStyle/>
          <a:p>
            <a:pPr marL="0" indent="0"/>
            <a:r>
              <a:rPr lang="hr-BA" dirty="0"/>
              <a:t>W</a:t>
            </a:r>
            <a:r>
              <a:rPr lang="en-US" dirty="0"/>
              <a:t>ork with employees and volunteer</a:t>
            </a:r>
            <a:r>
              <a:rPr lang="hr-BA" dirty="0"/>
              <a:t>s.</a:t>
            </a:r>
          </a:p>
          <a:p>
            <a:pPr marL="0" indent="0"/>
            <a:r>
              <a:rPr lang="hr-BA" dirty="0"/>
              <a:t>M</a:t>
            </a:r>
            <a:r>
              <a:rPr lang="en-US" dirty="0"/>
              <a:t>aximize talents</a:t>
            </a:r>
            <a:r>
              <a:rPr lang="hr-BA" dirty="0"/>
              <a:t>.</a:t>
            </a:r>
            <a:endParaRPr lang="en-US" dirty="0"/>
          </a:p>
        </p:txBody>
      </p:sp>
      <p:sp>
        <p:nvSpPr>
          <p:cNvPr id="15" name="Text Placeholder 14">
            <a:extLst>
              <a:ext uri="{FF2B5EF4-FFF2-40B4-BE49-F238E27FC236}">
                <a16:creationId xmlns:a16="http://schemas.microsoft.com/office/drawing/2014/main" id="{3BD28BE0-30E8-C24C-A2C9-FEC7B10E7272}"/>
              </a:ext>
            </a:extLst>
          </p:cNvPr>
          <p:cNvSpPr>
            <a:spLocks noGrp="1"/>
          </p:cNvSpPr>
          <p:nvPr>
            <p:ph type="body" sz="quarter" idx="31"/>
          </p:nvPr>
        </p:nvSpPr>
        <p:spPr>
          <a:xfrm>
            <a:off x="2914986" y="4226821"/>
            <a:ext cx="2061046" cy="1683440"/>
          </a:xfrm>
        </p:spPr>
        <p:txBody>
          <a:bodyPr>
            <a:normAutofit/>
          </a:bodyPr>
          <a:lstStyle/>
          <a:p>
            <a:pPr marL="0" indent="0"/>
            <a:r>
              <a:rPr lang="hr-BA" dirty="0"/>
              <a:t>B</a:t>
            </a:r>
            <a:r>
              <a:rPr lang="en-US" dirty="0"/>
              <a:t>alance everyone’s </a:t>
            </a:r>
            <a:r>
              <a:rPr lang="hr-BA" dirty="0"/>
              <a:t>needs focused</a:t>
            </a:r>
            <a:r>
              <a:rPr lang="en-US" dirty="0"/>
              <a:t> on the work that needs to be done</a:t>
            </a:r>
            <a:r>
              <a:rPr lang="hr-BA" dirty="0"/>
              <a:t>.</a:t>
            </a:r>
            <a:endParaRPr lang="en-US" dirty="0"/>
          </a:p>
        </p:txBody>
      </p:sp>
      <p:sp>
        <p:nvSpPr>
          <p:cNvPr id="16" name="Text Placeholder 15">
            <a:extLst>
              <a:ext uri="{FF2B5EF4-FFF2-40B4-BE49-F238E27FC236}">
                <a16:creationId xmlns:a16="http://schemas.microsoft.com/office/drawing/2014/main" id="{25B8A015-8D37-EA48-8625-708C3478B0C0}"/>
              </a:ext>
            </a:extLst>
          </p:cNvPr>
          <p:cNvSpPr>
            <a:spLocks noGrp="1"/>
          </p:cNvSpPr>
          <p:nvPr>
            <p:ph type="body" sz="quarter" idx="33"/>
          </p:nvPr>
        </p:nvSpPr>
        <p:spPr>
          <a:xfrm>
            <a:off x="7338278" y="4226821"/>
            <a:ext cx="2061046" cy="1407215"/>
          </a:xfrm>
        </p:spPr>
        <p:txBody>
          <a:bodyPr>
            <a:normAutofit/>
          </a:bodyPr>
          <a:lstStyle/>
          <a:p>
            <a:pPr marL="0" indent="0"/>
            <a:r>
              <a:rPr lang="hr-BA" dirty="0">
                <a:solidFill>
                  <a:srgbClr val="38622F"/>
                </a:solidFill>
              </a:rPr>
              <a:t>W</a:t>
            </a:r>
            <a:r>
              <a:rPr lang="en-US" dirty="0">
                <a:solidFill>
                  <a:srgbClr val="38622F"/>
                </a:solidFill>
              </a:rPr>
              <a:t>ho has the same </a:t>
            </a:r>
            <a:r>
              <a:rPr lang="hr-BA" dirty="0">
                <a:solidFill>
                  <a:srgbClr val="38622F"/>
                </a:solidFill>
              </a:rPr>
              <a:t>interest?</a:t>
            </a:r>
          </a:p>
          <a:p>
            <a:pPr marL="0" indent="0"/>
            <a:r>
              <a:rPr lang="hr-BA" dirty="0">
                <a:solidFill>
                  <a:srgbClr val="38622F"/>
                </a:solidFill>
              </a:rPr>
              <a:t> Offer</a:t>
            </a:r>
            <a:r>
              <a:rPr lang="en-US" dirty="0">
                <a:solidFill>
                  <a:srgbClr val="38622F"/>
                </a:solidFill>
              </a:rPr>
              <a:t> support to get support</a:t>
            </a:r>
            <a:r>
              <a:rPr lang="hr-BA" dirty="0">
                <a:solidFill>
                  <a:srgbClr val="38622F"/>
                </a:solidFill>
              </a:rPr>
              <a:t>.</a:t>
            </a:r>
            <a:endParaRPr lang="en-US" dirty="0">
              <a:solidFill>
                <a:srgbClr val="38622F"/>
              </a:solidFill>
            </a:endParaRPr>
          </a:p>
        </p:txBody>
      </p:sp>
      <p:sp>
        <p:nvSpPr>
          <p:cNvPr id="17" name="Text Placeholder 16">
            <a:extLst>
              <a:ext uri="{FF2B5EF4-FFF2-40B4-BE49-F238E27FC236}">
                <a16:creationId xmlns:a16="http://schemas.microsoft.com/office/drawing/2014/main" id="{E6D797AE-0B0B-1046-9106-6A2CA5747386}"/>
              </a:ext>
            </a:extLst>
          </p:cNvPr>
          <p:cNvSpPr>
            <a:spLocks noGrp="1"/>
          </p:cNvSpPr>
          <p:nvPr>
            <p:ph type="body" sz="quarter" idx="35"/>
          </p:nvPr>
        </p:nvSpPr>
        <p:spPr>
          <a:xfrm>
            <a:off x="5183700" y="4226821"/>
            <a:ext cx="2061046" cy="1683440"/>
          </a:xfrm>
        </p:spPr>
        <p:txBody>
          <a:bodyPr>
            <a:normAutofit/>
          </a:bodyPr>
          <a:lstStyle/>
          <a:p>
            <a:r>
              <a:rPr lang="hr-BA" dirty="0">
                <a:solidFill>
                  <a:srgbClr val="452771"/>
                </a:solidFill>
              </a:rPr>
              <a:t>T</a:t>
            </a:r>
            <a:r>
              <a:rPr lang="en-US" dirty="0">
                <a:solidFill>
                  <a:srgbClr val="452771"/>
                </a:solidFill>
              </a:rPr>
              <a:t>ry to get more community members on </a:t>
            </a:r>
            <a:r>
              <a:rPr lang="hr-BA" dirty="0">
                <a:solidFill>
                  <a:srgbClr val="452771"/>
                </a:solidFill>
              </a:rPr>
              <a:t>board.</a:t>
            </a:r>
          </a:p>
          <a:p>
            <a:r>
              <a:rPr lang="hr-BA" dirty="0">
                <a:solidFill>
                  <a:srgbClr val="452771"/>
                </a:solidFill>
              </a:rPr>
              <a:t>Form</a:t>
            </a:r>
            <a:r>
              <a:rPr lang="en-US" dirty="0">
                <a:solidFill>
                  <a:srgbClr val="452771"/>
                </a:solidFill>
              </a:rPr>
              <a:t> a team</a:t>
            </a:r>
            <a:r>
              <a:rPr lang="hr-BA" dirty="0">
                <a:solidFill>
                  <a:srgbClr val="452771"/>
                </a:solidFill>
              </a:rPr>
              <a:t>.</a:t>
            </a:r>
            <a:endParaRPr lang="en-US" dirty="0">
              <a:solidFill>
                <a:srgbClr val="452771"/>
              </a:solidFill>
            </a:endParaRPr>
          </a:p>
        </p:txBody>
      </p:sp>
      <p:sp>
        <p:nvSpPr>
          <p:cNvPr id="18" name="Text Placeholder 17">
            <a:extLst>
              <a:ext uri="{FF2B5EF4-FFF2-40B4-BE49-F238E27FC236}">
                <a16:creationId xmlns:a16="http://schemas.microsoft.com/office/drawing/2014/main" id="{BA408830-6293-324A-8933-00B89817EC4B}"/>
              </a:ext>
            </a:extLst>
          </p:cNvPr>
          <p:cNvSpPr>
            <a:spLocks noGrp="1"/>
          </p:cNvSpPr>
          <p:nvPr>
            <p:ph type="body" sz="quarter" idx="37"/>
          </p:nvPr>
        </p:nvSpPr>
        <p:spPr>
          <a:xfrm>
            <a:off x="9399324" y="4226822"/>
            <a:ext cx="2061046" cy="1407214"/>
          </a:xfrm>
        </p:spPr>
        <p:txBody>
          <a:bodyPr>
            <a:normAutofit/>
          </a:bodyPr>
          <a:lstStyle/>
          <a:p>
            <a:pPr marL="0" indent="0"/>
            <a:r>
              <a:rPr lang="hr-BA" dirty="0"/>
              <a:t>D</a:t>
            </a:r>
            <a:r>
              <a:rPr lang="en-US" dirty="0"/>
              <a:t>o the work</a:t>
            </a:r>
            <a:r>
              <a:rPr lang="hr-BA" dirty="0"/>
              <a:t>.</a:t>
            </a:r>
          </a:p>
          <a:p>
            <a:pPr marL="0" indent="0"/>
            <a:r>
              <a:rPr lang="hr-BA" dirty="0"/>
              <a:t>Le</a:t>
            </a:r>
            <a:r>
              <a:rPr lang="en-US" dirty="0"/>
              <a:t>ad by example</a:t>
            </a:r>
            <a:r>
              <a:rPr lang="hr-BA" dirty="0"/>
              <a:t>.</a:t>
            </a:r>
            <a:endParaRPr lang="en-US" dirty="0"/>
          </a:p>
        </p:txBody>
      </p:sp>
      <p:sp>
        <p:nvSpPr>
          <p:cNvPr id="14" name="Text Placeholder 13">
            <a:extLst>
              <a:ext uri="{FF2B5EF4-FFF2-40B4-BE49-F238E27FC236}">
                <a16:creationId xmlns:a16="http://schemas.microsoft.com/office/drawing/2014/main" id="{7F95A218-391F-C243-99B9-7FC8185EA999}"/>
              </a:ext>
            </a:extLst>
          </p:cNvPr>
          <p:cNvSpPr>
            <a:spLocks noGrp="1"/>
          </p:cNvSpPr>
          <p:nvPr>
            <p:ph type="body" sz="quarter" idx="29"/>
          </p:nvPr>
        </p:nvSpPr>
        <p:spPr/>
        <p:txBody>
          <a:bodyPr>
            <a:normAutofit lnSpcReduction="10000"/>
          </a:bodyPr>
          <a:lstStyle/>
          <a:p>
            <a:r>
              <a:rPr lang="en-GB" dirty="0"/>
              <a:t>Good Habits of Successful </a:t>
            </a:r>
            <a:r>
              <a:rPr lang="en-US" dirty="0"/>
              <a:t>Third Sector Leaders</a:t>
            </a:r>
          </a:p>
        </p:txBody>
      </p:sp>
      <p:sp>
        <p:nvSpPr>
          <p:cNvPr id="19" name="TextBox 18">
            <a:extLst>
              <a:ext uri="{FF2B5EF4-FFF2-40B4-BE49-F238E27FC236}">
                <a16:creationId xmlns:a16="http://schemas.microsoft.com/office/drawing/2014/main" id="{D2D061CD-0EF3-4119-85F2-A3F00E1033FD}"/>
              </a:ext>
            </a:extLst>
          </p:cNvPr>
          <p:cNvSpPr txBox="1"/>
          <p:nvPr/>
        </p:nvSpPr>
        <p:spPr>
          <a:xfrm>
            <a:off x="1107983" y="2069283"/>
            <a:ext cx="1343025" cy="923330"/>
          </a:xfrm>
          <a:prstGeom prst="rect">
            <a:avLst/>
          </a:prstGeom>
          <a:noFill/>
        </p:spPr>
        <p:txBody>
          <a:bodyPr wrap="square">
            <a:spAutoFit/>
          </a:bodyPr>
          <a:lstStyle/>
          <a:p>
            <a:pPr algn="ctr"/>
            <a:r>
              <a:rPr lang="en-US" b="1" i="0" u="none" strike="noStrike" dirty="0">
                <a:solidFill>
                  <a:schemeClr val="bg1"/>
                </a:solidFill>
                <a:effectLst/>
              </a:rPr>
              <a:t>Maximize Individuals’ Strengths</a:t>
            </a:r>
            <a:endParaRPr lang="en-US" dirty="0">
              <a:solidFill>
                <a:schemeClr val="bg1"/>
              </a:solidFill>
            </a:endParaRPr>
          </a:p>
        </p:txBody>
      </p:sp>
      <p:sp>
        <p:nvSpPr>
          <p:cNvPr id="20" name="TextBox 19">
            <a:extLst>
              <a:ext uri="{FF2B5EF4-FFF2-40B4-BE49-F238E27FC236}">
                <a16:creationId xmlns:a16="http://schemas.microsoft.com/office/drawing/2014/main" id="{789004CB-3232-4375-95D7-482ED259166C}"/>
              </a:ext>
            </a:extLst>
          </p:cNvPr>
          <p:cNvSpPr txBox="1"/>
          <p:nvPr/>
        </p:nvSpPr>
        <p:spPr>
          <a:xfrm>
            <a:off x="3273996" y="2031400"/>
            <a:ext cx="1343025" cy="923330"/>
          </a:xfrm>
          <a:prstGeom prst="rect">
            <a:avLst/>
          </a:prstGeom>
          <a:noFill/>
        </p:spPr>
        <p:txBody>
          <a:bodyPr wrap="square">
            <a:spAutoFit/>
          </a:bodyPr>
          <a:lstStyle/>
          <a:p>
            <a:pPr algn="ctr"/>
            <a:r>
              <a:rPr lang="en-US" b="1" i="0" u="none" strike="noStrike" dirty="0">
                <a:solidFill>
                  <a:schemeClr val="bg1"/>
                </a:solidFill>
                <a:effectLst/>
              </a:rPr>
              <a:t>Balance the Needs of </a:t>
            </a:r>
            <a:r>
              <a:rPr lang="hr-BA" b="1" i="0" u="none" strike="noStrike" dirty="0">
                <a:solidFill>
                  <a:schemeClr val="bg1"/>
                </a:solidFill>
                <a:effectLst/>
              </a:rPr>
              <a:t>the </a:t>
            </a:r>
            <a:r>
              <a:rPr lang="en-US" b="1" i="0" u="none" strike="noStrike" dirty="0">
                <a:solidFill>
                  <a:schemeClr val="bg1"/>
                </a:solidFill>
                <a:effectLst/>
              </a:rPr>
              <a:t>Group</a:t>
            </a:r>
            <a:endParaRPr lang="en-US" dirty="0">
              <a:solidFill>
                <a:schemeClr val="bg1"/>
              </a:solidFill>
            </a:endParaRPr>
          </a:p>
        </p:txBody>
      </p:sp>
      <p:sp>
        <p:nvSpPr>
          <p:cNvPr id="21" name="TextBox 20">
            <a:extLst>
              <a:ext uri="{FF2B5EF4-FFF2-40B4-BE49-F238E27FC236}">
                <a16:creationId xmlns:a16="http://schemas.microsoft.com/office/drawing/2014/main" id="{94C0FF1A-2DD3-4BE2-99A3-26BB00EAEA04}"/>
              </a:ext>
            </a:extLst>
          </p:cNvPr>
          <p:cNvSpPr txBox="1"/>
          <p:nvPr/>
        </p:nvSpPr>
        <p:spPr>
          <a:xfrm>
            <a:off x="7603756" y="2169899"/>
            <a:ext cx="1343025" cy="646331"/>
          </a:xfrm>
          <a:prstGeom prst="rect">
            <a:avLst/>
          </a:prstGeom>
          <a:noFill/>
        </p:spPr>
        <p:txBody>
          <a:bodyPr wrap="square">
            <a:spAutoFit/>
          </a:bodyPr>
          <a:lstStyle/>
          <a:p>
            <a:pPr algn="ctr"/>
            <a:r>
              <a:rPr lang="en-US" b="1" i="0" u="none" strike="noStrike" dirty="0">
                <a:solidFill>
                  <a:schemeClr val="bg1"/>
                </a:solidFill>
                <a:effectLst/>
              </a:rPr>
              <a:t>Work as a Team</a:t>
            </a:r>
            <a:endParaRPr lang="en-US" dirty="0">
              <a:solidFill>
                <a:schemeClr val="bg1"/>
              </a:solidFill>
            </a:endParaRPr>
          </a:p>
        </p:txBody>
      </p:sp>
      <p:sp>
        <p:nvSpPr>
          <p:cNvPr id="22" name="TextBox 21">
            <a:extLst>
              <a:ext uri="{FF2B5EF4-FFF2-40B4-BE49-F238E27FC236}">
                <a16:creationId xmlns:a16="http://schemas.microsoft.com/office/drawing/2014/main" id="{96A9B929-A45E-4FB2-8E5D-1D88358A89EC}"/>
              </a:ext>
            </a:extLst>
          </p:cNvPr>
          <p:cNvSpPr txBox="1"/>
          <p:nvPr/>
        </p:nvSpPr>
        <p:spPr>
          <a:xfrm>
            <a:off x="5424487" y="2169899"/>
            <a:ext cx="1343025" cy="646331"/>
          </a:xfrm>
          <a:prstGeom prst="rect">
            <a:avLst/>
          </a:prstGeom>
          <a:noFill/>
        </p:spPr>
        <p:txBody>
          <a:bodyPr wrap="square">
            <a:spAutoFit/>
          </a:bodyPr>
          <a:lstStyle/>
          <a:p>
            <a:pPr algn="ctr"/>
            <a:r>
              <a:rPr lang="en-US" b="1" i="0" u="none" strike="noStrike" dirty="0">
                <a:solidFill>
                  <a:schemeClr val="bg1"/>
                </a:solidFill>
                <a:effectLst/>
              </a:rPr>
              <a:t>Mobilize Others</a:t>
            </a:r>
            <a:endParaRPr lang="en-US" dirty="0">
              <a:solidFill>
                <a:schemeClr val="bg1"/>
              </a:solidFill>
            </a:endParaRPr>
          </a:p>
        </p:txBody>
      </p:sp>
      <p:sp>
        <p:nvSpPr>
          <p:cNvPr id="23" name="TextBox 22">
            <a:extLst>
              <a:ext uri="{FF2B5EF4-FFF2-40B4-BE49-F238E27FC236}">
                <a16:creationId xmlns:a16="http://schemas.microsoft.com/office/drawing/2014/main" id="{4854D743-78A5-42E6-BE1C-A85A84D21BAB}"/>
              </a:ext>
            </a:extLst>
          </p:cNvPr>
          <p:cNvSpPr txBox="1"/>
          <p:nvPr/>
        </p:nvSpPr>
        <p:spPr>
          <a:xfrm>
            <a:off x="9758334" y="2367529"/>
            <a:ext cx="1343025" cy="369332"/>
          </a:xfrm>
          <a:prstGeom prst="rect">
            <a:avLst/>
          </a:prstGeom>
          <a:noFill/>
        </p:spPr>
        <p:txBody>
          <a:bodyPr wrap="square">
            <a:spAutoFit/>
          </a:bodyPr>
          <a:lstStyle/>
          <a:p>
            <a:pPr algn="ctr"/>
            <a:r>
              <a:rPr lang="en-US" b="1" i="0" u="none" strike="noStrike" dirty="0">
                <a:solidFill>
                  <a:schemeClr val="bg1"/>
                </a:solidFill>
                <a:effectLst/>
              </a:rPr>
              <a:t>Pitch In</a:t>
            </a:r>
            <a:endParaRPr lang="en-US" dirty="0">
              <a:solidFill>
                <a:schemeClr val="bg1"/>
              </a:solidFill>
            </a:endParaRPr>
          </a:p>
        </p:txBody>
      </p:sp>
    </p:spTree>
    <p:extLst>
      <p:ext uri="{BB962C8B-B14F-4D97-AF65-F5344CB8AC3E}">
        <p14:creationId xmlns:p14="http://schemas.microsoft.com/office/powerpoint/2010/main" val="3368621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6C0EB9-B13A-194C-94A3-C781FFF1C228}"/>
              </a:ext>
            </a:extLst>
          </p:cNvPr>
          <p:cNvSpPr>
            <a:spLocks noGrp="1"/>
          </p:cNvSpPr>
          <p:nvPr>
            <p:ph type="body" sz="quarter" idx="31"/>
          </p:nvPr>
        </p:nvSpPr>
        <p:spPr>
          <a:xfrm>
            <a:off x="1651863" y="4333338"/>
            <a:ext cx="2739162" cy="1610261"/>
          </a:xfrm>
        </p:spPr>
        <p:txBody>
          <a:bodyPr>
            <a:normAutofit/>
          </a:bodyPr>
          <a:lstStyle/>
          <a:p>
            <a:pPr marL="0" indent="0"/>
            <a:r>
              <a:rPr lang="hr-BA" b="1" dirty="0">
                <a:latin typeface="+mn-lt"/>
              </a:rPr>
              <a:t>C</a:t>
            </a:r>
            <a:r>
              <a:rPr lang="en-US" b="1" dirty="0" err="1">
                <a:latin typeface="+mn-lt"/>
              </a:rPr>
              <a:t>herish</a:t>
            </a:r>
            <a:r>
              <a:rPr lang="en-US" b="1" dirty="0">
                <a:latin typeface="+mn-lt"/>
              </a:rPr>
              <a:t> the physical </a:t>
            </a:r>
            <a:r>
              <a:rPr lang="hr-BA" b="1" dirty="0">
                <a:latin typeface="+mn-lt"/>
              </a:rPr>
              <a:t>community.</a:t>
            </a:r>
          </a:p>
          <a:p>
            <a:pPr marL="0" indent="0"/>
            <a:r>
              <a:rPr lang="hr-BA" b="1" dirty="0">
                <a:latin typeface="+mn-lt"/>
              </a:rPr>
              <a:t>Fix</a:t>
            </a:r>
            <a:r>
              <a:rPr lang="en-US" b="1" dirty="0">
                <a:latin typeface="+mn-lt"/>
              </a:rPr>
              <a:t>, repair, reuse resources</a:t>
            </a:r>
            <a:r>
              <a:rPr lang="hr-BA" b="1" dirty="0">
                <a:latin typeface="+mn-lt"/>
              </a:rPr>
              <a:t>.</a:t>
            </a:r>
            <a:endParaRPr lang="en-US" b="1" dirty="0">
              <a:latin typeface="+mn-lt"/>
            </a:endParaRPr>
          </a:p>
        </p:txBody>
      </p:sp>
      <p:sp>
        <p:nvSpPr>
          <p:cNvPr id="4" name="Text Placeholder 3">
            <a:extLst>
              <a:ext uri="{FF2B5EF4-FFF2-40B4-BE49-F238E27FC236}">
                <a16:creationId xmlns:a16="http://schemas.microsoft.com/office/drawing/2014/main" id="{84984A2F-91B0-4F4B-BEF4-C509E3077516}"/>
              </a:ext>
            </a:extLst>
          </p:cNvPr>
          <p:cNvSpPr>
            <a:spLocks noGrp="1"/>
          </p:cNvSpPr>
          <p:nvPr>
            <p:ph type="body" sz="quarter" idx="33"/>
          </p:nvPr>
        </p:nvSpPr>
        <p:spPr>
          <a:xfrm>
            <a:off x="4943475" y="4333338"/>
            <a:ext cx="2438400" cy="1286411"/>
          </a:xfrm>
        </p:spPr>
        <p:txBody>
          <a:bodyPr>
            <a:normAutofit lnSpcReduction="10000"/>
          </a:bodyPr>
          <a:lstStyle/>
          <a:p>
            <a:pPr marL="0" indent="0"/>
            <a:r>
              <a:rPr lang="hr-BA" b="1" dirty="0">
                <a:latin typeface="+mn-lt"/>
              </a:rPr>
              <a:t>B</a:t>
            </a:r>
            <a:r>
              <a:rPr lang="en-US" b="1" dirty="0">
                <a:latin typeface="+mn-lt"/>
              </a:rPr>
              <a:t>e accountable to your </a:t>
            </a:r>
            <a:r>
              <a:rPr lang="hr-BA" b="1" dirty="0">
                <a:latin typeface="+mn-lt"/>
              </a:rPr>
              <a:t>peers.</a:t>
            </a:r>
          </a:p>
          <a:p>
            <a:pPr marL="0" indent="0"/>
            <a:r>
              <a:rPr lang="hr-BA" b="1" dirty="0">
                <a:latin typeface="+mn-lt"/>
              </a:rPr>
              <a:t>Who</a:t>
            </a:r>
            <a:r>
              <a:rPr lang="en-US" b="1" dirty="0">
                <a:latin typeface="+mn-lt"/>
              </a:rPr>
              <a:t> are you doing this for</a:t>
            </a:r>
            <a:r>
              <a:rPr lang="hr-BA" b="1" dirty="0">
                <a:latin typeface="+mn-lt"/>
              </a:rPr>
              <a:t>?</a:t>
            </a:r>
            <a:endParaRPr lang="en-US" b="1" dirty="0">
              <a:latin typeface="+mn-lt"/>
            </a:endParaRPr>
          </a:p>
        </p:txBody>
      </p:sp>
      <p:sp>
        <p:nvSpPr>
          <p:cNvPr id="5" name="Text Placeholder 4">
            <a:extLst>
              <a:ext uri="{FF2B5EF4-FFF2-40B4-BE49-F238E27FC236}">
                <a16:creationId xmlns:a16="http://schemas.microsoft.com/office/drawing/2014/main" id="{A28C897B-FFD5-5545-B518-952AEC4D08E1}"/>
              </a:ext>
            </a:extLst>
          </p:cNvPr>
          <p:cNvSpPr>
            <a:spLocks noGrp="1"/>
          </p:cNvSpPr>
          <p:nvPr>
            <p:ph type="body" sz="quarter" idx="35"/>
          </p:nvPr>
        </p:nvSpPr>
        <p:spPr>
          <a:xfrm>
            <a:off x="8220075" y="4333339"/>
            <a:ext cx="2609850" cy="1286410"/>
          </a:xfrm>
        </p:spPr>
        <p:txBody>
          <a:bodyPr>
            <a:normAutofit/>
          </a:bodyPr>
          <a:lstStyle/>
          <a:p>
            <a:pPr marL="0" indent="0"/>
            <a:r>
              <a:rPr lang="hr-BA" b="1" dirty="0">
                <a:latin typeface="+mn-lt"/>
              </a:rPr>
              <a:t>S</a:t>
            </a:r>
            <a:r>
              <a:rPr lang="en-US" b="1" dirty="0">
                <a:latin typeface="+mn-lt"/>
              </a:rPr>
              <a:t>hare the knowledge</a:t>
            </a:r>
            <a:r>
              <a:rPr lang="hr-BA" b="1" dirty="0">
                <a:latin typeface="+mn-lt"/>
              </a:rPr>
              <a:t>.</a:t>
            </a:r>
          </a:p>
          <a:p>
            <a:pPr marL="0" indent="0"/>
            <a:r>
              <a:rPr lang="hr-BA" b="1" dirty="0">
                <a:latin typeface="+mn-lt"/>
              </a:rPr>
              <a:t>T</a:t>
            </a:r>
            <a:r>
              <a:rPr lang="en-US" b="1" dirty="0" err="1">
                <a:latin typeface="+mn-lt"/>
              </a:rPr>
              <a:t>hink</a:t>
            </a:r>
            <a:r>
              <a:rPr lang="en-US" b="1" dirty="0">
                <a:latin typeface="+mn-lt"/>
              </a:rPr>
              <a:t> how to sustain the cause</a:t>
            </a:r>
            <a:r>
              <a:rPr lang="hr-BA" b="1" dirty="0">
                <a:latin typeface="+mn-lt"/>
              </a:rPr>
              <a:t>.</a:t>
            </a:r>
            <a:endParaRPr lang="en-US" b="1" dirty="0">
              <a:latin typeface="+mn-lt"/>
            </a:endParaRPr>
          </a:p>
        </p:txBody>
      </p:sp>
      <p:sp>
        <p:nvSpPr>
          <p:cNvPr id="2" name="Text Placeholder 1">
            <a:extLst>
              <a:ext uri="{FF2B5EF4-FFF2-40B4-BE49-F238E27FC236}">
                <a16:creationId xmlns:a16="http://schemas.microsoft.com/office/drawing/2014/main" id="{BAD36E59-B0E4-2A40-B9C1-DCE8665DAF32}"/>
              </a:ext>
            </a:extLst>
          </p:cNvPr>
          <p:cNvSpPr>
            <a:spLocks noGrp="1"/>
          </p:cNvSpPr>
          <p:nvPr>
            <p:ph type="body" sz="quarter" idx="29"/>
          </p:nvPr>
        </p:nvSpPr>
        <p:spPr/>
        <p:txBody>
          <a:bodyPr>
            <a:normAutofit lnSpcReduction="10000"/>
          </a:bodyPr>
          <a:lstStyle/>
          <a:p>
            <a:r>
              <a:rPr lang="en-GB" dirty="0"/>
              <a:t>Good Habits of Successful </a:t>
            </a:r>
            <a:r>
              <a:rPr lang="en-IE" dirty="0"/>
              <a:t>Third </a:t>
            </a:r>
            <a:r>
              <a:rPr lang="hr-BA" dirty="0"/>
              <a:t>Sector</a:t>
            </a:r>
            <a:r>
              <a:rPr lang="en-GB" dirty="0"/>
              <a:t> Leaders</a:t>
            </a:r>
          </a:p>
          <a:p>
            <a:endParaRPr lang="en-US" dirty="0"/>
          </a:p>
        </p:txBody>
      </p:sp>
      <p:sp>
        <p:nvSpPr>
          <p:cNvPr id="11" name="TextBox 10">
            <a:extLst>
              <a:ext uri="{FF2B5EF4-FFF2-40B4-BE49-F238E27FC236}">
                <a16:creationId xmlns:a16="http://schemas.microsoft.com/office/drawing/2014/main" id="{6B2E2F03-30FE-4C78-BC3F-9465A15E4A1E}"/>
              </a:ext>
            </a:extLst>
          </p:cNvPr>
          <p:cNvSpPr txBox="1"/>
          <p:nvPr/>
        </p:nvSpPr>
        <p:spPr>
          <a:xfrm>
            <a:off x="2297450" y="2035868"/>
            <a:ext cx="1426825" cy="646331"/>
          </a:xfrm>
          <a:prstGeom prst="rect">
            <a:avLst/>
          </a:prstGeom>
          <a:noFill/>
        </p:spPr>
        <p:txBody>
          <a:bodyPr wrap="square">
            <a:spAutoFit/>
          </a:bodyPr>
          <a:lstStyle/>
          <a:p>
            <a:pPr algn="ctr"/>
            <a:r>
              <a:rPr lang="en-US" b="1" i="0" u="none" strike="noStrike">
                <a:solidFill>
                  <a:schemeClr val="bg1"/>
                </a:solidFill>
                <a:effectLst/>
              </a:rPr>
              <a:t>Practice Stewardship</a:t>
            </a:r>
            <a:endParaRPr lang="en-US" dirty="0">
              <a:solidFill>
                <a:schemeClr val="bg1"/>
              </a:solidFill>
            </a:endParaRPr>
          </a:p>
        </p:txBody>
      </p:sp>
      <p:sp>
        <p:nvSpPr>
          <p:cNvPr id="12" name="TextBox 11">
            <a:extLst>
              <a:ext uri="{FF2B5EF4-FFF2-40B4-BE49-F238E27FC236}">
                <a16:creationId xmlns:a16="http://schemas.microsoft.com/office/drawing/2014/main" id="{4FA35EF7-1D37-47BE-B428-0EAA79718303}"/>
              </a:ext>
            </a:extLst>
          </p:cNvPr>
          <p:cNvSpPr txBox="1"/>
          <p:nvPr/>
        </p:nvSpPr>
        <p:spPr>
          <a:xfrm>
            <a:off x="5437743" y="2071751"/>
            <a:ext cx="1343025" cy="646331"/>
          </a:xfrm>
          <a:prstGeom prst="rect">
            <a:avLst/>
          </a:prstGeom>
          <a:noFill/>
        </p:spPr>
        <p:txBody>
          <a:bodyPr wrap="square">
            <a:spAutoFit/>
          </a:bodyPr>
          <a:lstStyle/>
          <a:p>
            <a:pPr algn="ctr"/>
            <a:r>
              <a:rPr lang="hr-BA" b="1">
                <a:solidFill>
                  <a:schemeClr val="bg1"/>
                </a:solidFill>
              </a:rPr>
              <a:t>B</a:t>
            </a:r>
            <a:r>
              <a:rPr lang="en-US" b="1" i="0" u="none" strike="noStrike">
                <a:solidFill>
                  <a:schemeClr val="bg1"/>
                </a:solidFill>
                <a:effectLst/>
              </a:rPr>
              <a:t>e responsible</a:t>
            </a:r>
            <a:endParaRPr lang="en-US" dirty="0">
              <a:solidFill>
                <a:schemeClr val="bg1"/>
              </a:solidFill>
            </a:endParaRPr>
          </a:p>
        </p:txBody>
      </p:sp>
      <p:sp>
        <p:nvSpPr>
          <p:cNvPr id="13" name="TextBox 12">
            <a:extLst>
              <a:ext uri="{FF2B5EF4-FFF2-40B4-BE49-F238E27FC236}">
                <a16:creationId xmlns:a16="http://schemas.microsoft.com/office/drawing/2014/main" id="{977BE999-40D5-4556-8D47-7D7DE31B3C3B}"/>
              </a:ext>
            </a:extLst>
          </p:cNvPr>
          <p:cNvSpPr txBox="1"/>
          <p:nvPr/>
        </p:nvSpPr>
        <p:spPr>
          <a:xfrm>
            <a:off x="8836176" y="2021644"/>
            <a:ext cx="1343025" cy="1200329"/>
          </a:xfrm>
          <a:prstGeom prst="rect">
            <a:avLst/>
          </a:prstGeom>
          <a:noFill/>
        </p:spPr>
        <p:txBody>
          <a:bodyPr wrap="square">
            <a:spAutoFit/>
          </a:bodyPr>
          <a:lstStyle/>
          <a:p>
            <a:pPr algn="ctr"/>
            <a:r>
              <a:rPr lang="en-US" b="1" i="0" u="none" strike="noStrike">
                <a:solidFill>
                  <a:schemeClr val="bg1"/>
                </a:solidFill>
                <a:effectLst/>
              </a:rPr>
              <a:t>Recruit and Mentor New Leaders</a:t>
            </a:r>
            <a:endParaRPr lang="en-US" dirty="0">
              <a:solidFill>
                <a:schemeClr val="bg1"/>
              </a:solidFill>
            </a:endParaRPr>
          </a:p>
        </p:txBody>
      </p:sp>
    </p:spTree>
    <p:extLst>
      <p:ext uri="{BB962C8B-B14F-4D97-AF65-F5344CB8AC3E}">
        <p14:creationId xmlns:p14="http://schemas.microsoft.com/office/powerpoint/2010/main" val="2887466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1BE67B-C75E-8B40-8D34-A3FA8010617B}"/>
              </a:ext>
            </a:extLst>
          </p:cNvPr>
          <p:cNvSpPr>
            <a:spLocks noGrp="1"/>
          </p:cNvSpPr>
          <p:nvPr>
            <p:ph type="body" sz="quarter" idx="17"/>
          </p:nvPr>
        </p:nvSpPr>
        <p:spPr>
          <a:xfrm>
            <a:off x="2304507" y="419534"/>
            <a:ext cx="4686843" cy="2933266"/>
          </a:xfrm>
        </p:spPr>
        <p:txBody>
          <a:bodyPr>
            <a:normAutofit/>
          </a:bodyPr>
          <a:lstStyle/>
          <a:p>
            <a:r>
              <a:rPr lang="en-US" dirty="0"/>
              <a:t>Using Design Thinking for </a:t>
            </a:r>
            <a:r>
              <a:rPr lang="hr-BA" dirty="0"/>
              <a:t>Third</a:t>
            </a:r>
            <a:r>
              <a:rPr lang="en-US" dirty="0"/>
              <a:t> </a:t>
            </a:r>
            <a:r>
              <a:rPr lang="hr-BA" dirty="0"/>
              <a:t>S</a:t>
            </a:r>
            <a:r>
              <a:rPr lang="en-US" dirty="0" err="1"/>
              <a:t>ector</a:t>
            </a:r>
            <a:r>
              <a:rPr lang="en-US" dirty="0"/>
              <a:t> </a:t>
            </a:r>
            <a:r>
              <a:rPr lang="hr-BA" dirty="0"/>
              <a:t>L</a:t>
            </a:r>
            <a:r>
              <a:rPr lang="en-US" dirty="0"/>
              <a:t>eadership</a:t>
            </a:r>
          </a:p>
          <a:p>
            <a:endParaRPr lang="en-US" dirty="0"/>
          </a:p>
        </p:txBody>
      </p:sp>
      <p:sp>
        <p:nvSpPr>
          <p:cNvPr id="5" name="Text Placeholder 2">
            <a:extLst>
              <a:ext uri="{FF2B5EF4-FFF2-40B4-BE49-F238E27FC236}">
                <a16:creationId xmlns:a16="http://schemas.microsoft.com/office/drawing/2014/main" id="{053BC888-43D4-4662-837B-258D862E6090}"/>
              </a:ext>
            </a:extLst>
          </p:cNvPr>
          <p:cNvSpPr>
            <a:spLocks noGrp="1"/>
          </p:cNvSpPr>
          <p:nvPr>
            <p:ph type="body" sz="quarter" idx="18"/>
          </p:nvPr>
        </p:nvSpPr>
        <p:spPr>
          <a:xfrm>
            <a:off x="374321" y="448543"/>
            <a:ext cx="1255590" cy="845970"/>
          </a:xfrm>
        </p:spPr>
        <p:txBody>
          <a:bodyPr/>
          <a:lstStyle/>
          <a:p>
            <a:r>
              <a:rPr lang="en-US" b="1" dirty="0"/>
              <a:t>04</a:t>
            </a:r>
            <a:endParaRPr lang="en-IE" b="1" dirty="0"/>
          </a:p>
        </p:txBody>
      </p:sp>
      <p:pic>
        <p:nvPicPr>
          <p:cNvPr id="7" name="Picture Placeholder 6">
            <a:extLst>
              <a:ext uri="{FF2B5EF4-FFF2-40B4-BE49-F238E27FC236}">
                <a16:creationId xmlns:a16="http://schemas.microsoft.com/office/drawing/2014/main" id="{7B6DEE90-C462-E34E-8DD0-38644E692A6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45518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C9463B5-7AA1-6742-93D1-CE1FFD72C2E7}"/>
              </a:ext>
            </a:extLst>
          </p:cNvPr>
          <p:cNvSpPr>
            <a:spLocks noGrp="1"/>
          </p:cNvSpPr>
          <p:nvPr>
            <p:ph type="body" sz="quarter" idx="18"/>
          </p:nvPr>
        </p:nvSpPr>
        <p:spPr>
          <a:xfrm>
            <a:off x="734713" y="1640702"/>
            <a:ext cx="5645065" cy="4013863"/>
          </a:xfrm>
        </p:spPr>
        <p:txBody>
          <a:bodyPr vert="horz" lIns="91440" tIns="45720" rIns="91440" bIns="45720" rtlCol="0" anchor="t">
            <a:normAutofit fontScale="92500" lnSpcReduction="20000"/>
          </a:bodyPr>
          <a:lstStyle/>
          <a:p>
            <a:pPr marL="0" indent="0"/>
            <a:r>
              <a:rPr lang="en-US" sz="2800" dirty="0"/>
              <a:t>Design thinking is a </a:t>
            </a:r>
            <a:r>
              <a:rPr lang="hr-BA" sz="2800" dirty="0"/>
              <a:t>human-centred</a:t>
            </a:r>
            <a:r>
              <a:rPr lang="en-US" sz="2800" dirty="0"/>
              <a:t> approach to </a:t>
            </a:r>
            <a:r>
              <a:rPr lang="hr-BA" sz="2800" dirty="0"/>
              <a:t>creating solutions, ideas and why not – LEADERSHIP.</a:t>
            </a:r>
          </a:p>
          <a:p>
            <a:pPr marL="0" indent="0"/>
            <a:endParaRPr lang="hr-BA" sz="2800" dirty="0"/>
          </a:p>
          <a:p>
            <a:pPr marL="0" indent="0"/>
            <a:r>
              <a:rPr lang="en-IE" sz="2800" dirty="0">
                <a:ea typeface="Geneva"/>
              </a:rPr>
              <a:t>Third</a:t>
            </a:r>
            <a:r>
              <a:rPr lang="hr-BA" sz="2800" dirty="0">
                <a:ea typeface="Geneva"/>
              </a:rPr>
              <a:t> </a:t>
            </a:r>
            <a:r>
              <a:rPr lang="hr-BA" sz="2800" dirty="0" err="1">
                <a:ea typeface="Geneva"/>
              </a:rPr>
              <a:t>sector</a:t>
            </a:r>
            <a:r>
              <a:rPr lang="hr-BA" sz="2800" dirty="0">
                <a:ea typeface="Geneva"/>
              </a:rPr>
              <a:t> </a:t>
            </a:r>
            <a:r>
              <a:rPr lang="hr-BA" sz="2800" dirty="0" err="1">
                <a:ea typeface="Geneva"/>
              </a:rPr>
              <a:t>leaders</a:t>
            </a:r>
            <a:r>
              <a:rPr lang="hr-BA" sz="2800" dirty="0">
                <a:ea typeface="Geneva"/>
              </a:rPr>
              <a:t> </a:t>
            </a:r>
            <a:r>
              <a:rPr lang="en-US" sz="2800" dirty="0">
                <a:ea typeface="Geneva"/>
              </a:rPr>
              <a:t>seek to create innovative projects and to incorporate transformational changes into under-represented and </a:t>
            </a:r>
            <a:r>
              <a:rPr lang="hr-BA" sz="2800" dirty="0">
                <a:ea typeface="Geneva"/>
              </a:rPr>
              <a:t>under-served</a:t>
            </a:r>
            <a:r>
              <a:rPr lang="en-US" sz="2800" dirty="0">
                <a:ea typeface="Geneva"/>
              </a:rPr>
              <a:t> communities. </a:t>
            </a:r>
            <a:endParaRPr lang="hr-BA" sz="2800" dirty="0">
              <a:solidFill>
                <a:schemeClr val="bg1"/>
              </a:solidFill>
              <a:ea typeface="Geneva" pitchFamily="-128" charset="-128"/>
            </a:endParaRPr>
          </a:p>
          <a:p>
            <a:pPr marL="0" indent="0"/>
            <a:endParaRPr lang="hr-BA" sz="2800" dirty="0">
              <a:ea typeface="Geneva" pitchFamily="-128" charset="-128"/>
            </a:endParaRPr>
          </a:p>
          <a:p>
            <a:pPr marL="0" indent="0"/>
            <a:r>
              <a:rPr lang="hr-BA" sz="2800" i="1" dirty="0">
                <a:solidFill>
                  <a:schemeClr val="bg1"/>
                </a:solidFill>
                <a:ea typeface="Geneva" pitchFamily="-128" charset="-128"/>
              </a:rPr>
              <a:t>Design thinking can help!</a:t>
            </a:r>
          </a:p>
          <a:p>
            <a:pPr marL="0" indent="0"/>
            <a:endParaRPr lang="en-US" dirty="0"/>
          </a:p>
        </p:txBody>
      </p:sp>
      <p:sp>
        <p:nvSpPr>
          <p:cNvPr id="5" name="Text Placeholder 4">
            <a:extLst>
              <a:ext uri="{FF2B5EF4-FFF2-40B4-BE49-F238E27FC236}">
                <a16:creationId xmlns:a16="http://schemas.microsoft.com/office/drawing/2014/main" id="{FBE88467-C152-6243-B345-8422E0FA0423}"/>
              </a:ext>
            </a:extLst>
          </p:cNvPr>
          <p:cNvSpPr>
            <a:spLocks noGrp="1"/>
          </p:cNvSpPr>
          <p:nvPr>
            <p:ph type="body" sz="quarter" idx="16"/>
          </p:nvPr>
        </p:nvSpPr>
        <p:spPr/>
        <p:txBody>
          <a:bodyPr>
            <a:normAutofit lnSpcReduction="10000"/>
          </a:bodyPr>
          <a:lstStyle/>
          <a:p>
            <a:r>
              <a:rPr lang="hr-BA" b="1" dirty="0">
                <a:solidFill>
                  <a:srgbClr val="93C23D"/>
                </a:solidFill>
              </a:rPr>
              <a:t>Design Thinking</a:t>
            </a:r>
            <a:endParaRPr lang="en-US" b="1" dirty="0">
              <a:solidFill>
                <a:srgbClr val="93C23D"/>
              </a:solidFill>
            </a:endParaRPr>
          </a:p>
        </p:txBody>
      </p:sp>
      <p:pic>
        <p:nvPicPr>
          <p:cNvPr id="15" name="Picture Placeholder 14" descr="A person in a colorful dress&#10;&#10;Description automatically generated with low confidence">
            <a:extLst>
              <a:ext uri="{FF2B5EF4-FFF2-40B4-BE49-F238E27FC236}">
                <a16:creationId xmlns:a16="http://schemas.microsoft.com/office/drawing/2014/main" id="{F5C7605A-2534-1E4A-B669-25240525E6D1}"/>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6756402" y="1141712"/>
            <a:ext cx="5435599" cy="5706715"/>
          </a:xfrm>
        </p:spPr>
      </p:pic>
    </p:spTree>
    <p:extLst>
      <p:ext uri="{BB962C8B-B14F-4D97-AF65-F5344CB8AC3E}">
        <p14:creationId xmlns:p14="http://schemas.microsoft.com/office/powerpoint/2010/main" val="901843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F7AC2A-F38A-4026-A71B-8A7810FB6271}"/>
              </a:ext>
            </a:extLst>
          </p:cNvPr>
          <p:cNvSpPr>
            <a:spLocks noGrp="1"/>
          </p:cNvSpPr>
          <p:nvPr>
            <p:ph type="body" sz="quarter" idx="17"/>
          </p:nvPr>
        </p:nvSpPr>
        <p:spPr>
          <a:xfrm>
            <a:off x="2152107" y="657457"/>
            <a:ext cx="4451895" cy="3337612"/>
          </a:xfrm>
        </p:spPr>
        <p:txBody>
          <a:bodyPr>
            <a:normAutofit/>
          </a:bodyPr>
          <a:lstStyle/>
          <a:p>
            <a:r>
              <a:rPr lang="hr-BA" dirty="0"/>
              <a:t>Understanding the Context</a:t>
            </a:r>
            <a:endParaRPr lang="en-IE" dirty="0"/>
          </a:p>
        </p:txBody>
      </p:sp>
      <p:sp>
        <p:nvSpPr>
          <p:cNvPr id="3" name="Text Placeholder 2">
            <a:extLst>
              <a:ext uri="{FF2B5EF4-FFF2-40B4-BE49-F238E27FC236}">
                <a16:creationId xmlns:a16="http://schemas.microsoft.com/office/drawing/2014/main" id="{04C26F8D-0852-45CE-AAEE-9F411121EE0F}"/>
              </a:ext>
            </a:extLst>
          </p:cNvPr>
          <p:cNvSpPr>
            <a:spLocks noGrp="1"/>
          </p:cNvSpPr>
          <p:nvPr>
            <p:ph type="body" sz="quarter" idx="18"/>
          </p:nvPr>
        </p:nvSpPr>
        <p:spPr/>
        <p:txBody>
          <a:bodyPr/>
          <a:lstStyle/>
          <a:p>
            <a:r>
              <a:rPr lang="en-US" b="1" dirty="0"/>
              <a:t>01</a:t>
            </a:r>
            <a:endParaRPr lang="en-IE" b="1" dirty="0"/>
          </a:p>
        </p:txBody>
      </p:sp>
      <p:pic>
        <p:nvPicPr>
          <p:cNvPr id="8" name="Picture Placeholder 7" descr="Enthusiastic female runners celebrating finish">
            <a:extLst>
              <a:ext uri="{FF2B5EF4-FFF2-40B4-BE49-F238E27FC236}">
                <a16:creationId xmlns:a16="http://schemas.microsoft.com/office/drawing/2014/main" id="{E347A69A-4C41-4932-83D7-0D1E99ACBE5E}"/>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t="-168"/>
          <a:stretch/>
        </p:blipFill>
        <p:spPr>
          <a:xfrm>
            <a:off x="6756402" y="1141712"/>
            <a:ext cx="5435599" cy="5706715"/>
          </a:xfrm>
        </p:spPr>
      </p:pic>
    </p:spTree>
    <p:extLst>
      <p:ext uri="{BB962C8B-B14F-4D97-AF65-F5344CB8AC3E}">
        <p14:creationId xmlns:p14="http://schemas.microsoft.com/office/powerpoint/2010/main" val="744645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63CE1B7-9979-C043-AD5E-E38038E149E9}"/>
              </a:ext>
            </a:extLst>
          </p:cNvPr>
          <p:cNvSpPr>
            <a:spLocks noGrp="1"/>
          </p:cNvSpPr>
          <p:nvPr>
            <p:ph type="body" sz="quarter" idx="16"/>
          </p:nvPr>
        </p:nvSpPr>
        <p:spPr>
          <a:xfrm>
            <a:off x="678507" y="288341"/>
            <a:ext cx="10834985" cy="580518"/>
          </a:xfrm>
        </p:spPr>
        <p:txBody>
          <a:bodyPr>
            <a:normAutofit fontScale="92500"/>
          </a:bodyPr>
          <a:lstStyle/>
          <a:p>
            <a:r>
              <a:rPr lang="hr-BA" dirty="0"/>
              <a:t>Design thinking and </a:t>
            </a:r>
            <a:r>
              <a:rPr lang="en-IE" dirty="0"/>
              <a:t>third</a:t>
            </a:r>
            <a:r>
              <a:rPr lang="hr-BA" dirty="0"/>
              <a:t> sector leadership are a good ma</a:t>
            </a:r>
            <a:r>
              <a:rPr lang="en-IE" dirty="0"/>
              <a:t>t</a:t>
            </a:r>
            <a:r>
              <a:rPr lang="hr-BA" dirty="0"/>
              <a:t>ch</a:t>
            </a:r>
            <a:endParaRPr lang="en-US" dirty="0"/>
          </a:p>
        </p:txBody>
      </p:sp>
      <p:pic>
        <p:nvPicPr>
          <p:cNvPr id="4" name="Picture 7" descr="Diagram&#10;&#10;Description automatically generated">
            <a:extLst>
              <a:ext uri="{FF2B5EF4-FFF2-40B4-BE49-F238E27FC236}">
                <a16:creationId xmlns:a16="http://schemas.microsoft.com/office/drawing/2014/main" id="{A9128736-B974-4442-80D3-A313409DE3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8962"/>
          <a:stretch/>
        </p:blipFill>
        <p:spPr>
          <a:xfrm>
            <a:off x="1506680" y="949053"/>
            <a:ext cx="9178638" cy="3676650"/>
          </a:xfrm>
          <a:prstGeom prst="rect">
            <a:avLst/>
          </a:prstGeom>
          <a:ln>
            <a:noFill/>
          </a:ln>
        </p:spPr>
      </p:pic>
      <p:sp>
        <p:nvSpPr>
          <p:cNvPr id="8" name="Text Placeholder 7">
            <a:extLst>
              <a:ext uri="{FF2B5EF4-FFF2-40B4-BE49-F238E27FC236}">
                <a16:creationId xmlns:a16="http://schemas.microsoft.com/office/drawing/2014/main" id="{6A5B31E5-41B0-DB44-B4C7-6DE0F18C8192}"/>
              </a:ext>
            </a:extLst>
          </p:cNvPr>
          <p:cNvSpPr>
            <a:spLocks noGrp="1"/>
          </p:cNvSpPr>
          <p:nvPr>
            <p:ph type="body" sz="quarter" idx="18"/>
          </p:nvPr>
        </p:nvSpPr>
        <p:spPr>
          <a:xfrm>
            <a:off x="402425" y="5021231"/>
            <a:ext cx="10739448" cy="3856390"/>
          </a:xfrm>
        </p:spPr>
        <p:txBody>
          <a:bodyPr>
            <a:normAutofit/>
          </a:bodyPr>
          <a:lstStyle/>
          <a:p>
            <a:pPr marL="0" indent="0">
              <a:lnSpc>
                <a:spcPct val="100000"/>
              </a:lnSpc>
              <a:defRPr/>
            </a:pPr>
            <a:r>
              <a:rPr lang="hr-BA" sz="2400" dirty="0">
                <a:ea typeface="Geneva" pitchFamily="-128" charset="-128"/>
              </a:rPr>
              <a:t>The DESIGN THINKING PROCESS relies on </a:t>
            </a:r>
            <a:r>
              <a:rPr lang="en-US" sz="2400" b="1" dirty="0">
                <a:solidFill>
                  <a:srgbClr val="853693"/>
                </a:solidFill>
                <a:ea typeface="Geneva" pitchFamily="-128" charset="-128"/>
              </a:rPr>
              <a:t>social</a:t>
            </a:r>
            <a:r>
              <a:rPr lang="hr-BA" sz="2400" b="1" dirty="0">
                <a:solidFill>
                  <a:srgbClr val="853693"/>
                </a:solidFill>
                <a:ea typeface="Geneva" pitchFamily="-128" charset="-128"/>
              </a:rPr>
              <a:t> </a:t>
            </a:r>
            <a:r>
              <a:rPr lang="en-US" sz="2400" b="1" dirty="0">
                <a:solidFill>
                  <a:srgbClr val="853693"/>
                </a:solidFill>
                <a:ea typeface="Geneva" pitchFamily="-128" charset="-128"/>
              </a:rPr>
              <a:t>collaboration</a:t>
            </a:r>
            <a:r>
              <a:rPr lang="en-US" sz="2400" dirty="0">
                <a:ea typeface="Geneva" pitchFamily="-128" charset="-128"/>
              </a:rPr>
              <a:t>, </a:t>
            </a:r>
            <a:r>
              <a:rPr lang="en-US" sz="2400" b="1" dirty="0">
                <a:solidFill>
                  <a:srgbClr val="93C23D"/>
                </a:solidFill>
                <a:ea typeface="Geneva" pitchFamily="-128" charset="-128"/>
              </a:rPr>
              <a:t>human-centered innovative activities</a:t>
            </a:r>
            <a:r>
              <a:rPr lang="en-US" sz="2400" dirty="0">
                <a:ea typeface="Geneva" pitchFamily="-128" charset="-128"/>
              </a:rPr>
              <a:t>, </a:t>
            </a:r>
            <a:r>
              <a:rPr lang="en-US" sz="2400" b="1" dirty="0">
                <a:solidFill>
                  <a:srgbClr val="853693"/>
                </a:solidFill>
                <a:ea typeface="Geneva" pitchFamily="-128" charset="-128"/>
              </a:rPr>
              <a:t>visualized </a:t>
            </a:r>
            <a:r>
              <a:rPr lang="hr-BA" sz="2400" b="1" dirty="0">
                <a:solidFill>
                  <a:srgbClr val="853693"/>
                </a:solidFill>
                <a:ea typeface="Geneva" pitchFamily="-128" charset="-128"/>
              </a:rPr>
              <a:t>ideas</a:t>
            </a:r>
            <a:r>
              <a:rPr lang="en-US" sz="2400" dirty="0">
                <a:ea typeface="Geneva" pitchFamily="-128" charset="-128"/>
              </a:rPr>
              <a:t>, and </a:t>
            </a:r>
            <a:r>
              <a:rPr lang="en-US" sz="2400" b="1" dirty="0">
                <a:solidFill>
                  <a:srgbClr val="93C23D"/>
                </a:solidFill>
                <a:ea typeface="Geneva" pitchFamily="-128" charset="-128"/>
              </a:rPr>
              <a:t>social strategy determination</a:t>
            </a:r>
            <a:r>
              <a:rPr lang="en-US" sz="2400" dirty="0">
                <a:ea typeface="Geneva" pitchFamily="-128" charset="-128"/>
              </a:rPr>
              <a:t>.</a:t>
            </a:r>
            <a:endParaRPr lang="hr-BA" sz="2400" dirty="0">
              <a:ea typeface="Geneva" pitchFamily="-128" charset="-128"/>
            </a:endParaRPr>
          </a:p>
          <a:p>
            <a:pPr marL="0" indent="0">
              <a:lnSpc>
                <a:spcPct val="100000"/>
              </a:lnSpc>
              <a:defRPr/>
            </a:pPr>
            <a:r>
              <a:rPr lang="hr-BA" sz="2400" dirty="0">
                <a:ea typeface="Geneva" pitchFamily="-128" charset="-128"/>
              </a:rPr>
              <a:t>The above are the phases of the process.</a:t>
            </a:r>
          </a:p>
          <a:p>
            <a:endParaRPr lang="en-US" dirty="0"/>
          </a:p>
        </p:txBody>
      </p:sp>
    </p:spTree>
    <p:extLst>
      <p:ext uri="{BB962C8B-B14F-4D97-AF65-F5344CB8AC3E}">
        <p14:creationId xmlns:p14="http://schemas.microsoft.com/office/powerpoint/2010/main" val="2197452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FED1CE-B3F5-433B-AC3E-4E9426B45E82}"/>
              </a:ext>
            </a:extLst>
          </p:cNvPr>
          <p:cNvSpPr txBox="1"/>
          <p:nvPr/>
        </p:nvSpPr>
        <p:spPr>
          <a:xfrm>
            <a:off x="904875" y="1901368"/>
            <a:ext cx="10382250" cy="4401205"/>
          </a:xfrm>
          <a:prstGeom prst="rect">
            <a:avLst/>
          </a:prstGeom>
          <a:solidFill>
            <a:schemeClr val="bg1"/>
          </a:solidFill>
          <a:ln w="60325">
            <a:gradFill>
              <a:gsLst>
                <a:gs pos="0">
                  <a:srgbClr val="853693"/>
                </a:gs>
                <a:gs pos="74000">
                  <a:srgbClr val="93C23D"/>
                </a:gs>
                <a:gs pos="83000">
                  <a:schemeClr val="accent1">
                    <a:lumMod val="45000"/>
                    <a:lumOff val="55000"/>
                  </a:schemeClr>
                </a:gs>
                <a:gs pos="100000">
                  <a:srgbClr val="93C23D"/>
                </a:gs>
              </a:gsLst>
              <a:lin ang="5400000" scaled="1"/>
            </a:gradFill>
          </a:ln>
        </p:spPr>
        <p:txBody>
          <a:bodyPr wrap="square" rtlCol="0" anchor="ctr" anchorCtr="1">
            <a:spAutoFit/>
          </a:bodyPr>
          <a:lstStyle/>
          <a:p>
            <a:pPr marL="457200" indent="-457200" algn="ctr">
              <a:buFont typeface="Wingdings" panose="05000000000000000000" pitchFamily="2" charset="2"/>
              <a:buChar char="ü"/>
            </a:pPr>
            <a:endParaRPr lang="hr-BA" sz="2800" dirty="0">
              <a:solidFill>
                <a:schemeClr val="tx1">
                  <a:lumMod val="50000"/>
                  <a:lumOff val="50000"/>
                </a:schemeClr>
              </a:solidFill>
            </a:endParaRPr>
          </a:p>
          <a:p>
            <a:pPr marL="457200" indent="-457200" algn="ctr">
              <a:buFont typeface="Wingdings" panose="05000000000000000000" pitchFamily="2" charset="2"/>
              <a:buChar char="ü"/>
            </a:pPr>
            <a:r>
              <a:rPr lang="hr-BA" sz="2800" dirty="0">
                <a:solidFill>
                  <a:schemeClr val="tx1">
                    <a:lumMod val="50000"/>
                    <a:lumOff val="50000"/>
                  </a:schemeClr>
                </a:solidFill>
              </a:rPr>
              <a:t>As a leader, who do you empathise with?</a:t>
            </a:r>
          </a:p>
          <a:p>
            <a:pPr marL="457200" indent="-457200" algn="ctr">
              <a:buFont typeface="Wingdings" panose="05000000000000000000" pitchFamily="2" charset="2"/>
              <a:buChar char="ü"/>
            </a:pPr>
            <a:r>
              <a:rPr lang="hr-BA" sz="2800" b="1" dirty="0">
                <a:solidFill>
                  <a:srgbClr val="853693"/>
                </a:solidFill>
              </a:rPr>
              <a:t>What problems can you define, what is your mission, purpose?</a:t>
            </a:r>
          </a:p>
          <a:p>
            <a:pPr marL="457200" indent="-457200" algn="ctr">
              <a:buFont typeface="Wingdings" panose="05000000000000000000" pitchFamily="2" charset="2"/>
              <a:buChar char="ü"/>
            </a:pPr>
            <a:r>
              <a:rPr lang="hr-BA" sz="2800" dirty="0">
                <a:solidFill>
                  <a:schemeClr val="tx1">
                    <a:lumMod val="50000"/>
                    <a:lumOff val="50000"/>
                  </a:schemeClr>
                </a:solidFill>
              </a:rPr>
              <a:t>Can you collect ideas, meaningful to the people you need to empathise with and whose lives you will impact?</a:t>
            </a:r>
          </a:p>
          <a:p>
            <a:pPr marL="457200" indent="-457200" algn="ctr">
              <a:buFont typeface="Wingdings" panose="05000000000000000000" pitchFamily="2" charset="2"/>
              <a:buChar char="ü"/>
            </a:pPr>
            <a:r>
              <a:rPr lang="hr-BA" sz="2800" b="1" dirty="0">
                <a:solidFill>
                  <a:srgbClr val="853693"/>
                </a:solidFill>
              </a:rPr>
              <a:t>Can you create a solution, idea? Describe it!</a:t>
            </a:r>
          </a:p>
          <a:p>
            <a:pPr marL="457200" indent="-457200" algn="ctr">
              <a:buFont typeface="Wingdings" panose="05000000000000000000" pitchFamily="2" charset="2"/>
              <a:buChar char="ü"/>
            </a:pPr>
            <a:r>
              <a:rPr lang="hr-BA" sz="2800" dirty="0">
                <a:solidFill>
                  <a:schemeClr val="tx1">
                    <a:lumMod val="50000"/>
                    <a:lumOff val="50000"/>
                  </a:schemeClr>
                </a:solidFill>
              </a:rPr>
              <a:t>Can you try out your idea/solution? Does it work, does it help? Why? What’s good, what needs fixing?</a:t>
            </a:r>
          </a:p>
          <a:p>
            <a:pPr marL="457200" indent="-457200" algn="ctr">
              <a:buFont typeface="Wingdings" panose="05000000000000000000" pitchFamily="2" charset="2"/>
              <a:buChar char="ü"/>
            </a:pPr>
            <a:r>
              <a:rPr lang="hr-BA" sz="2800" b="1" dirty="0">
                <a:solidFill>
                  <a:srgbClr val="853693"/>
                </a:solidFill>
              </a:rPr>
              <a:t>Can you fix it? How?</a:t>
            </a:r>
          </a:p>
          <a:p>
            <a:endParaRPr lang="hr-BA" sz="2800" dirty="0">
              <a:solidFill>
                <a:schemeClr val="tx1">
                  <a:lumMod val="50000"/>
                  <a:lumOff val="50000"/>
                </a:schemeClr>
              </a:solidFill>
            </a:endParaRPr>
          </a:p>
        </p:txBody>
      </p:sp>
      <p:sp>
        <p:nvSpPr>
          <p:cNvPr id="4" name="TextBox 3">
            <a:extLst>
              <a:ext uri="{FF2B5EF4-FFF2-40B4-BE49-F238E27FC236}">
                <a16:creationId xmlns:a16="http://schemas.microsoft.com/office/drawing/2014/main" id="{717C66D1-9AC6-4E5C-B75F-A56C4379FB03}"/>
              </a:ext>
            </a:extLst>
          </p:cNvPr>
          <p:cNvSpPr txBox="1"/>
          <p:nvPr/>
        </p:nvSpPr>
        <p:spPr>
          <a:xfrm>
            <a:off x="0" y="559951"/>
            <a:ext cx="12192000" cy="769441"/>
          </a:xfrm>
          <a:prstGeom prst="rect">
            <a:avLst/>
          </a:prstGeom>
          <a:noFill/>
        </p:spPr>
        <p:txBody>
          <a:bodyPr wrap="square">
            <a:spAutoFit/>
          </a:bodyPr>
          <a:lstStyle/>
          <a:p>
            <a:pPr algn="ctr"/>
            <a:r>
              <a:rPr lang="hr-BA" sz="4400" b="1" dirty="0">
                <a:solidFill>
                  <a:srgbClr val="853693"/>
                </a:solidFill>
              </a:rPr>
              <a:t>Design Thinking and </a:t>
            </a:r>
            <a:r>
              <a:rPr lang="en-IE" sz="4400" b="1" dirty="0">
                <a:solidFill>
                  <a:srgbClr val="853693"/>
                </a:solidFill>
              </a:rPr>
              <a:t>Third </a:t>
            </a:r>
            <a:r>
              <a:rPr lang="hr-BA" sz="4400" b="1" dirty="0">
                <a:solidFill>
                  <a:srgbClr val="853693"/>
                </a:solidFill>
              </a:rPr>
              <a:t>Sector Leadership </a:t>
            </a:r>
            <a:endParaRPr lang="en-US" sz="4400" b="1" dirty="0">
              <a:solidFill>
                <a:srgbClr val="853693"/>
              </a:solidFill>
            </a:endParaRPr>
          </a:p>
        </p:txBody>
      </p:sp>
    </p:spTree>
    <p:extLst>
      <p:ext uri="{BB962C8B-B14F-4D97-AF65-F5344CB8AC3E}">
        <p14:creationId xmlns:p14="http://schemas.microsoft.com/office/powerpoint/2010/main" val="2518889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E6801C84-4770-1148-BBC9-FA2BCE33D83D}"/>
              </a:ext>
            </a:extLst>
          </p:cNvPr>
          <p:cNvSpPr/>
          <p:nvPr/>
        </p:nvSpPr>
        <p:spPr>
          <a:xfrm>
            <a:off x="0" y="0"/>
            <a:ext cx="12192000" cy="1740228"/>
          </a:xfrm>
          <a:prstGeom prst="rect">
            <a:avLst/>
          </a:prstGeom>
          <a:solidFill>
            <a:srgbClr val="803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7">
            <a:extLst>
              <a:ext uri="{FF2B5EF4-FFF2-40B4-BE49-F238E27FC236}">
                <a16:creationId xmlns:a16="http://schemas.microsoft.com/office/drawing/2014/main" id="{6AF66BA9-D3A2-114D-ACA0-E12408566416}"/>
              </a:ext>
            </a:extLst>
          </p:cNvPr>
          <p:cNvSpPr txBox="1">
            <a:spLocks/>
          </p:cNvSpPr>
          <p:nvPr/>
        </p:nvSpPr>
        <p:spPr>
          <a:xfrm>
            <a:off x="1273206" y="475800"/>
            <a:ext cx="4834464" cy="989012"/>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38200" indent="0">
              <a:buNone/>
            </a:pPr>
            <a:r>
              <a:rPr lang="en-US" sz="5400" dirty="0">
                <a:solidFill>
                  <a:schemeClr val="bg1"/>
                </a:solidFill>
                <a:cs typeface="Calibri"/>
              </a:rPr>
              <a:t>EMPATHY</a:t>
            </a:r>
          </a:p>
        </p:txBody>
      </p:sp>
      <p:sp>
        <p:nvSpPr>
          <p:cNvPr id="7" name="Text Placeholder 8">
            <a:extLst>
              <a:ext uri="{FF2B5EF4-FFF2-40B4-BE49-F238E27FC236}">
                <a16:creationId xmlns:a16="http://schemas.microsoft.com/office/drawing/2014/main" id="{12933448-EBCA-3E4D-9A2C-822AA0D322AE}"/>
              </a:ext>
            </a:extLst>
          </p:cNvPr>
          <p:cNvSpPr txBox="1">
            <a:spLocks/>
          </p:cNvSpPr>
          <p:nvPr/>
        </p:nvSpPr>
        <p:spPr>
          <a:xfrm>
            <a:off x="7065987" y="235300"/>
            <a:ext cx="4834465" cy="145205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3C23D"/>
              </a:buClr>
            </a:pPr>
            <a:r>
              <a:rPr lang="en-US" sz="2400" i="1" dirty="0">
                <a:solidFill>
                  <a:schemeClr val="bg1"/>
                </a:solidFill>
                <a:ea typeface="+mn-lt"/>
                <a:cs typeface="+mn-lt"/>
              </a:rPr>
              <a:t>Ask a good question</a:t>
            </a:r>
            <a:r>
              <a:rPr lang="en-US" sz="2400" dirty="0">
                <a:solidFill>
                  <a:schemeClr val="bg1"/>
                </a:solidFill>
                <a:ea typeface="+mn-lt"/>
                <a:cs typeface="+mn-lt"/>
              </a:rPr>
              <a:t>. </a:t>
            </a:r>
            <a:endParaRPr lang="en-US" sz="2400" dirty="0">
              <a:solidFill>
                <a:schemeClr val="bg1"/>
              </a:solidFill>
            </a:endParaRPr>
          </a:p>
          <a:p>
            <a:pPr>
              <a:buClr>
                <a:srgbClr val="93C23D"/>
              </a:buClr>
            </a:pPr>
            <a:r>
              <a:rPr lang="en-US" sz="2400" i="1" dirty="0">
                <a:solidFill>
                  <a:schemeClr val="bg1"/>
                </a:solidFill>
                <a:ea typeface="+mn-lt"/>
                <a:cs typeface="+mn-lt"/>
              </a:rPr>
              <a:t>Get close to the lives of those you are trying to serve</a:t>
            </a:r>
            <a:r>
              <a:rPr lang="en-US" sz="2400" dirty="0">
                <a:solidFill>
                  <a:schemeClr val="bg1"/>
                </a:solidFill>
                <a:ea typeface="+mn-lt"/>
                <a:cs typeface="+mn-lt"/>
              </a:rPr>
              <a:t>. </a:t>
            </a:r>
            <a:endParaRPr lang="en-US" sz="2400" dirty="0">
              <a:solidFill>
                <a:schemeClr val="bg1"/>
              </a:solidFill>
            </a:endParaRPr>
          </a:p>
          <a:p>
            <a:pPr>
              <a:buClr>
                <a:srgbClr val="93C23D"/>
              </a:buClr>
            </a:pPr>
            <a:endParaRPr lang="en-US" sz="2400" dirty="0">
              <a:solidFill>
                <a:schemeClr val="bg1"/>
              </a:solidFill>
              <a:cs typeface="Calibri"/>
            </a:endParaRPr>
          </a:p>
        </p:txBody>
      </p:sp>
      <p:sp>
        <p:nvSpPr>
          <p:cNvPr id="8" name="TextBox 7">
            <a:extLst>
              <a:ext uri="{FF2B5EF4-FFF2-40B4-BE49-F238E27FC236}">
                <a16:creationId xmlns:a16="http://schemas.microsoft.com/office/drawing/2014/main" id="{A13A7391-2A28-D145-A9A3-29A2781597C0}"/>
              </a:ext>
            </a:extLst>
          </p:cNvPr>
          <p:cNvSpPr txBox="1"/>
          <p:nvPr/>
        </p:nvSpPr>
        <p:spPr>
          <a:xfrm>
            <a:off x="3283528" y="2200910"/>
            <a:ext cx="281247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9446A"/>
                </a:solidFill>
              </a:rPr>
              <a:t>Understanding the problem that you are trying to solve</a:t>
            </a:r>
          </a:p>
        </p:txBody>
      </p:sp>
      <p:sp>
        <p:nvSpPr>
          <p:cNvPr id="9" name="TextBox 8">
            <a:extLst>
              <a:ext uri="{FF2B5EF4-FFF2-40B4-BE49-F238E27FC236}">
                <a16:creationId xmlns:a16="http://schemas.microsoft.com/office/drawing/2014/main" id="{7DDD5F77-3096-C246-85B9-275448CBB956}"/>
              </a:ext>
            </a:extLst>
          </p:cNvPr>
          <p:cNvSpPr txBox="1"/>
          <p:nvPr/>
        </p:nvSpPr>
        <p:spPr>
          <a:xfrm>
            <a:off x="8959303" y="2177384"/>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9446A"/>
                </a:solidFill>
              </a:rPr>
              <a:t>Understand their experiences and motivations</a:t>
            </a:r>
          </a:p>
        </p:txBody>
      </p:sp>
      <p:sp>
        <p:nvSpPr>
          <p:cNvPr id="10" name="TextBox 9">
            <a:extLst>
              <a:ext uri="{FF2B5EF4-FFF2-40B4-BE49-F238E27FC236}">
                <a16:creationId xmlns:a16="http://schemas.microsoft.com/office/drawing/2014/main" id="{24B50634-F4FC-4C4F-B4AB-E96A30D1BC9F}"/>
              </a:ext>
            </a:extLst>
          </p:cNvPr>
          <p:cNvSpPr txBox="1"/>
          <p:nvPr/>
        </p:nvSpPr>
        <p:spPr>
          <a:xfrm>
            <a:off x="7086741" y="468274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9446A"/>
                </a:solidFill>
              </a:rPr>
              <a:t>Set aside </a:t>
            </a:r>
            <a:r>
              <a:rPr lang="hr-BA" sz="2400" dirty="0">
                <a:solidFill>
                  <a:srgbClr val="09446A"/>
                </a:solidFill>
              </a:rPr>
              <a:t>your</a:t>
            </a:r>
            <a:r>
              <a:rPr lang="en-US" sz="2400" dirty="0">
                <a:solidFill>
                  <a:srgbClr val="09446A"/>
                </a:solidFill>
              </a:rPr>
              <a:t> own assumptions about the world</a:t>
            </a:r>
          </a:p>
        </p:txBody>
      </p:sp>
      <p:sp>
        <p:nvSpPr>
          <p:cNvPr id="11" name="TextBox 10">
            <a:extLst>
              <a:ext uri="{FF2B5EF4-FFF2-40B4-BE49-F238E27FC236}">
                <a16:creationId xmlns:a16="http://schemas.microsoft.com/office/drawing/2014/main" id="{BC19EDD9-3A7D-1844-816E-5B77F3B19410}"/>
              </a:ext>
            </a:extLst>
          </p:cNvPr>
          <p:cNvSpPr txBox="1"/>
          <p:nvPr/>
        </p:nvSpPr>
        <p:spPr>
          <a:xfrm>
            <a:off x="2193292" y="4682740"/>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9446A"/>
                </a:solidFill>
              </a:rPr>
              <a:t>Observing, engaging and empathizing</a:t>
            </a:r>
          </a:p>
        </p:txBody>
      </p:sp>
      <p:pic>
        <p:nvPicPr>
          <p:cNvPr id="18" name="Picture 17" descr="Icon&#10;&#10;Description automatically generated">
            <a:extLst>
              <a:ext uri="{FF2B5EF4-FFF2-40B4-BE49-F238E27FC236}">
                <a16:creationId xmlns:a16="http://schemas.microsoft.com/office/drawing/2014/main" id="{96988756-85E9-1247-BED2-AF48D2E8A7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9433" y="5987203"/>
            <a:ext cx="1548056" cy="770735"/>
          </a:xfrm>
          <a:prstGeom prst="rect">
            <a:avLst/>
          </a:prstGeom>
        </p:spPr>
      </p:pic>
      <p:sp>
        <p:nvSpPr>
          <p:cNvPr id="19" name="Freeform 18">
            <a:extLst>
              <a:ext uri="{FF2B5EF4-FFF2-40B4-BE49-F238E27FC236}">
                <a16:creationId xmlns:a16="http://schemas.microsoft.com/office/drawing/2014/main" id="{5DB4AA5C-0205-5247-A12B-1B39BC06D471}"/>
              </a:ext>
            </a:extLst>
          </p:cNvPr>
          <p:cNvSpPr/>
          <p:nvPr/>
        </p:nvSpPr>
        <p:spPr>
          <a:xfrm>
            <a:off x="2109321" y="2266008"/>
            <a:ext cx="955646" cy="1023082"/>
          </a:xfrm>
          <a:custGeom>
            <a:avLst/>
            <a:gdLst>
              <a:gd name="connsiteX0" fmla="*/ 206143 w 955646"/>
              <a:gd name="connsiteY0" fmla="*/ 556369 h 1023082"/>
              <a:gd name="connsiteX1" fmla="*/ 181702 w 955646"/>
              <a:gd name="connsiteY1" fmla="*/ 483065 h 1023082"/>
              <a:gd name="connsiteX2" fmla="*/ 174370 w 955646"/>
              <a:gd name="connsiteY2" fmla="*/ 477364 h 1023082"/>
              <a:gd name="connsiteX3" fmla="*/ 111640 w 955646"/>
              <a:gd name="connsiteY3" fmla="*/ 478993 h 1023082"/>
              <a:gd name="connsiteX4" fmla="*/ 98605 w 955646"/>
              <a:gd name="connsiteY4" fmla="*/ 490395 h 1023082"/>
              <a:gd name="connsiteX5" fmla="*/ 39948 w 955646"/>
              <a:gd name="connsiteY5" fmla="*/ 511572 h 1023082"/>
              <a:gd name="connsiteX6" fmla="*/ 844 w 955646"/>
              <a:gd name="connsiteY6" fmla="*/ 459445 h 1023082"/>
              <a:gd name="connsiteX7" fmla="*/ 38319 w 955646"/>
              <a:gd name="connsiteY7" fmla="*/ 408132 h 1023082"/>
              <a:gd name="connsiteX8" fmla="*/ 97791 w 955646"/>
              <a:gd name="connsiteY8" fmla="*/ 428494 h 1023082"/>
              <a:gd name="connsiteX9" fmla="*/ 118158 w 955646"/>
              <a:gd name="connsiteY9" fmla="*/ 439897 h 1023082"/>
              <a:gd name="connsiteX10" fmla="*/ 169482 w 955646"/>
              <a:gd name="connsiteY10" fmla="*/ 440711 h 1023082"/>
              <a:gd name="connsiteX11" fmla="*/ 176000 w 955646"/>
              <a:gd name="connsiteY11" fmla="*/ 308764 h 1023082"/>
              <a:gd name="connsiteX12" fmla="*/ 109196 w 955646"/>
              <a:gd name="connsiteY12" fmla="*/ 308764 h 1023082"/>
              <a:gd name="connsiteX13" fmla="*/ 97791 w 955646"/>
              <a:gd name="connsiteY13" fmla="*/ 317724 h 1023082"/>
              <a:gd name="connsiteX14" fmla="*/ 35875 w 955646"/>
              <a:gd name="connsiteY14" fmla="*/ 340529 h 1023082"/>
              <a:gd name="connsiteX15" fmla="*/ 29 w 955646"/>
              <a:gd name="connsiteY15" fmla="*/ 286773 h 1023082"/>
              <a:gd name="connsiteX16" fmla="*/ 46466 w 955646"/>
              <a:gd name="connsiteY16" fmla="*/ 237089 h 1023082"/>
              <a:gd name="connsiteX17" fmla="*/ 97791 w 955646"/>
              <a:gd name="connsiteY17" fmla="*/ 259080 h 1023082"/>
              <a:gd name="connsiteX18" fmla="*/ 121416 w 955646"/>
              <a:gd name="connsiteY18" fmla="*/ 272112 h 1023082"/>
              <a:gd name="connsiteX19" fmla="*/ 176000 w 955646"/>
              <a:gd name="connsiteY19" fmla="*/ 272112 h 1023082"/>
              <a:gd name="connsiteX20" fmla="*/ 192293 w 955646"/>
              <a:gd name="connsiteY20" fmla="*/ 261524 h 1023082"/>
              <a:gd name="connsiteX21" fmla="*/ 255023 w 955646"/>
              <a:gd name="connsiteY21" fmla="*/ 140165 h 1023082"/>
              <a:gd name="connsiteX22" fmla="*/ 232213 w 955646"/>
              <a:gd name="connsiteY22" fmla="*/ 158084 h 1023082"/>
              <a:gd name="connsiteX23" fmla="*/ 154818 w 955646"/>
              <a:gd name="connsiteY23" fmla="*/ 206953 h 1023082"/>
              <a:gd name="connsiteX24" fmla="*/ 70092 w 955646"/>
              <a:gd name="connsiteY24" fmla="*/ 139350 h 1023082"/>
              <a:gd name="connsiteX25" fmla="*/ 118158 w 955646"/>
              <a:gd name="connsiteY25" fmla="*/ 40797 h 1023082"/>
              <a:gd name="connsiteX26" fmla="*/ 233027 w 955646"/>
              <a:gd name="connsiteY26" fmla="*/ 83151 h 1023082"/>
              <a:gd name="connsiteX27" fmla="*/ 241989 w 955646"/>
              <a:gd name="connsiteY27" fmla="*/ 99441 h 1023082"/>
              <a:gd name="connsiteX28" fmla="*/ 331603 w 955646"/>
              <a:gd name="connsiteY28" fmla="*/ 75820 h 1023082"/>
              <a:gd name="connsiteX29" fmla="*/ 467654 w 955646"/>
              <a:gd name="connsiteY29" fmla="*/ 9847 h 1023082"/>
              <a:gd name="connsiteX30" fmla="*/ 563787 w 955646"/>
              <a:gd name="connsiteY30" fmla="*/ 73 h 1023082"/>
              <a:gd name="connsiteX31" fmla="*/ 582524 w 955646"/>
              <a:gd name="connsiteY31" fmla="*/ 32653 h 1023082"/>
              <a:gd name="connsiteX32" fmla="*/ 654216 w 955646"/>
              <a:gd name="connsiteY32" fmla="*/ 32653 h 1023082"/>
              <a:gd name="connsiteX33" fmla="*/ 682729 w 955646"/>
              <a:gd name="connsiteY33" fmla="*/ 61974 h 1023082"/>
              <a:gd name="connsiteX34" fmla="*/ 682729 w 955646"/>
              <a:gd name="connsiteY34" fmla="*/ 108400 h 1023082"/>
              <a:gd name="connsiteX35" fmla="*/ 756865 w 955646"/>
              <a:gd name="connsiteY35" fmla="*/ 140165 h 1023082"/>
              <a:gd name="connsiteX36" fmla="*/ 784564 w 955646"/>
              <a:gd name="connsiteY36" fmla="*/ 109214 h 1023082"/>
              <a:gd name="connsiteX37" fmla="*/ 814707 w 955646"/>
              <a:gd name="connsiteY37" fmla="*/ 110029 h 1023082"/>
              <a:gd name="connsiteX38" fmla="*/ 879067 w 955646"/>
              <a:gd name="connsiteY38" fmla="*/ 174374 h 1023082"/>
              <a:gd name="connsiteX39" fmla="*/ 879067 w 955646"/>
              <a:gd name="connsiteY39" fmla="*/ 204510 h 1023082"/>
              <a:gd name="connsiteX40" fmla="*/ 848924 w 955646"/>
              <a:gd name="connsiteY40" fmla="*/ 232202 h 1023082"/>
              <a:gd name="connsiteX41" fmla="*/ 880696 w 955646"/>
              <a:gd name="connsiteY41" fmla="*/ 306321 h 1023082"/>
              <a:gd name="connsiteX42" fmla="*/ 931206 w 955646"/>
              <a:gd name="connsiteY42" fmla="*/ 306321 h 1023082"/>
              <a:gd name="connsiteX43" fmla="*/ 955646 w 955646"/>
              <a:gd name="connsiteY43" fmla="*/ 331570 h 1023082"/>
              <a:gd name="connsiteX44" fmla="*/ 955646 w 955646"/>
              <a:gd name="connsiteY44" fmla="*/ 419535 h 1023082"/>
              <a:gd name="connsiteX45" fmla="*/ 930392 w 955646"/>
              <a:gd name="connsiteY45" fmla="*/ 444784 h 1023082"/>
              <a:gd name="connsiteX46" fmla="*/ 861144 w 955646"/>
              <a:gd name="connsiteY46" fmla="*/ 488767 h 1023082"/>
              <a:gd name="connsiteX47" fmla="*/ 870920 w 955646"/>
              <a:gd name="connsiteY47" fmla="*/ 541708 h 1023082"/>
              <a:gd name="connsiteX48" fmla="*/ 870920 w 955646"/>
              <a:gd name="connsiteY48" fmla="*/ 586505 h 1023082"/>
              <a:gd name="connsiteX49" fmla="*/ 816337 w 955646"/>
              <a:gd name="connsiteY49" fmla="*/ 641076 h 1023082"/>
              <a:gd name="connsiteX50" fmla="*/ 782120 w 955646"/>
              <a:gd name="connsiteY50" fmla="*/ 640261 h 1023082"/>
              <a:gd name="connsiteX51" fmla="*/ 779676 w 955646"/>
              <a:gd name="connsiteY51" fmla="*/ 637003 h 1023082"/>
              <a:gd name="connsiteX52" fmla="*/ 723463 w 955646"/>
              <a:gd name="connsiteY52" fmla="*/ 627230 h 1023082"/>
              <a:gd name="connsiteX53" fmla="*/ 683544 w 955646"/>
              <a:gd name="connsiteY53" fmla="*/ 642705 h 1023082"/>
              <a:gd name="connsiteX54" fmla="*/ 683544 w 955646"/>
              <a:gd name="connsiteY54" fmla="*/ 693203 h 1023082"/>
              <a:gd name="connsiteX55" fmla="*/ 658289 w 955646"/>
              <a:gd name="connsiteY55" fmla="*/ 717638 h 1023082"/>
              <a:gd name="connsiteX56" fmla="*/ 582524 w 955646"/>
              <a:gd name="connsiteY56" fmla="*/ 717638 h 1023082"/>
              <a:gd name="connsiteX57" fmla="*/ 582524 w 955646"/>
              <a:gd name="connsiteY57" fmla="*/ 750217 h 1023082"/>
              <a:gd name="connsiteX58" fmla="*/ 604520 w 955646"/>
              <a:gd name="connsiteY58" fmla="*/ 750217 h 1023082"/>
              <a:gd name="connsiteX59" fmla="*/ 767456 w 955646"/>
              <a:gd name="connsiteY59" fmla="*/ 750217 h 1023082"/>
              <a:gd name="connsiteX60" fmla="*/ 813893 w 955646"/>
              <a:gd name="connsiteY60" fmla="*/ 822707 h 1023082"/>
              <a:gd name="connsiteX61" fmla="*/ 813078 w 955646"/>
              <a:gd name="connsiteY61" fmla="*/ 844698 h 1023082"/>
              <a:gd name="connsiteX62" fmla="*/ 796784 w 955646"/>
              <a:gd name="connsiteY62" fmla="*/ 911486 h 1023082"/>
              <a:gd name="connsiteX63" fmla="*/ 785379 w 955646"/>
              <a:gd name="connsiteY63" fmla="*/ 931034 h 1023082"/>
              <a:gd name="connsiteX64" fmla="*/ 691691 w 955646"/>
              <a:gd name="connsiteY64" fmla="*/ 1023071 h 1023082"/>
              <a:gd name="connsiteX65" fmla="*/ 426921 w 955646"/>
              <a:gd name="connsiteY65" fmla="*/ 1023071 h 1023082"/>
              <a:gd name="connsiteX66" fmla="*/ 340565 w 955646"/>
              <a:gd name="connsiteY66" fmla="*/ 936736 h 1023082"/>
              <a:gd name="connsiteX67" fmla="*/ 326715 w 955646"/>
              <a:gd name="connsiteY67" fmla="*/ 908229 h 1023082"/>
              <a:gd name="connsiteX68" fmla="*/ 312051 w 955646"/>
              <a:gd name="connsiteY68" fmla="*/ 843069 h 1023082"/>
              <a:gd name="connsiteX69" fmla="*/ 312051 w 955646"/>
              <a:gd name="connsiteY69" fmla="*/ 824336 h 1023082"/>
              <a:gd name="connsiteX70" fmla="*/ 329974 w 955646"/>
              <a:gd name="connsiteY70" fmla="*/ 755919 h 1023082"/>
              <a:gd name="connsiteX71" fmla="*/ 331603 w 955646"/>
              <a:gd name="connsiteY71" fmla="*/ 710308 h 1023082"/>
              <a:gd name="connsiteX72" fmla="*/ 267244 w 955646"/>
              <a:gd name="connsiteY72" fmla="*/ 651664 h 1023082"/>
              <a:gd name="connsiteX73" fmla="*/ 232213 w 955646"/>
              <a:gd name="connsiteY73" fmla="*/ 662253 h 1023082"/>
              <a:gd name="connsiteX74" fmla="*/ 148301 w 955646"/>
              <a:gd name="connsiteY74" fmla="*/ 716009 h 1023082"/>
              <a:gd name="connsiteX75" fmla="*/ 66833 w 955646"/>
              <a:gd name="connsiteY75" fmla="*/ 646777 h 1023082"/>
              <a:gd name="connsiteX76" fmla="*/ 111640 w 955646"/>
              <a:gd name="connsiteY76" fmla="*/ 553111 h 1023082"/>
              <a:gd name="connsiteX77" fmla="*/ 206143 w 955646"/>
              <a:gd name="connsiteY77" fmla="*/ 556369 h 1023082"/>
              <a:gd name="connsiteX78" fmla="*/ 921430 w 955646"/>
              <a:gd name="connsiteY78" fmla="*/ 406503 h 1023082"/>
              <a:gd name="connsiteX79" fmla="*/ 922245 w 955646"/>
              <a:gd name="connsiteY79" fmla="*/ 395100 h 1023082"/>
              <a:gd name="connsiteX80" fmla="*/ 871735 w 955646"/>
              <a:gd name="connsiteY80" fmla="*/ 341344 h 1023082"/>
              <a:gd name="connsiteX81" fmla="*/ 867661 w 955646"/>
              <a:gd name="connsiteY81" fmla="*/ 341344 h 1023082"/>
              <a:gd name="connsiteX82" fmla="*/ 845665 w 955646"/>
              <a:gd name="connsiteY82" fmla="*/ 322611 h 1023082"/>
              <a:gd name="connsiteX83" fmla="*/ 815522 w 955646"/>
              <a:gd name="connsiteY83" fmla="*/ 249306 h 1023082"/>
              <a:gd name="connsiteX84" fmla="*/ 818781 w 955646"/>
              <a:gd name="connsiteY84" fmla="*/ 213469 h 1023082"/>
              <a:gd name="connsiteX85" fmla="*/ 817151 w 955646"/>
              <a:gd name="connsiteY85" fmla="*/ 160527 h 1023082"/>
              <a:gd name="connsiteX86" fmla="*/ 813078 w 955646"/>
              <a:gd name="connsiteY86" fmla="*/ 156455 h 1023082"/>
              <a:gd name="connsiteX87" fmla="*/ 791896 w 955646"/>
              <a:gd name="connsiteY87" fmla="*/ 157269 h 1023082"/>
              <a:gd name="connsiteX88" fmla="*/ 776417 w 955646"/>
              <a:gd name="connsiteY88" fmla="*/ 173559 h 1023082"/>
              <a:gd name="connsiteX89" fmla="*/ 743830 w 955646"/>
              <a:gd name="connsiteY89" fmla="*/ 177632 h 1023082"/>
              <a:gd name="connsiteX90" fmla="*/ 667251 w 955646"/>
              <a:gd name="connsiteY90" fmla="*/ 145867 h 1023082"/>
              <a:gd name="connsiteX91" fmla="*/ 650957 w 955646"/>
              <a:gd name="connsiteY91" fmla="*/ 124690 h 1023082"/>
              <a:gd name="connsiteX92" fmla="*/ 649328 w 955646"/>
              <a:gd name="connsiteY92" fmla="*/ 83965 h 1023082"/>
              <a:gd name="connsiteX93" fmla="*/ 639552 w 955646"/>
              <a:gd name="connsiteY93" fmla="*/ 70119 h 1023082"/>
              <a:gd name="connsiteX94" fmla="*/ 585783 w 955646"/>
              <a:gd name="connsiteY94" fmla="*/ 69305 h 1023082"/>
              <a:gd name="connsiteX95" fmla="*/ 585783 w 955646"/>
              <a:gd name="connsiteY95" fmla="*/ 171930 h 1023082"/>
              <a:gd name="connsiteX96" fmla="*/ 738942 w 955646"/>
              <a:gd name="connsiteY96" fmla="*/ 209397 h 1023082"/>
              <a:gd name="connsiteX97" fmla="*/ 820410 w 955646"/>
              <a:gd name="connsiteY97" fmla="*/ 344602 h 1023082"/>
              <a:gd name="connsiteX98" fmla="*/ 770715 w 955646"/>
              <a:gd name="connsiteY98" fmla="*/ 512387 h 1023082"/>
              <a:gd name="connsiteX99" fmla="*/ 586597 w 955646"/>
              <a:gd name="connsiteY99" fmla="*/ 578360 h 1023082"/>
              <a:gd name="connsiteX100" fmla="*/ 586597 w 955646"/>
              <a:gd name="connsiteY100" fmla="*/ 679357 h 1023082"/>
              <a:gd name="connsiteX101" fmla="*/ 650142 w 955646"/>
              <a:gd name="connsiteY101" fmla="*/ 679357 h 1023082"/>
              <a:gd name="connsiteX102" fmla="*/ 650142 w 955646"/>
              <a:gd name="connsiteY102" fmla="*/ 632116 h 1023082"/>
              <a:gd name="connsiteX103" fmla="*/ 670509 w 955646"/>
              <a:gd name="connsiteY103" fmla="*/ 604424 h 1023082"/>
              <a:gd name="connsiteX104" fmla="*/ 743830 w 955646"/>
              <a:gd name="connsiteY104" fmla="*/ 575102 h 1023082"/>
              <a:gd name="connsiteX105" fmla="*/ 779676 w 955646"/>
              <a:gd name="connsiteY105" fmla="*/ 579989 h 1023082"/>
              <a:gd name="connsiteX106" fmla="*/ 801672 w 955646"/>
              <a:gd name="connsiteY106" fmla="*/ 606053 h 1023082"/>
              <a:gd name="connsiteX107" fmla="*/ 823669 w 955646"/>
              <a:gd name="connsiteY107" fmla="*/ 585691 h 1023082"/>
              <a:gd name="connsiteX108" fmla="*/ 823669 w 955646"/>
              <a:gd name="connsiteY108" fmla="*/ 540894 h 1023082"/>
              <a:gd name="connsiteX109" fmla="*/ 817151 w 955646"/>
              <a:gd name="connsiteY109" fmla="*/ 498540 h 1023082"/>
              <a:gd name="connsiteX110" fmla="*/ 845665 w 955646"/>
              <a:gd name="connsiteY110" fmla="*/ 427680 h 1023082"/>
              <a:gd name="connsiteX111" fmla="*/ 870105 w 955646"/>
              <a:gd name="connsiteY111" fmla="*/ 408132 h 1023082"/>
              <a:gd name="connsiteX112" fmla="*/ 921430 w 955646"/>
              <a:gd name="connsiteY112" fmla="*/ 406503 h 1023082"/>
              <a:gd name="connsiteX113" fmla="*/ 224066 w 955646"/>
              <a:gd name="connsiteY113" fmla="*/ 477364 h 1023082"/>
              <a:gd name="connsiteX114" fmla="*/ 218363 w 955646"/>
              <a:gd name="connsiteY114" fmla="*/ 484694 h 1023082"/>
              <a:gd name="connsiteX115" fmla="*/ 269688 w 955646"/>
              <a:gd name="connsiteY115" fmla="*/ 588134 h 1023082"/>
              <a:gd name="connsiteX116" fmla="*/ 309607 w 955646"/>
              <a:gd name="connsiteY116" fmla="*/ 610940 h 1023082"/>
              <a:gd name="connsiteX117" fmla="*/ 413071 w 955646"/>
              <a:gd name="connsiteY117" fmla="*/ 610125 h 1023082"/>
              <a:gd name="connsiteX118" fmla="*/ 445658 w 955646"/>
              <a:gd name="connsiteY118" fmla="*/ 610125 h 1023082"/>
              <a:gd name="connsiteX119" fmla="*/ 445658 w 955646"/>
              <a:gd name="connsiteY119" fmla="*/ 503427 h 1023082"/>
              <a:gd name="connsiteX120" fmla="*/ 474172 w 955646"/>
              <a:gd name="connsiteY120" fmla="*/ 475735 h 1023082"/>
              <a:gd name="connsiteX121" fmla="*/ 546678 w 955646"/>
              <a:gd name="connsiteY121" fmla="*/ 475735 h 1023082"/>
              <a:gd name="connsiteX122" fmla="*/ 546678 w 955646"/>
              <a:gd name="connsiteY122" fmla="*/ 443970 h 1023082"/>
              <a:gd name="connsiteX123" fmla="*/ 365820 w 955646"/>
              <a:gd name="connsiteY123" fmla="*/ 443970 h 1023082"/>
              <a:gd name="connsiteX124" fmla="*/ 329159 w 955646"/>
              <a:gd name="connsiteY124" fmla="*/ 476549 h 1023082"/>
              <a:gd name="connsiteX125" fmla="*/ 272132 w 955646"/>
              <a:gd name="connsiteY125" fmla="*/ 476549 h 1023082"/>
              <a:gd name="connsiteX126" fmla="*/ 224066 w 955646"/>
              <a:gd name="connsiteY126" fmla="*/ 477364 h 1023082"/>
              <a:gd name="connsiteX127" fmla="*/ 229769 w 955646"/>
              <a:gd name="connsiteY127" fmla="*/ 266411 h 1023082"/>
              <a:gd name="connsiteX128" fmla="*/ 234656 w 955646"/>
              <a:gd name="connsiteY128" fmla="*/ 272112 h 1023082"/>
              <a:gd name="connsiteX129" fmla="*/ 327530 w 955646"/>
              <a:gd name="connsiteY129" fmla="*/ 272112 h 1023082"/>
              <a:gd name="connsiteX130" fmla="*/ 365820 w 955646"/>
              <a:gd name="connsiteY130" fmla="*/ 303063 h 1023082"/>
              <a:gd name="connsiteX131" fmla="*/ 545864 w 955646"/>
              <a:gd name="connsiteY131" fmla="*/ 303063 h 1023082"/>
              <a:gd name="connsiteX132" fmla="*/ 518979 w 955646"/>
              <a:gd name="connsiteY132" fmla="*/ 272927 h 1023082"/>
              <a:gd name="connsiteX133" fmla="*/ 474172 w 955646"/>
              <a:gd name="connsiteY133" fmla="*/ 272927 h 1023082"/>
              <a:gd name="connsiteX134" fmla="*/ 444844 w 955646"/>
              <a:gd name="connsiteY134" fmla="*/ 244420 h 1023082"/>
              <a:gd name="connsiteX135" fmla="*/ 444844 w 955646"/>
              <a:gd name="connsiteY135" fmla="*/ 138536 h 1023082"/>
              <a:gd name="connsiteX136" fmla="*/ 365005 w 955646"/>
              <a:gd name="connsiteY136" fmla="*/ 137722 h 1023082"/>
              <a:gd name="connsiteX137" fmla="*/ 281093 w 955646"/>
              <a:gd name="connsiteY137" fmla="*/ 178446 h 1023082"/>
              <a:gd name="connsiteX138" fmla="*/ 229769 w 955646"/>
              <a:gd name="connsiteY138" fmla="*/ 266411 h 1023082"/>
              <a:gd name="connsiteX139" fmla="*/ 546678 w 955646"/>
              <a:gd name="connsiteY139" fmla="*/ 341344 h 1023082"/>
              <a:gd name="connsiteX140" fmla="*/ 527126 w 955646"/>
              <a:gd name="connsiteY140" fmla="*/ 341344 h 1023082"/>
              <a:gd name="connsiteX141" fmla="*/ 364190 w 955646"/>
              <a:gd name="connsiteY141" fmla="*/ 341344 h 1023082"/>
              <a:gd name="connsiteX142" fmla="*/ 324271 w 955646"/>
              <a:gd name="connsiteY142" fmla="*/ 310393 h 1023082"/>
              <a:gd name="connsiteX143" fmla="*/ 218363 w 955646"/>
              <a:gd name="connsiteY143" fmla="*/ 310393 h 1023082"/>
              <a:gd name="connsiteX144" fmla="*/ 212660 w 955646"/>
              <a:gd name="connsiteY144" fmla="*/ 349489 h 1023082"/>
              <a:gd name="connsiteX145" fmla="*/ 208587 w 955646"/>
              <a:gd name="connsiteY145" fmla="*/ 417906 h 1023082"/>
              <a:gd name="connsiteX146" fmla="*/ 233027 w 955646"/>
              <a:gd name="connsiteY146" fmla="*/ 440711 h 1023082"/>
              <a:gd name="connsiteX147" fmla="*/ 312051 w 955646"/>
              <a:gd name="connsiteY147" fmla="*/ 439897 h 1023082"/>
              <a:gd name="connsiteX148" fmla="*/ 325086 w 955646"/>
              <a:gd name="connsiteY148" fmla="*/ 429309 h 1023082"/>
              <a:gd name="connsiteX149" fmla="*/ 352785 w 955646"/>
              <a:gd name="connsiteY149" fmla="*/ 406503 h 1023082"/>
              <a:gd name="connsiteX150" fmla="*/ 517350 w 955646"/>
              <a:gd name="connsiteY150" fmla="*/ 406503 h 1023082"/>
              <a:gd name="connsiteX151" fmla="*/ 545049 w 955646"/>
              <a:gd name="connsiteY151" fmla="*/ 406503 h 1023082"/>
              <a:gd name="connsiteX152" fmla="*/ 546678 w 955646"/>
              <a:gd name="connsiteY152" fmla="*/ 341344 h 1023082"/>
              <a:gd name="connsiteX153" fmla="*/ 324271 w 955646"/>
              <a:gd name="connsiteY153" fmla="*/ 646777 h 1023082"/>
              <a:gd name="connsiteX154" fmla="*/ 323457 w 955646"/>
              <a:gd name="connsiteY154" fmla="*/ 651664 h 1023082"/>
              <a:gd name="connsiteX155" fmla="*/ 362561 w 955646"/>
              <a:gd name="connsiteY155" fmla="*/ 682615 h 1023082"/>
              <a:gd name="connsiteX156" fmla="*/ 380484 w 955646"/>
              <a:gd name="connsiteY156" fmla="*/ 719267 h 1023082"/>
              <a:gd name="connsiteX157" fmla="*/ 408183 w 955646"/>
              <a:gd name="connsiteY157" fmla="*/ 747774 h 1023082"/>
              <a:gd name="connsiteX158" fmla="*/ 526311 w 955646"/>
              <a:gd name="connsiteY158" fmla="*/ 748589 h 1023082"/>
              <a:gd name="connsiteX159" fmla="*/ 547493 w 955646"/>
              <a:gd name="connsiteY159" fmla="*/ 725783 h 1023082"/>
              <a:gd name="connsiteX160" fmla="*/ 547493 w 955646"/>
              <a:gd name="connsiteY160" fmla="*/ 562885 h 1023082"/>
              <a:gd name="connsiteX161" fmla="*/ 547493 w 955646"/>
              <a:gd name="connsiteY161" fmla="*/ 513201 h 1023082"/>
              <a:gd name="connsiteX162" fmla="*/ 482319 w 955646"/>
              <a:gd name="connsiteY162" fmla="*/ 513201 h 1023082"/>
              <a:gd name="connsiteX163" fmla="*/ 482319 w 955646"/>
              <a:gd name="connsiteY163" fmla="*/ 585691 h 1023082"/>
              <a:gd name="connsiteX164" fmla="*/ 422847 w 955646"/>
              <a:gd name="connsiteY164" fmla="*/ 645963 h 1023082"/>
              <a:gd name="connsiteX165" fmla="*/ 324271 w 955646"/>
              <a:gd name="connsiteY165" fmla="*/ 646777 h 1023082"/>
              <a:gd name="connsiteX166" fmla="*/ 382113 w 955646"/>
              <a:gd name="connsiteY166" fmla="*/ 921260 h 1023082"/>
              <a:gd name="connsiteX167" fmla="*/ 438326 w 955646"/>
              <a:gd name="connsiteY167" fmla="*/ 986419 h 1023082"/>
              <a:gd name="connsiteX168" fmla="*/ 694950 w 955646"/>
              <a:gd name="connsiteY168" fmla="*/ 985605 h 1023082"/>
              <a:gd name="connsiteX169" fmla="*/ 749533 w 955646"/>
              <a:gd name="connsiteY169" fmla="*/ 921260 h 1023082"/>
              <a:gd name="connsiteX170" fmla="*/ 382113 w 955646"/>
              <a:gd name="connsiteY170" fmla="*/ 921260 h 1023082"/>
              <a:gd name="connsiteX171" fmla="*/ 584154 w 955646"/>
              <a:gd name="connsiteY171" fmla="*/ 373924 h 1023082"/>
              <a:gd name="connsiteX172" fmla="*/ 584154 w 955646"/>
              <a:gd name="connsiteY172" fmla="*/ 440711 h 1023082"/>
              <a:gd name="connsiteX173" fmla="*/ 631405 w 955646"/>
              <a:gd name="connsiteY173" fmla="*/ 474920 h 1023082"/>
              <a:gd name="connsiteX174" fmla="*/ 644440 w 955646"/>
              <a:gd name="connsiteY174" fmla="*/ 470033 h 1023082"/>
              <a:gd name="connsiteX175" fmla="*/ 715316 w 955646"/>
              <a:gd name="connsiteY175" fmla="*/ 366593 h 1023082"/>
              <a:gd name="connsiteX176" fmla="*/ 619999 w 955646"/>
              <a:gd name="connsiteY176" fmla="*/ 274556 h 1023082"/>
              <a:gd name="connsiteX177" fmla="*/ 584154 w 955646"/>
              <a:gd name="connsiteY177" fmla="*/ 307135 h 1023082"/>
              <a:gd name="connsiteX178" fmla="*/ 584154 w 955646"/>
              <a:gd name="connsiteY178" fmla="*/ 373924 h 1023082"/>
              <a:gd name="connsiteX179" fmla="*/ 545049 w 955646"/>
              <a:gd name="connsiteY179" fmla="*/ 234646 h 1023082"/>
              <a:gd name="connsiteX180" fmla="*/ 545049 w 955646"/>
              <a:gd name="connsiteY180" fmla="*/ 36725 h 1023082"/>
              <a:gd name="connsiteX181" fmla="*/ 362561 w 955646"/>
              <a:gd name="connsiteY181" fmla="*/ 101070 h 1023082"/>
              <a:gd name="connsiteX182" fmla="*/ 452990 w 955646"/>
              <a:gd name="connsiteY182" fmla="*/ 101070 h 1023082"/>
              <a:gd name="connsiteX183" fmla="*/ 481504 w 955646"/>
              <a:gd name="connsiteY183" fmla="*/ 128762 h 1023082"/>
              <a:gd name="connsiteX184" fmla="*/ 481504 w 955646"/>
              <a:gd name="connsiteY184" fmla="*/ 234646 h 1023082"/>
              <a:gd name="connsiteX185" fmla="*/ 545049 w 955646"/>
              <a:gd name="connsiteY185" fmla="*/ 234646 h 1023082"/>
              <a:gd name="connsiteX186" fmla="*/ 584968 w 955646"/>
              <a:gd name="connsiteY186" fmla="*/ 540894 h 1023082"/>
              <a:gd name="connsiteX187" fmla="*/ 632219 w 955646"/>
              <a:gd name="connsiteY187" fmla="*/ 540894 h 1023082"/>
              <a:gd name="connsiteX188" fmla="*/ 773159 w 955646"/>
              <a:gd name="connsiteY188" fmla="*/ 316095 h 1023082"/>
              <a:gd name="connsiteX189" fmla="*/ 611038 w 955646"/>
              <a:gd name="connsiteY189" fmla="*/ 206953 h 1023082"/>
              <a:gd name="connsiteX190" fmla="*/ 586597 w 955646"/>
              <a:gd name="connsiteY190" fmla="*/ 238718 h 1023082"/>
              <a:gd name="connsiteX191" fmla="*/ 733239 w 955646"/>
              <a:gd name="connsiteY191" fmla="*/ 303063 h 1023082"/>
              <a:gd name="connsiteX192" fmla="*/ 725907 w 955646"/>
              <a:gd name="connsiteY192" fmla="*/ 455372 h 1023082"/>
              <a:gd name="connsiteX193" fmla="*/ 584968 w 955646"/>
              <a:gd name="connsiteY193" fmla="*/ 509943 h 1023082"/>
              <a:gd name="connsiteX194" fmla="*/ 584968 w 955646"/>
              <a:gd name="connsiteY194" fmla="*/ 540894 h 1023082"/>
              <a:gd name="connsiteX195" fmla="*/ 343009 w 955646"/>
              <a:gd name="connsiteY195" fmla="*/ 860988 h 1023082"/>
              <a:gd name="connsiteX196" fmla="*/ 343009 w 955646"/>
              <a:gd name="connsiteY196" fmla="*/ 871577 h 1023082"/>
              <a:gd name="connsiteX197" fmla="*/ 368264 w 955646"/>
              <a:gd name="connsiteY197" fmla="*/ 882165 h 1023082"/>
              <a:gd name="connsiteX198" fmla="*/ 762568 w 955646"/>
              <a:gd name="connsiteY198" fmla="*/ 882165 h 1023082"/>
              <a:gd name="connsiteX199" fmla="*/ 775603 w 955646"/>
              <a:gd name="connsiteY199" fmla="*/ 879721 h 1023082"/>
              <a:gd name="connsiteX200" fmla="*/ 782935 w 955646"/>
              <a:gd name="connsiteY200" fmla="*/ 863432 h 1023082"/>
              <a:gd name="connsiteX201" fmla="*/ 759309 w 955646"/>
              <a:gd name="connsiteY201" fmla="*/ 850400 h 1023082"/>
              <a:gd name="connsiteX202" fmla="*/ 373152 w 955646"/>
              <a:gd name="connsiteY202" fmla="*/ 850400 h 1023082"/>
              <a:gd name="connsiteX203" fmla="*/ 343009 w 955646"/>
              <a:gd name="connsiteY203" fmla="*/ 860988 h 1023082"/>
              <a:gd name="connsiteX204" fmla="*/ 563787 w 955646"/>
              <a:gd name="connsiteY204" fmla="*/ 813748 h 1023082"/>
              <a:gd name="connsiteX205" fmla="*/ 759309 w 955646"/>
              <a:gd name="connsiteY205" fmla="*/ 813748 h 1023082"/>
              <a:gd name="connsiteX206" fmla="*/ 782120 w 955646"/>
              <a:gd name="connsiteY206" fmla="*/ 799087 h 1023082"/>
              <a:gd name="connsiteX207" fmla="*/ 760938 w 955646"/>
              <a:gd name="connsiteY207" fmla="*/ 784426 h 1023082"/>
              <a:gd name="connsiteX208" fmla="*/ 368264 w 955646"/>
              <a:gd name="connsiteY208" fmla="*/ 784426 h 1023082"/>
              <a:gd name="connsiteX209" fmla="*/ 346267 w 955646"/>
              <a:gd name="connsiteY209" fmla="*/ 798273 h 1023082"/>
              <a:gd name="connsiteX210" fmla="*/ 369078 w 955646"/>
              <a:gd name="connsiteY210" fmla="*/ 813748 h 1023082"/>
              <a:gd name="connsiteX211" fmla="*/ 563787 w 955646"/>
              <a:gd name="connsiteY211" fmla="*/ 813748 h 1023082"/>
              <a:gd name="connsiteX212" fmla="*/ 155633 w 955646"/>
              <a:gd name="connsiteY212" fmla="*/ 581618 h 1023082"/>
              <a:gd name="connsiteX213" fmla="*/ 107567 w 955646"/>
              <a:gd name="connsiteY213" fmla="*/ 629673 h 1023082"/>
              <a:gd name="connsiteX214" fmla="*/ 158077 w 955646"/>
              <a:gd name="connsiteY214" fmla="*/ 679357 h 1023082"/>
              <a:gd name="connsiteX215" fmla="*/ 205328 w 955646"/>
              <a:gd name="connsiteY215" fmla="*/ 629673 h 1023082"/>
              <a:gd name="connsiteX216" fmla="*/ 155633 w 955646"/>
              <a:gd name="connsiteY216" fmla="*/ 581618 h 1023082"/>
              <a:gd name="connsiteX217" fmla="*/ 205328 w 955646"/>
              <a:gd name="connsiteY217" fmla="*/ 119803 h 1023082"/>
              <a:gd name="connsiteX218" fmla="*/ 156448 w 955646"/>
              <a:gd name="connsiteY218" fmla="*/ 70933 h 1023082"/>
              <a:gd name="connsiteX219" fmla="*/ 107567 w 955646"/>
              <a:gd name="connsiteY219" fmla="*/ 120617 h 1023082"/>
              <a:gd name="connsiteX220" fmla="*/ 157262 w 955646"/>
              <a:gd name="connsiteY220" fmla="*/ 170301 h 1023082"/>
              <a:gd name="connsiteX221" fmla="*/ 205328 w 955646"/>
              <a:gd name="connsiteY221" fmla="*/ 119803 h 1023082"/>
              <a:gd name="connsiteX222" fmla="*/ 30987 w 955646"/>
              <a:gd name="connsiteY222" fmla="*/ 459445 h 1023082"/>
              <a:gd name="connsiteX223" fmla="*/ 59501 w 955646"/>
              <a:gd name="connsiteY223" fmla="*/ 474106 h 1023082"/>
              <a:gd name="connsiteX224" fmla="*/ 70092 w 955646"/>
              <a:gd name="connsiteY224" fmla="*/ 459445 h 1023082"/>
              <a:gd name="connsiteX225" fmla="*/ 60315 w 955646"/>
              <a:gd name="connsiteY225" fmla="*/ 444784 h 1023082"/>
              <a:gd name="connsiteX226" fmla="*/ 30987 w 955646"/>
              <a:gd name="connsiteY226" fmla="*/ 459445 h 1023082"/>
              <a:gd name="connsiteX227" fmla="*/ 37505 w 955646"/>
              <a:gd name="connsiteY227" fmla="*/ 284330 h 1023082"/>
              <a:gd name="connsiteX228" fmla="*/ 36690 w 955646"/>
              <a:gd name="connsiteY228" fmla="*/ 293289 h 1023082"/>
              <a:gd name="connsiteX229" fmla="*/ 59501 w 955646"/>
              <a:gd name="connsiteY229" fmla="*/ 303063 h 1023082"/>
              <a:gd name="connsiteX230" fmla="*/ 68462 w 955646"/>
              <a:gd name="connsiteY230" fmla="*/ 290031 h 1023082"/>
              <a:gd name="connsiteX231" fmla="*/ 56242 w 955646"/>
              <a:gd name="connsiteY231" fmla="*/ 276185 h 1023082"/>
              <a:gd name="connsiteX232" fmla="*/ 37505 w 955646"/>
              <a:gd name="connsiteY232" fmla="*/ 284330 h 1023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955646" h="1023082">
                <a:moveTo>
                  <a:pt x="206143" y="556369"/>
                </a:moveTo>
                <a:cubicBezTo>
                  <a:pt x="197996" y="531120"/>
                  <a:pt x="189849" y="507500"/>
                  <a:pt x="181702" y="483065"/>
                </a:cubicBezTo>
                <a:cubicBezTo>
                  <a:pt x="180888" y="480622"/>
                  <a:pt x="176815" y="477364"/>
                  <a:pt x="174370" y="477364"/>
                </a:cubicBezTo>
                <a:cubicBezTo>
                  <a:pt x="153189" y="477364"/>
                  <a:pt x="132007" y="477364"/>
                  <a:pt x="111640" y="478993"/>
                </a:cubicBezTo>
                <a:cubicBezTo>
                  <a:pt x="106752" y="478993"/>
                  <a:pt x="101864" y="485508"/>
                  <a:pt x="98605" y="490395"/>
                </a:cubicBezTo>
                <a:cubicBezTo>
                  <a:pt x="83941" y="509129"/>
                  <a:pt x="59501" y="518903"/>
                  <a:pt x="39948" y="511572"/>
                </a:cubicBezTo>
                <a:cubicBezTo>
                  <a:pt x="18767" y="504242"/>
                  <a:pt x="844" y="479807"/>
                  <a:pt x="844" y="459445"/>
                </a:cubicBezTo>
                <a:cubicBezTo>
                  <a:pt x="1659" y="439083"/>
                  <a:pt x="18767" y="415463"/>
                  <a:pt x="38319" y="408132"/>
                </a:cubicBezTo>
                <a:cubicBezTo>
                  <a:pt x="57871" y="401616"/>
                  <a:pt x="83127" y="411390"/>
                  <a:pt x="97791" y="428494"/>
                </a:cubicBezTo>
                <a:cubicBezTo>
                  <a:pt x="102679" y="434196"/>
                  <a:pt x="110826" y="439897"/>
                  <a:pt x="118158" y="439897"/>
                </a:cubicBezTo>
                <a:cubicBezTo>
                  <a:pt x="135266" y="441526"/>
                  <a:pt x="153189" y="440711"/>
                  <a:pt x="169482" y="440711"/>
                </a:cubicBezTo>
                <a:cubicBezTo>
                  <a:pt x="171926" y="395915"/>
                  <a:pt x="174370" y="353561"/>
                  <a:pt x="176000" y="308764"/>
                </a:cubicBezTo>
                <a:cubicBezTo>
                  <a:pt x="155633" y="308764"/>
                  <a:pt x="132007" y="307950"/>
                  <a:pt x="109196" y="308764"/>
                </a:cubicBezTo>
                <a:cubicBezTo>
                  <a:pt x="105123" y="308764"/>
                  <a:pt x="100235" y="313651"/>
                  <a:pt x="97791" y="317724"/>
                </a:cubicBezTo>
                <a:cubicBezTo>
                  <a:pt x="82312" y="338086"/>
                  <a:pt x="57057" y="347860"/>
                  <a:pt x="35875" y="340529"/>
                </a:cubicBezTo>
                <a:cubicBezTo>
                  <a:pt x="15508" y="333199"/>
                  <a:pt x="-785" y="307950"/>
                  <a:pt x="29" y="286773"/>
                </a:cubicBezTo>
                <a:cubicBezTo>
                  <a:pt x="1659" y="264782"/>
                  <a:pt x="22840" y="240347"/>
                  <a:pt x="46466" y="237089"/>
                </a:cubicBezTo>
                <a:cubicBezTo>
                  <a:pt x="67647" y="233831"/>
                  <a:pt x="83127" y="244420"/>
                  <a:pt x="97791" y="259080"/>
                </a:cubicBezTo>
                <a:cubicBezTo>
                  <a:pt x="104308" y="265596"/>
                  <a:pt x="113269" y="271298"/>
                  <a:pt x="121416" y="272112"/>
                </a:cubicBezTo>
                <a:cubicBezTo>
                  <a:pt x="139339" y="273741"/>
                  <a:pt x="158077" y="273741"/>
                  <a:pt x="176000" y="272112"/>
                </a:cubicBezTo>
                <a:cubicBezTo>
                  <a:pt x="181702" y="271298"/>
                  <a:pt x="189849" y="266411"/>
                  <a:pt x="192293" y="261524"/>
                </a:cubicBezTo>
                <a:cubicBezTo>
                  <a:pt x="214289" y="220799"/>
                  <a:pt x="234656" y="180075"/>
                  <a:pt x="255023" y="140165"/>
                </a:cubicBezTo>
                <a:cubicBezTo>
                  <a:pt x="241989" y="137722"/>
                  <a:pt x="242803" y="137722"/>
                  <a:pt x="232213" y="158084"/>
                </a:cubicBezTo>
                <a:cubicBezTo>
                  <a:pt x="215919" y="189034"/>
                  <a:pt x="190664" y="206953"/>
                  <a:pt x="154818" y="206953"/>
                </a:cubicBezTo>
                <a:cubicBezTo>
                  <a:pt x="110011" y="206139"/>
                  <a:pt x="79053" y="177632"/>
                  <a:pt x="70092" y="139350"/>
                </a:cubicBezTo>
                <a:cubicBezTo>
                  <a:pt x="60315" y="98626"/>
                  <a:pt x="77424" y="61160"/>
                  <a:pt x="118158" y="40797"/>
                </a:cubicBezTo>
                <a:cubicBezTo>
                  <a:pt x="162965" y="19621"/>
                  <a:pt x="211031" y="37539"/>
                  <a:pt x="233027" y="83151"/>
                </a:cubicBezTo>
                <a:cubicBezTo>
                  <a:pt x="235471" y="88852"/>
                  <a:pt x="239545" y="94554"/>
                  <a:pt x="241989" y="99441"/>
                </a:cubicBezTo>
                <a:cubicBezTo>
                  <a:pt x="276205" y="105957"/>
                  <a:pt x="305534" y="99441"/>
                  <a:pt x="331603" y="75820"/>
                </a:cubicBezTo>
                <a:cubicBezTo>
                  <a:pt x="370708" y="41612"/>
                  <a:pt x="417959" y="21249"/>
                  <a:pt x="467654" y="9847"/>
                </a:cubicBezTo>
                <a:cubicBezTo>
                  <a:pt x="498612" y="2516"/>
                  <a:pt x="531199" y="1702"/>
                  <a:pt x="563787" y="73"/>
                </a:cubicBezTo>
                <a:cubicBezTo>
                  <a:pt x="578451" y="-742"/>
                  <a:pt x="580895" y="4960"/>
                  <a:pt x="582524" y="32653"/>
                </a:cubicBezTo>
                <a:cubicBezTo>
                  <a:pt x="606150" y="32653"/>
                  <a:pt x="630590" y="32653"/>
                  <a:pt x="654216" y="32653"/>
                </a:cubicBezTo>
                <a:cubicBezTo>
                  <a:pt x="676212" y="32653"/>
                  <a:pt x="682729" y="39983"/>
                  <a:pt x="682729" y="61974"/>
                </a:cubicBezTo>
                <a:cubicBezTo>
                  <a:pt x="682729" y="77449"/>
                  <a:pt x="682729" y="92925"/>
                  <a:pt x="682729" y="108400"/>
                </a:cubicBezTo>
                <a:cubicBezTo>
                  <a:pt x="707170" y="118988"/>
                  <a:pt x="729981" y="128762"/>
                  <a:pt x="756865" y="140165"/>
                </a:cubicBezTo>
                <a:cubicBezTo>
                  <a:pt x="765827" y="130391"/>
                  <a:pt x="774788" y="119803"/>
                  <a:pt x="784564" y="109214"/>
                </a:cubicBezTo>
                <a:cubicBezTo>
                  <a:pt x="794340" y="99441"/>
                  <a:pt x="804117" y="99441"/>
                  <a:pt x="814707" y="110029"/>
                </a:cubicBezTo>
                <a:cubicBezTo>
                  <a:pt x="835889" y="132020"/>
                  <a:pt x="857885" y="153197"/>
                  <a:pt x="879067" y="174374"/>
                </a:cubicBezTo>
                <a:cubicBezTo>
                  <a:pt x="889658" y="184962"/>
                  <a:pt x="888843" y="194736"/>
                  <a:pt x="879067" y="204510"/>
                </a:cubicBezTo>
                <a:cubicBezTo>
                  <a:pt x="869291" y="214284"/>
                  <a:pt x="857885" y="224058"/>
                  <a:pt x="848924" y="232202"/>
                </a:cubicBezTo>
                <a:cubicBezTo>
                  <a:pt x="860329" y="258266"/>
                  <a:pt x="870105" y="281886"/>
                  <a:pt x="880696" y="306321"/>
                </a:cubicBezTo>
                <a:cubicBezTo>
                  <a:pt x="896990" y="306321"/>
                  <a:pt x="914098" y="306321"/>
                  <a:pt x="931206" y="306321"/>
                </a:cubicBezTo>
                <a:cubicBezTo>
                  <a:pt x="947500" y="306321"/>
                  <a:pt x="955646" y="315280"/>
                  <a:pt x="955646" y="331570"/>
                </a:cubicBezTo>
                <a:cubicBezTo>
                  <a:pt x="955646" y="360892"/>
                  <a:pt x="955646" y="390213"/>
                  <a:pt x="955646" y="419535"/>
                </a:cubicBezTo>
                <a:cubicBezTo>
                  <a:pt x="955646" y="436639"/>
                  <a:pt x="948314" y="448042"/>
                  <a:pt x="930392" y="444784"/>
                </a:cubicBezTo>
                <a:cubicBezTo>
                  <a:pt x="892916" y="438268"/>
                  <a:pt x="873364" y="451300"/>
                  <a:pt x="861144" y="488767"/>
                </a:cubicBezTo>
                <a:cubicBezTo>
                  <a:pt x="853812" y="512387"/>
                  <a:pt x="852183" y="525419"/>
                  <a:pt x="870920" y="541708"/>
                </a:cubicBezTo>
                <a:cubicBezTo>
                  <a:pt x="893731" y="562071"/>
                  <a:pt x="892916" y="563699"/>
                  <a:pt x="870920" y="586505"/>
                </a:cubicBezTo>
                <a:cubicBezTo>
                  <a:pt x="852997" y="604424"/>
                  <a:pt x="834260" y="622343"/>
                  <a:pt x="816337" y="641076"/>
                </a:cubicBezTo>
                <a:cubicBezTo>
                  <a:pt x="804931" y="653293"/>
                  <a:pt x="793526" y="653293"/>
                  <a:pt x="782120" y="640261"/>
                </a:cubicBezTo>
                <a:cubicBezTo>
                  <a:pt x="781305" y="639447"/>
                  <a:pt x="780491" y="638633"/>
                  <a:pt x="779676" y="637003"/>
                </a:cubicBezTo>
                <a:cubicBezTo>
                  <a:pt x="755236" y="612569"/>
                  <a:pt x="755236" y="612569"/>
                  <a:pt x="723463" y="627230"/>
                </a:cubicBezTo>
                <a:cubicBezTo>
                  <a:pt x="710429" y="632931"/>
                  <a:pt x="697394" y="637818"/>
                  <a:pt x="683544" y="642705"/>
                </a:cubicBezTo>
                <a:cubicBezTo>
                  <a:pt x="683544" y="659809"/>
                  <a:pt x="683544" y="676099"/>
                  <a:pt x="683544" y="693203"/>
                </a:cubicBezTo>
                <a:cubicBezTo>
                  <a:pt x="683544" y="709493"/>
                  <a:pt x="674583" y="717638"/>
                  <a:pt x="658289" y="717638"/>
                </a:cubicBezTo>
                <a:cubicBezTo>
                  <a:pt x="633034" y="717638"/>
                  <a:pt x="608594" y="717638"/>
                  <a:pt x="582524" y="717638"/>
                </a:cubicBezTo>
                <a:cubicBezTo>
                  <a:pt x="582524" y="729041"/>
                  <a:pt x="582524" y="738000"/>
                  <a:pt x="582524" y="750217"/>
                </a:cubicBezTo>
                <a:cubicBezTo>
                  <a:pt x="589856" y="750217"/>
                  <a:pt x="597188" y="750217"/>
                  <a:pt x="604520" y="750217"/>
                </a:cubicBezTo>
                <a:cubicBezTo>
                  <a:pt x="659104" y="750217"/>
                  <a:pt x="712873" y="750217"/>
                  <a:pt x="767456" y="750217"/>
                </a:cubicBezTo>
                <a:cubicBezTo>
                  <a:pt x="806561" y="750217"/>
                  <a:pt x="830186" y="786869"/>
                  <a:pt x="813893" y="822707"/>
                </a:cubicBezTo>
                <a:cubicBezTo>
                  <a:pt x="811449" y="829223"/>
                  <a:pt x="810634" y="838997"/>
                  <a:pt x="813078" y="844698"/>
                </a:cubicBezTo>
                <a:cubicBezTo>
                  <a:pt x="822854" y="869133"/>
                  <a:pt x="817151" y="895197"/>
                  <a:pt x="796784" y="911486"/>
                </a:cubicBezTo>
                <a:cubicBezTo>
                  <a:pt x="791082" y="916373"/>
                  <a:pt x="785379" y="924518"/>
                  <a:pt x="785379" y="931034"/>
                </a:cubicBezTo>
                <a:cubicBezTo>
                  <a:pt x="787008" y="981533"/>
                  <a:pt x="742201" y="1023886"/>
                  <a:pt x="691691" y="1023071"/>
                </a:cubicBezTo>
                <a:cubicBezTo>
                  <a:pt x="603706" y="1020628"/>
                  <a:pt x="514906" y="1021443"/>
                  <a:pt x="426921" y="1023071"/>
                </a:cubicBezTo>
                <a:cubicBezTo>
                  <a:pt x="384557" y="1023886"/>
                  <a:pt x="335677" y="978274"/>
                  <a:pt x="340565" y="936736"/>
                </a:cubicBezTo>
                <a:cubicBezTo>
                  <a:pt x="342194" y="924518"/>
                  <a:pt x="338121" y="916373"/>
                  <a:pt x="326715" y="908229"/>
                </a:cubicBezTo>
                <a:cubicBezTo>
                  <a:pt x="305534" y="893568"/>
                  <a:pt x="301460" y="868318"/>
                  <a:pt x="312051" y="843069"/>
                </a:cubicBezTo>
                <a:cubicBezTo>
                  <a:pt x="314495" y="838182"/>
                  <a:pt x="314495" y="830038"/>
                  <a:pt x="312051" y="824336"/>
                </a:cubicBezTo>
                <a:cubicBezTo>
                  <a:pt x="300645" y="797458"/>
                  <a:pt x="306348" y="773838"/>
                  <a:pt x="329974" y="755919"/>
                </a:cubicBezTo>
                <a:cubicBezTo>
                  <a:pt x="343009" y="746145"/>
                  <a:pt x="344638" y="721710"/>
                  <a:pt x="331603" y="710308"/>
                </a:cubicBezTo>
                <a:cubicBezTo>
                  <a:pt x="310422" y="690760"/>
                  <a:pt x="289240" y="671212"/>
                  <a:pt x="267244" y="651664"/>
                </a:cubicBezTo>
                <a:cubicBezTo>
                  <a:pt x="255023" y="641076"/>
                  <a:pt x="240359" y="645148"/>
                  <a:pt x="232213" y="662253"/>
                </a:cubicBezTo>
                <a:cubicBezTo>
                  <a:pt x="215104" y="698090"/>
                  <a:pt x="188220" y="716824"/>
                  <a:pt x="148301" y="716009"/>
                </a:cubicBezTo>
                <a:cubicBezTo>
                  <a:pt x="112455" y="715195"/>
                  <a:pt x="75794" y="684244"/>
                  <a:pt x="66833" y="646777"/>
                </a:cubicBezTo>
                <a:cubicBezTo>
                  <a:pt x="58686" y="612569"/>
                  <a:pt x="79868" y="568586"/>
                  <a:pt x="111640" y="553111"/>
                </a:cubicBezTo>
                <a:cubicBezTo>
                  <a:pt x="140154" y="540894"/>
                  <a:pt x="167038" y="541708"/>
                  <a:pt x="206143" y="556369"/>
                </a:cubicBezTo>
                <a:close/>
                <a:moveTo>
                  <a:pt x="921430" y="406503"/>
                </a:moveTo>
                <a:cubicBezTo>
                  <a:pt x="922245" y="401616"/>
                  <a:pt x="922245" y="398358"/>
                  <a:pt x="922245" y="395100"/>
                </a:cubicBezTo>
                <a:cubicBezTo>
                  <a:pt x="923874" y="342158"/>
                  <a:pt x="923874" y="342158"/>
                  <a:pt x="871735" y="341344"/>
                </a:cubicBezTo>
                <a:cubicBezTo>
                  <a:pt x="870105" y="341344"/>
                  <a:pt x="868476" y="342158"/>
                  <a:pt x="867661" y="341344"/>
                </a:cubicBezTo>
                <a:cubicBezTo>
                  <a:pt x="860329" y="335642"/>
                  <a:pt x="848924" y="330755"/>
                  <a:pt x="845665" y="322611"/>
                </a:cubicBezTo>
                <a:cubicBezTo>
                  <a:pt x="834260" y="298990"/>
                  <a:pt x="826927" y="272927"/>
                  <a:pt x="815522" y="249306"/>
                </a:cubicBezTo>
                <a:cubicBezTo>
                  <a:pt x="808190" y="234646"/>
                  <a:pt x="807375" y="225686"/>
                  <a:pt x="818781" y="213469"/>
                </a:cubicBezTo>
                <a:cubicBezTo>
                  <a:pt x="844036" y="187406"/>
                  <a:pt x="844036" y="186591"/>
                  <a:pt x="817151" y="160527"/>
                </a:cubicBezTo>
                <a:cubicBezTo>
                  <a:pt x="815522" y="158898"/>
                  <a:pt x="813893" y="158084"/>
                  <a:pt x="813078" y="156455"/>
                </a:cubicBezTo>
                <a:cubicBezTo>
                  <a:pt x="805746" y="146681"/>
                  <a:pt x="798414" y="148310"/>
                  <a:pt x="791896" y="157269"/>
                </a:cubicBezTo>
                <a:cubicBezTo>
                  <a:pt x="787008" y="162971"/>
                  <a:pt x="781305" y="167858"/>
                  <a:pt x="776417" y="173559"/>
                </a:cubicBezTo>
                <a:cubicBezTo>
                  <a:pt x="766641" y="184962"/>
                  <a:pt x="756050" y="183333"/>
                  <a:pt x="743830" y="177632"/>
                </a:cubicBezTo>
                <a:cubicBezTo>
                  <a:pt x="718575" y="166229"/>
                  <a:pt x="692506" y="157269"/>
                  <a:pt x="667251" y="145867"/>
                </a:cubicBezTo>
                <a:cubicBezTo>
                  <a:pt x="659918" y="142609"/>
                  <a:pt x="652586" y="132835"/>
                  <a:pt x="650957" y="124690"/>
                </a:cubicBezTo>
                <a:cubicBezTo>
                  <a:pt x="648513" y="111658"/>
                  <a:pt x="650957" y="97812"/>
                  <a:pt x="649328" y="83965"/>
                </a:cubicBezTo>
                <a:cubicBezTo>
                  <a:pt x="648513" y="79078"/>
                  <a:pt x="643625" y="70933"/>
                  <a:pt x="639552" y="70119"/>
                </a:cubicBezTo>
                <a:cubicBezTo>
                  <a:pt x="621629" y="68490"/>
                  <a:pt x="603706" y="69305"/>
                  <a:pt x="585783" y="69305"/>
                </a:cubicBezTo>
                <a:cubicBezTo>
                  <a:pt x="585783" y="105142"/>
                  <a:pt x="585783" y="136907"/>
                  <a:pt x="585783" y="171930"/>
                </a:cubicBezTo>
                <a:cubicBezTo>
                  <a:pt x="641995" y="166229"/>
                  <a:pt x="693320" y="176002"/>
                  <a:pt x="738942" y="209397"/>
                </a:cubicBezTo>
                <a:cubicBezTo>
                  <a:pt x="784564" y="243605"/>
                  <a:pt x="813078" y="289217"/>
                  <a:pt x="820410" y="344602"/>
                </a:cubicBezTo>
                <a:cubicBezTo>
                  <a:pt x="828557" y="406503"/>
                  <a:pt x="813893" y="464332"/>
                  <a:pt x="770715" y="512387"/>
                </a:cubicBezTo>
                <a:cubicBezTo>
                  <a:pt x="721019" y="566957"/>
                  <a:pt x="658289" y="587320"/>
                  <a:pt x="586597" y="578360"/>
                </a:cubicBezTo>
                <a:cubicBezTo>
                  <a:pt x="586597" y="614198"/>
                  <a:pt x="586597" y="647592"/>
                  <a:pt x="586597" y="679357"/>
                </a:cubicBezTo>
                <a:cubicBezTo>
                  <a:pt x="608594" y="679357"/>
                  <a:pt x="628146" y="679357"/>
                  <a:pt x="650142" y="679357"/>
                </a:cubicBezTo>
                <a:cubicBezTo>
                  <a:pt x="650142" y="663067"/>
                  <a:pt x="651772" y="646777"/>
                  <a:pt x="650142" y="632116"/>
                </a:cubicBezTo>
                <a:cubicBezTo>
                  <a:pt x="648513" y="615012"/>
                  <a:pt x="658289" y="609311"/>
                  <a:pt x="670509" y="604424"/>
                </a:cubicBezTo>
                <a:cubicBezTo>
                  <a:pt x="694950" y="594650"/>
                  <a:pt x="719390" y="585691"/>
                  <a:pt x="743830" y="575102"/>
                </a:cubicBezTo>
                <a:cubicBezTo>
                  <a:pt x="757680" y="569401"/>
                  <a:pt x="769085" y="567772"/>
                  <a:pt x="779676" y="579989"/>
                </a:cubicBezTo>
                <a:cubicBezTo>
                  <a:pt x="787008" y="588134"/>
                  <a:pt x="793526" y="596279"/>
                  <a:pt x="801672" y="606053"/>
                </a:cubicBezTo>
                <a:cubicBezTo>
                  <a:pt x="811449" y="597094"/>
                  <a:pt x="817966" y="591392"/>
                  <a:pt x="823669" y="585691"/>
                </a:cubicBezTo>
                <a:cubicBezTo>
                  <a:pt x="846480" y="562885"/>
                  <a:pt x="850553" y="566143"/>
                  <a:pt x="823669" y="540894"/>
                </a:cubicBezTo>
                <a:cubicBezTo>
                  <a:pt x="809819" y="527862"/>
                  <a:pt x="808190" y="516459"/>
                  <a:pt x="817151" y="498540"/>
                </a:cubicBezTo>
                <a:cubicBezTo>
                  <a:pt x="829371" y="476549"/>
                  <a:pt x="835889" y="451300"/>
                  <a:pt x="845665" y="427680"/>
                </a:cubicBezTo>
                <a:cubicBezTo>
                  <a:pt x="849738" y="417091"/>
                  <a:pt x="855441" y="407318"/>
                  <a:pt x="870105" y="408132"/>
                </a:cubicBezTo>
                <a:cubicBezTo>
                  <a:pt x="886399" y="407318"/>
                  <a:pt x="903507" y="406503"/>
                  <a:pt x="921430" y="406503"/>
                </a:cubicBezTo>
                <a:close/>
                <a:moveTo>
                  <a:pt x="224066" y="477364"/>
                </a:moveTo>
                <a:cubicBezTo>
                  <a:pt x="222436" y="479807"/>
                  <a:pt x="219992" y="482250"/>
                  <a:pt x="218363" y="484694"/>
                </a:cubicBezTo>
                <a:cubicBezTo>
                  <a:pt x="235471" y="518903"/>
                  <a:pt x="252579" y="553926"/>
                  <a:pt x="269688" y="588134"/>
                </a:cubicBezTo>
                <a:cubicBezTo>
                  <a:pt x="277835" y="604424"/>
                  <a:pt x="289240" y="612569"/>
                  <a:pt x="309607" y="610940"/>
                </a:cubicBezTo>
                <a:cubicBezTo>
                  <a:pt x="343824" y="609311"/>
                  <a:pt x="378855" y="610125"/>
                  <a:pt x="413071" y="610125"/>
                </a:cubicBezTo>
                <a:cubicBezTo>
                  <a:pt x="423662" y="610125"/>
                  <a:pt x="434253" y="610125"/>
                  <a:pt x="445658" y="610125"/>
                </a:cubicBezTo>
                <a:cubicBezTo>
                  <a:pt x="445658" y="572659"/>
                  <a:pt x="445658" y="537636"/>
                  <a:pt x="445658" y="503427"/>
                </a:cubicBezTo>
                <a:cubicBezTo>
                  <a:pt x="445658" y="478178"/>
                  <a:pt x="447287" y="475735"/>
                  <a:pt x="474172" y="475735"/>
                </a:cubicBezTo>
                <a:cubicBezTo>
                  <a:pt x="498612" y="475735"/>
                  <a:pt x="522238" y="475735"/>
                  <a:pt x="546678" y="475735"/>
                </a:cubicBezTo>
                <a:cubicBezTo>
                  <a:pt x="546678" y="463517"/>
                  <a:pt x="546678" y="454558"/>
                  <a:pt x="546678" y="443970"/>
                </a:cubicBezTo>
                <a:cubicBezTo>
                  <a:pt x="485577" y="443970"/>
                  <a:pt x="426106" y="443970"/>
                  <a:pt x="365820" y="443970"/>
                </a:cubicBezTo>
                <a:cubicBezTo>
                  <a:pt x="361746" y="474920"/>
                  <a:pt x="360117" y="476549"/>
                  <a:pt x="329159" y="476549"/>
                </a:cubicBezTo>
                <a:cubicBezTo>
                  <a:pt x="310422" y="476549"/>
                  <a:pt x="290869" y="476549"/>
                  <a:pt x="272132" y="476549"/>
                </a:cubicBezTo>
                <a:cubicBezTo>
                  <a:pt x="255838" y="477364"/>
                  <a:pt x="239545" y="477364"/>
                  <a:pt x="224066" y="477364"/>
                </a:cubicBezTo>
                <a:close/>
                <a:moveTo>
                  <a:pt x="229769" y="266411"/>
                </a:moveTo>
                <a:cubicBezTo>
                  <a:pt x="231398" y="268040"/>
                  <a:pt x="233027" y="270483"/>
                  <a:pt x="234656" y="272112"/>
                </a:cubicBezTo>
                <a:cubicBezTo>
                  <a:pt x="265614" y="272112"/>
                  <a:pt x="296572" y="272112"/>
                  <a:pt x="327530" y="272112"/>
                </a:cubicBezTo>
                <a:cubicBezTo>
                  <a:pt x="360117" y="272112"/>
                  <a:pt x="360117" y="272112"/>
                  <a:pt x="365820" y="303063"/>
                </a:cubicBezTo>
                <a:cubicBezTo>
                  <a:pt x="426106" y="303063"/>
                  <a:pt x="485577" y="303063"/>
                  <a:pt x="545864" y="303063"/>
                </a:cubicBezTo>
                <a:cubicBezTo>
                  <a:pt x="547493" y="272927"/>
                  <a:pt x="547493" y="272927"/>
                  <a:pt x="518979" y="272927"/>
                </a:cubicBezTo>
                <a:cubicBezTo>
                  <a:pt x="504315" y="272927"/>
                  <a:pt x="488836" y="272927"/>
                  <a:pt x="474172" y="272927"/>
                </a:cubicBezTo>
                <a:cubicBezTo>
                  <a:pt x="447287" y="272927"/>
                  <a:pt x="444844" y="270483"/>
                  <a:pt x="444844" y="244420"/>
                </a:cubicBezTo>
                <a:cubicBezTo>
                  <a:pt x="444844" y="209397"/>
                  <a:pt x="444844" y="174374"/>
                  <a:pt x="444844" y="138536"/>
                </a:cubicBezTo>
                <a:cubicBezTo>
                  <a:pt x="416330" y="138536"/>
                  <a:pt x="390260" y="140980"/>
                  <a:pt x="365005" y="137722"/>
                </a:cubicBezTo>
                <a:cubicBezTo>
                  <a:pt x="326715" y="132835"/>
                  <a:pt x="299831" y="145867"/>
                  <a:pt x="281093" y="178446"/>
                </a:cubicBezTo>
                <a:cubicBezTo>
                  <a:pt x="264800" y="207768"/>
                  <a:pt x="246877" y="237089"/>
                  <a:pt x="229769" y="266411"/>
                </a:cubicBezTo>
                <a:close/>
                <a:moveTo>
                  <a:pt x="546678" y="341344"/>
                </a:moveTo>
                <a:cubicBezTo>
                  <a:pt x="540161" y="341344"/>
                  <a:pt x="533643" y="341344"/>
                  <a:pt x="527126" y="341344"/>
                </a:cubicBezTo>
                <a:cubicBezTo>
                  <a:pt x="472543" y="341344"/>
                  <a:pt x="418774" y="341344"/>
                  <a:pt x="364190" y="341344"/>
                </a:cubicBezTo>
                <a:cubicBezTo>
                  <a:pt x="330789" y="341344"/>
                  <a:pt x="330789" y="341344"/>
                  <a:pt x="324271" y="310393"/>
                </a:cubicBezTo>
                <a:cubicBezTo>
                  <a:pt x="288425" y="310393"/>
                  <a:pt x="253394" y="310393"/>
                  <a:pt x="218363" y="310393"/>
                </a:cubicBezTo>
                <a:cubicBezTo>
                  <a:pt x="215919" y="325054"/>
                  <a:pt x="213475" y="337271"/>
                  <a:pt x="212660" y="349489"/>
                </a:cubicBezTo>
                <a:cubicBezTo>
                  <a:pt x="211031" y="372294"/>
                  <a:pt x="208587" y="395100"/>
                  <a:pt x="208587" y="417906"/>
                </a:cubicBezTo>
                <a:cubicBezTo>
                  <a:pt x="208587" y="432567"/>
                  <a:pt x="214289" y="442341"/>
                  <a:pt x="233027" y="440711"/>
                </a:cubicBezTo>
                <a:cubicBezTo>
                  <a:pt x="259097" y="439083"/>
                  <a:pt x="285981" y="440711"/>
                  <a:pt x="312051" y="439897"/>
                </a:cubicBezTo>
                <a:cubicBezTo>
                  <a:pt x="316939" y="439897"/>
                  <a:pt x="325086" y="432567"/>
                  <a:pt x="325086" y="429309"/>
                </a:cubicBezTo>
                <a:cubicBezTo>
                  <a:pt x="325086" y="408946"/>
                  <a:pt x="335677" y="405689"/>
                  <a:pt x="352785" y="406503"/>
                </a:cubicBezTo>
                <a:cubicBezTo>
                  <a:pt x="407368" y="407318"/>
                  <a:pt x="462766" y="406503"/>
                  <a:pt x="517350" y="406503"/>
                </a:cubicBezTo>
                <a:cubicBezTo>
                  <a:pt x="526311" y="406503"/>
                  <a:pt x="536087" y="406503"/>
                  <a:pt x="545049" y="406503"/>
                </a:cubicBezTo>
                <a:cubicBezTo>
                  <a:pt x="546678" y="384512"/>
                  <a:pt x="546678" y="364150"/>
                  <a:pt x="546678" y="341344"/>
                </a:cubicBezTo>
                <a:close/>
                <a:moveTo>
                  <a:pt x="324271" y="646777"/>
                </a:moveTo>
                <a:cubicBezTo>
                  <a:pt x="324271" y="648406"/>
                  <a:pt x="323457" y="650035"/>
                  <a:pt x="323457" y="651664"/>
                </a:cubicBezTo>
                <a:cubicBezTo>
                  <a:pt x="336491" y="662253"/>
                  <a:pt x="348711" y="673655"/>
                  <a:pt x="362561" y="682615"/>
                </a:cubicBezTo>
                <a:cubicBezTo>
                  <a:pt x="377225" y="691574"/>
                  <a:pt x="381298" y="703792"/>
                  <a:pt x="380484" y="719267"/>
                </a:cubicBezTo>
                <a:cubicBezTo>
                  <a:pt x="379669" y="742073"/>
                  <a:pt x="385372" y="747774"/>
                  <a:pt x="408183" y="747774"/>
                </a:cubicBezTo>
                <a:cubicBezTo>
                  <a:pt x="447287" y="747774"/>
                  <a:pt x="487207" y="746960"/>
                  <a:pt x="526311" y="748589"/>
                </a:cubicBezTo>
                <a:cubicBezTo>
                  <a:pt x="544234" y="749403"/>
                  <a:pt x="547493" y="742073"/>
                  <a:pt x="547493" y="725783"/>
                </a:cubicBezTo>
                <a:cubicBezTo>
                  <a:pt x="546678" y="671212"/>
                  <a:pt x="547493" y="617456"/>
                  <a:pt x="547493" y="562885"/>
                </a:cubicBezTo>
                <a:cubicBezTo>
                  <a:pt x="547493" y="545781"/>
                  <a:pt x="547493" y="529491"/>
                  <a:pt x="547493" y="513201"/>
                </a:cubicBezTo>
                <a:cubicBezTo>
                  <a:pt x="524682" y="513201"/>
                  <a:pt x="503500" y="513201"/>
                  <a:pt x="482319" y="513201"/>
                </a:cubicBezTo>
                <a:cubicBezTo>
                  <a:pt x="482319" y="538450"/>
                  <a:pt x="482319" y="562071"/>
                  <a:pt x="482319" y="585691"/>
                </a:cubicBezTo>
                <a:cubicBezTo>
                  <a:pt x="482319" y="655737"/>
                  <a:pt x="486392" y="645148"/>
                  <a:pt x="422847" y="645963"/>
                </a:cubicBezTo>
                <a:cubicBezTo>
                  <a:pt x="390260" y="647592"/>
                  <a:pt x="356858" y="646777"/>
                  <a:pt x="324271" y="646777"/>
                </a:cubicBezTo>
                <a:close/>
                <a:moveTo>
                  <a:pt x="382113" y="921260"/>
                </a:moveTo>
                <a:cubicBezTo>
                  <a:pt x="370708" y="957912"/>
                  <a:pt x="404110" y="987234"/>
                  <a:pt x="438326" y="986419"/>
                </a:cubicBezTo>
                <a:cubicBezTo>
                  <a:pt x="523867" y="983976"/>
                  <a:pt x="609408" y="985605"/>
                  <a:pt x="694950" y="985605"/>
                </a:cubicBezTo>
                <a:cubicBezTo>
                  <a:pt x="733239" y="985605"/>
                  <a:pt x="755236" y="960356"/>
                  <a:pt x="749533" y="921260"/>
                </a:cubicBezTo>
                <a:cubicBezTo>
                  <a:pt x="627331" y="921260"/>
                  <a:pt x="505130" y="921260"/>
                  <a:pt x="382113" y="921260"/>
                </a:cubicBezTo>
                <a:close/>
                <a:moveTo>
                  <a:pt x="584154" y="373924"/>
                </a:moveTo>
                <a:cubicBezTo>
                  <a:pt x="584154" y="395915"/>
                  <a:pt x="584154" y="418720"/>
                  <a:pt x="584154" y="440711"/>
                </a:cubicBezTo>
                <a:cubicBezTo>
                  <a:pt x="584154" y="470848"/>
                  <a:pt x="601262" y="483065"/>
                  <a:pt x="631405" y="474920"/>
                </a:cubicBezTo>
                <a:cubicBezTo>
                  <a:pt x="635478" y="473291"/>
                  <a:pt x="639552" y="470848"/>
                  <a:pt x="644440" y="470033"/>
                </a:cubicBezTo>
                <a:cubicBezTo>
                  <a:pt x="692506" y="460259"/>
                  <a:pt x="720205" y="405689"/>
                  <a:pt x="715316" y="366593"/>
                </a:cubicBezTo>
                <a:cubicBezTo>
                  <a:pt x="708799" y="314466"/>
                  <a:pt x="671324" y="278628"/>
                  <a:pt x="619999" y="274556"/>
                </a:cubicBezTo>
                <a:cubicBezTo>
                  <a:pt x="591486" y="272112"/>
                  <a:pt x="584154" y="278628"/>
                  <a:pt x="584154" y="307135"/>
                </a:cubicBezTo>
                <a:cubicBezTo>
                  <a:pt x="584154" y="329127"/>
                  <a:pt x="584154" y="351118"/>
                  <a:pt x="584154" y="373924"/>
                </a:cubicBezTo>
                <a:close/>
                <a:moveTo>
                  <a:pt x="545049" y="234646"/>
                </a:moveTo>
                <a:cubicBezTo>
                  <a:pt x="545049" y="167043"/>
                  <a:pt x="545049" y="101884"/>
                  <a:pt x="545049" y="36725"/>
                </a:cubicBezTo>
                <a:cubicBezTo>
                  <a:pt x="479060" y="44055"/>
                  <a:pt x="419588" y="60345"/>
                  <a:pt x="362561" y="101070"/>
                </a:cubicBezTo>
                <a:cubicBezTo>
                  <a:pt x="395963" y="101070"/>
                  <a:pt x="424477" y="101070"/>
                  <a:pt x="452990" y="101070"/>
                </a:cubicBezTo>
                <a:cubicBezTo>
                  <a:pt x="477431" y="101070"/>
                  <a:pt x="481504" y="105142"/>
                  <a:pt x="481504" y="128762"/>
                </a:cubicBezTo>
                <a:cubicBezTo>
                  <a:pt x="481504" y="163785"/>
                  <a:pt x="481504" y="198808"/>
                  <a:pt x="481504" y="234646"/>
                </a:cubicBezTo>
                <a:cubicBezTo>
                  <a:pt x="504315" y="234646"/>
                  <a:pt x="524682" y="234646"/>
                  <a:pt x="545049" y="234646"/>
                </a:cubicBezTo>
                <a:close/>
                <a:moveTo>
                  <a:pt x="584968" y="540894"/>
                </a:moveTo>
                <a:cubicBezTo>
                  <a:pt x="601262" y="540894"/>
                  <a:pt x="616741" y="541708"/>
                  <a:pt x="632219" y="540894"/>
                </a:cubicBezTo>
                <a:cubicBezTo>
                  <a:pt x="745460" y="530305"/>
                  <a:pt x="810634" y="416277"/>
                  <a:pt x="773159" y="316095"/>
                </a:cubicBezTo>
                <a:cubicBezTo>
                  <a:pt x="748718" y="251750"/>
                  <a:pt x="686803" y="206139"/>
                  <a:pt x="611038" y="206953"/>
                </a:cubicBezTo>
                <a:cubicBezTo>
                  <a:pt x="582524" y="207768"/>
                  <a:pt x="580895" y="209397"/>
                  <a:pt x="586597" y="238718"/>
                </a:cubicBezTo>
                <a:cubicBezTo>
                  <a:pt x="649328" y="228944"/>
                  <a:pt x="699838" y="249306"/>
                  <a:pt x="733239" y="303063"/>
                </a:cubicBezTo>
                <a:cubicBezTo>
                  <a:pt x="765012" y="354376"/>
                  <a:pt x="762568" y="407318"/>
                  <a:pt x="725907" y="455372"/>
                </a:cubicBezTo>
                <a:cubicBezTo>
                  <a:pt x="690876" y="501798"/>
                  <a:pt x="643625" y="519717"/>
                  <a:pt x="584968" y="509943"/>
                </a:cubicBezTo>
                <a:cubicBezTo>
                  <a:pt x="584968" y="519717"/>
                  <a:pt x="584968" y="528677"/>
                  <a:pt x="584968" y="540894"/>
                </a:cubicBezTo>
                <a:close/>
                <a:moveTo>
                  <a:pt x="343009" y="860988"/>
                </a:moveTo>
                <a:cubicBezTo>
                  <a:pt x="343009" y="864246"/>
                  <a:pt x="343009" y="868318"/>
                  <a:pt x="343009" y="871577"/>
                </a:cubicBezTo>
                <a:cubicBezTo>
                  <a:pt x="351156" y="875649"/>
                  <a:pt x="359302" y="882165"/>
                  <a:pt x="368264" y="882165"/>
                </a:cubicBezTo>
                <a:cubicBezTo>
                  <a:pt x="499427" y="882979"/>
                  <a:pt x="631405" y="882979"/>
                  <a:pt x="762568" y="882165"/>
                </a:cubicBezTo>
                <a:cubicBezTo>
                  <a:pt x="767456" y="882165"/>
                  <a:pt x="773159" y="882165"/>
                  <a:pt x="775603" y="879721"/>
                </a:cubicBezTo>
                <a:cubicBezTo>
                  <a:pt x="779676" y="874834"/>
                  <a:pt x="784564" y="864246"/>
                  <a:pt x="782935" y="863432"/>
                </a:cubicBezTo>
                <a:cubicBezTo>
                  <a:pt x="775603" y="857730"/>
                  <a:pt x="767456" y="850400"/>
                  <a:pt x="759309" y="850400"/>
                </a:cubicBezTo>
                <a:cubicBezTo>
                  <a:pt x="630590" y="849585"/>
                  <a:pt x="501871" y="849585"/>
                  <a:pt x="373152" y="850400"/>
                </a:cubicBezTo>
                <a:cubicBezTo>
                  <a:pt x="362561" y="851214"/>
                  <a:pt x="352785" y="857730"/>
                  <a:pt x="343009" y="860988"/>
                </a:cubicBezTo>
                <a:close/>
                <a:moveTo>
                  <a:pt x="563787" y="813748"/>
                </a:moveTo>
                <a:cubicBezTo>
                  <a:pt x="628961" y="813748"/>
                  <a:pt x="694135" y="813748"/>
                  <a:pt x="759309" y="813748"/>
                </a:cubicBezTo>
                <a:cubicBezTo>
                  <a:pt x="770715" y="813748"/>
                  <a:pt x="783750" y="812933"/>
                  <a:pt x="782120" y="799087"/>
                </a:cubicBezTo>
                <a:cubicBezTo>
                  <a:pt x="781305" y="793386"/>
                  <a:pt x="768271" y="784426"/>
                  <a:pt x="760938" y="784426"/>
                </a:cubicBezTo>
                <a:cubicBezTo>
                  <a:pt x="629775" y="783612"/>
                  <a:pt x="499427" y="783612"/>
                  <a:pt x="368264" y="784426"/>
                </a:cubicBezTo>
                <a:cubicBezTo>
                  <a:pt x="360117" y="784426"/>
                  <a:pt x="346267" y="792571"/>
                  <a:pt x="346267" y="798273"/>
                </a:cubicBezTo>
                <a:cubicBezTo>
                  <a:pt x="344638" y="812119"/>
                  <a:pt x="356858" y="813748"/>
                  <a:pt x="369078" y="813748"/>
                </a:cubicBezTo>
                <a:cubicBezTo>
                  <a:pt x="433438" y="813748"/>
                  <a:pt x="498612" y="813748"/>
                  <a:pt x="563787" y="813748"/>
                </a:cubicBezTo>
                <a:close/>
                <a:moveTo>
                  <a:pt x="155633" y="581618"/>
                </a:moveTo>
                <a:cubicBezTo>
                  <a:pt x="129563" y="581618"/>
                  <a:pt x="105937" y="604424"/>
                  <a:pt x="107567" y="629673"/>
                </a:cubicBezTo>
                <a:cubicBezTo>
                  <a:pt x="109196" y="658180"/>
                  <a:pt x="130378" y="678542"/>
                  <a:pt x="158077" y="679357"/>
                </a:cubicBezTo>
                <a:cubicBezTo>
                  <a:pt x="180073" y="680172"/>
                  <a:pt x="207772" y="654922"/>
                  <a:pt x="205328" y="629673"/>
                </a:cubicBezTo>
                <a:cubicBezTo>
                  <a:pt x="202884" y="601166"/>
                  <a:pt x="184961" y="580804"/>
                  <a:pt x="155633" y="581618"/>
                </a:cubicBezTo>
                <a:close/>
                <a:moveTo>
                  <a:pt x="205328" y="119803"/>
                </a:moveTo>
                <a:cubicBezTo>
                  <a:pt x="205328" y="92925"/>
                  <a:pt x="182517" y="70119"/>
                  <a:pt x="156448" y="70933"/>
                </a:cubicBezTo>
                <a:cubicBezTo>
                  <a:pt x="131192" y="71748"/>
                  <a:pt x="106752" y="96183"/>
                  <a:pt x="107567" y="120617"/>
                </a:cubicBezTo>
                <a:cubicBezTo>
                  <a:pt x="108381" y="144237"/>
                  <a:pt x="133636" y="169487"/>
                  <a:pt x="157262" y="170301"/>
                </a:cubicBezTo>
                <a:cubicBezTo>
                  <a:pt x="180888" y="171116"/>
                  <a:pt x="205328" y="145867"/>
                  <a:pt x="205328" y="119803"/>
                </a:cubicBezTo>
                <a:close/>
                <a:moveTo>
                  <a:pt x="30987" y="459445"/>
                </a:moveTo>
                <a:cubicBezTo>
                  <a:pt x="44022" y="466775"/>
                  <a:pt x="51354" y="472477"/>
                  <a:pt x="59501" y="474106"/>
                </a:cubicBezTo>
                <a:cubicBezTo>
                  <a:pt x="61945" y="474920"/>
                  <a:pt x="70092" y="465146"/>
                  <a:pt x="70092" y="459445"/>
                </a:cubicBezTo>
                <a:cubicBezTo>
                  <a:pt x="70092" y="454558"/>
                  <a:pt x="62760" y="443970"/>
                  <a:pt x="60315" y="444784"/>
                </a:cubicBezTo>
                <a:cubicBezTo>
                  <a:pt x="52169" y="446413"/>
                  <a:pt x="44837" y="452115"/>
                  <a:pt x="30987" y="459445"/>
                </a:cubicBezTo>
                <a:close/>
                <a:moveTo>
                  <a:pt x="37505" y="284330"/>
                </a:moveTo>
                <a:cubicBezTo>
                  <a:pt x="37505" y="287588"/>
                  <a:pt x="36690" y="290031"/>
                  <a:pt x="36690" y="293289"/>
                </a:cubicBezTo>
                <a:cubicBezTo>
                  <a:pt x="44022" y="296547"/>
                  <a:pt x="52169" y="301434"/>
                  <a:pt x="59501" y="303063"/>
                </a:cubicBezTo>
                <a:cubicBezTo>
                  <a:pt x="61945" y="303877"/>
                  <a:pt x="69277" y="294103"/>
                  <a:pt x="68462" y="290031"/>
                </a:cubicBezTo>
                <a:cubicBezTo>
                  <a:pt x="67647" y="284330"/>
                  <a:pt x="61130" y="276999"/>
                  <a:pt x="56242" y="276185"/>
                </a:cubicBezTo>
                <a:cubicBezTo>
                  <a:pt x="51354" y="276185"/>
                  <a:pt x="44837" y="281886"/>
                  <a:pt x="37505" y="284330"/>
                </a:cubicBezTo>
                <a:close/>
              </a:path>
            </a:pathLst>
          </a:custGeom>
          <a:solidFill>
            <a:srgbClr val="93C23D"/>
          </a:solidFill>
          <a:ln w="8132" cap="flat">
            <a:noFill/>
            <a:prstDash val="solid"/>
            <a:miter/>
          </a:ln>
        </p:spPr>
        <p:txBody>
          <a:bodyPr rtlCol="0" anchor="ctr"/>
          <a:lstStyle/>
          <a:p>
            <a:endParaRPr lang="en-US"/>
          </a:p>
        </p:txBody>
      </p:sp>
      <p:grpSp>
        <p:nvGrpSpPr>
          <p:cNvPr id="20" name="Group 19">
            <a:extLst>
              <a:ext uri="{FF2B5EF4-FFF2-40B4-BE49-F238E27FC236}">
                <a16:creationId xmlns:a16="http://schemas.microsoft.com/office/drawing/2014/main" id="{4155AB8C-95DB-3343-8FEA-AE5B0A7CCD4A}"/>
              </a:ext>
            </a:extLst>
          </p:cNvPr>
          <p:cNvGrpSpPr/>
          <p:nvPr/>
        </p:nvGrpSpPr>
        <p:grpSpPr>
          <a:xfrm>
            <a:off x="9920286" y="4598592"/>
            <a:ext cx="739407" cy="1075126"/>
            <a:chOff x="7089862" y="4024391"/>
            <a:chExt cx="739407" cy="1075126"/>
          </a:xfrm>
          <a:solidFill>
            <a:srgbClr val="93C23D"/>
          </a:solidFill>
        </p:grpSpPr>
        <p:sp>
          <p:nvSpPr>
            <p:cNvPr id="21" name="Freeform 20">
              <a:extLst>
                <a:ext uri="{FF2B5EF4-FFF2-40B4-BE49-F238E27FC236}">
                  <a16:creationId xmlns:a16="http://schemas.microsoft.com/office/drawing/2014/main" id="{1434C332-621E-0840-8179-DBC136AB8555}"/>
                </a:ext>
              </a:extLst>
            </p:cNvPr>
            <p:cNvSpPr/>
            <p:nvPr/>
          </p:nvSpPr>
          <p:spPr>
            <a:xfrm>
              <a:off x="7269951" y="4371323"/>
              <a:ext cx="379639" cy="728194"/>
            </a:xfrm>
            <a:custGeom>
              <a:avLst/>
              <a:gdLst>
                <a:gd name="connsiteX0" fmla="*/ 49695 w 379639"/>
                <a:gd name="connsiteY0" fmla="*/ 373891 h 728194"/>
                <a:gd name="connsiteX1" fmla="*/ 329945 w 379639"/>
                <a:gd name="connsiteY1" fmla="*/ 373891 h 728194"/>
                <a:gd name="connsiteX2" fmla="*/ 269658 w 379639"/>
                <a:gd name="connsiteY2" fmla="*/ 162124 h 728194"/>
                <a:gd name="connsiteX3" fmla="*/ 252550 w 379639"/>
                <a:gd name="connsiteY3" fmla="*/ 22847 h 728194"/>
                <a:gd name="connsiteX4" fmla="*/ 271288 w 379639"/>
                <a:gd name="connsiteY4" fmla="*/ 41 h 728194"/>
                <a:gd name="connsiteX5" fmla="*/ 289211 w 379639"/>
                <a:gd name="connsiteY5" fmla="*/ 23661 h 728194"/>
                <a:gd name="connsiteX6" fmla="*/ 324242 w 379639"/>
                <a:gd name="connsiteY6" fmla="*/ 215066 h 728194"/>
                <a:gd name="connsiteX7" fmla="*/ 379640 w 379639"/>
                <a:gd name="connsiteY7" fmla="*/ 410544 h 728194"/>
                <a:gd name="connsiteX8" fmla="*/ 302246 w 379639"/>
                <a:gd name="connsiteY8" fmla="*/ 410544 h 728194"/>
                <a:gd name="connsiteX9" fmla="*/ 302246 w 379639"/>
                <a:gd name="connsiteY9" fmla="*/ 728194 h 728194"/>
                <a:gd name="connsiteX10" fmla="*/ 78209 w 379639"/>
                <a:gd name="connsiteY10" fmla="*/ 728194 h 728194"/>
                <a:gd name="connsiteX11" fmla="*/ 78209 w 379639"/>
                <a:gd name="connsiteY11" fmla="*/ 412987 h 728194"/>
                <a:gd name="connsiteX12" fmla="*/ 0 w 379639"/>
                <a:gd name="connsiteY12" fmla="*/ 412987 h 728194"/>
                <a:gd name="connsiteX13" fmla="*/ 34216 w 379639"/>
                <a:gd name="connsiteY13" fmla="*/ 290814 h 728194"/>
                <a:gd name="connsiteX14" fmla="*/ 87170 w 379639"/>
                <a:gd name="connsiteY14" fmla="*/ 105110 h 728194"/>
                <a:gd name="connsiteX15" fmla="*/ 89615 w 379639"/>
                <a:gd name="connsiteY15" fmla="*/ 40766 h 728194"/>
                <a:gd name="connsiteX16" fmla="*/ 90429 w 379639"/>
                <a:gd name="connsiteY16" fmla="*/ 20403 h 728194"/>
                <a:gd name="connsiteX17" fmla="*/ 108352 w 379639"/>
                <a:gd name="connsiteY17" fmla="*/ 1670 h 728194"/>
                <a:gd name="connsiteX18" fmla="*/ 126275 w 379639"/>
                <a:gd name="connsiteY18" fmla="*/ 22032 h 728194"/>
                <a:gd name="connsiteX19" fmla="*/ 103464 w 379639"/>
                <a:gd name="connsiteY19" fmla="*/ 185745 h 728194"/>
                <a:gd name="connsiteX20" fmla="*/ 49695 w 379639"/>
                <a:gd name="connsiteY20" fmla="*/ 373891 h 728194"/>
                <a:gd name="connsiteX21" fmla="*/ 210187 w 379639"/>
                <a:gd name="connsiteY21" fmla="*/ 412173 h 728194"/>
                <a:gd name="connsiteX22" fmla="*/ 210187 w 379639"/>
                <a:gd name="connsiteY22" fmla="*/ 690728 h 728194"/>
                <a:gd name="connsiteX23" fmla="*/ 264770 w 379639"/>
                <a:gd name="connsiteY23" fmla="*/ 690728 h 728194"/>
                <a:gd name="connsiteX24" fmla="*/ 264770 w 379639"/>
                <a:gd name="connsiteY24" fmla="*/ 412173 h 728194"/>
                <a:gd name="connsiteX25" fmla="*/ 210187 w 379639"/>
                <a:gd name="connsiteY25" fmla="*/ 412173 h 728194"/>
                <a:gd name="connsiteX26" fmla="*/ 116499 w 379639"/>
                <a:gd name="connsiteY26" fmla="*/ 412173 h 728194"/>
                <a:gd name="connsiteX27" fmla="*/ 116499 w 379639"/>
                <a:gd name="connsiteY27" fmla="*/ 690728 h 728194"/>
                <a:gd name="connsiteX28" fmla="*/ 171082 w 379639"/>
                <a:gd name="connsiteY28" fmla="*/ 690728 h 728194"/>
                <a:gd name="connsiteX29" fmla="*/ 171082 w 379639"/>
                <a:gd name="connsiteY29" fmla="*/ 412173 h 728194"/>
                <a:gd name="connsiteX30" fmla="*/ 116499 w 379639"/>
                <a:gd name="connsiteY30" fmla="*/ 412173 h 72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9639" h="728194">
                  <a:moveTo>
                    <a:pt x="49695" y="373891"/>
                  </a:moveTo>
                  <a:cubicBezTo>
                    <a:pt x="143383" y="373891"/>
                    <a:pt x="236257" y="373891"/>
                    <a:pt x="329945" y="373891"/>
                  </a:cubicBezTo>
                  <a:cubicBezTo>
                    <a:pt x="309578" y="303031"/>
                    <a:pt x="291655" y="232171"/>
                    <a:pt x="269658" y="162124"/>
                  </a:cubicBezTo>
                  <a:cubicBezTo>
                    <a:pt x="255809" y="116513"/>
                    <a:pt x="250106" y="70087"/>
                    <a:pt x="252550" y="22847"/>
                  </a:cubicBezTo>
                  <a:cubicBezTo>
                    <a:pt x="253365" y="10629"/>
                    <a:pt x="254994" y="-774"/>
                    <a:pt x="271288" y="41"/>
                  </a:cubicBezTo>
                  <a:cubicBezTo>
                    <a:pt x="286767" y="855"/>
                    <a:pt x="290025" y="10629"/>
                    <a:pt x="289211" y="23661"/>
                  </a:cubicBezTo>
                  <a:cubicBezTo>
                    <a:pt x="281879" y="91264"/>
                    <a:pt x="307133" y="152351"/>
                    <a:pt x="324242" y="215066"/>
                  </a:cubicBezTo>
                  <a:cubicBezTo>
                    <a:pt x="341350" y="279411"/>
                    <a:pt x="360902" y="343756"/>
                    <a:pt x="379640" y="410544"/>
                  </a:cubicBezTo>
                  <a:cubicBezTo>
                    <a:pt x="353570" y="410544"/>
                    <a:pt x="329130" y="410544"/>
                    <a:pt x="302246" y="410544"/>
                  </a:cubicBezTo>
                  <a:cubicBezTo>
                    <a:pt x="302246" y="517242"/>
                    <a:pt x="302246" y="622311"/>
                    <a:pt x="302246" y="728194"/>
                  </a:cubicBezTo>
                  <a:cubicBezTo>
                    <a:pt x="226480" y="728194"/>
                    <a:pt x="153159" y="728194"/>
                    <a:pt x="78209" y="728194"/>
                  </a:cubicBezTo>
                  <a:cubicBezTo>
                    <a:pt x="78209" y="623126"/>
                    <a:pt x="78209" y="518871"/>
                    <a:pt x="78209" y="412987"/>
                  </a:cubicBezTo>
                  <a:cubicBezTo>
                    <a:pt x="52139" y="412987"/>
                    <a:pt x="27699" y="412987"/>
                    <a:pt x="0" y="412987"/>
                  </a:cubicBezTo>
                  <a:cubicBezTo>
                    <a:pt x="11405" y="370634"/>
                    <a:pt x="22811" y="330724"/>
                    <a:pt x="34216" y="290814"/>
                  </a:cubicBezTo>
                  <a:cubicBezTo>
                    <a:pt x="52139" y="228912"/>
                    <a:pt x="71692" y="167826"/>
                    <a:pt x="87170" y="105110"/>
                  </a:cubicBezTo>
                  <a:cubicBezTo>
                    <a:pt x="92059" y="84748"/>
                    <a:pt x="88800" y="61942"/>
                    <a:pt x="89615" y="40766"/>
                  </a:cubicBezTo>
                  <a:cubicBezTo>
                    <a:pt x="89615" y="34250"/>
                    <a:pt x="87170" y="26105"/>
                    <a:pt x="90429" y="20403"/>
                  </a:cubicBezTo>
                  <a:cubicBezTo>
                    <a:pt x="94503" y="13073"/>
                    <a:pt x="101020" y="2485"/>
                    <a:pt x="108352" y="1670"/>
                  </a:cubicBezTo>
                  <a:cubicBezTo>
                    <a:pt x="121387" y="-774"/>
                    <a:pt x="125460" y="9000"/>
                    <a:pt x="126275" y="22032"/>
                  </a:cubicBezTo>
                  <a:cubicBezTo>
                    <a:pt x="130348" y="78232"/>
                    <a:pt x="120572" y="131989"/>
                    <a:pt x="103464" y="185745"/>
                  </a:cubicBezTo>
                  <a:cubicBezTo>
                    <a:pt x="83912" y="246831"/>
                    <a:pt x="68433" y="310361"/>
                    <a:pt x="49695" y="373891"/>
                  </a:cubicBezTo>
                  <a:close/>
                  <a:moveTo>
                    <a:pt x="210187" y="412173"/>
                  </a:moveTo>
                  <a:cubicBezTo>
                    <a:pt x="210187" y="506654"/>
                    <a:pt x="210187" y="598691"/>
                    <a:pt x="210187" y="690728"/>
                  </a:cubicBezTo>
                  <a:cubicBezTo>
                    <a:pt x="229739" y="690728"/>
                    <a:pt x="247662" y="690728"/>
                    <a:pt x="264770" y="690728"/>
                  </a:cubicBezTo>
                  <a:cubicBezTo>
                    <a:pt x="264770" y="597062"/>
                    <a:pt x="264770" y="505025"/>
                    <a:pt x="264770" y="412173"/>
                  </a:cubicBezTo>
                  <a:cubicBezTo>
                    <a:pt x="246033" y="412173"/>
                    <a:pt x="228925" y="412173"/>
                    <a:pt x="210187" y="412173"/>
                  </a:cubicBezTo>
                  <a:close/>
                  <a:moveTo>
                    <a:pt x="116499" y="412173"/>
                  </a:moveTo>
                  <a:cubicBezTo>
                    <a:pt x="116499" y="505839"/>
                    <a:pt x="116499" y="598691"/>
                    <a:pt x="116499" y="690728"/>
                  </a:cubicBezTo>
                  <a:cubicBezTo>
                    <a:pt x="136051" y="690728"/>
                    <a:pt x="153974" y="690728"/>
                    <a:pt x="171082" y="690728"/>
                  </a:cubicBezTo>
                  <a:cubicBezTo>
                    <a:pt x="171082" y="597062"/>
                    <a:pt x="171082" y="505025"/>
                    <a:pt x="171082" y="412173"/>
                  </a:cubicBezTo>
                  <a:cubicBezTo>
                    <a:pt x="152345" y="412173"/>
                    <a:pt x="135237" y="412173"/>
                    <a:pt x="116499" y="412173"/>
                  </a:cubicBezTo>
                  <a:close/>
                </a:path>
              </a:pathLst>
            </a:custGeom>
            <a:grp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265E176-4B91-6F46-8F61-6147C8E8E16C}"/>
                </a:ext>
              </a:extLst>
            </p:cNvPr>
            <p:cNvSpPr/>
            <p:nvPr/>
          </p:nvSpPr>
          <p:spPr>
            <a:xfrm>
              <a:off x="7089862" y="4234720"/>
              <a:ext cx="739407" cy="284586"/>
            </a:xfrm>
            <a:custGeom>
              <a:avLst/>
              <a:gdLst>
                <a:gd name="connsiteX0" fmla="*/ 738957 w 739407"/>
                <a:gd name="connsiteY0" fmla="*/ 196102 h 284586"/>
                <a:gd name="connsiteX1" fmla="*/ 701482 w 739407"/>
                <a:gd name="connsiteY1" fmla="*/ 245785 h 284586"/>
                <a:gd name="connsiteX2" fmla="*/ 541805 w 739407"/>
                <a:gd name="connsiteY2" fmla="*/ 283252 h 284586"/>
                <a:gd name="connsiteX3" fmla="*/ 518994 w 739407"/>
                <a:gd name="connsiteY3" fmla="*/ 281623 h 284586"/>
                <a:gd name="connsiteX4" fmla="*/ 506774 w 739407"/>
                <a:gd name="connsiteY4" fmla="*/ 262075 h 284586"/>
                <a:gd name="connsiteX5" fmla="*/ 523068 w 739407"/>
                <a:gd name="connsiteY5" fmla="*/ 245785 h 284586"/>
                <a:gd name="connsiteX6" fmla="*/ 681115 w 739407"/>
                <a:gd name="connsiteY6" fmla="*/ 212392 h 284586"/>
                <a:gd name="connsiteX7" fmla="*/ 694965 w 739407"/>
                <a:gd name="connsiteY7" fmla="*/ 205061 h 284586"/>
                <a:gd name="connsiteX8" fmla="*/ 700667 w 739407"/>
                <a:gd name="connsiteY8" fmla="*/ 189586 h 284586"/>
                <a:gd name="connsiteX9" fmla="*/ 687632 w 739407"/>
                <a:gd name="connsiteY9" fmla="*/ 181441 h 284586"/>
                <a:gd name="connsiteX10" fmla="*/ 623273 w 739407"/>
                <a:gd name="connsiteY10" fmla="*/ 193658 h 284586"/>
                <a:gd name="connsiteX11" fmla="*/ 583354 w 739407"/>
                <a:gd name="connsiteY11" fmla="*/ 205061 h 284586"/>
                <a:gd name="connsiteX12" fmla="*/ 547508 w 739407"/>
                <a:gd name="connsiteY12" fmla="*/ 184699 h 284586"/>
                <a:gd name="connsiteX13" fmla="*/ 513291 w 739407"/>
                <a:gd name="connsiteY13" fmla="*/ 95105 h 284586"/>
                <a:gd name="connsiteX14" fmla="*/ 431824 w 739407"/>
                <a:gd name="connsiteY14" fmla="*/ 42978 h 284586"/>
                <a:gd name="connsiteX15" fmla="*/ 308807 w 739407"/>
                <a:gd name="connsiteY15" fmla="*/ 42978 h 284586"/>
                <a:gd name="connsiteX16" fmla="*/ 223266 w 739407"/>
                <a:gd name="connsiteY16" fmla="*/ 104065 h 284586"/>
                <a:gd name="connsiteX17" fmla="*/ 189050 w 739407"/>
                <a:gd name="connsiteY17" fmla="*/ 197731 h 284586"/>
                <a:gd name="connsiteX18" fmla="*/ 169497 w 739407"/>
                <a:gd name="connsiteY18" fmla="*/ 207505 h 284586"/>
                <a:gd name="connsiteX19" fmla="*/ 70921 w 739407"/>
                <a:gd name="connsiteY19" fmla="*/ 182255 h 284586"/>
                <a:gd name="connsiteX20" fmla="*/ 51369 w 739407"/>
                <a:gd name="connsiteY20" fmla="*/ 180626 h 284586"/>
                <a:gd name="connsiteX21" fmla="*/ 37519 w 739407"/>
                <a:gd name="connsiteY21" fmla="*/ 194473 h 284586"/>
                <a:gd name="connsiteX22" fmla="*/ 48925 w 739407"/>
                <a:gd name="connsiteY22" fmla="*/ 208319 h 284586"/>
                <a:gd name="connsiteX23" fmla="*/ 218378 w 739407"/>
                <a:gd name="connsiteY23" fmla="*/ 245785 h 284586"/>
                <a:gd name="connsiteX24" fmla="*/ 233857 w 739407"/>
                <a:gd name="connsiteY24" fmla="*/ 262075 h 284586"/>
                <a:gd name="connsiteX25" fmla="*/ 221637 w 739407"/>
                <a:gd name="connsiteY25" fmla="*/ 280809 h 284586"/>
                <a:gd name="connsiteX26" fmla="*/ 165424 w 739407"/>
                <a:gd name="connsiteY26" fmla="*/ 276736 h 284586"/>
                <a:gd name="connsiteX27" fmla="*/ 41593 w 739407"/>
                <a:gd name="connsiteY27" fmla="*/ 244971 h 284586"/>
                <a:gd name="connsiteX28" fmla="*/ 859 w 739407"/>
                <a:gd name="connsiteY28" fmla="*/ 184699 h 284586"/>
                <a:gd name="connsiteX29" fmla="*/ 68477 w 739407"/>
                <a:gd name="connsiteY29" fmla="*/ 142346 h 284586"/>
                <a:gd name="connsiteX30" fmla="*/ 147501 w 739407"/>
                <a:gd name="connsiteY30" fmla="*/ 161893 h 284586"/>
                <a:gd name="connsiteX31" fmla="*/ 167053 w 739407"/>
                <a:gd name="connsiteY31" fmla="*/ 151305 h 284586"/>
                <a:gd name="connsiteX32" fmla="*/ 193938 w 739407"/>
                <a:gd name="connsiteY32" fmla="*/ 82887 h 284586"/>
                <a:gd name="connsiteX33" fmla="*/ 297402 w 739407"/>
                <a:gd name="connsiteY33" fmla="*/ 4697 h 284586"/>
                <a:gd name="connsiteX34" fmla="*/ 406569 w 739407"/>
                <a:gd name="connsiteY34" fmla="*/ 624 h 284586"/>
                <a:gd name="connsiteX35" fmla="*/ 492110 w 739407"/>
                <a:gd name="connsiteY35" fmla="*/ 16914 h 284586"/>
                <a:gd name="connsiteX36" fmla="*/ 549137 w 739407"/>
                <a:gd name="connsiteY36" fmla="*/ 79630 h 284586"/>
                <a:gd name="connsiteX37" fmla="*/ 574392 w 739407"/>
                <a:gd name="connsiteY37" fmla="*/ 148861 h 284586"/>
                <a:gd name="connsiteX38" fmla="*/ 598833 w 739407"/>
                <a:gd name="connsiteY38" fmla="*/ 160264 h 284586"/>
                <a:gd name="connsiteX39" fmla="*/ 676227 w 739407"/>
                <a:gd name="connsiteY39" fmla="*/ 141531 h 284586"/>
                <a:gd name="connsiteX40" fmla="*/ 738957 w 739407"/>
                <a:gd name="connsiteY40" fmla="*/ 196102 h 284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39407" h="284586">
                  <a:moveTo>
                    <a:pt x="738957" y="196102"/>
                  </a:moveTo>
                  <a:cubicBezTo>
                    <a:pt x="738957" y="217278"/>
                    <a:pt x="721849" y="240899"/>
                    <a:pt x="701482" y="245785"/>
                  </a:cubicBezTo>
                  <a:cubicBezTo>
                    <a:pt x="648528" y="258817"/>
                    <a:pt x="595574" y="271035"/>
                    <a:pt x="541805" y="283252"/>
                  </a:cubicBezTo>
                  <a:cubicBezTo>
                    <a:pt x="534473" y="284881"/>
                    <a:pt x="525512" y="285696"/>
                    <a:pt x="518994" y="281623"/>
                  </a:cubicBezTo>
                  <a:cubicBezTo>
                    <a:pt x="512477" y="277551"/>
                    <a:pt x="505959" y="268591"/>
                    <a:pt x="506774" y="262075"/>
                  </a:cubicBezTo>
                  <a:cubicBezTo>
                    <a:pt x="507589" y="256374"/>
                    <a:pt x="516550" y="247414"/>
                    <a:pt x="523068" y="245785"/>
                  </a:cubicBezTo>
                  <a:cubicBezTo>
                    <a:pt x="576022" y="233568"/>
                    <a:pt x="628161" y="222980"/>
                    <a:pt x="681115" y="212392"/>
                  </a:cubicBezTo>
                  <a:cubicBezTo>
                    <a:pt x="686003" y="211577"/>
                    <a:pt x="691706" y="208319"/>
                    <a:pt x="694965" y="205061"/>
                  </a:cubicBezTo>
                  <a:cubicBezTo>
                    <a:pt x="698223" y="200988"/>
                    <a:pt x="701482" y="193658"/>
                    <a:pt x="700667" y="189586"/>
                  </a:cubicBezTo>
                  <a:cubicBezTo>
                    <a:pt x="699853" y="185513"/>
                    <a:pt x="691706" y="180626"/>
                    <a:pt x="687632" y="181441"/>
                  </a:cubicBezTo>
                  <a:cubicBezTo>
                    <a:pt x="665636" y="184699"/>
                    <a:pt x="644455" y="188771"/>
                    <a:pt x="623273" y="193658"/>
                  </a:cubicBezTo>
                  <a:cubicBezTo>
                    <a:pt x="609423" y="196916"/>
                    <a:pt x="596389" y="201803"/>
                    <a:pt x="583354" y="205061"/>
                  </a:cubicBezTo>
                  <a:cubicBezTo>
                    <a:pt x="556469" y="211577"/>
                    <a:pt x="557284" y="211577"/>
                    <a:pt x="547508" y="184699"/>
                  </a:cubicBezTo>
                  <a:cubicBezTo>
                    <a:pt x="536102" y="154563"/>
                    <a:pt x="523882" y="125241"/>
                    <a:pt x="513291" y="95105"/>
                  </a:cubicBezTo>
                  <a:cubicBezTo>
                    <a:pt x="499442" y="55195"/>
                    <a:pt x="468484" y="43792"/>
                    <a:pt x="431824" y="42978"/>
                  </a:cubicBezTo>
                  <a:cubicBezTo>
                    <a:pt x="391090" y="41349"/>
                    <a:pt x="349541" y="39720"/>
                    <a:pt x="308807" y="42978"/>
                  </a:cubicBezTo>
                  <a:cubicBezTo>
                    <a:pt x="266444" y="46235"/>
                    <a:pt x="242004" y="49494"/>
                    <a:pt x="223266" y="104065"/>
                  </a:cubicBezTo>
                  <a:cubicBezTo>
                    <a:pt x="212675" y="135829"/>
                    <a:pt x="200455" y="166780"/>
                    <a:pt x="189050" y="197731"/>
                  </a:cubicBezTo>
                  <a:cubicBezTo>
                    <a:pt x="185791" y="206690"/>
                    <a:pt x="180088" y="210762"/>
                    <a:pt x="169497" y="207505"/>
                  </a:cubicBezTo>
                  <a:cubicBezTo>
                    <a:pt x="136910" y="198545"/>
                    <a:pt x="103508" y="190400"/>
                    <a:pt x="70921" y="182255"/>
                  </a:cubicBezTo>
                  <a:cubicBezTo>
                    <a:pt x="64404" y="180626"/>
                    <a:pt x="57072" y="178998"/>
                    <a:pt x="51369" y="180626"/>
                  </a:cubicBezTo>
                  <a:cubicBezTo>
                    <a:pt x="45666" y="182255"/>
                    <a:pt x="39149" y="188771"/>
                    <a:pt x="37519" y="194473"/>
                  </a:cubicBezTo>
                  <a:cubicBezTo>
                    <a:pt x="36705" y="197731"/>
                    <a:pt x="44037" y="206690"/>
                    <a:pt x="48925" y="208319"/>
                  </a:cubicBezTo>
                  <a:cubicBezTo>
                    <a:pt x="105138" y="221351"/>
                    <a:pt x="162165" y="232754"/>
                    <a:pt x="218378" y="245785"/>
                  </a:cubicBezTo>
                  <a:cubicBezTo>
                    <a:pt x="224895" y="247414"/>
                    <a:pt x="233857" y="256374"/>
                    <a:pt x="233857" y="262075"/>
                  </a:cubicBezTo>
                  <a:cubicBezTo>
                    <a:pt x="234671" y="268591"/>
                    <a:pt x="226525" y="280809"/>
                    <a:pt x="221637" y="280809"/>
                  </a:cubicBezTo>
                  <a:cubicBezTo>
                    <a:pt x="202899" y="281623"/>
                    <a:pt x="183347" y="281623"/>
                    <a:pt x="165424" y="276736"/>
                  </a:cubicBezTo>
                  <a:cubicBezTo>
                    <a:pt x="123875" y="267777"/>
                    <a:pt x="83142" y="254745"/>
                    <a:pt x="41593" y="244971"/>
                  </a:cubicBezTo>
                  <a:cubicBezTo>
                    <a:pt x="12264" y="237640"/>
                    <a:pt x="-4029" y="203432"/>
                    <a:pt x="859" y="184699"/>
                  </a:cubicBezTo>
                  <a:cubicBezTo>
                    <a:pt x="9820" y="151305"/>
                    <a:pt x="36705" y="135015"/>
                    <a:pt x="68477" y="142346"/>
                  </a:cubicBezTo>
                  <a:cubicBezTo>
                    <a:pt x="94547" y="148861"/>
                    <a:pt x="121431" y="155377"/>
                    <a:pt x="147501" y="161893"/>
                  </a:cubicBezTo>
                  <a:cubicBezTo>
                    <a:pt x="157277" y="164336"/>
                    <a:pt x="162980" y="162708"/>
                    <a:pt x="167053" y="151305"/>
                  </a:cubicBezTo>
                  <a:cubicBezTo>
                    <a:pt x="175200" y="127684"/>
                    <a:pt x="186605" y="105694"/>
                    <a:pt x="193938" y="82887"/>
                  </a:cubicBezTo>
                  <a:cubicBezTo>
                    <a:pt x="209417" y="31575"/>
                    <a:pt x="248521" y="10398"/>
                    <a:pt x="297402" y="4697"/>
                  </a:cubicBezTo>
                  <a:cubicBezTo>
                    <a:pt x="333248" y="624"/>
                    <a:pt x="370723" y="-1005"/>
                    <a:pt x="406569" y="624"/>
                  </a:cubicBezTo>
                  <a:cubicBezTo>
                    <a:pt x="435082" y="2253"/>
                    <a:pt x="464411" y="8769"/>
                    <a:pt x="492110" y="16914"/>
                  </a:cubicBezTo>
                  <a:cubicBezTo>
                    <a:pt x="522253" y="25873"/>
                    <a:pt x="538546" y="51123"/>
                    <a:pt x="549137" y="79630"/>
                  </a:cubicBezTo>
                  <a:cubicBezTo>
                    <a:pt x="557284" y="102435"/>
                    <a:pt x="566245" y="126056"/>
                    <a:pt x="574392" y="148861"/>
                  </a:cubicBezTo>
                  <a:cubicBezTo>
                    <a:pt x="578466" y="160264"/>
                    <a:pt x="584983" y="165151"/>
                    <a:pt x="598833" y="160264"/>
                  </a:cubicBezTo>
                  <a:cubicBezTo>
                    <a:pt x="624088" y="152119"/>
                    <a:pt x="650972" y="149676"/>
                    <a:pt x="676227" y="141531"/>
                  </a:cubicBezTo>
                  <a:cubicBezTo>
                    <a:pt x="707999" y="133386"/>
                    <a:pt x="743845" y="162708"/>
                    <a:pt x="738957" y="196102"/>
                  </a:cubicBezTo>
                  <a:close/>
                </a:path>
              </a:pathLst>
            </a:custGeom>
            <a:grpFill/>
            <a:ln w="813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8292D0A6-0356-8848-A0A5-23A4E005A0F2}"/>
                </a:ext>
              </a:extLst>
            </p:cNvPr>
            <p:cNvSpPr/>
            <p:nvPr/>
          </p:nvSpPr>
          <p:spPr>
            <a:xfrm>
              <a:off x="7359524" y="4024391"/>
              <a:ext cx="200745" cy="202807"/>
            </a:xfrm>
            <a:custGeom>
              <a:avLst/>
              <a:gdLst>
                <a:gd name="connsiteX0" fmla="*/ 200452 w 200745"/>
                <a:gd name="connsiteY0" fmla="*/ 102626 h 202807"/>
                <a:gd name="connsiteX1" fmla="*/ 100246 w 200745"/>
                <a:gd name="connsiteY1" fmla="*/ 202808 h 202807"/>
                <a:gd name="connsiteX2" fmla="*/ 41 w 200745"/>
                <a:gd name="connsiteY2" fmla="*/ 99368 h 202807"/>
                <a:gd name="connsiteX3" fmla="*/ 101876 w 200745"/>
                <a:gd name="connsiteY3" fmla="*/ 0 h 202807"/>
                <a:gd name="connsiteX4" fmla="*/ 200452 w 200745"/>
                <a:gd name="connsiteY4" fmla="*/ 102626 h 202807"/>
                <a:gd name="connsiteX5" fmla="*/ 99432 w 200745"/>
                <a:gd name="connsiteY5" fmla="*/ 163712 h 202807"/>
                <a:gd name="connsiteX6" fmla="*/ 163791 w 200745"/>
                <a:gd name="connsiteY6" fmla="*/ 102626 h 202807"/>
                <a:gd name="connsiteX7" fmla="*/ 101876 w 200745"/>
                <a:gd name="connsiteY7" fmla="*/ 38281 h 202807"/>
                <a:gd name="connsiteX8" fmla="*/ 37516 w 200745"/>
                <a:gd name="connsiteY8" fmla="*/ 103440 h 202807"/>
                <a:gd name="connsiteX9" fmla="*/ 99432 w 200745"/>
                <a:gd name="connsiteY9" fmla="*/ 163712 h 20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745" h="202807">
                  <a:moveTo>
                    <a:pt x="200452" y="102626"/>
                  </a:moveTo>
                  <a:cubicBezTo>
                    <a:pt x="200452" y="162898"/>
                    <a:pt x="154015" y="202808"/>
                    <a:pt x="100246" y="202808"/>
                  </a:cubicBezTo>
                  <a:cubicBezTo>
                    <a:pt x="45663" y="202808"/>
                    <a:pt x="-1589" y="157197"/>
                    <a:pt x="41" y="99368"/>
                  </a:cubicBezTo>
                  <a:cubicBezTo>
                    <a:pt x="1670" y="47240"/>
                    <a:pt x="44848" y="0"/>
                    <a:pt x="101876" y="0"/>
                  </a:cubicBezTo>
                  <a:cubicBezTo>
                    <a:pt x="148312" y="0"/>
                    <a:pt x="205340" y="45611"/>
                    <a:pt x="200452" y="102626"/>
                  </a:cubicBezTo>
                  <a:close/>
                  <a:moveTo>
                    <a:pt x="99432" y="163712"/>
                  </a:moveTo>
                  <a:cubicBezTo>
                    <a:pt x="131204" y="168599"/>
                    <a:pt x="164606" y="139278"/>
                    <a:pt x="163791" y="102626"/>
                  </a:cubicBezTo>
                  <a:cubicBezTo>
                    <a:pt x="162977" y="68417"/>
                    <a:pt x="134463" y="37467"/>
                    <a:pt x="101876" y="38281"/>
                  </a:cubicBezTo>
                  <a:cubicBezTo>
                    <a:pt x="63586" y="39095"/>
                    <a:pt x="36701" y="67603"/>
                    <a:pt x="37516" y="103440"/>
                  </a:cubicBezTo>
                  <a:cubicBezTo>
                    <a:pt x="37516" y="138463"/>
                    <a:pt x="62771" y="163712"/>
                    <a:pt x="99432" y="163712"/>
                  </a:cubicBezTo>
                  <a:close/>
                </a:path>
              </a:pathLst>
            </a:custGeom>
            <a:grpFill/>
            <a:ln w="8132" cap="flat">
              <a:noFill/>
              <a:prstDash val="solid"/>
              <a:miter/>
            </a:ln>
          </p:spPr>
          <p:txBody>
            <a:bodyPr rtlCol="0" anchor="ctr"/>
            <a:lstStyle/>
            <a:p>
              <a:endParaRPr lang="en-US"/>
            </a:p>
          </p:txBody>
        </p:sp>
      </p:grpSp>
      <p:grpSp>
        <p:nvGrpSpPr>
          <p:cNvPr id="24" name="Group 23">
            <a:extLst>
              <a:ext uri="{FF2B5EF4-FFF2-40B4-BE49-F238E27FC236}">
                <a16:creationId xmlns:a16="http://schemas.microsoft.com/office/drawing/2014/main" id="{0D75EEA3-D055-5A4E-A2BA-950326DA64E8}"/>
              </a:ext>
            </a:extLst>
          </p:cNvPr>
          <p:cNvGrpSpPr/>
          <p:nvPr/>
        </p:nvGrpSpPr>
        <p:grpSpPr>
          <a:xfrm>
            <a:off x="7926983" y="2175385"/>
            <a:ext cx="934091" cy="1089338"/>
            <a:chOff x="5860435" y="4160004"/>
            <a:chExt cx="934091" cy="1089338"/>
          </a:xfrm>
          <a:solidFill>
            <a:srgbClr val="93C23D"/>
          </a:solidFill>
        </p:grpSpPr>
        <p:sp>
          <p:nvSpPr>
            <p:cNvPr id="25" name="Freeform 24">
              <a:extLst>
                <a:ext uri="{FF2B5EF4-FFF2-40B4-BE49-F238E27FC236}">
                  <a16:creationId xmlns:a16="http://schemas.microsoft.com/office/drawing/2014/main" id="{84472233-C2A9-BC4B-9475-5387F82FCC94}"/>
                </a:ext>
              </a:extLst>
            </p:cNvPr>
            <p:cNvSpPr/>
            <p:nvPr/>
          </p:nvSpPr>
          <p:spPr>
            <a:xfrm>
              <a:off x="5887428" y="4160004"/>
              <a:ext cx="907098" cy="1089338"/>
            </a:xfrm>
            <a:custGeom>
              <a:avLst/>
              <a:gdLst>
                <a:gd name="connsiteX0" fmla="*/ 672938 w 907098"/>
                <a:gd name="connsiteY0" fmla="*/ 580324 h 1089338"/>
                <a:gd name="connsiteX1" fmla="*/ 668050 w 907098"/>
                <a:gd name="connsiteY1" fmla="*/ 447562 h 1089338"/>
                <a:gd name="connsiteX2" fmla="*/ 694934 w 907098"/>
                <a:gd name="connsiteY2" fmla="*/ 401950 h 1089338"/>
                <a:gd name="connsiteX3" fmla="*/ 761738 w 907098"/>
                <a:gd name="connsiteY3" fmla="*/ 315615 h 1089338"/>
                <a:gd name="connsiteX4" fmla="*/ 648497 w 907098"/>
                <a:gd name="connsiteY4" fmla="*/ 281406 h 1089338"/>
                <a:gd name="connsiteX5" fmla="*/ 597987 w 907098"/>
                <a:gd name="connsiteY5" fmla="*/ 245569 h 1089338"/>
                <a:gd name="connsiteX6" fmla="*/ 531184 w 907098"/>
                <a:gd name="connsiteY6" fmla="*/ 147015 h 1089338"/>
                <a:gd name="connsiteX7" fmla="*/ 448901 w 907098"/>
                <a:gd name="connsiteY7" fmla="*/ 261044 h 1089338"/>
                <a:gd name="connsiteX8" fmla="*/ 395132 w 907098"/>
                <a:gd name="connsiteY8" fmla="*/ 283035 h 1089338"/>
                <a:gd name="connsiteX9" fmla="*/ 378839 w 907098"/>
                <a:gd name="connsiteY9" fmla="*/ 266745 h 1089338"/>
                <a:gd name="connsiteX10" fmla="*/ 396762 w 907098"/>
                <a:gd name="connsiteY10" fmla="*/ 244754 h 1089338"/>
                <a:gd name="connsiteX11" fmla="*/ 432608 w 907098"/>
                <a:gd name="connsiteY11" fmla="*/ 219505 h 1089338"/>
                <a:gd name="connsiteX12" fmla="*/ 507558 w 907098"/>
                <a:gd name="connsiteY12" fmla="*/ 108734 h 1089338"/>
                <a:gd name="connsiteX13" fmla="*/ 552365 w 907098"/>
                <a:gd name="connsiteY13" fmla="*/ 109549 h 1089338"/>
                <a:gd name="connsiteX14" fmla="*/ 623242 w 907098"/>
                <a:gd name="connsiteY14" fmla="*/ 215433 h 1089338"/>
                <a:gd name="connsiteX15" fmla="*/ 686787 w 907098"/>
                <a:gd name="connsiteY15" fmla="*/ 251270 h 1089338"/>
                <a:gd name="connsiteX16" fmla="*/ 799213 w 907098"/>
                <a:gd name="connsiteY16" fmla="*/ 284664 h 1089338"/>
                <a:gd name="connsiteX17" fmla="*/ 819580 w 907098"/>
                <a:gd name="connsiteY17" fmla="*/ 303397 h 1089338"/>
                <a:gd name="connsiteX18" fmla="*/ 749517 w 907098"/>
                <a:gd name="connsiteY18" fmla="*/ 395434 h 1089338"/>
                <a:gd name="connsiteX19" fmla="*/ 716930 w 907098"/>
                <a:gd name="connsiteY19" fmla="*/ 438602 h 1089338"/>
                <a:gd name="connsiteX20" fmla="*/ 711228 w 907098"/>
                <a:gd name="connsiteY20" fmla="*/ 469553 h 1089338"/>
                <a:gd name="connsiteX21" fmla="*/ 716116 w 907098"/>
                <a:gd name="connsiteY21" fmla="*/ 612089 h 1089338"/>
                <a:gd name="connsiteX22" fmla="*/ 686787 w 907098"/>
                <a:gd name="connsiteY22" fmla="*/ 632451 h 1089338"/>
                <a:gd name="connsiteX23" fmla="*/ 639536 w 907098"/>
                <a:gd name="connsiteY23" fmla="*/ 617790 h 1089338"/>
                <a:gd name="connsiteX24" fmla="*/ 639536 w 907098"/>
                <a:gd name="connsiteY24" fmla="*/ 641410 h 1089338"/>
                <a:gd name="connsiteX25" fmla="*/ 736482 w 907098"/>
                <a:gd name="connsiteY25" fmla="*/ 676433 h 1089338"/>
                <a:gd name="connsiteX26" fmla="*/ 736482 w 907098"/>
                <a:gd name="connsiteY26" fmla="*/ 602315 h 1089338"/>
                <a:gd name="connsiteX27" fmla="*/ 756849 w 907098"/>
                <a:gd name="connsiteY27" fmla="*/ 577066 h 1089338"/>
                <a:gd name="connsiteX28" fmla="*/ 778031 w 907098"/>
                <a:gd name="connsiteY28" fmla="*/ 601500 h 1089338"/>
                <a:gd name="connsiteX29" fmla="*/ 782105 w 907098"/>
                <a:gd name="connsiteY29" fmla="*/ 666659 h 1089338"/>
                <a:gd name="connsiteX30" fmla="*/ 716930 w 907098"/>
                <a:gd name="connsiteY30" fmla="*/ 712271 h 1089338"/>
                <a:gd name="connsiteX31" fmla="*/ 679455 w 907098"/>
                <a:gd name="connsiteY31" fmla="*/ 700054 h 1089338"/>
                <a:gd name="connsiteX32" fmla="*/ 640351 w 907098"/>
                <a:gd name="connsiteY32" fmla="*/ 685393 h 1089338"/>
                <a:gd name="connsiteX33" fmla="*/ 583323 w 907098"/>
                <a:gd name="connsiteY33" fmla="*/ 796978 h 1089338"/>
                <a:gd name="connsiteX34" fmla="*/ 549107 w 907098"/>
                <a:gd name="connsiteY34" fmla="*/ 879241 h 1089338"/>
                <a:gd name="connsiteX35" fmla="*/ 549921 w 907098"/>
                <a:gd name="connsiteY35" fmla="*/ 1060058 h 1089338"/>
                <a:gd name="connsiteX36" fmla="*/ 545848 w 907098"/>
                <a:gd name="connsiteY36" fmla="*/ 1088565 h 1089338"/>
                <a:gd name="connsiteX37" fmla="*/ 509187 w 907098"/>
                <a:gd name="connsiteY37" fmla="*/ 1057614 h 1089338"/>
                <a:gd name="connsiteX38" fmla="*/ 508373 w 907098"/>
                <a:gd name="connsiteY38" fmla="*/ 843404 h 1089338"/>
                <a:gd name="connsiteX39" fmla="*/ 526296 w 907098"/>
                <a:gd name="connsiteY39" fmla="*/ 801050 h 1089338"/>
                <a:gd name="connsiteX40" fmla="*/ 581694 w 907098"/>
                <a:gd name="connsiteY40" fmla="*/ 737520 h 1089338"/>
                <a:gd name="connsiteX41" fmla="*/ 597173 w 907098"/>
                <a:gd name="connsiteY41" fmla="*/ 676433 h 1089338"/>
                <a:gd name="connsiteX42" fmla="*/ 518964 w 907098"/>
                <a:gd name="connsiteY42" fmla="*/ 665845 h 1089338"/>
                <a:gd name="connsiteX43" fmla="*/ 503485 w 907098"/>
                <a:gd name="connsiteY43" fmla="*/ 666659 h 1089338"/>
                <a:gd name="connsiteX44" fmla="*/ 398391 w 907098"/>
                <a:gd name="connsiteY44" fmla="*/ 657700 h 1089338"/>
                <a:gd name="connsiteX45" fmla="*/ 334032 w 907098"/>
                <a:gd name="connsiteY45" fmla="*/ 682135 h 1089338"/>
                <a:gd name="connsiteX46" fmla="*/ 303889 w 907098"/>
                <a:gd name="connsiteY46" fmla="*/ 673176 h 1089338"/>
                <a:gd name="connsiteX47" fmla="*/ 276189 w 907098"/>
                <a:gd name="connsiteY47" fmla="*/ 674804 h 1089338"/>
                <a:gd name="connsiteX48" fmla="*/ 338105 w 907098"/>
                <a:gd name="connsiteY48" fmla="*/ 773358 h 1089338"/>
                <a:gd name="connsiteX49" fmla="*/ 329958 w 907098"/>
                <a:gd name="connsiteY49" fmla="*/ 805937 h 1089338"/>
                <a:gd name="connsiteX50" fmla="*/ 303074 w 907098"/>
                <a:gd name="connsiteY50" fmla="*/ 792905 h 1089338"/>
                <a:gd name="connsiteX51" fmla="*/ 228123 w 907098"/>
                <a:gd name="connsiteY51" fmla="*/ 698425 h 1089338"/>
                <a:gd name="connsiteX52" fmla="*/ 157247 w 907098"/>
                <a:gd name="connsiteY52" fmla="*/ 673990 h 1089338"/>
                <a:gd name="connsiteX53" fmla="*/ 134435 w 907098"/>
                <a:gd name="connsiteY53" fmla="*/ 661773 h 1089338"/>
                <a:gd name="connsiteX54" fmla="*/ 142582 w 907098"/>
                <a:gd name="connsiteY54" fmla="*/ 634895 h 1089338"/>
                <a:gd name="connsiteX55" fmla="*/ 251749 w 907098"/>
                <a:gd name="connsiteY55" fmla="*/ 524938 h 1089338"/>
                <a:gd name="connsiteX56" fmla="*/ 262340 w 907098"/>
                <a:gd name="connsiteY56" fmla="*/ 458150 h 1089338"/>
                <a:gd name="connsiteX57" fmla="*/ 198795 w 907098"/>
                <a:gd name="connsiteY57" fmla="*/ 449191 h 1089338"/>
                <a:gd name="connsiteX58" fmla="*/ 62744 w 907098"/>
                <a:gd name="connsiteY58" fmla="*/ 586025 h 1089338"/>
                <a:gd name="connsiteX59" fmla="*/ 80667 w 907098"/>
                <a:gd name="connsiteY59" fmla="*/ 738335 h 1089338"/>
                <a:gd name="connsiteX60" fmla="*/ 105922 w 907098"/>
                <a:gd name="connsiteY60" fmla="*/ 766027 h 1089338"/>
                <a:gd name="connsiteX61" fmla="*/ 101848 w 907098"/>
                <a:gd name="connsiteY61" fmla="*/ 788018 h 1089338"/>
                <a:gd name="connsiteX62" fmla="*/ 79852 w 907098"/>
                <a:gd name="connsiteY62" fmla="*/ 790462 h 1089338"/>
                <a:gd name="connsiteX63" fmla="*/ 14 w 907098"/>
                <a:gd name="connsiteY63" fmla="*/ 648741 h 1089338"/>
                <a:gd name="connsiteX64" fmla="*/ 43192 w 907098"/>
                <a:gd name="connsiteY64" fmla="*/ 546115 h 1089338"/>
                <a:gd name="connsiteX65" fmla="*/ 124660 w 907098"/>
                <a:gd name="connsiteY65" fmla="*/ 463852 h 1089338"/>
                <a:gd name="connsiteX66" fmla="*/ 136880 w 907098"/>
                <a:gd name="connsiteY66" fmla="*/ 437788 h 1089338"/>
                <a:gd name="connsiteX67" fmla="*/ 186575 w 907098"/>
                <a:gd name="connsiteY67" fmla="*/ 349008 h 1089338"/>
                <a:gd name="connsiteX68" fmla="*/ 190648 w 907098"/>
                <a:gd name="connsiteY68" fmla="*/ 343307 h 1089338"/>
                <a:gd name="connsiteX69" fmla="*/ 168652 w 907098"/>
                <a:gd name="connsiteY69" fmla="*/ 314800 h 1089338"/>
                <a:gd name="connsiteX70" fmla="*/ 196351 w 907098"/>
                <a:gd name="connsiteY70" fmla="*/ 237424 h 1089338"/>
                <a:gd name="connsiteX71" fmla="*/ 331588 w 907098"/>
                <a:gd name="connsiteY71" fmla="*/ 199957 h 1089338"/>
                <a:gd name="connsiteX72" fmla="*/ 413870 w 907098"/>
                <a:gd name="connsiteY72" fmla="*/ 137241 h 1089338"/>
                <a:gd name="connsiteX73" fmla="*/ 492894 w 907098"/>
                <a:gd name="connsiteY73" fmla="*/ 17512 h 1089338"/>
                <a:gd name="connsiteX74" fmla="*/ 568659 w 907098"/>
                <a:gd name="connsiteY74" fmla="*/ 19140 h 1089338"/>
                <a:gd name="connsiteX75" fmla="*/ 663976 w 907098"/>
                <a:gd name="connsiteY75" fmla="*/ 162491 h 1089338"/>
                <a:gd name="connsiteX76" fmla="*/ 703081 w 907098"/>
                <a:gd name="connsiteY76" fmla="*/ 190998 h 1089338"/>
                <a:gd name="connsiteX77" fmla="*/ 865202 w 907098"/>
                <a:gd name="connsiteY77" fmla="*/ 237424 h 1089338"/>
                <a:gd name="connsiteX78" fmla="*/ 891271 w 907098"/>
                <a:gd name="connsiteY78" fmla="*/ 317244 h 1089338"/>
                <a:gd name="connsiteX79" fmla="*/ 780475 w 907098"/>
                <a:gd name="connsiteY79" fmla="*/ 460594 h 1089338"/>
                <a:gd name="connsiteX80" fmla="*/ 773143 w 907098"/>
                <a:gd name="connsiteY80" fmla="*/ 485028 h 1089338"/>
                <a:gd name="connsiteX81" fmla="*/ 772329 w 907098"/>
                <a:gd name="connsiteY81" fmla="*/ 523309 h 1089338"/>
                <a:gd name="connsiteX82" fmla="*/ 756849 w 907098"/>
                <a:gd name="connsiteY82" fmla="*/ 537970 h 1089338"/>
                <a:gd name="connsiteX83" fmla="*/ 737297 w 907098"/>
                <a:gd name="connsiteY83" fmla="*/ 526568 h 1089338"/>
                <a:gd name="connsiteX84" fmla="*/ 737297 w 907098"/>
                <a:gd name="connsiteY84" fmla="*/ 455707 h 1089338"/>
                <a:gd name="connsiteX85" fmla="*/ 756849 w 907098"/>
                <a:gd name="connsiteY85" fmla="*/ 427200 h 1089338"/>
                <a:gd name="connsiteX86" fmla="*/ 857870 w 907098"/>
                <a:gd name="connsiteY86" fmla="*/ 297696 h 1089338"/>
                <a:gd name="connsiteX87" fmla="*/ 852167 w 907098"/>
                <a:gd name="connsiteY87" fmla="*/ 276519 h 1089338"/>
                <a:gd name="connsiteX88" fmla="*/ 754406 w 907098"/>
                <a:gd name="connsiteY88" fmla="*/ 250455 h 1089338"/>
                <a:gd name="connsiteX89" fmla="*/ 665606 w 907098"/>
                <a:gd name="connsiteY89" fmla="*/ 223577 h 1089338"/>
                <a:gd name="connsiteX90" fmla="*/ 641980 w 907098"/>
                <a:gd name="connsiteY90" fmla="*/ 200772 h 1089338"/>
                <a:gd name="connsiteX91" fmla="*/ 538516 w 907098"/>
                <a:gd name="connsiteY91" fmla="*/ 48462 h 1089338"/>
                <a:gd name="connsiteX92" fmla="*/ 529554 w 907098"/>
                <a:gd name="connsiteY92" fmla="*/ 37874 h 1089338"/>
                <a:gd name="connsiteX93" fmla="*/ 458677 w 907098"/>
                <a:gd name="connsiteY93" fmla="*/ 138870 h 1089338"/>
                <a:gd name="connsiteX94" fmla="*/ 426090 w 907098"/>
                <a:gd name="connsiteY94" fmla="*/ 188554 h 1089338"/>
                <a:gd name="connsiteX95" fmla="*/ 356028 w 907098"/>
                <a:gd name="connsiteY95" fmla="*/ 234166 h 1089338"/>
                <a:gd name="connsiteX96" fmla="*/ 259081 w 907098"/>
                <a:gd name="connsiteY96" fmla="*/ 261859 h 1089338"/>
                <a:gd name="connsiteX97" fmla="*/ 193092 w 907098"/>
                <a:gd name="connsiteY97" fmla="*/ 280592 h 1089338"/>
                <a:gd name="connsiteX98" fmla="*/ 285151 w 907098"/>
                <a:gd name="connsiteY98" fmla="*/ 366113 h 1089338"/>
                <a:gd name="connsiteX99" fmla="*/ 255822 w 907098"/>
                <a:gd name="connsiteY99" fmla="*/ 327018 h 1089338"/>
                <a:gd name="connsiteX100" fmla="*/ 266413 w 907098"/>
                <a:gd name="connsiteY100" fmla="*/ 285478 h 1089338"/>
                <a:gd name="connsiteX101" fmla="*/ 316109 w 907098"/>
                <a:gd name="connsiteY101" fmla="*/ 270818 h 1089338"/>
                <a:gd name="connsiteX102" fmla="*/ 339734 w 907098"/>
                <a:gd name="connsiteY102" fmla="*/ 285478 h 1089338"/>
                <a:gd name="connsiteX103" fmla="*/ 320997 w 907098"/>
                <a:gd name="connsiteY103" fmla="*/ 310728 h 1089338"/>
                <a:gd name="connsiteX104" fmla="*/ 299001 w 907098"/>
                <a:gd name="connsiteY104" fmla="*/ 318058 h 1089338"/>
                <a:gd name="connsiteX105" fmla="*/ 338920 w 907098"/>
                <a:gd name="connsiteY105" fmla="*/ 339235 h 1089338"/>
                <a:gd name="connsiteX106" fmla="*/ 401650 w 907098"/>
                <a:gd name="connsiteY106" fmla="*/ 370186 h 1089338"/>
                <a:gd name="connsiteX107" fmla="*/ 521408 w 907098"/>
                <a:gd name="connsiteY107" fmla="*/ 388104 h 1089338"/>
                <a:gd name="connsiteX108" fmla="*/ 604505 w 907098"/>
                <a:gd name="connsiteY108" fmla="*/ 388104 h 1089338"/>
                <a:gd name="connsiteX109" fmla="*/ 636277 w 907098"/>
                <a:gd name="connsiteY109" fmla="*/ 447562 h 1089338"/>
                <a:gd name="connsiteX110" fmla="*/ 636277 w 907098"/>
                <a:gd name="connsiteY110" fmla="*/ 553446 h 1089338"/>
                <a:gd name="connsiteX111" fmla="*/ 672938 w 907098"/>
                <a:gd name="connsiteY111" fmla="*/ 580324 h 1089338"/>
                <a:gd name="connsiteX112" fmla="*/ 377210 w 907098"/>
                <a:gd name="connsiteY112" fmla="*/ 509463 h 1089338"/>
                <a:gd name="connsiteX113" fmla="*/ 377210 w 907098"/>
                <a:gd name="connsiteY113" fmla="*/ 411724 h 1089338"/>
                <a:gd name="connsiteX114" fmla="*/ 352769 w 907098"/>
                <a:gd name="connsiteY114" fmla="*/ 379145 h 1089338"/>
                <a:gd name="connsiteX115" fmla="*/ 319368 w 907098"/>
                <a:gd name="connsiteY115" fmla="*/ 382403 h 1089338"/>
                <a:gd name="connsiteX116" fmla="*/ 302259 w 907098"/>
                <a:gd name="connsiteY116" fmla="*/ 446747 h 1089338"/>
                <a:gd name="connsiteX117" fmla="*/ 308777 w 907098"/>
                <a:gd name="connsiteY117" fmla="*/ 491544 h 1089338"/>
                <a:gd name="connsiteX118" fmla="*/ 299001 w 907098"/>
                <a:gd name="connsiteY118" fmla="*/ 601500 h 1089338"/>
                <a:gd name="connsiteX119" fmla="*/ 339734 w 907098"/>
                <a:gd name="connsiteY119" fmla="*/ 643854 h 1089338"/>
                <a:gd name="connsiteX120" fmla="*/ 376395 w 907098"/>
                <a:gd name="connsiteY120" fmla="*/ 602315 h 1089338"/>
                <a:gd name="connsiteX121" fmla="*/ 377210 w 907098"/>
                <a:gd name="connsiteY121" fmla="*/ 509463 h 1089338"/>
                <a:gd name="connsiteX122" fmla="*/ 491265 w 907098"/>
                <a:gd name="connsiteY122" fmla="*/ 515165 h 1089338"/>
                <a:gd name="connsiteX123" fmla="*/ 491265 w 907098"/>
                <a:gd name="connsiteY123" fmla="*/ 429643 h 1089338"/>
                <a:gd name="connsiteX124" fmla="*/ 457048 w 907098"/>
                <a:gd name="connsiteY124" fmla="*/ 390548 h 1089338"/>
                <a:gd name="connsiteX125" fmla="*/ 418758 w 907098"/>
                <a:gd name="connsiteY125" fmla="*/ 428014 h 1089338"/>
                <a:gd name="connsiteX126" fmla="*/ 418758 w 907098"/>
                <a:gd name="connsiteY126" fmla="*/ 603129 h 1089338"/>
                <a:gd name="connsiteX127" fmla="*/ 455419 w 907098"/>
                <a:gd name="connsiteY127" fmla="*/ 643039 h 1089338"/>
                <a:gd name="connsiteX128" fmla="*/ 492079 w 907098"/>
                <a:gd name="connsiteY128" fmla="*/ 602315 h 1089338"/>
                <a:gd name="connsiteX129" fmla="*/ 491265 w 907098"/>
                <a:gd name="connsiteY129" fmla="*/ 515165 h 1089338"/>
                <a:gd name="connsiteX130" fmla="*/ 597173 w 907098"/>
                <a:gd name="connsiteY130" fmla="*/ 526568 h 1089338"/>
                <a:gd name="connsiteX131" fmla="*/ 597173 w 907098"/>
                <a:gd name="connsiteY131" fmla="*/ 447562 h 1089338"/>
                <a:gd name="connsiteX132" fmla="*/ 553995 w 907098"/>
                <a:gd name="connsiteY132" fmla="*/ 415797 h 1089338"/>
                <a:gd name="connsiteX133" fmla="*/ 532813 w 907098"/>
                <a:gd name="connsiteY133" fmla="*/ 450820 h 1089338"/>
                <a:gd name="connsiteX134" fmla="*/ 532813 w 907098"/>
                <a:gd name="connsiteY134" fmla="*/ 601500 h 1089338"/>
                <a:gd name="connsiteX135" fmla="*/ 536886 w 907098"/>
                <a:gd name="connsiteY135" fmla="*/ 621048 h 1089338"/>
                <a:gd name="connsiteX136" fmla="*/ 571918 w 907098"/>
                <a:gd name="connsiteY136" fmla="*/ 640596 h 1089338"/>
                <a:gd name="connsiteX137" fmla="*/ 597987 w 907098"/>
                <a:gd name="connsiteY137" fmla="*/ 601500 h 1089338"/>
                <a:gd name="connsiteX138" fmla="*/ 597173 w 907098"/>
                <a:gd name="connsiteY138" fmla="*/ 526568 h 1089338"/>
                <a:gd name="connsiteX139" fmla="*/ 191463 w 907098"/>
                <a:gd name="connsiteY139" fmla="*/ 635709 h 1089338"/>
                <a:gd name="connsiteX140" fmla="*/ 217533 w 907098"/>
                <a:gd name="connsiteY140" fmla="*/ 645483 h 1089338"/>
                <a:gd name="connsiteX141" fmla="*/ 258267 w 907098"/>
                <a:gd name="connsiteY141" fmla="*/ 622677 h 1089338"/>
                <a:gd name="connsiteX142" fmla="*/ 258267 w 907098"/>
                <a:gd name="connsiteY142" fmla="*/ 571364 h 1089338"/>
                <a:gd name="connsiteX143" fmla="*/ 191463 w 907098"/>
                <a:gd name="connsiteY143" fmla="*/ 635709 h 1089338"/>
                <a:gd name="connsiteX144" fmla="*/ 247676 w 907098"/>
                <a:gd name="connsiteY144" fmla="*/ 395434 h 1089338"/>
                <a:gd name="connsiteX145" fmla="*/ 180872 w 907098"/>
                <a:gd name="connsiteY145" fmla="*/ 405208 h 1089338"/>
                <a:gd name="connsiteX146" fmla="*/ 247676 w 907098"/>
                <a:gd name="connsiteY146" fmla="*/ 395434 h 108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907098" h="1089338">
                  <a:moveTo>
                    <a:pt x="672938" y="580324"/>
                  </a:moveTo>
                  <a:cubicBezTo>
                    <a:pt x="670494" y="534712"/>
                    <a:pt x="665606" y="490730"/>
                    <a:pt x="668050" y="447562"/>
                  </a:cubicBezTo>
                  <a:cubicBezTo>
                    <a:pt x="668864" y="432086"/>
                    <a:pt x="684343" y="416611"/>
                    <a:pt x="694934" y="401950"/>
                  </a:cubicBezTo>
                  <a:cubicBezTo>
                    <a:pt x="716116" y="373443"/>
                    <a:pt x="738927" y="345751"/>
                    <a:pt x="761738" y="315615"/>
                  </a:cubicBezTo>
                  <a:cubicBezTo>
                    <a:pt x="722633" y="303397"/>
                    <a:pt x="685973" y="290366"/>
                    <a:pt x="648497" y="281406"/>
                  </a:cubicBezTo>
                  <a:cubicBezTo>
                    <a:pt x="626501" y="275704"/>
                    <a:pt x="610207" y="265116"/>
                    <a:pt x="597987" y="245569"/>
                  </a:cubicBezTo>
                  <a:cubicBezTo>
                    <a:pt x="576806" y="212989"/>
                    <a:pt x="553995" y="180410"/>
                    <a:pt x="531184" y="147015"/>
                  </a:cubicBezTo>
                  <a:cubicBezTo>
                    <a:pt x="504299" y="186111"/>
                    <a:pt x="479044" y="226021"/>
                    <a:pt x="448901" y="261044"/>
                  </a:cubicBezTo>
                  <a:cubicBezTo>
                    <a:pt x="437496" y="274076"/>
                    <a:pt x="413870" y="278148"/>
                    <a:pt x="395132" y="283035"/>
                  </a:cubicBezTo>
                  <a:cubicBezTo>
                    <a:pt x="391059" y="283849"/>
                    <a:pt x="378024" y="270818"/>
                    <a:pt x="378839" y="266745"/>
                  </a:cubicBezTo>
                  <a:cubicBezTo>
                    <a:pt x="381283" y="257786"/>
                    <a:pt x="389430" y="246383"/>
                    <a:pt x="396762" y="244754"/>
                  </a:cubicBezTo>
                  <a:cubicBezTo>
                    <a:pt x="413870" y="241496"/>
                    <a:pt x="423646" y="233351"/>
                    <a:pt x="432608" y="219505"/>
                  </a:cubicBezTo>
                  <a:cubicBezTo>
                    <a:pt x="457048" y="182038"/>
                    <a:pt x="482303" y="145386"/>
                    <a:pt x="507558" y="108734"/>
                  </a:cubicBezTo>
                  <a:cubicBezTo>
                    <a:pt x="523037" y="86743"/>
                    <a:pt x="536886" y="86743"/>
                    <a:pt x="552365" y="109549"/>
                  </a:cubicBezTo>
                  <a:cubicBezTo>
                    <a:pt x="575991" y="144572"/>
                    <a:pt x="602061" y="178781"/>
                    <a:pt x="623242" y="215433"/>
                  </a:cubicBezTo>
                  <a:cubicBezTo>
                    <a:pt x="638721" y="240681"/>
                    <a:pt x="663161" y="243940"/>
                    <a:pt x="686787" y="251270"/>
                  </a:cubicBezTo>
                  <a:cubicBezTo>
                    <a:pt x="724262" y="263487"/>
                    <a:pt x="761738" y="272447"/>
                    <a:pt x="799213" y="284664"/>
                  </a:cubicBezTo>
                  <a:cubicBezTo>
                    <a:pt x="806545" y="287107"/>
                    <a:pt x="811433" y="296067"/>
                    <a:pt x="819580" y="303397"/>
                  </a:cubicBezTo>
                  <a:cubicBezTo>
                    <a:pt x="795954" y="335163"/>
                    <a:pt x="772329" y="365298"/>
                    <a:pt x="749517" y="395434"/>
                  </a:cubicBezTo>
                  <a:cubicBezTo>
                    <a:pt x="738927" y="410095"/>
                    <a:pt x="725892" y="423127"/>
                    <a:pt x="716930" y="438602"/>
                  </a:cubicBezTo>
                  <a:cubicBezTo>
                    <a:pt x="712042" y="447562"/>
                    <a:pt x="711228" y="458965"/>
                    <a:pt x="711228" y="469553"/>
                  </a:cubicBezTo>
                  <a:cubicBezTo>
                    <a:pt x="712042" y="516794"/>
                    <a:pt x="714486" y="564034"/>
                    <a:pt x="716116" y="612089"/>
                  </a:cubicBezTo>
                  <a:cubicBezTo>
                    <a:pt x="716116" y="625935"/>
                    <a:pt x="701451" y="637338"/>
                    <a:pt x="686787" y="632451"/>
                  </a:cubicBezTo>
                  <a:cubicBezTo>
                    <a:pt x="671308" y="626750"/>
                    <a:pt x="655829" y="622677"/>
                    <a:pt x="639536" y="617790"/>
                  </a:cubicBezTo>
                  <a:cubicBezTo>
                    <a:pt x="639536" y="625121"/>
                    <a:pt x="639536" y="632451"/>
                    <a:pt x="639536" y="641410"/>
                  </a:cubicBezTo>
                  <a:cubicBezTo>
                    <a:pt x="671308" y="652813"/>
                    <a:pt x="703895" y="664216"/>
                    <a:pt x="736482" y="676433"/>
                  </a:cubicBezTo>
                  <a:cubicBezTo>
                    <a:pt x="736482" y="651184"/>
                    <a:pt x="737297" y="626750"/>
                    <a:pt x="736482" y="602315"/>
                  </a:cubicBezTo>
                  <a:cubicBezTo>
                    <a:pt x="735668" y="586839"/>
                    <a:pt x="745444" y="577880"/>
                    <a:pt x="756849" y="577066"/>
                  </a:cubicBezTo>
                  <a:cubicBezTo>
                    <a:pt x="769884" y="576251"/>
                    <a:pt x="777216" y="587654"/>
                    <a:pt x="778031" y="601500"/>
                  </a:cubicBezTo>
                  <a:cubicBezTo>
                    <a:pt x="779661" y="623491"/>
                    <a:pt x="781290" y="644669"/>
                    <a:pt x="782105" y="666659"/>
                  </a:cubicBezTo>
                  <a:cubicBezTo>
                    <a:pt x="783734" y="702497"/>
                    <a:pt x="749517" y="731818"/>
                    <a:pt x="716930" y="712271"/>
                  </a:cubicBezTo>
                  <a:cubicBezTo>
                    <a:pt x="705525" y="705755"/>
                    <a:pt x="691675" y="704126"/>
                    <a:pt x="679455" y="700054"/>
                  </a:cubicBezTo>
                  <a:cubicBezTo>
                    <a:pt x="667235" y="695981"/>
                    <a:pt x="655015" y="690280"/>
                    <a:pt x="640351" y="685393"/>
                  </a:cubicBezTo>
                  <a:cubicBezTo>
                    <a:pt x="642795" y="734262"/>
                    <a:pt x="613466" y="766027"/>
                    <a:pt x="583323" y="796978"/>
                  </a:cubicBezTo>
                  <a:cubicBezTo>
                    <a:pt x="560512" y="819784"/>
                    <a:pt x="547477" y="844218"/>
                    <a:pt x="549107" y="879241"/>
                  </a:cubicBezTo>
                  <a:cubicBezTo>
                    <a:pt x="552365" y="939513"/>
                    <a:pt x="549921" y="999786"/>
                    <a:pt x="549921" y="1060058"/>
                  </a:cubicBezTo>
                  <a:cubicBezTo>
                    <a:pt x="549921" y="1069832"/>
                    <a:pt x="547477" y="1079606"/>
                    <a:pt x="545848" y="1088565"/>
                  </a:cubicBezTo>
                  <a:cubicBezTo>
                    <a:pt x="510817" y="1091009"/>
                    <a:pt x="509187" y="1089380"/>
                    <a:pt x="509187" y="1057614"/>
                  </a:cubicBezTo>
                  <a:cubicBezTo>
                    <a:pt x="509187" y="985939"/>
                    <a:pt x="510002" y="915079"/>
                    <a:pt x="508373" y="843404"/>
                  </a:cubicBezTo>
                  <a:cubicBezTo>
                    <a:pt x="508373" y="825485"/>
                    <a:pt x="514890" y="813267"/>
                    <a:pt x="526296" y="801050"/>
                  </a:cubicBezTo>
                  <a:cubicBezTo>
                    <a:pt x="545033" y="779874"/>
                    <a:pt x="562956" y="758697"/>
                    <a:pt x="581694" y="737520"/>
                  </a:cubicBezTo>
                  <a:cubicBezTo>
                    <a:pt x="597173" y="719601"/>
                    <a:pt x="599617" y="700054"/>
                    <a:pt x="597173" y="676433"/>
                  </a:cubicBezTo>
                  <a:cubicBezTo>
                    <a:pt x="568659" y="686207"/>
                    <a:pt x="542589" y="683764"/>
                    <a:pt x="518964" y="665845"/>
                  </a:cubicBezTo>
                  <a:cubicBezTo>
                    <a:pt x="515705" y="663402"/>
                    <a:pt x="507558" y="664216"/>
                    <a:pt x="503485" y="666659"/>
                  </a:cubicBezTo>
                  <a:cubicBezTo>
                    <a:pt x="459492" y="690280"/>
                    <a:pt x="437496" y="688651"/>
                    <a:pt x="398391" y="657700"/>
                  </a:cubicBezTo>
                  <a:cubicBezTo>
                    <a:pt x="380468" y="674804"/>
                    <a:pt x="360101" y="686207"/>
                    <a:pt x="334032" y="682135"/>
                  </a:cubicBezTo>
                  <a:cubicBezTo>
                    <a:pt x="323441" y="680506"/>
                    <a:pt x="312035" y="679691"/>
                    <a:pt x="303889" y="673176"/>
                  </a:cubicBezTo>
                  <a:cubicBezTo>
                    <a:pt x="289224" y="661773"/>
                    <a:pt x="281078" y="666659"/>
                    <a:pt x="276189" y="674804"/>
                  </a:cubicBezTo>
                  <a:cubicBezTo>
                    <a:pt x="297371" y="709013"/>
                    <a:pt x="318553" y="740778"/>
                    <a:pt x="338105" y="773358"/>
                  </a:cubicBezTo>
                  <a:cubicBezTo>
                    <a:pt x="344623" y="783946"/>
                    <a:pt x="347067" y="797792"/>
                    <a:pt x="329958" y="805937"/>
                  </a:cubicBezTo>
                  <a:cubicBezTo>
                    <a:pt x="316109" y="812453"/>
                    <a:pt x="308777" y="805937"/>
                    <a:pt x="303074" y="792905"/>
                  </a:cubicBezTo>
                  <a:cubicBezTo>
                    <a:pt x="286780" y="754625"/>
                    <a:pt x="265599" y="717973"/>
                    <a:pt x="228123" y="698425"/>
                  </a:cubicBezTo>
                  <a:cubicBezTo>
                    <a:pt x="206127" y="687022"/>
                    <a:pt x="180872" y="682135"/>
                    <a:pt x="157247" y="673990"/>
                  </a:cubicBezTo>
                  <a:cubicBezTo>
                    <a:pt x="149100" y="670732"/>
                    <a:pt x="136880" y="667474"/>
                    <a:pt x="134435" y="661773"/>
                  </a:cubicBezTo>
                  <a:cubicBezTo>
                    <a:pt x="131992" y="654442"/>
                    <a:pt x="136065" y="641410"/>
                    <a:pt x="142582" y="634895"/>
                  </a:cubicBezTo>
                  <a:cubicBezTo>
                    <a:pt x="178428" y="597428"/>
                    <a:pt x="215089" y="561591"/>
                    <a:pt x="251749" y="524938"/>
                  </a:cubicBezTo>
                  <a:cubicBezTo>
                    <a:pt x="275375" y="501318"/>
                    <a:pt x="273745" y="474440"/>
                    <a:pt x="262340" y="458150"/>
                  </a:cubicBezTo>
                  <a:cubicBezTo>
                    <a:pt x="244417" y="434530"/>
                    <a:pt x="219977" y="428829"/>
                    <a:pt x="198795" y="449191"/>
                  </a:cubicBezTo>
                  <a:cubicBezTo>
                    <a:pt x="151544" y="493173"/>
                    <a:pt x="104293" y="537970"/>
                    <a:pt x="62744" y="586025"/>
                  </a:cubicBezTo>
                  <a:cubicBezTo>
                    <a:pt x="29342" y="625121"/>
                    <a:pt x="35045" y="697610"/>
                    <a:pt x="80667" y="738335"/>
                  </a:cubicBezTo>
                  <a:cubicBezTo>
                    <a:pt x="89628" y="746480"/>
                    <a:pt x="99404" y="755439"/>
                    <a:pt x="105922" y="766027"/>
                  </a:cubicBezTo>
                  <a:cubicBezTo>
                    <a:pt x="109180" y="770914"/>
                    <a:pt x="106736" y="783946"/>
                    <a:pt x="101848" y="788018"/>
                  </a:cubicBezTo>
                  <a:cubicBezTo>
                    <a:pt x="96960" y="792091"/>
                    <a:pt x="83926" y="793720"/>
                    <a:pt x="79852" y="790462"/>
                  </a:cubicBezTo>
                  <a:cubicBezTo>
                    <a:pt x="35045" y="753810"/>
                    <a:pt x="-801" y="710642"/>
                    <a:pt x="14" y="648741"/>
                  </a:cubicBezTo>
                  <a:cubicBezTo>
                    <a:pt x="828" y="609645"/>
                    <a:pt x="15492" y="574622"/>
                    <a:pt x="43192" y="546115"/>
                  </a:cubicBezTo>
                  <a:cubicBezTo>
                    <a:pt x="70076" y="518423"/>
                    <a:pt x="98590" y="491544"/>
                    <a:pt x="124660" y="463852"/>
                  </a:cubicBezTo>
                  <a:cubicBezTo>
                    <a:pt x="131177" y="457336"/>
                    <a:pt x="136880" y="446747"/>
                    <a:pt x="136880" y="437788"/>
                  </a:cubicBezTo>
                  <a:cubicBezTo>
                    <a:pt x="136880" y="398693"/>
                    <a:pt x="148285" y="366113"/>
                    <a:pt x="186575" y="349008"/>
                  </a:cubicBezTo>
                  <a:cubicBezTo>
                    <a:pt x="188204" y="348194"/>
                    <a:pt x="189019" y="345751"/>
                    <a:pt x="190648" y="343307"/>
                  </a:cubicBezTo>
                  <a:cubicBezTo>
                    <a:pt x="183316" y="333533"/>
                    <a:pt x="175984" y="324574"/>
                    <a:pt x="168652" y="314800"/>
                  </a:cubicBezTo>
                  <a:cubicBezTo>
                    <a:pt x="139324" y="276519"/>
                    <a:pt x="158061" y="249641"/>
                    <a:pt x="196351" y="237424"/>
                  </a:cubicBezTo>
                  <a:cubicBezTo>
                    <a:pt x="241158" y="223577"/>
                    <a:pt x="285966" y="208917"/>
                    <a:pt x="331588" y="199957"/>
                  </a:cubicBezTo>
                  <a:cubicBezTo>
                    <a:pt x="370692" y="191812"/>
                    <a:pt x="394318" y="169007"/>
                    <a:pt x="413870" y="137241"/>
                  </a:cubicBezTo>
                  <a:cubicBezTo>
                    <a:pt x="439125" y="96517"/>
                    <a:pt x="467639" y="58236"/>
                    <a:pt x="492894" y="17512"/>
                  </a:cubicBezTo>
                  <a:cubicBezTo>
                    <a:pt x="507558" y="-5294"/>
                    <a:pt x="551551" y="-6923"/>
                    <a:pt x="568659" y="19140"/>
                  </a:cubicBezTo>
                  <a:cubicBezTo>
                    <a:pt x="599617" y="67195"/>
                    <a:pt x="633019" y="113621"/>
                    <a:pt x="663976" y="162491"/>
                  </a:cubicBezTo>
                  <a:cubicBezTo>
                    <a:pt x="673752" y="177966"/>
                    <a:pt x="686787" y="186111"/>
                    <a:pt x="703081" y="190998"/>
                  </a:cubicBezTo>
                  <a:cubicBezTo>
                    <a:pt x="756849" y="207288"/>
                    <a:pt x="811433" y="221134"/>
                    <a:pt x="865202" y="237424"/>
                  </a:cubicBezTo>
                  <a:cubicBezTo>
                    <a:pt x="911638" y="251270"/>
                    <a:pt x="918156" y="284664"/>
                    <a:pt x="891271" y="317244"/>
                  </a:cubicBezTo>
                  <a:cubicBezTo>
                    <a:pt x="852167" y="363670"/>
                    <a:pt x="816321" y="412539"/>
                    <a:pt x="780475" y="460594"/>
                  </a:cubicBezTo>
                  <a:cubicBezTo>
                    <a:pt x="775587" y="467109"/>
                    <a:pt x="773958" y="476069"/>
                    <a:pt x="773143" y="485028"/>
                  </a:cubicBezTo>
                  <a:cubicBezTo>
                    <a:pt x="772329" y="498060"/>
                    <a:pt x="774772" y="511092"/>
                    <a:pt x="772329" y="523309"/>
                  </a:cubicBezTo>
                  <a:cubicBezTo>
                    <a:pt x="771514" y="529011"/>
                    <a:pt x="762552" y="537970"/>
                    <a:pt x="756849" y="537970"/>
                  </a:cubicBezTo>
                  <a:cubicBezTo>
                    <a:pt x="750332" y="537970"/>
                    <a:pt x="738112" y="531454"/>
                    <a:pt x="737297" y="526568"/>
                  </a:cubicBezTo>
                  <a:cubicBezTo>
                    <a:pt x="734853" y="502947"/>
                    <a:pt x="734039" y="478512"/>
                    <a:pt x="737297" y="455707"/>
                  </a:cubicBezTo>
                  <a:cubicBezTo>
                    <a:pt x="738927" y="445119"/>
                    <a:pt x="749517" y="436159"/>
                    <a:pt x="756849" y="427200"/>
                  </a:cubicBezTo>
                  <a:cubicBezTo>
                    <a:pt x="790251" y="384032"/>
                    <a:pt x="823653" y="340049"/>
                    <a:pt x="857870" y="297696"/>
                  </a:cubicBezTo>
                  <a:cubicBezTo>
                    <a:pt x="866016" y="287107"/>
                    <a:pt x="864387" y="279777"/>
                    <a:pt x="852167" y="276519"/>
                  </a:cubicBezTo>
                  <a:cubicBezTo>
                    <a:pt x="819580" y="267560"/>
                    <a:pt x="786993" y="259415"/>
                    <a:pt x="754406" y="250455"/>
                  </a:cubicBezTo>
                  <a:cubicBezTo>
                    <a:pt x="724262" y="242311"/>
                    <a:pt x="694934" y="234166"/>
                    <a:pt x="665606" y="223577"/>
                  </a:cubicBezTo>
                  <a:cubicBezTo>
                    <a:pt x="655829" y="220319"/>
                    <a:pt x="647683" y="209731"/>
                    <a:pt x="641980" y="200772"/>
                  </a:cubicBezTo>
                  <a:cubicBezTo>
                    <a:pt x="606949" y="150273"/>
                    <a:pt x="573547" y="99775"/>
                    <a:pt x="538516" y="48462"/>
                  </a:cubicBezTo>
                  <a:cubicBezTo>
                    <a:pt x="536072" y="45204"/>
                    <a:pt x="533628" y="41946"/>
                    <a:pt x="529554" y="37874"/>
                  </a:cubicBezTo>
                  <a:cubicBezTo>
                    <a:pt x="505114" y="72082"/>
                    <a:pt x="482303" y="105476"/>
                    <a:pt x="458677" y="138870"/>
                  </a:cubicBezTo>
                  <a:cubicBezTo>
                    <a:pt x="447272" y="155160"/>
                    <a:pt x="435052" y="171450"/>
                    <a:pt x="426090" y="188554"/>
                  </a:cubicBezTo>
                  <a:cubicBezTo>
                    <a:pt x="411426" y="218690"/>
                    <a:pt x="385356" y="227650"/>
                    <a:pt x="356028" y="234166"/>
                  </a:cubicBezTo>
                  <a:cubicBezTo>
                    <a:pt x="323441" y="242311"/>
                    <a:pt x="291669" y="252899"/>
                    <a:pt x="259081" y="261859"/>
                  </a:cubicBezTo>
                  <a:cubicBezTo>
                    <a:pt x="238714" y="267560"/>
                    <a:pt x="217533" y="274076"/>
                    <a:pt x="193092" y="280592"/>
                  </a:cubicBezTo>
                  <a:cubicBezTo>
                    <a:pt x="217533" y="316429"/>
                    <a:pt x="236270" y="352267"/>
                    <a:pt x="285151" y="366113"/>
                  </a:cubicBezTo>
                  <a:cubicBezTo>
                    <a:pt x="273745" y="350638"/>
                    <a:pt x="264784" y="338420"/>
                    <a:pt x="255822" y="327018"/>
                  </a:cubicBezTo>
                  <a:cubicBezTo>
                    <a:pt x="239529" y="307470"/>
                    <a:pt x="242788" y="293623"/>
                    <a:pt x="266413" y="285478"/>
                  </a:cubicBezTo>
                  <a:cubicBezTo>
                    <a:pt x="282707" y="279777"/>
                    <a:pt x="299001" y="274890"/>
                    <a:pt x="316109" y="270818"/>
                  </a:cubicBezTo>
                  <a:cubicBezTo>
                    <a:pt x="327514" y="268374"/>
                    <a:pt x="338105" y="271632"/>
                    <a:pt x="339734" y="285478"/>
                  </a:cubicBezTo>
                  <a:cubicBezTo>
                    <a:pt x="341364" y="299325"/>
                    <a:pt x="332402" y="306655"/>
                    <a:pt x="320997" y="310728"/>
                  </a:cubicBezTo>
                  <a:cubicBezTo>
                    <a:pt x="313665" y="313171"/>
                    <a:pt x="306333" y="315615"/>
                    <a:pt x="299001" y="318058"/>
                  </a:cubicBezTo>
                  <a:cubicBezTo>
                    <a:pt x="308777" y="335163"/>
                    <a:pt x="321811" y="341678"/>
                    <a:pt x="338920" y="339235"/>
                  </a:cubicBezTo>
                  <a:cubicBezTo>
                    <a:pt x="366619" y="335163"/>
                    <a:pt x="385356" y="352267"/>
                    <a:pt x="401650" y="370186"/>
                  </a:cubicBezTo>
                  <a:cubicBezTo>
                    <a:pt x="453789" y="342493"/>
                    <a:pt x="483118" y="345751"/>
                    <a:pt x="521408" y="388104"/>
                  </a:cubicBezTo>
                  <a:cubicBezTo>
                    <a:pt x="548292" y="371000"/>
                    <a:pt x="576806" y="369371"/>
                    <a:pt x="604505" y="388104"/>
                  </a:cubicBezTo>
                  <a:cubicBezTo>
                    <a:pt x="624872" y="401950"/>
                    <a:pt x="635462" y="423127"/>
                    <a:pt x="636277" y="447562"/>
                  </a:cubicBezTo>
                  <a:cubicBezTo>
                    <a:pt x="637092" y="482585"/>
                    <a:pt x="636277" y="518423"/>
                    <a:pt x="636277" y="553446"/>
                  </a:cubicBezTo>
                  <a:cubicBezTo>
                    <a:pt x="637907" y="577066"/>
                    <a:pt x="645239" y="582767"/>
                    <a:pt x="672938" y="580324"/>
                  </a:cubicBezTo>
                  <a:close/>
                  <a:moveTo>
                    <a:pt x="377210" y="509463"/>
                  </a:moveTo>
                  <a:cubicBezTo>
                    <a:pt x="377210" y="476883"/>
                    <a:pt x="377210" y="444304"/>
                    <a:pt x="377210" y="411724"/>
                  </a:cubicBezTo>
                  <a:cubicBezTo>
                    <a:pt x="377210" y="394620"/>
                    <a:pt x="367433" y="383217"/>
                    <a:pt x="352769" y="379145"/>
                  </a:cubicBezTo>
                  <a:cubicBezTo>
                    <a:pt x="342993" y="376701"/>
                    <a:pt x="329143" y="377516"/>
                    <a:pt x="319368" y="382403"/>
                  </a:cubicBezTo>
                  <a:cubicBezTo>
                    <a:pt x="298186" y="394620"/>
                    <a:pt x="293298" y="419869"/>
                    <a:pt x="302259" y="446747"/>
                  </a:cubicBezTo>
                  <a:cubicBezTo>
                    <a:pt x="307147" y="460594"/>
                    <a:pt x="312850" y="478512"/>
                    <a:pt x="308777" y="491544"/>
                  </a:cubicBezTo>
                  <a:cubicBezTo>
                    <a:pt x="296556" y="528196"/>
                    <a:pt x="299001" y="564034"/>
                    <a:pt x="299001" y="601500"/>
                  </a:cubicBezTo>
                  <a:cubicBezTo>
                    <a:pt x="299001" y="622677"/>
                    <a:pt x="320182" y="643854"/>
                    <a:pt x="339734" y="643854"/>
                  </a:cubicBezTo>
                  <a:cubicBezTo>
                    <a:pt x="359287" y="643039"/>
                    <a:pt x="376395" y="624306"/>
                    <a:pt x="376395" y="602315"/>
                  </a:cubicBezTo>
                  <a:cubicBezTo>
                    <a:pt x="377210" y="570550"/>
                    <a:pt x="377210" y="539599"/>
                    <a:pt x="377210" y="509463"/>
                  </a:cubicBezTo>
                  <a:close/>
                  <a:moveTo>
                    <a:pt x="491265" y="515165"/>
                  </a:moveTo>
                  <a:cubicBezTo>
                    <a:pt x="491265" y="486657"/>
                    <a:pt x="491265" y="458150"/>
                    <a:pt x="491265" y="429643"/>
                  </a:cubicBezTo>
                  <a:cubicBezTo>
                    <a:pt x="491265" y="407652"/>
                    <a:pt x="476600" y="390548"/>
                    <a:pt x="457048" y="390548"/>
                  </a:cubicBezTo>
                  <a:cubicBezTo>
                    <a:pt x="435866" y="390548"/>
                    <a:pt x="418758" y="406838"/>
                    <a:pt x="418758" y="428014"/>
                  </a:cubicBezTo>
                  <a:cubicBezTo>
                    <a:pt x="418758" y="486657"/>
                    <a:pt x="418758" y="544486"/>
                    <a:pt x="418758" y="603129"/>
                  </a:cubicBezTo>
                  <a:cubicBezTo>
                    <a:pt x="418758" y="621862"/>
                    <a:pt x="439125" y="643039"/>
                    <a:pt x="455419" y="643039"/>
                  </a:cubicBezTo>
                  <a:cubicBezTo>
                    <a:pt x="474971" y="643039"/>
                    <a:pt x="492079" y="625121"/>
                    <a:pt x="492079" y="602315"/>
                  </a:cubicBezTo>
                  <a:cubicBezTo>
                    <a:pt x="491265" y="572993"/>
                    <a:pt x="491265" y="544486"/>
                    <a:pt x="491265" y="515165"/>
                  </a:cubicBezTo>
                  <a:close/>
                  <a:moveTo>
                    <a:pt x="597173" y="526568"/>
                  </a:moveTo>
                  <a:cubicBezTo>
                    <a:pt x="597173" y="499689"/>
                    <a:pt x="597987" y="473626"/>
                    <a:pt x="597173" y="447562"/>
                  </a:cubicBezTo>
                  <a:cubicBezTo>
                    <a:pt x="596358" y="423127"/>
                    <a:pt x="575176" y="409281"/>
                    <a:pt x="553995" y="415797"/>
                  </a:cubicBezTo>
                  <a:cubicBezTo>
                    <a:pt x="536886" y="421498"/>
                    <a:pt x="532813" y="436159"/>
                    <a:pt x="532813" y="450820"/>
                  </a:cubicBezTo>
                  <a:cubicBezTo>
                    <a:pt x="531999" y="501318"/>
                    <a:pt x="531999" y="551002"/>
                    <a:pt x="532813" y="601500"/>
                  </a:cubicBezTo>
                  <a:cubicBezTo>
                    <a:pt x="532813" y="608017"/>
                    <a:pt x="534442" y="614532"/>
                    <a:pt x="536886" y="621048"/>
                  </a:cubicBezTo>
                  <a:cubicBezTo>
                    <a:pt x="540960" y="633265"/>
                    <a:pt x="562956" y="646297"/>
                    <a:pt x="571918" y="640596"/>
                  </a:cubicBezTo>
                  <a:cubicBezTo>
                    <a:pt x="587397" y="632451"/>
                    <a:pt x="598802" y="621048"/>
                    <a:pt x="597987" y="601500"/>
                  </a:cubicBezTo>
                  <a:cubicBezTo>
                    <a:pt x="596358" y="577066"/>
                    <a:pt x="597173" y="551817"/>
                    <a:pt x="597173" y="526568"/>
                  </a:cubicBezTo>
                  <a:close/>
                  <a:moveTo>
                    <a:pt x="191463" y="635709"/>
                  </a:moveTo>
                  <a:cubicBezTo>
                    <a:pt x="202868" y="639781"/>
                    <a:pt x="210201" y="642225"/>
                    <a:pt x="217533" y="645483"/>
                  </a:cubicBezTo>
                  <a:cubicBezTo>
                    <a:pt x="237900" y="655257"/>
                    <a:pt x="256637" y="645483"/>
                    <a:pt x="258267" y="622677"/>
                  </a:cubicBezTo>
                  <a:cubicBezTo>
                    <a:pt x="259081" y="606387"/>
                    <a:pt x="258267" y="589283"/>
                    <a:pt x="258267" y="571364"/>
                  </a:cubicBezTo>
                  <a:cubicBezTo>
                    <a:pt x="236270" y="593355"/>
                    <a:pt x="215903" y="612903"/>
                    <a:pt x="191463" y="635709"/>
                  </a:cubicBezTo>
                  <a:close/>
                  <a:moveTo>
                    <a:pt x="247676" y="395434"/>
                  </a:moveTo>
                  <a:cubicBezTo>
                    <a:pt x="223235" y="371000"/>
                    <a:pt x="193092" y="376701"/>
                    <a:pt x="180872" y="405208"/>
                  </a:cubicBezTo>
                  <a:cubicBezTo>
                    <a:pt x="202054" y="401950"/>
                    <a:pt x="224865" y="398693"/>
                    <a:pt x="247676" y="395434"/>
                  </a:cubicBezTo>
                  <a:close/>
                </a:path>
              </a:pathLst>
            </a:custGeom>
            <a:grpFill/>
            <a:ln w="813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008F115C-FE17-8C4D-AD48-B5ADE28EBCA6}"/>
                </a:ext>
              </a:extLst>
            </p:cNvPr>
            <p:cNvSpPr/>
            <p:nvPr/>
          </p:nvSpPr>
          <p:spPr>
            <a:xfrm>
              <a:off x="6180726" y="5019665"/>
              <a:ext cx="131525" cy="228018"/>
            </a:xfrm>
            <a:custGeom>
              <a:avLst/>
              <a:gdLst>
                <a:gd name="connsiteX0" fmla="*/ 87985 w 131525"/>
                <a:gd name="connsiteY0" fmla="*/ 44829 h 228018"/>
                <a:gd name="connsiteX1" fmla="*/ 87985 w 131525"/>
                <a:gd name="connsiteY1" fmla="*/ 28540 h 228018"/>
                <a:gd name="connsiteX2" fmla="*/ 109982 w 131525"/>
                <a:gd name="connsiteY2" fmla="*/ 32 h 228018"/>
                <a:gd name="connsiteX3" fmla="*/ 131163 w 131525"/>
                <a:gd name="connsiteY3" fmla="*/ 26911 h 228018"/>
                <a:gd name="connsiteX4" fmla="*/ 131163 w 131525"/>
                <a:gd name="connsiteY4" fmla="*/ 85554 h 228018"/>
                <a:gd name="connsiteX5" fmla="*/ 131163 w 131525"/>
                <a:gd name="connsiteY5" fmla="*/ 199582 h 228018"/>
                <a:gd name="connsiteX6" fmla="*/ 115684 w 131525"/>
                <a:gd name="connsiteY6" fmla="*/ 227275 h 228018"/>
                <a:gd name="connsiteX7" fmla="*/ 88800 w 131525"/>
                <a:gd name="connsiteY7" fmla="*/ 202840 h 228018"/>
                <a:gd name="connsiteX8" fmla="*/ 59472 w 131525"/>
                <a:gd name="connsiteY8" fmla="*/ 84740 h 228018"/>
                <a:gd name="connsiteX9" fmla="*/ 21996 w 131525"/>
                <a:gd name="connsiteY9" fmla="*/ 44829 h 228018"/>
                <a:gd name="connsiteX10" fmla="*/ 8962 w 131525"/>
                <a:gd name="connsiteY10" fmla="*/ 35870 h 228018"/>
                <a:gd name="connsiteX11" fmla="*/ 0 w 131525"/>
                <a:gd name="connsiteY11" fmla="*/ 9806 h 228018"/>
                <a:gd name="connsiteX12" fmla="*/ 25255 w 131525"/>
                <a:gd name="connsiteY12" fmla="*/ 4105 h 228018"/>
                <a:gd name="connsiteX13" fmla="*/ 87985 w 131525"/>
                <a:gd name="connsiteY13" fmla="*/ 44829 h 22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525" h="228018">
                  <a:moveTo>
                    <a:pt x="87985" y="44829"/>
                  </a:moveTo>
                  <a:cubicBezTo>
                    <a:pt x="87985" y="40757"/>
                    <a:pt x="87985" y="34241"/>
                    <a:pt x="87985" y="28540"/>
                  </a:cubicBezTo>
                  <a:cubicBezTo>
                    <a:pt x="87985" y="13065"/>
                    <a:pt x="94503" y="847"/>
                    <a:pt x="109982" y="32"/>
                  </a:cubicBezTo>
                  <a:cubicBezTo>
                    <a:pt x="126275" y="-782"/>
                    <a:pt x="130348" y="13879"/>
                    <a:pt x="131163" y="26911"/>
                  </a:cubicBezTo>
                  <a:cubicBezTo>
                    <a:pt x="131978" y="46458"/>
                    <a:pt x="131163" y="66006"/>
                    <a:pt x="131163" y="85554"/>
                  </a:cubicBezTo>
                  <a:cubicBezTo>
                    <a:pt x="131163" y="123835"/>
                    <a:pt x="131978" y="161301"/>
                    <a:pt x="131163" y="199582"/>
                  </a:cubicBezTo>
                  <a:cubicBezTo>
                    <a:pt x="131163" y="210985"/>
                    <a:pt x="131163" y="224832"/>
                    <a:pt x="115684" y="227275"/>
                  </a:cubicBezTo>
                  <a:cubicBezTo>
                    <a:pt x="96947" y="230533"/>
                    <a:pt x="88800" y="223203"/>
                    <a:pt x="88800" y="202840"/>
                  </a:cubicBezTo>
                  <a:cubicBezTo>
                    <a:pt x="88800" y="161301"/>
                    <a:pt x="83097" y="120577"/>
                    <a:pt x="59472" y="84740"/>
                  </a:cubicBezTo>
                  <a:cubicBezTo>
                    <a:pt x="49695" y="69264"/>
                    <a:pt x="35031" y="57861"/>
                    <a:pt x="21996" y="44829"/>
                  </a:cubicBezTo>
                  <a:cubicBezTo>
                    <a:pt x="18738" y="40757"/>
                    <a:pt x="10591" y="39943"/>
                    <a:pt x="8962" y="35870"/>
                  </a:cubicBezTo>
                  <a:cubicBezTo>
                    <a:pt x="4888" y="27725"/>
                    <a:pt x="2444" y="18766"/>
                    <a:pt x="0" y="9806"/>
                  </a:cubicBezTo>
                  <a:cubicBezTo>
                    <a:pt x="8962" y="7363"/>
                    <a:pt x="19552" y="847"/>
                    <a:pt x="25255" y="4105"/>
                  </a:cubicBezTo>
                  <a:cubicBezTo>
                    <a:pt x="46437" y="15508"/>
                    <a:pt x="65989" y="30169"/>
                    <a:pt x="87985" y="44829"/>
                  </a:cubicBezTo>
                  <a:close/>
                </a:path>
              </a:pathLst>
            </a:custGeom>
            <a:grp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9601DA43-B243-934C-A5F0-84BF268E656F}"/>
                </a:ext>
              </a:extLst>
            </p:cNvPr>
            <p:cNvSpPr/>
            <p:nvPr/>
          </p:nvSpPr>
          <p:spPr>
            <a:xfrm>
              <a:off x="5866004" y="4302782"/>
              <a:ext cx="163191" cy="139619"/>
            </a:xfrm>
            <a:custGeom>
              <a:avLst/>
              <a:gdLst>
                <a:gd name="connsiteX0" fmla="*/ 163192 w 163191"/>
                <a:gd name="connsiteY0" fmla="*/ 74283 h 139619"/>
                <a:gd name="connsiteX1" fmla="*/ 118384 w 163191"/>
                <a:gd name="connsiteY1" fmla="*/ 138627 h 139619"/>
                <a:gd name="connsiteX2" fmla="*/ 77650 w 163191"/>
                <a:gd name="connsiteY2" fmla="*/ 135370 h 139619"/>
                <a:gd name="connsiteX3" fmla="*/ 28770 w 163191"/>
                <a:gd name="connsiteY3" fmla="*/ 120708 h 139619"/>
                <a:gd name="connsiteX4" fmla="*/ 256 w 163191"/>
                <a:gd name="connsiteY4" fmla="*/ 84056 h 139619"/>
                <a:gd name="connsiteX5" fmla="*/ 42619 w 163191"/>
                <a:gd name="connsiteY5" fmla="*/ 4236 h 139619"/>
                <a:gd name="connsiteX6" fmla="*/ 72762 w 163191"/>
                <a:gd name="connsiteY6" fmla="*/ 2607 h 139619"/>
                <a:gd name="connsiteX7" fmla="*/ 138751 w 163191"/>
                <a:gd name="connsiteY7" fmla="*/ 41703 h 139619"/>
                <a:gd name="connsiteX8" fmla="*/ 163192 w 163191"/>
                <a:gd name="connsiteY8" fmla="*/ 74283 h 139619"/>
                <a:gd name="connsiteX9" fmla="*/ 58098 w 163191"/>
                <a:gd name="connsiteY9" fmla="*/ 40074 h 139619"/>
                <a:gd name="connsiteX10" fmla="*/ 38546 w 163191"/>
                <a:gd name="connsiteY10" fmla="*/ 82428 h 139619"/>
                <a:gd name="connsiteX11" fmla="*/ 90685 w 163191"/>
                <a:gd name="connsiteY11" fmla="*/ 97903 h 139619"/>
                <a:gd name="connsiteX12" fmla="*/ 111867 w 163191"/>
                <a:gd name="connsiteY12" fmla="*/ 93830 h 139619"/>
                <a:gd name="connsiteX13" fmla="*/ 106164 w 163191"/>
                <a:gd name="connsiteY13" fmla="*/ 67767 h 139619"/>
                <a:gd name="connsiteX14" fmla="*/ 58098 w 163191"/>
                <a:gd name="connsiteY14" fmla="*/ 40074 h 13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191" h="139619">
                  <a:moveTo>
                    <a:pt x="163192" y="74283"/>
                  </a:moveTo>
                  <a:cubicBezTo>
                    <a:pt x="158304" y="103604"/>
                    <a:pt x="140381" y="133740"/>
                    <a:pt x="118384" y="138627"/>
                  </a:cubicBezTo>
                  <a:cubicBezTo>
                    <a:pt x="105350" y="141071"/>
                    <a:pt x="90685" y="138627"/>
                    <a:pt x="77650" y="135370"/>
                  </a:cubicBezTo>
                  <a:cubicBezTo>
                    <a:pt x="61357" y="132111"/>
                    <a:pt x="44249" y="127225"/>
                    <a:pt x="28770" y="120708"/>
                  </a:cubicBezTo>
                  <a:cubicBezTo>
                    <a:pt x="13291" y="114193"/>
                    <a:pt x="-2188" y="101975"/>
                    <a:pt x="256" y="84056"/>
                  </a:cubicBezTo>
                  <a:cubicBezTo>
                    <a:pt x="5144" y="53106"/>
                    <a:pt x="14106" y="22155"/>
                    <a:pt x="42619" y="4236"/>
                  </a:cubicBezTo>
                  <a:cubicBezTo>
                    <a:pt x="49951" y="-650"/>
                    <a:pt x="64616" y="-1465"/>
                    <a:pt x="72762" y="2607"/>
                  </a:cubicBezTo>
                  <a:cubicBezTo>
                    <a:pt x="95573" y="14010"/>
                    <a:pt x="118384" y="27042"/>
                    <a:pt x="138751" y="41703"/>
                  </a:cubicBezTo>
                  <a:cubicBezTo>
                    <a:pt x="148527" y="49033"/>
                    <a:pt x="155045" y="63694"/>
                    <a:pt x="163192" y="74283"/>
                  </a:cubicBezTo>
                  <a:close/>
                  <a:moveTo>
                    <a:pt x="58098" y="40074"/>
                  </a:moveTo>
                  <a:cubicBezTo>
                    <a:pt x="50766" y="55549"/>
                    <a:pt x="45063" y="68581"/>
                    <a:pt x="38546" y="82428"/>
                  </a:cubicBezTo>
                  <a:cubicBezTo>
                    <a:pt x="57283" y="88129"/>
                    <a:pt x="73577" y="93830"/>
                    <a:pt x="90685" y="97903"/>
                  </a:cubicBezTo>
                  <a:cubicBezTo>
                    <a:pt x="97203" y="99532"/>
                    <a:pt x="108608" y="97903"/>
                    <a:pt x="111867" y="93830"/>
                  </a:cubicBezTo>
                  <a:cubicBezTo>
                    <a:pt x="119199" y="84871"/>
                    <a:pt x="120014" y="75097"/>
                    <a:pt x="106164" y="67767"/>
                  </a:cubicBezTo>
                  <a:cubicBezTo>
                    <a:pt x="89871" y="59622"/>
                    <a:pt x="75206" y="49033"/>
                    <a:pt x="58098" y="40074"/>
                  </a:cubicBezTo>
                  <a:close/>
                </a:path>
              </a:pathLst>
            </a:custGeom>
            <a:grp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D47FC5D-983C-9449-848D-68C109123A91}"/>
                </a:ext>
              </a:extLst>
            </p:cNvPr>
            <p:cNvSpPr/>
            <p:nvPr/>
          </p:nvSpPr>
          <p:spPr>
            <a:xfrm>
              <a:off x="5964689" y="4190781"/>
              <a:ext cx="153024" cy="160300"/>
            </a:xfrm>
            <a:custGeom>
              <a:avLst/>
              <a:gdLst>
                <a:gd name="connsiteX0" fmla="*/ 152492 w 153024"/>
                <a:gd name="connsiteY0" fmla="*/ 100763 h 160300"/>
                <a:gd name="connsiteX1" fmla="*/ 105241 w 153024"/>
                <a:gd name="connsiteY1" fmla="*/ 156148 h 160300"/>
                <a:gd name="connsiteX2" fmla="*/ 57175 w 153024"/>
                <a:gd name="connsiteY2" fmla="*/ 141487 h 160300"/>
                <a:gd name="connsiteX3" fmla="*/ 9109 w 153024"/>
                <a:gd name="connsiteY3" fmla="*/ 89359 h 160300"/>
                <a:gd name="connsiteX4" fmla="*/ 15626 w 153024"/>
                <a:gd name="connsiteY4" fmla="*/ 38047 h 160300"/>
                <a:gd name="connsiteX5" fmla="*/ 60433 w 153024"/>
                <a:gd name="connsiteY5" fmla="*/ 6281 h 160300"/>
                <a:gd name="connsiteX6" fmla="*/ 102797 w 153024"/>
                <a:gd name="connsiteY6" fmla="*/ 10354 h 160300"/>
                <a:gd name="connsiteX7" fmla="*/ 151677 w 153024"/>
                <a:gd name="connsiteY7" fmla="*/ 89359 h 160300"/>
                <a:gd name="connsiteX8" fmla="*/ 152492 w 153024"/>
                <a:gd name="connsiteY8" fmla="*/ 100763 h 160300"/>
                <a:gd name="connsiteX9" fmla="*/ 43325 w 153024"/>
                <a:gd name="connsiteY9" fmla="*/ 68183 h 160300"/>
                <a:gd name="connsiteX10" fmla="*/ 90577 w 153024"/>
                <a:gd name="connsiteY10" fmla="*/ 120310 h 160300"/>
                <a:gd name="connsiteX11" fmla="*/ 102797 w 153024"/>
                <a:gd name="connsiteY11" fmla="*/ 79585 h 160300"/>
                <a:gd name="connsiteX12" fmla="*/ 85689 w 153024"/>
                <a:gd name="connsiteY12" fmla="*/ 51078 h 160300"/>
                <a:gd name="connsiteX13" fmla="*/ 70210 w 153024"/>
                <a:gd name="connsiteY13" fmla="*/ 47006 h 160300"/>
                <a:gd name="connsiteX14" fmla="*/ 43325 w 153024"/>
                <a:gd name="connsiteY14" fmla="*/ 68183 h 16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024" h="160300">
                  <a:moveTo>
                    <a:pt x="152492" y="100763"/>
                  </a:moveTo>
                  <a:cubicBezTo>
                    <a:pt x="153307" y="133342"/>
                    <a:pt x="128052" y="143930"/>
                    <a:pt x="105241" y="156148"/>
                  </a:cubicBezTo>
                  <a:cubicBezTo>
                    <a:pt x="84874" y="166736"/>
                    <a:pt x="70210" y="155333"/>
                    <a:pt x="57175" y="141487"/>
                  </a:cubicBezTo>
                  <a:cubicBezTo>
                    <a:pt x="40881" y="124382"/>
                    <a:pt x="24588" y="107278"/>
                    <a:pt x="9109" y="89359"/>
                  </a:cubicBezTo>
                  <a:cubicBezTo>
                    <a:pt x="-7999" y="70626"/>
                    <a:pt x="1777" y="50264"/>
                    <a:pt x="15626" y="38047"/>
                  </a:cubicBezTo>
                  <a:cubicBezTo>
                    <a:pt x="29476" y="25829"/>
                    <a:pt x="44955" y="15241"/>
                    <a:pt x="60433" y="6281"/>
                  </a:cubicBezTo>
                  <a:cubicBezTo>
                    <a:pt x="75098" y="-2678"/>
                    <a:pt x="93021" y="-2678"/>
                    <a:pt x="102797" y="10354"/>
                  </a:cubicBezTo>
                  <a:cubicBezTo>
                    <a:pt x="121534" y="34789"/>
                    <a:pt x="136199" y="62481"/>
                    <a:pt x="151677" y="89359"/>
                  </a:cubicBezTo>
                  <a:cubicBezTo>
                    <a:pt x="154121" y="91803"/>
                    <a:pt x="152492" y="96690"/>
                    <a:pt x="152492" y="100763"/>
                  </a:cubicBezTo>
                  <a:close/>
                  <a:moveTo>
                    <a:pt x="43325" y="68183"/>
                  </a:moveTo>
                  <a:cubicBezTo>
                    <a:pt x="59619" y="86101"/>
                    <a:pt x="75098" y="103206"/>
                    <a:pt x="90577" y="120310"/>
                  </a:cubicBezTo>
                  <a:cubicBezTo>
                    <a:pt x="116646" y="102391"/>
                    <a:pt x="116646" y="102391"/>
                    <a:pt x="102797" y="79585"/>
                  </a:cubicBezTo>
                  <a:cubicBezTo>
                    <a:pt x="97094" y="69812"/>
                    <a:pt x="93021" y="59223"/>
                    <a:pt x="85689" y="51078"/>
                  </a:cubicBezTo>
                  <a:cubicBezTo>
                    <a:pt x="83245" y="47821"/>
                    <a:pt x="73468" y="45377"/>
                    <a:pt x="70210" y="47006"/>
                  </a:cubicBezTo>
                  <a:cubicBezTo>
                    <a:pt x="60433" y="52707"/>
                    <a:pt x="52287" y="60852"/>
                    <a:pt x="43325" y="68183"/>
                  </a:cubicBezTo>
                  <a:close/>
                </a:path>
              </a:pathLst>
            </a:custGeom>
            <a:grp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BE0E3B8-2626-864E-8BCF-D9C0C0ED7454}"/>
                </a:ext>
              </a:extLst>
            </p:cNvPr>
            <p:cNvSpPr/>
            <p:nvPr/>
          </p:nvSpPr>
          <p:spPr>
            <a:xfrm>
              <a:off x="5860435" y="4462587"/>
              <a:ext cx="155883" cy="124025"/>
            </a:xfrm>
            <a:custGeom>
              <a:avLst/>
              <a:gdLst>
                <a:gd name="connsiteX0" fmla="*/ 79146 w 155883"/>
                <a:gd name="connsiteY0" fmla="*/ 0 h 124025"/>
                <a:gd name="connsiteX1" fmla="*/ 128027 w 155883"/>
                <a:gd name="connsiteY1" fmla="*/ 6516 h 124025"/>
                <a:gd name="connsiteX2" fmla="*/ 154911 w 155883"/>
                <a:gd name="connsiteY2" fmla="*/ 74118 h 124025"/>
                <a:gd name="connsiteX3" fmla="*/ 117436 w 155883"/>
                <a:gd name="connsiteY3" fmla="*/ 109141 h 124025"/>
                <a:gd name="connsiteX4" fmla="*/ 45744 w 155883"/>
                <a:gd name="connsiteY4" fmla="*/ 123802 h 124025"/>
                <a:gd name="connsiteX5" fmla="*/ 4196 w 155883"/>
                <a:gd name="connsiteY5" fmla="*/ 84707 h 124025"/>
                <a:gd name="connsiteX6" fmla="*/ 122 w 155883"/>
                <a:gd name="connsiteY6" fmla="*/ 48869 h 124025"/>
                <a:gd name="connsiteX7" fmla="*/ 43300 w 155883"/>
                <a:gd name="connsiteY7" fmla="*/ 814 h 124025"/>
                <a:gd name="connsiteX8" fmla="*/ 77517 w 155883"/>
                <a:gd name="connsiteY8" fmla="*/ 814 h 124025"/>
                <a:gd name="connsiteX9" fmla="*/ 79146 w 155883"/>
                <a:gd name="connsiteY9" fmla="*/ 0 h 124025"/>
                <a:gd name="connsiteX10" fmla="*/ 114992 w 155883"/>
                <a:gd name="connsiteY10" fmla="*/ 69232 h 124025"/>
                <a:gd name="connsiteX11" fmla="*/ 101957 w 155883"/>
                <a:gd name="connsiteY11" fmla="*/ 39095 h 124025"/>
                <a:gd name="connsiteX12" fmla="*/ 40856 w 155883"/>
                <a:gd name="connsiteY12" fmla="*/ 39095 h 124025"/>
                <a:gd name="connsiteX13" fmla="*/ 47374 w 155883"/>
                <a:gd name="connsiteY13" fmla="*/ 84707 h 124025"/>
                <a:gd name="connsiteX14" fmla="*/ 114992 w 155883"/>
                <a:gd name="connsiteY14" fmla="*/ 69232 h 1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5883" h="124025">
                  <a:moveTo>
                    <a:pt x="79146" y="0"/>
                  </a:moveTo>
                  <a:cubicBezTo>
                    <a:pt x="95439" y="1629"/>
                    <a:pt x="114177" y="0"/>
                    <a:pt x="128027" y="6516"/>
                  </a:cubicBezTo>
                  <a:cubicBezTo>
                    <a:pt x="157355" y="18733"/>
                    <a:pt x="157355" y="47240"/>
                    <a:pt x="154911" y="74118"/>
                  </a:cubicBezTo>
                  <a:cubicBezTo>
                    <a:pt x="152467" y="94481"/>
                    <a:pt x="138618" y="105884"/>
                    <a:pt x="117436" y="109141"/>
                  </a:cubicBezTo>
                  <a:cubicBezTo>
                    <a:pt x="92996" y="113214"/>
                    <a:pt x="70185" y="121359"/>
                    <a:pt x="45744" y="123802"/>
                  </a:cubicBezTo>
                  <a:cubicBezTo>
                    <a:pt x="22933" y="126246"/>
                    <a:pt x="5825" y="108327"/>
                    <a:pt x="4196" y="84707"/>
                  </a:cubicBezTo>
                  <a:cubicBezTo>
                    <a:pt x="3381" y="72489"/>
                    <a:pt x="937" y="61087"/>
                    <a:pt x="122" y="48869"/>
                  </a:cubicBezTo>
                  <a:cubicBezTo>
                    <a:pt x="-1507" y="17918"/>
                    <a:pt x="13157" y="1629"/>
                    <a:pt x="43300" y="814"/>
                  </a:cubicBezTo>
                  <a:cubicBezTo>
                    <a:pt x="54706" y="814"/>
                    <a:pt x="66111" y="814"/>
                    <a:pt x="77517" y="814"/>
                  </a:cubicBezTo>
                  <a:cubicBezTo>
                    <a:pt x="78331" y="814"/>
                    <a:pt x="78331" y="0"/>
                    <a:pt x="79146" y="0"/>
                  </a:cubicBezTo>
                  <a:close/>
                  <a:moveTo>
                    <a:pt x="114992" y="69232"/>
                  </a:moveTo>
                  <a:cubicBezTo>
                    <a:pt x="111733" y="57014"/>
                    <a:pt x="122324" y="40724"/>
                    <a:pt x="101957" y="39095"/>
                  </a:cubicBezTo>
                  <a:cubicBezTo>
                    <a:pt x="82405" y="37466"/>
                    <a:pt x="62038" y="39095"/>
                    <a:pt x="40856" y="39095"/>
                  </a:cubicBezTo>
                  <a:cubicBezTo>
                    <a:pt x="43300" y="55385"/>
                    <a:pt x="44930" y="69232"/>
                    <a:pt x="47374" y="84707"/>
                  </a:cubicBezTo>
                  <a:cubicBezTo>
                    <a:pt x="69370" y="79820"/>
                    <a:pt x="91366" y="74933"/>
                    <a:pt x="114992" y="69232"/>
                  </a:cubicBezTo>
                  <a:close/>
                </a:path>
              </a:pathLst>
            </a:custGeom>
            <a:grp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8291644-93E7-E840-A1C5-CA57141B0CF2}"/>
                </a:ext>
              </a:extLst>
            </p:cNvPr>
            <p:cNvSpPr/>
            <p:nvPr/>
          </p:nvSpPr>
          <p:spPr>
            <a:xfrm>
              <a:off x="6014466" y="4968181"/>
              <a:ext cx="79220" cy="278759"/>
            </a:xfrm>
            <a:custGeom>
              <a:avLst/>
              <a:gdLst>
                <a:gd name="connsiteX0" fmla="*/ 79090 w 79220"/>
                <a:gd name="connsiteY0" fmla="*/ 166360 h 278759"/>
                <a:gd name="connsiteX1" fmla="*/ 79090 w 79220"/>
                <a:gd name="connsiteY1" fmla="*/ 255953 h 278759"/>
                <a:gd name="connsiteX2" fmla="*/ 61982 w 79220"/>
                <a:gd name="connsiteY2" fmla="*/ 278759 h 278759"/>
                <a:gd name="connsiteX3" fmla="*/ 38356 w 79220"/>
                <a:gd name="connsiteY3" fmla="*/ 255953 h 278759"/>
                <a:gd name="connsiteX4" fmla="*/ 38356 w 79220"/>
                <a:gd name="connsiteY4" fmla="*/ 148441 h 278759"/>
                <a:gd name="connsiteX5" fmla="*/ 38356 w 79220"/>
                <a:gd name="connsiteY5" fmla="*/ 122377 h 278759"/>
                <a:gd name="connsiteX6" fmla="*/ 4954 w 79220"/>
                <a:gd name="connsiteY6" fmla="*/ 35227 h 278759"/>
                <a:gd name="connsiteX7" fmla="*/ 1695 w 79220"/>
                <a:gd name="connsiteY7" fmla="*/ 8349 h 278759"/>
                <a:gd name="connsiteX8" fmla="*/ 30209 w 79220"/>
                <a:gd name="connsiteY8" fmla="*/ 7534 h 278759"/>
                <a:gd name="connsiteX9" fmla="*/ 67684 w 79220"/>
                <a:gd name="connsiteY9" fmla="*/ 49073 h 278759"/>
                <a:gd name="connsiteX10" fmla="*/ 77460 w 79220"/>
                <a:gd name="connsiteY10" fmla="*/ 82467 h 278759"/>
                <a:gd name="connsiteX11" fmla="*/ 79090 w 79220"/>
                <a:gd name="connsiteY11" fmla="*/ 166360 h 27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20" h="278759">
                  <a:moveTo>
                    <a:pt x="79090" y="166360"/>
                  </a:moveTo>
                  <a:cubicBezTo>
                    <a:pt x="79090" y="196495"/>
                    <a:pt x="79090" y="225817"/>
                    <a:pt x="79090" y="255953"/>
                  </a:cubicBezTo>
                  <a:cubicBezTo>
                    <a:pt x="79090" y="267356"/>
                    <a:pt x="79904" y="278759"/>
                    <a:pt x="61982" y="278759"/>
                  </a:cubicBezTo>
                  <a:cubicBezTo>
                    <a:pt x="44873" y="278759"/>
                    <a:pt x="39170" y="269799"/>
                    <a:pt x="38356" y="255953"/>
                  </a:cubicBezTo>
                  <a:cubicBezTo>
                    <a:pt x="37541" y="220116"/>
                    <a:pt x="38356" y="184278"/>
                    <a:pt x="38356" y="148441"/>
                  </a:cubicBezTo>
                  <a:cubicBezTo>
                    <a:pt x="38356" y="139481"/>
                    <a:pt x="37541" y="130522"/>
                    <a:pt x="38356" y="122377"/>
                  </a:cubicBezTo>
                  <a:cubicBezTo>
                    <a:pt x="43244" y="87354"/>
                    <a:pt x="35912" y="58032"/>
                    <a:pt x="4954" y="35227"/>
                  </a:cubicBezTo>
                  <a:cubicBezTo>
                    <a:pt x="66" y="31154"/>
                    <a:pt x="-1563" y="14864"/>
                    <a:pt x="1695" y="8349"/>
                  </a:cubicBezTo>
                  <a:cubicBezTo>
                    <a:pt x="8213" y="-3055"/>
                    <a:pt x="20433" y="-2240"/>
                    <a:pt x="30209" y="7534"/>
                  </a:cubicBezTo>
                  <a:cubicBezTo>
                    <a:pt x="43244" y="20566"/>
                    <a:pt x="57093" y="33597"/>
                    <a:pt x="67684" y="49073"/>
                  </a:cubicBezTo>
                  <a:cubicBezTo>
                    <a:pt x="74202" y="58032"/>
                    <a:pt x="76646" y="71064"/>
                    <a:pt x="77460" y="82467"/>
                  </a:cubicBezTo>
                  <a:cubicBezTo>
                    <a:pt x="79904" y="109345"/>
                    <a:pt x="79090" y="137853"/>
                    <a:pt x="79090" y="166360"/>
                  </a:cubicBezTo>
                  <a:close/>
                </a:path>
              </a:pathLst>
            </a:custGeom>
            <a:grpFill/>
            <a:ln w="8132" cap="flat">
              <a:noFill/>
              <a:prstDash val="solid"/>
              <a:miter/>
            </a:ln>
          </p:spPr>
          <p:txBody>
            <a:bodyPr rtlCol="0" anchor="ctr"/>
            <a:lstStyle/>
            <a:p>
              <a:endParaRPr lang="en-US"/>
            </a:p>
          </p:txBody>
        </p:sp>
      </p:grpSp>
      <p:grpSp>
        <p:nvGrpSpPr>
          <p:cNvPr id="31" name="Group 30">
            <a:extLst>
              <a:ext uri="{FF2B5EF4-FFF2-40B4-BE49-F238E27FC236}">
                <a16:creationId xmlns:a16="http://schemas.microsoft.com/office/drawing/2014/main" id="{4CB2253E-E0AD-FC43-A5CE-B4A4445839D2}"/>
              </a:ext>
            </a:extLst>
          </p:cNvPr>
          <p:cNvGrpSpPr/>
          <p:nvPr/>
        </p:nvGrpSpPr>
        <p:grpSpPr>
          <a:xfrm>
            <a:off x="1034040" y="4682740"/>
            <a:ext cx="1084250" cy="1089049"/>
            <a:chOff x="3921175" y="4041413"/>
            <a:chExt cx="1084250" cy="1089049"/>
          </a:xfrm>
          <a:solidFill>
            <a:srgbClr val="93C23D"/>
          </a:solidFill>
        </p:grpSpPr>
        <p:sp>
          <p:nvSpPr>
            <p:cNvPr id="32" name="Freeform 31">
              <a:extLst>
                <a:ext uri="{FF2B5EF4-FFF2-40B4-BE49-F238E27FC236}">
                  <a16:creationId xmlns:a16="http://schemas.microsoft.com/office/drawing/2014/main" id="{507C95E7-E77F-F448-8427-156C88B67ED4}"/>
                </a:ext>
              </a:extLst>
            </p:cNvPr>
            <p:cNvSpPr/>
            <p:nvPr/>
          </p:nvSpPr>
          <p:spPr>
            <a:xfrm>
              <a:off x="3921175" y="4041413"/>
              <a:ext cx="1084250" cy="1089049"/>
            </a:xfrm>
            <a:custGeom>
              <a:avLst/>
              <a:gdLst>
                <a:gd name="connsiteX0" fmla="*/ 327135 w 1084250"/>
                <a:gd name="connsiteY0" fmla="*/ 627239 h 1089049"/>
                <a:gd name="connsiteX1" fmla="*/ 279069 w 1084250"/>
                <a:gd name="connsiteY1" fmla="*/ 505880 h 1089049"/>
                <a:gd name="connsiteX2" fmla="*/ 274995 w 1084250"/>
                <a:gd name="connsiteY2" fmla="*/ 332394 h 1089049"/>
                <a:gd name="connsiteX3" fmla="*/ 321432 w 1084250"/>
                <a:gd name="connsiteY3" fmla="*/ 204519 h 1089049"/>
                <a:gd name="connsiteX4" fmla="*/ 327949 w 1084250"/>
                <a:gd name="connsiteY4" fmla="*/ 192301 h 1089049"/>
                <a:gd name="connsiteX5" fmla="*/ 362980 w 1084250"/>
                <a:gd name="connsiteY5" fmla="*/ 178455 h 1089049"/>
                <a:gd name="connsiteX6" fmla="*/ 370313 w 1084250"/>
                <a:gd name="connsiteY6" fmla="*/ 219180 h 1089049"/>
                <a:gd name="connsiteX7" fmla="*/ 324691 w 1084250"/>
                <a:gd name="connsiteY7" fmla="*/ 341353 h 1089049"/>
                <a:gd name="connsiteX8" fmla="*/ 321432 w 1084250"/>
                <a:gd name="connsiteY8" fmla="*/ 465970 h 1089049"/>
                <a:gd name="connsiteX9" fmla="*/ 354834 w 1084250"/>
                <a:gd name="connsiteY9" fmla="*/ 390222 h 1089049"/>
                <a:gd name="connsiteX10" fmla="*/ 421637 w 1084250"/>
                <a:gd name="connsiteY10" fmla="*/ 206962 h 1089049"/>
                <a:gd name="connsiteX11" fmla="*/ 590276 w 1084250"/>
                <a:gd name="connsiteY11" fmla="*/ 92119 h 1089049"/>
                <a:gd name="connsiteX12" fmla="*/ 740176 w 1084250"/>
                <a:gd name="connsiteY12" fmla="*/ 86418 h 1089049"/>
                <a:gd name="connsiteX13" fmla="*/ 899039 w 1084250"/>
                <a:gd name="connsiteY13" fmla="*/ 168682 h 1089049"/>
                <a:gd name="connsiteX14" fmla="*/ 992727 w 1084250"/>
                <a:gd name="connsiteY14" fmla="*/ 334023 h 1089049"/>
                <a:gd name="connsiteX15" fmla="*/ 1001688 w 1084250"/>
                <a:gd name="connsiteY15" fmla="*/ 409770 h 1089049"/>
                <a:gd name="connsiteX16" fmla="*/ 1006576 w 1084250"/>
                <a:gd name="connsiteY16" fmla="*/ 424431 h 1089049"/>
                <a:gd name="connsiteX17" fmla="*/ 1034275 w 1084250"/>
                <a:gd name="connsiteY17" fmla="*/ 465155 h 1089049"/>
                <a:gd name="connsiteX18" fmla="*/ 1034275 w 1084250"/>
                <a:gd name="connsiteY18" fmla="*/ 373932 h 1089049"/>
                <a:gd name="connsiteX19" fmla="*/ 1000059 w 1084250"/>
                <a:gd name="connsiteY19" fmla="*/ 248501 h 1089049"/>
                <a:gd name="connsiteX20" fmla="*/ 797204 w 1084250"/>
                <a:gd name="connsiteY20" fmla="*/ 67685 h 1089049"/>
                <a:gd name="connsiteX21" fmla="*/ 675817 w 1084250"/>
                <a:gd name="connsiteY21" fmla="*/ 45693 h 1089049"/>
                <a:gd name="connsiteX22" fmla="*/ 500661 w 1084250"/>
                <a:gd name="connsiteY22" fmla="*/ 92934 h 1089049"/>
                <a:gd name="connsiteX23" fmla="*/ 449336 w 1084250"/>
                <a:gd name="connsiteY23" fmla="*/ 92934 h 1089049"/>
                <a:gd name="connsiteX24" fmla="*/ 474591 w 1084250"/>
                <a:gd name="connsiteY24" fmla="*/ 49766 h 1089049"/>
                <a:gd name="connsiteX25" fmla="*/ 642415 w 1084250"/>
                <a:gd name="connsiteY25" fmla="*/ 82 h 1089049"/>
                <a:gd name="connsiteX26" fmla="*/ 771134 w 1084250"/>
                <a:gd name="connsiteY26" fmla="*/ 9041 h 1089049"/>
                <a:gd name="connsiteX27" fmla="*/ 930811 w 1084250"/>
                <a:gd name="connsiteY27" fmla="*/ 85604 h 1089049"/>
                <a:gd name="connsiteX28" fmla="*/ 1054642 w 1084250"/>
                <a:gd name="connsiteY28" fmla="*/ 247687 h 1089049"/>
                <a:gd name="connsiteX29" fmla="*/ 1083971 w 1084250"/>
                <a:gd name="connsiteY29" fmla="*/ 381263 h 1089049"/>
                <a:gd name="connsiteX30" fmla="*/ 1068492 w 1084250"/>
                <a:gd name="connsiteY30" fmla="*/ 531129 h 1089049"/>
                <a:gd name="connsiteX31" fmla="*/ 1005761 w 1084250"/>
                <a:gd name="connsiteY31" fmla="*/ 654117 h 1089049"/>
                <a:gd name="connsiteX32" fmla="*/ 812683 w 1084250"/>
                <a:gd name="connsiteY32" fmla="*/ 795838 h 1089049"/>
                <a:gd name="connsiteX33" fmla="*/ 607384 w 1084250"/>
                <a:gd name="connsiteY33" fmla="*/ 812942 h 1089049"/>
                <a:gd name="connsiteX34" fmla="*/ 469703 w 1084250"/>
                <a:gd name="connsiteY34" fmla="*/ 762444 h 1089049"/>
                <a:gd name="connsiteX35" fmla="*/ 450966 w 1084250"/>
                <a:gd name="connsiteY35" fmla="*/ 768960 h 1089049"/>
                <a:gd name="connsiteX36" fmla="*/ 336911 w 1084250"/>
                <a:gd name="connsiteY36" fmla="*/ 884617 h 1089049"/>
                <a:gd name="connsiteX37" fmla="*/ 163384 w 1084250"/>
                <a:gd name="connsiteY37" fmla="*/ 1058918 h 1089049"/>
                <a:gd name="connsiteX38" fmla="*/ 33036 w 1084250"/>
                <a:gd name="connsiteY38" fmla="*/ 1071950 h 1089049"/>
                <a:gd name="connsiteX39" fmla="*/ 449 w 1084250"/>
                <a:gd name="connsiteY39" fmla="*/ 1010049 h 1089049"/>
                <a:gd name="connsiteX40" fmla="*/ 38739 w 1084250"/>
                <a:gd name="connsiteY40" fmla="*/ 917197 h 1089049"/>
                <a:gd name="connsiteX41" fmla="*/ 315729 w 1084250"/>
                <a:gd name="connsiteY41" fmla="*/ 641085 h 1089049"/>
                <a:gd name="connsiteX42" fmla="*/ 327135 w 1084250"/>
                <a:gd name="connsiteY42" fmla="*/ 627239 h 1089049"/>
                <a:gd name="connsiteX43" fmla="*/ 539766 w 1084250"/>
                <a:gd name="connsiteY43" fmla="*/ 594659 h 1089049"/>
                <a:gd name="connsiteX44" fmla="*/ 586202 w 1084250"/>
                <a:gd name="connsiteY44" fmla="*/ 594659 h 1089049"/>
                <a:gd name="connsiteX45" fmla="*/ 620419 w 1084250"/>
                <a:gd name="connsiteY45" fmla="*/ 619094 h 1089049"/>
                <a:gd name="connsiteX46" fmla="*/ 587017 w 1084250"/>
                <a:gd name="connsiteY46" fmla="*/ 647601 h 1089049"/>
                <a:gd name="connsiteX47" fmla="*/ 548727 w 1084250"/>
                <a:gd name="connsiteY47" fmla="*/ 647601 h 1089049"/>
                <a:gd name="connsiteX48" fmla="*/ 808609 w 1084250"/>
                <a:gd name="connsiteY48" fmla="*/ 647601 h 1089049"/>
                <a:gd name="connsiteX49" fmla="*/ 789057 w 1084250"/>
                <a:gd name="connsiteY49" fmla="*/ 647601 h 1089049"/>
                <a:gd name="connsiteX50" fmla="*/ 768690 w 1084250"/>
                <a:gd name="connsiteY50" fmla="*/ 647601 h 1089049"/>
                <a:gd name="connsiteX51" fmla="*/ 738547 w 1084250"/>
                <a:gd name="connsiteY51" fmla="*/ 619094 h 1089049"/>
                <a:gd name="connsiteX52" fmla="*/ 769505 w 1084250"/>
                <a:gd name="connsiteY52" fmla="*/ 594659 h 1089049"/>
                <a:gd name="connsiteX53" fmla="*/ 818385 w 1084250"/>
                <a:gd name="connsiteY53" fmla="*/ 594659 h 1089049"/>
                <a:gd name="connsiteX54" fmla="*/ 698628 w 1084250"/>
                <a:gd name="connsiteY54" fmla="*/ 476558 h 1089049"/>
                <a:gd name="connsiteX55" fmla="*/ 539766 w 1084250"/>
                <a:gd name="connsiteY55" fmla="*/ 594659 h 1089049"/>
                <a:gd name="connsiteX56" fmla="*/ 347502 w 1084250"/>
                <a:gd name="connsiteY56" fmla="*/ 801539 h 1089049"/>
                <a:gd name="connsiteX57" fmla="*/ 297806 w 1084250"/>
                <a:gd name="connsiteY57" fmla="*/ 748598 h 1089049"/>
                <a:gd name="connsiteX58" fmla="*/ 277439 w 1084250"/>
                <a:gd name="connsiteY58" fmla="*/ 747783 h 1089049"/>
                <a:gd name="connsiteX59" fmla="*/ 59106 w 1084250"/>
                <a:gd name="connsiteY59" fmla="*/ 968510 h 1089049"/>
                <a:gd name="connsiteX60" fmla="*/ 70511 w 1084250"/>
                <a:gd name="connsiteY60" fmla="*/ 1034484 h 1089049"/>
                <a:gd name="connsiteX61" fmla="*/ 126724 w 1084250"/>
                <a:gd name="connsiteY61" fmla="*/ 1021451 h 1089049"/>
                <a:gd name="connsiteX62" fmla="*/ 216338 w 1084250"/>
                <a:gd name="connsiteY62" fmla="*/ 931043 h 1089049"/>
                <a:gd name="connsiteX63" fmla="*/ 347502 w 1084250"/>
                <a:gd name="connsiteY63" fmla="*/ 801539 h 1089049"/>
                <a:gd name="connsiteX64" fmla="*/ 1000059 w 1084250"/>
                <a:gd name="connsiteY64" fmla="*/ 563709 h 1089049"/>
                <a:gd name="connsiteX65" fmla="*/ 948734 w 1084250"/>
                <a:gd name="connsiteY65" fmla="*/ 587329 h 1089049"/>
                <a:gd name="connsiteX66" fmla="*/ 893336 w 1084250"/>
                <a:gd name="connsiteY66" fmla="*/ 651674 h 1089049"/>
                <a:gd name="connsiteX67" fmla="*/ 721439 w 1084250"/>
                <a:gd name="connsiteY67" fmla="*/ 733123 h 1089049"/>
                <a:gd name="connsiteX68" fmla="*/ 532434 w 1084250"/>
                <a:gd name="connsiteY68" fmla="*/ 700543 h 1089049"/>
                <a:gd name="connsiteX69" fmla="*/ 393124 w 1084250"/>
                <a:gd name="connsiteY69" fmla="*/ 563709 h 1089049"/>
                <a:gd name="connsiteX70" fmla="*/ 356463 w 1084250"/>
                <a:gd name="connsiteY70" fmla="*/ 563709 h 1089049"/>
                <a:gd name="connsiteX71" fmla="*/ 683964 w 1084250"/>
                <a:gd name="connsiteY71" fmla="*/ 769775 h 1089049"/>
                <a:gd name="connsiteX72" fmla="*/ 1000059 w 1084250"/>
                <a:gd name="connsiteY72" fmla="*/ 563709 h 1089049"/>
                <a:gd name="connsiteX73" fmla="*/ 820015 w 1084250"/>
                <a:gd name="connsiteY73" fmla="*/ 172754 h 1089049"/>
                <a:gd name="connsiteX74" fmla="*/ 537322 w 1084250"/>
                <a:gd name="connsiteY74" fmla="*/ 172754 h 1089049"/>
                <a:gd name="connsiteX75" fmla="*/ 552800 w 1084250"/>
                <a:gd name="connsiteY75" fmla="*/ 179270 h 1089049"/>
                <a:gd name="connsiteX76" fmla="*/ 614716 w 1084250"/>
                <a:gd name="connsiteY76" fmla="*/ 253388 h 1089049"/>
                <a:gd name="connsiteX77" fmla="*/ 636712 w 1084250"/>
                <a:gd name="connsiteY77" fmla="*/ 263976 h 1089049"/>
                <a:gd name="connsiteX78" fmla="*/ 722253 w 1084250"/>
                <a:gd name="connsiteY78" fmla="*/ 264791 h 1089049"/>
                <a:gd name="connsiteX79" fmla="*/ 741806 w 1084250"/>
                <a:gd name="connsiteY79" fmla="*/ 255017 h 1089049"/>
                <a:gd name="connsiteX80" fmla="*/ 820015 w 1084250"/>
                <a:gd name="connsiteY80" fmla="*/ 172754 h 1089049"/>
                <a:gd name="connsiteX81" fmla="*/ 595978 w 1084250"/>
                <a:gd name="connsiteY81" fmla="*/ 438277 h 1089049"/>
                <a:gd name="connsiteX82" fmla="*/ 549542 w 1084250"/>
                <a:gd name="connsiteY82" fmla="*/ 396739 h 1089049"/>
                <a:gd name="connsiteX83" fmla="*/ 481923 w 1084250"/>
                <a:gd name="connsiteY83" fmla="*/ 394295 h 1089049"/>
                <a:gd name="connsiteX84" fmla="*/ 367869 w 1084250"/>
                <a:gd name="connsiteY84" fmla="*/ 509952 h 1089049"/>
                <a:gd name="connsiteX85" fmla="*/ 493329 w 1084250"/>
                <a:gd name="connsiteY85" fmla="*/ 509952 h 1089049"/>
                <a:gd name="connsiteX86" fmla="*/ 532434 w 1084250"/>
                <a:gd name="connsiteY86" fmla="*/ 493663 h 1089049"/>
                <a:gd name="connsiteX87" fmla="*/ 595978 w 1084250"/>
                <a:gd name="connsiteY87" fmla="*/ 438277 h 1089049"/>
                <a:gd name="connsiteX88" fmla="*/ 990283 w 1084250"/>
                <a:gd name="connsiteY88" fmla="*/ 509138 h 1089049"/>
                <a:gd name="connsiteX89" fmla="*/ 916147 w 1084250"/>
                <a:gd name="connsiteY89" fmla="*/ 408141 h 1089049"/>
                <a:gd name="connsiteX90" fmla="*/ 809424 w 1084250"/>
                <a:gd name="connsiteY90" fmla="*/ 395109 h 1089049"/>
                <a:gd name="connsiteX91" fmla="*/ 758914 w 1084250"/>
                <a:gd name="connsiteY91" fmla="*/ 440721 h 1089049"/>
                <a:gd name="connsiteX92" fmla="*/ 805351 w 1084250"/>
                <a:gd name="connsiteY92" fmla="*/ 474115 h 1089049"/>
                <a:gd name="connsiteX93" fmla="*/ 895780 w 1084250"/>
                <a:gd name="connsiteY93" fmla="*/ 509952 h 1089049"/>
                <a:gd name="connsiteX94" fmla="*/ 954437 w 1084250"/>
                <a:gd name="connsiteY94" fmla="*/ 509952 h 1089049"/>
                <a:gd name="connsiteX95" fmla="*/ 990283 w 1084250"/>
                <a:gd name="connsiteY95" fmla="*/ 509138 h 1089049"/>
                <a:gd name="connsiteX96" fmla="*/ 677446 w 1084250"/>
                <a:gd name="connsiteY96" fmla="*/ 423617 h 1089049"/>
                <a:gd name="connsiteX97" fmla="*/ 736103 w 1084250"/>
                <a:gd name="connsiteY97" fmla="*/ 364973 h 1089049"/>
                <a:gd name="connsiteX98" fmla="*/ 678261 w 1084250"/>
                <a:gd name="connsiteY98" fmla="*/ 305516 h 1089049"/>
                <a:gd name="connsiteX99" fmla="*/ 618789 w 1084250"/>
                <a:gd name="connsiteY99" fmla="*/ 363344 h 1089049"/>
                <a:gd name="connsiteX100" fmla="*/ 677446 w 1084250"/>
                <a:gd name="connsiteY100" fmla="*/ 423617 h 1089049"/>
                <a:gd name="connsiteX101" fmla="*/ 905556 w 1084250"/>
                <a:gd name="connsiteY101" fmla="*/ 281895 h 1089049"/>
                <a:gd name="connsiteX102" fmla="*/ 848529 w 1084250"/>
                <a:gd name="connsiteY102" fmla="*/ 222438 h 1089049"/>
                <a:gd name="connsiteX103" fmla="*/ 791501 w 1084250"/>
                <a:gd name="connsiteY103" fmla="*/ 279452 h 1089049"/>
                <a:gd name="connsiteX104" fmla="*/ 846084 w 1084250"/>
                <a:gd name="connsiteY104" fmla="*/ 338095 h 1089049"/>
                <a:gd name="connsiteX105" fmla="*/ 905556 w 1084250"/>
                <a:gd name="connsiteY105" fmla="*/ 281895 h 1089049"/>
                <a:gd name="connsiteX106" fmla="*/ 509622 w 1084250"/>
                <a:gd name="connsiteY106" fmla="*/ 222438 h 1089049"/>
                <a:gd name="connsiteX107" fmla="*/ 452595 w 1084250"/>
                <a:gd name="connsiteY107" fmla="*/ 277823 h 1089049"/>
                <a:gd name="connsiteX108" fmla="*/ 504734 w 1084250"/>
                <a:gd name="connsiteY108" fmla="*/ 337280 h 1089049"/>
                <a:gd name="connsiteX109" fmla="*/ 566650 w 1084250"/>
                <a:gd name="connsiteY109" fmla="*/ 281081 h 1089049"/>
                <a:gd name="connsiteX110" fmla="*/ 509622 w 1084250"/>
                <a:gd name="connsiteY110" fmla="*/ 222438 h 1089049"/>
                <a:gd name="connsiteX111" fmla="*/ 326320 w 1084250"/>
                <a:gd name="connsiteY111" fmla="*/ 698914 h 1089049"/>
                <a:gd name="connsiteX112" fmla="*/ 385791 w 1084250"/>
                <a:gd name="connsiteY112" fmla="*/ 760001 h 1089049"/>
                <a:gd name="connsiteX113" fmla="*/ 420823 w 1084250"/>
                <a:gd name="connsiteY113" fmla="*/ 726607 h 1089049"/>
                <a:gd name="connsiteX114" fmla="*/ 389050 w 1084250"/>
                <a:gd name="connsiteY114" fmla="*/ 698914 h 1089049"/>
                <a:gd name="connsiteX115" fmla="*/ 359722 w 1084250"/>
                <a:gd name="connsiteY115" fmla="*/ 666334 h 1089049"/>
                <a:gd name="connsiteX116" fmla="*/ 326320 w 1084250"/>
                <a:gd name="connsiteY116" fmla="*/ 698914 h 1089049"/>
                <a:gd name="connsiteX117" fmla="*/ 490885 w 1084250"/>
                <a:gd name="connsiteY117" fmla="*/ 563709 h 1089049"/>
                <a:gd name="connsiteX118" fmla="*/ 450966 w 1084250"/>
                <a:gd name="connsiteY118" fmla="*/ 563709 h 1089049"/>
                <a:gd name="connsiteX119" fmla="*/ 485182 w 1084250"/>
                <a:gd name="connsiteY119" fmla="*/ 604433 h 1089049"/>
                <a:gd name="connsiteX120" fmla="*/ 490885 w 1084250"/>
                <a:gd name="connsiteY120" fmla="*/ 563709 h 1089049"/>
                <a:gd name="connsiteX121" fmla="*/ 874598 w 1084250"/>
                <a:gd name="connsiteY121" fmla="*/ 601990 h 1089049"/>
                <a:gd name="connsiteX122" fmla="*/ 904741 w 1084250"/>
                <a:gd name="connsiteY122" fmla="*/ 563709 h 1089049"/>
                <a:gd name="connsiteX123" fmla="*/ 864007 w 1084250"/>
                <a:gd name="connsiteY123" fmla="*/ 563709 h 1089049"/>
                <a:gd name="connsiteX124" fmla="*/ 874598 w 1084250"/>
                <a:gd name="connsiteY124" fmla="*/ 601990 h 108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084250" h="1089049">
                  <a:moveTo>
                    <a:pt x="327135" y="627239"/>
                  </a:moveTo>
                  <a:cubicBezTo>
                    <a:pt x="310026" y="584885"/>
                    <a:pt x="288845" y="546604"/>
                    <a:pt x="279069" y="505880"/>
                  </a:cubicBezTo>
                  <a:cubicBezTo>
                    <a:pt x="266034" y="448866"/>
                    <a:pt x="263590" y="391037"/>
                    <a:pt x="274995" y="332394"/>
                  </a:cubicBezTo>
                  <a:cubicBezTo>
                    <a:pt x="283957" y="286783"/>
                    <a:pt x="299436" y="244429"/>
                    <a:pt x="321432" y="204519"/>
                  </a:cubicBezTo>
                  <a:cubicBezTo>
                    <a:pt x="323876" y="200446"/>
                    <a:pt x="325505" y="195560"/>
                    <a:pt x="327949" y="192301"/>
                  </a:cubicBezTo>
                  <a:cubicBezTo>
                    <a:pt x="336911" y="180899"/>
                    <a:pt x="345872" y="168682"/>
                    <a:pt x="362980" y="178455"/>
                  </a:cubicBezTo>
                  <a:cubicBezTo>
                    <a:pt x="376015" y="185786"/>
                    <a:pt x="378459" y="204519"/>
                    <a:pt x="370313" y="219180"/>
                  </a:cubicBezTo>
                  <a:cubicBezTo>
                    <a:pt x="349131" y="257461"/>
                    <a:pt x="329579" y="297371"/>
                    <a:pt x="324691" y="341353"/>
                  </a:cubicBezTo>
                  <a:cubicBezTo>
                    <a:pt x="319803" y="382077"/>
                    <a:pt x="319803" y="423617"/>
                    <a:pt x="321432" y="465970"/>
                  </a:cubicBezTo>
                  <a:cubicBezTo>
                    <a:pt x="332837" y="439906"/>
                    <a:pt x="355648" y="421988"/>
                    <a:pt x="354834" y="390222"/>
                  </a:cubicBezTo>
                  <a:cubicBezTo>
                    <a:pt x="353204" y="320991"/>
                    <a:pt x="380089" y="261533"/>
                    <a:pt x="421637" y="206962"/>
                  </a:cubicBezTo>
                  <a:cubicBezTo>
                    <a:pt x="465630" y="149948"/>
                    <a:pt x="522657" y="112482"/>
                    <a:pt x="590276" y="92119"/>
                  </a:cubicBezTo>
                  <a:cubicBezTo>
                    <a:pt x="639156" y="77459"/>
                    <a:pt x="689666" y="76644"/>
                    <a:pt x="740176" y="86418"/>
                  </a:cubicBezTo>
                  <a:cubicBezTo>
                    <a:pt x="801277" y="98635"/>
                    <a:pt x="855046" y="126328"/>
                    <a:pt x="899039" y="168682"/>
                  </a:cubicBezTo>
                  <a:cubicBezTo>
                    <a:pt x="946290" y="214293"/>
                    <a:pt x="980506" y="268864"/>
                    <a:pt x="992727" y="334023"/>
                  </a:cubicBezTo>
                  <a:cubicBezTo>
                    <a:pt x="997615" y="359272"/>
                    <a:pt x="998429" y="384521"/>
                    <a:pt x="1001688" y="409770"/>
                  </a:cubicBezTo>
                  <a:cubicBezTo>
                    <a:pt x="1002503" y="414657"/>
                    <a:pt x="1004132" y="419544"/>
                    <a:pt x="1006576" y="424431"/>
                  </a:cubicBezTo>
                  <a:cubicBezTo>
                    <a:pt x="1013908" y="437463"/>
                    <a:pt x="1022055" y="450495"/>
                    <a:pt x="1034275" y="465155"/>
                  </a:cubicBezTo>
                  <a:cubicBezTo>
                    <a:pt x="1034275" y="435019"/>
                    <a:pt x="1035904" y="404883"/>
                    <a:pt x="1034275" y="373932"/>
                  </a:cubicBezTo>
                  <a:cubicBezTo>
                    <a:pt x="1031831" y="329950"/>
                    <a:pt x="1020426" y="287597"/>
                    <a:pt x="1000059" y="248501"/>
                  </a:cubicBezTo>
                  <a:cubicBezTo>
                    <a:pt x="956066" y="162165"/>
                    <a:pt x="890077" y="100264"/>
                    <a:pt x="797204" y="67685"/>
                  </a:cubicBezTo>
                  <a:cubicBezTo>
                    <a:pt x="757285" y="53838"/>
                    <a:pt x="717365" y="44879"/>
                    <a:pt x="675817" y="45693"/>
                  </a:cubicBezTo>
                  <a:cubicBezTo>
                    <a:pt x="613901" y="46508"/>
                    <a:pt x="554430" y="60354"/>
                    <a:pt x="500661" y="92934"/>
                  </a:cubicBezTo>
                  <a:cubicBezTo>
                    <a:pt x="472962" y="109224"/>
                    <a:pt x="459112" y="109224"/>
                    <a:pt x="449336" y="92934"/>
                  </a:cubicBezTo>
                  <a:cubicBezTo>
                    <a:pt x="441190" y="79087"/>
                    <a:pt x="448522" y="63612"/>
                    <a:pt x="474591" y="49766"/>
                  </a:cubicBezTo>
                  <a:cubicBezTo>
                    <a:pt x="526731" y="21259"/>
                    <a:pt x="581314" y="-1547"/>
                    <a:pt x="642415" y="82"/>
                  </a:cubicBezTo>
                  <a:cubicBezTo>
                    <a:pt x="685593" y="896"/>
                    <a:pt x="728771" y="1711"/>
                    <a:pt x="771134" y="9041"/>
                  </a:cubicBezTo>
                  <a:cubicBezTo>
                    <a:pt x="830606" y="19630"/>
                    <a:pt x="882745" y="47322"/>
                    <a:pt x="930811" y="85604"/>
                  </a:cubicBezTo>
                  <a:cubicBezTo>
                    <a:pt x="985394" y="129586"/>
                    <a:pt x="1027758" y="182527"/>
                    <a:pt x="1054642" y="247687"/>
                  </a:cubicBezTo>
                  <a:cubicBezTo>
                    <a:pt x="1072565" y="290040"/>
                    <a:pt x="1086415" y="334023"/>
                    <a:pt x="1083971" y="381263"/>
                  </a:cubicBezTo>
                  <a:cubicBezTo>
                    <a:pt x="1082341" y="431762"/>
                    <a:pt x="1085600" y="481445"/>
                    <a:pt x="1068492" y="531129"/>
                  </a:cubicBezTo>
                  <a:cubicBezTo>
                    <a:pt x="1053013" y="575111"/>
                    <a:pt x="1034275" y="617465"/>
                    <a:pt x="1005761" y="654117"/>
                  </a:cubicBezTo>
                  <a:cubicBezTo>
                    <a:pt x="955251" y="720090"/>
                    <a:pt x="891706" y="768146"/>
                    <a:pt x="812683" y="795838"/>
                  </a:cubicBezTo>
                  <a:cubicBezTo>
                    <a:pt x="745879" y="819458"/>
                    <a:pt x="678261" y="825974"/>
                    <a:pt x="607384" y="812942"/>
                  </a:cubicBezTo>
                  <a:cubicBezTo>
                    <a:pt x="557689" y="803983"/>
                    <a:pt x="512881" y="786064"/>
                    <a:pt x="469703" y="762444"/>
                  </a:cubicBezTo>
                  <a:cubicBezTo>
                    <a:pt x="465630" y="760001"/>
                    <a:pt x="455039" y="764887"/>
                    <a:pt x="450966" y="768960"/>
                  </a:cubicBezTo>
                  <a:cubicBezTo>
                    <a:pt x="412676" y="807241"/>
                    <a:pt x="375201" y="846336"/>
                    <a:pt x="336911" y="884617"/>
                  </a:cubicBezTo>
                  <a:cubicBezTo>
                    <a:pt x="279069" y="943261"/>
                    <a:pt x="219597" y="999461"/>
                    <a:pt x="163384" y="1058918"/>
                  </a:cubicBezTo>
                  <a:cubicBezTo>
                    <a:pt x="129168" y="1094756"/>
                    <a:pt x="64808" y="1098014"/>
                    <a:pt x="33036" y="1071950"/>
                  </a:cubicBezTo>
                  <a:cubicBezTo>
                    <a:pt x="14298" y="1055660"/>
                    <a:pt x="2893" y="1036927"/>
                    <a:pt x="449" y="1010049"/>
                  </a:cubicBezTo>
                  <a:cubicBezTo>
                    <a:pt x="-2810" y="971768"/>
                    <a:pt x="11854" y="943261"/>
                    <a:pt x="38739" y="917197"/>
                  </a:cubicBezTo>
                  <a:cubicBezTo>
                    <a:pt x="131612" y="825974"/>
                    <a:pt x="223671" y="733123"/>
                    <a:pt x="315729" y="641085"/>
                  </a:cubicBezTo>
                  <a:cubicBezTo>
                    <a:pt x="320617" y="635384"/>
                    <a:pt x="325505" y="629682"/>
                    <a:pt x="327135" y="627239"/>
                  </a:cubicBezTo>
                  <a:close/>
                  <a:moveTo>
                    <a:pt x="539766" y="594659"/>
                  </a:moveTo>
                  <a:cubicBezTo>
                    <a:pt x="555244" y="594659"/>
                    <a:pt x="570723" y="594659"/>
                    <a:pt x="586202" y="594659"/>
                  </a:cubicBezTo>
                  <a:cubicBezTo>
                    <a:pt x="604125" y="594659"/>
                    <a:pt x="620419" y="606062"/>
                    <a:pt x="620419" y="619094"/>
                  </a:cubicBezTo>
                  <a:cubicBezTo>
                    <a:pt x="620419" y="632126"/>
                    <a:pt x="603310" y="646786"/>
                    <a:pt x="587017" y="647601"/>
                  </a:cubicBezTo>
                  <a:cubicBezTo>
                    <a:pt x="574797" y="648415"/>
                    <a:pt x="563391" y="647601"/>
                    <a:pt x="548727" y="647601"/>
                  </a:cubicBezTo>
                  <a:cubicBezTo>
                    <a:pt x="620419" y="692398"/>
                    <a:pt x="730400" y="696471"/>
                    <a:pt x="808609" y="647601"/>
                  </a:cubicBezTo>
                  <a:cubicBezTo>
                    <a:pt x="801277" y="647601"/>
                    <a:pt x="795574" y="647601"/>
                    <a:pt x="789057" y="647601"/>
                  </a:cubicBezTo>
                  <a:cubicBezTo>
                    <a:pt x="782540" y="647601"/>
                    <a:pt x="775208" y="647601"/>
                    <a:pt x="768690" y="647601"/>
                  </a:cubicBezTo>
                  <a:cubicBezTo>
                    <a:pt x="752397" y="646786"/>
                    <a:pt x="736918" y="632126"/>
                    <a:pt x="738547" y="619094"/>
                  </a:cubicBezTo>
                  <a:cubicBezTo>
                    <a:pt x="740176" y="601175"/>
                    <a:pt x="752397" y="594659"/>
                    <a:pt x="769505" y="594659"/>
                  </a:cubicBezTo>
                  <a:cubicBezTo>
                    <a:pt x="785798" y="594659"/>
                    <a:pt x="802092" y="594659"/>
                    <a:pt x="818385" y="594659"/>
                  </a:cubicBezTo>
                  <a:cubicBezTo>
                    <a:pt x="819200" y="543347"/>
                    <a:pt x="752397" y="478188"/>
                    <a:pt x="698628" y="476558"/>
                  </a:cubicBezTo>
                  <a:cubicBezTo>
                    <a:pt x="612272" y="474115"/>
                    <a:pt x="541395" y="525428"/>
                    <a:pt x="539766" y="594659"/>
                  </a:cubicBezTo>
                  <a:close/>
                  <a:moveTo>
                    <a:pt x="347502" y="801539"/>
                  </a:moveTo>
                  <a:cubicBezTo>
                    <a:pt x="328764" y="781992"/>
                    <a:pt x="313285" y="765702"/>
                    <a:pt x="297806" y="748598"/>
                  </a:cubicBezTo>
                  <a:cubicBezTo>
                    <a:pt x="290474" y="739638"/>
                    <a:pt x="285586" y="739638"/>
                    <a:pt x="277439" y="747783"/>
                  </a:cubicBezTo>
                  <a:cubicBezTo>
                    <a:pt x="204933" y="821902"/>
                    <a:pt x="131612" y="895206"/>
                    <a:pt x="59106" y="968510"/>
                  </a:cubicBezTo>
                  <a:cubicBezTo>
                    <a:pt x="37109" y="991316"/>
                    <a:pt x="42812" y="1020637"/>
                    <a:pt x="70511" y="1034484"/>
                  </a:cubicBezTo>
                  <a:cubicBezTo>
                    <a:pt x="92507" y="1045072"/>
                    <a:pt x="105542" y="1042629"/>
                    <a:pt x="126724" y="1021451"/>
                  </a:cubicBezTo>
                  <a:cubicBezTo>
                    <a:pt x="156867" y="991316"/>
                    <a:pt x="186195" y="961180"/>
                    <a:pt x="216338" y="931043"/>
                  </a:cubicBezTo>
                  <a:cubicBezTo>
                    <a:pt x="260331" y="887876"/>
                    <a:pt x="304324" y="844708"/>
                    <a:pt x="347502" y="801539"/>
                  </a:cubicBezTo>
                  <a:close/>
                  <a:moveTo>
                    <a:pt x="1000059" y="563709"/>
                  </a:moveTo>
                  <a:cubicBezTo>
                    <a:pt x="976433" y="557193"/>
                    <a:pt x="962583" y="565337"/>
                    <a:pt x="948734" y="587329"/>
                  </a:cubicBezTo>
                  <a:cubicBezTo>
                    <a:pt x="934070" y="610949"/>
                    <a:pt x="912888" y="632126"/>
                    <a:pt x="893336" y="651674"/>
                  </a:cubicBezTo>
                  <a:cubicBezTo>
                    <a:pt x="846084" y="698100"/>
                    <a:pt x="786613" y="724163"/>
                    <a:pt x="721439" y="733123"/>
                  </a:cubicBezTo>
                  <a:cubicBezTo>
                    <a:pt x="656265" y="742082"/>
                    <a:pt x="591090" y="732308"/>
                    <a:pt x="532434" y="700543"/>
                  </a:cubicBezTo>
                  <a:cubicBezTo>
                    <a:pt x="472962" y="668778"/>
                    <a:pt x="424896" y="624796"/>
                    <a:pt x="393124" y="563709"/>
                  </a:cubicBezTo>
                  <a:cubicBezTo>
                    <a:pt x="380903" y="563709"/>
                    <a:pt x="368683" y="563709"/>
                    <a:pt x="356463" y="563709"/>
                  </a:cubicBezTo>
                  <a:cubicBezTo>
                    <a:pt x="408602" y="685882"/>
                    <a:pt x="534063" y="768960"/>
                    <a:pt x="683964" y="769775"/>
                  </a:cubicBezTo>
                  <a:cubicBezTo>
                    <a:pt x="815941" y="769775"/>
                    <a:pt x="974804" y="663891"/>
                    <a:pt x="1000059" y="563709"/>
                  </a:cubicBezTo>
                  <a:close/>
                  <a:moveTo>
                    <a:pt x="820015" y="172754"/>
                  </a:moveTo>
                  <a:cubicBezTo>
                    <a:pt x="738547" y="114111"/>
                    <a:pt x="602496" y="121441"/>
                    <a:pt x="537322" y="172754"/>
                  </a:cubicBezTo>
                  <a:cubicBezTo>
                    <a:pt x="542210" y="174383"/>
                    <a:pt x="547912" y="176012"/>
                    <a:pt x="552800" y="179270"/>
                  </a:cubicBezTo>
                  <a:cubicBezTo>
                    <a:pt x="583758" y="194745"/>
                    <a:pt x="605755" y="218365"/>
                    <a:pt x="614716" y="253388"/>
                  </a:cubicBezTo>
                  <a:cubicBezTo>
                    <a:pt x="617160" y="264791"/>
                    <a:pt x="620419" y="272936"/>
                    <a:pt x="636712" y="263976"/>
                  </a:cubicBezTo>
                  <a:cubicBezTo>
                    <a:pt x="664411" y="247687"/>
                    <a:pt x="695369" y="250130"/>
                    <a:pt x="722253" y="264791"/>
                  </a:cubicBezTo>
                  <a:cubicBezTo>
                    <a:pt x="738547" y="272936"/>
                    <a:pt x="739362" y="264791"/>
                    <a:pt x="741806" y="255017"/>
                  </a:cubicBezTo>
                  <a:cubicBezTo>
                    <a:pt x="751582" y="211849"/>
                    <a:pt x="779281" y="187415"/>
                    <a:pt x="820015" y="172754"/>
                  </a:cubicBezTo>
                  <a:close/>
                  <a:moveTo>
                    <a:pt x="595978" y="438277"/>
                  </a:moveTo>
                  <a:cubicBezTo>
                    <a:pt x="585388" y="420358"/>
                    <a:pt x="575611" y="399182"/>
                    <a:pt x="549542" y="396739"/>
                  </a:cubicBezTo>
                  <a:cubicBezTo>
                    <a:pt x="526731" y="394295"/>
                    <a:pt x="503105" y="389408"/>
                    <a:pt x="481923" y="394295"/>
                  </a:cubicBezTo>
                  <a:cubicBezTo>
                    <a:pt x="421637" y="405698"/>
                    <a:pt x="377645" y="451309"/>
                    <a:pt x="367869" y="509952"/>
                  </a:cubicBezTo>
                  <a:cubicBezTo>
                    <a:pt x="410232" y="509952"/>
                    <a:pt x="451780" y="509138"/>
                    <a:pt x="493329" y="509952"/>
                  </a:cubicBezTo>
                  <a:cubicBezTo>
                    <a:pt x="509622" y="509952"/>
                    <a:pt x="521028" y="507509"/>
                    <a:pt x="532434" y="493663"/>
                  </a:cubicBezTo>
                  <a:cubicBezTo>
                    <a:pt x="551171" y="472486"/>
                    <a:pt x="574797" y="456196"/>
                    <a:pt x="595978" y="438277"/>
                  </a:cubicBezTo>
                  <a:close/>
                  <a:moveTo>
                    <a:pt x="990283" y="509138"/>
                  </a:moveTo>
                  <a:cubicBezTo>
                    <a:pt x="977248" y="462712"/>
                    <a:pt x="955251" y="429318"/>
                    <a:pt x="916147" y="408141"/>
                  </a:cubicBezTo>
                  <a:cubicBezTo>
                    <a:pt x="881930" y="389408"/>
                    <a:pt x="846899" y="386965"/>
                    <a:pt x="809424" y="395109"/>
                  </a:cubicBezTo>
                  <a:cubicBezTo>
                    <a:pt x="782540" y="400811"/>
                    <a:pt x="771949" y="421173"/>
                    <a:pt x="758914" y="440721"/>
                  </a:cubicBezTo>
                  <a:cubicBezTo>
                    <a:pt x="775208" y="452124"/>
                    <a:pt x="794760" y="459454"/>
                    <a:pt x="805351" y="474115"/>
                  </a:cubicBezTo>
                  <a:cubicBezTo>
                    <a:pt x="828976" y="505880"/>
                    <a:pt x="858305" y="514025"/>
                    <a:pt x="895780" y="509952"/>
                  </a:cubicBezTo>
                  <a:cubicBezTo>
                    <a:pt x="915332" y="507509"/>
                    <a:pt x="934884" y="509952"/>
                    <a:pt x="954437" y="509952"/>
                  </a:cubicBezTo>
                  <a:cubicBezTo>
                    <a:pt x="965028" y="509138"/>
                    <a:pt x="976433" y="509138"/>
                    <a:pt x="990283" y="509138"/>
                  </a:cubicBezTo>
                  <a:close/>
                  <a:moveTo>
                    <a:pt x="677446" y="423617"/>
                  </a:moveTo>
                  <a:cubicBezTo>
                    <a:pt x="712477" y="423617"/>
                    <a:pt x="736103" y="399182"/>
                    <a:pt x="736103" y="364973"/>
                  </a:cubicBezTo>
                  <a:cubicBezTo>
                    <a:pt x="736103" y="331579"/>
                    <a:pt x="711663" y="306330"/>
                    <a:pt x="678261" y="305516"/>
                  </a:cubicBezTo>
                  <a:cubicBezTo>
                    <a:pt x="646488" y="304701"/>
                    <a:pt x="618789" y="331579"/>
                    <a:pt x="618789" y="363344"/>
                  </a:cubicBezTo>
                  <a:cubicBezTo>
                    <a:pt x="619604" y="397553"/>
                    <a:pt x="644859" y="423617"/>
                    <a:pt x="677446" y="423617"/>
                  </a:cubicBezTo>
                  <a:close/>
                  <a:moveTo>
                    <a:pt x="905556" y="281895"/>
                  </a:moveTo>
                  <a:cubicBezTo>
                    <a:pt x="911259" y="250945"/>
                    <a:pt x="882745" y="221623"/>
                    <a:pt x="848529" y="222438"/>
                  </a:cubicBezTo>
                  <a:cubicBezTo>
                    <a:pt x="811053" y="223252"/>
                    <a:pt x="791501" y="241986"/>
                    <a:pt x="791501" y="279452"/>
                  </a:cubicBezTo>
                  <a:cubicBezTo>
                    <a:pt x="791501" y="316104"/>
                    <a:pt x="811868" y="338095"/>
                    <a:pt x="846084" y="338095"/>
                  </a:cubicBezTo>
                  <a:cubicBezTo>
                    <a:pt x="883560" y="338095"/>
                    <a:pt x="905556" y="317733"/>
                    <a:pt x="905556" y="281895"/>
                  </a:cubicBezTo>
                  <a:close/>
                  <a:moveTo>
                    <a:pt x="509622" y="222438"/>
                  </a:moveTo>
                  <a:cubicBezTo>
                    <a:pt x="472147" y="222438"/>
                    <a:pt x="452595" y="241171"/>
                    <a:pt x="452595" y="277823"/>
                  </a:cubicBezTo>
                  <a:cubicBezTo>
                    <a:pt x="452595" y="312846"/>
                    <a:pt x="473777" y="337280"/>
                    <a:pt x="504734" y="337280"/>
                  </a:cubicBezTo>
                  <a:cubicBezTo>
                    <a:pt x="544654" y="337280"/>
                    <a:pt x="566650" y="316918"/>
                    <a:pt x="566650" y="281081"/>
                  </a:cubicBezTo>
                  <a:cubicBezTo>
                    <a:pt x="567465" y="245243"/>
                    <a:pt x="545468" y="222438"/>
                    <a:pt x="509622" y="222438"/>
                  </a:cubicBezTo>
                  <a:close/>
                  <a:moveTo>
                    <a:pt x="326320" y="698914"/>
                  </a:moveTo>
                  <a:cubicBezTo>
                    <a:pt x="346687" y="720090"/>
                    <a:pt x="366239" y="740453"/>
                    <a:pt x="385791" y="760001"/>
                  </a:cubicBezTo>
                  <a:cubicBezTo>
                    <a:pt x="397197" y="749412"/>
                    <a:pt x="408602" y="738009"/>
                    <a:pt x="420823" y="726607"/>
                  </a:cubicBezTo>
                  <a:cubicBezTo>
                    <a:pt x="410232" y="716833"/>
                    <a:pt x="398826" y="708688"/>
                    <a:pt x="389050" y="698914"/>
                  </a:cubicBezTo>
                  <a:cubicBezTo>
                    <a:pt x="379274" y="689140"/>
                    <a:pt x="370313" y="677737"/>
                    <a:pt x="359722" y="666334"/>
                  </a:cubicBezTo>
                  <a:cubicBezTo>
                    <a:pt x="346687" y="679366"/>
                    <a:pt x="335281" y="689955"/>
                    <a:pt x="326320" y="698914"/>
                  </a:cubicBezTo>
                  <a:close/>
                  <a:moveTo>
                    <a:pt x="490885" y="563709"/>
                  </a:moveTo>
                  <a:cubicBezTo>
                    <a:pt x="475406" y="563709"/>
                    <a:pt x="464815" y="563709"/>
                    <a:pt x="450966" y="563709"/>
                  </a:cubicBezTo>
                  <a:cubicBezTo>
                    <a:pt x="462371" y="577555"/>
                    <a:pt x="472147" y="588958"/>
                    <a:pt x="485182" y="604433"/>
                  </a:cubicBezTo>
                  <a:cubicBezTo>
                    <a:pt x="487626" y="586515"/>
                    <a:pt x="489256" y="575111"/>
                    <a:pt x="490885" y="563709"/>
                  </a:cubicBezTo>
                  <a:close/>
                  <a:moveTo>
                    <a:pt x="874598" y="601990"/>
                  </a:moveTo>
                  <a:cubicBezTo>
                    <a:pt x="886004" y="587329"/>
                    <a:pt x="894965" y="575926"/>
                    <a:pt x="904741" y="563709"/>
                  </a:cubicBezTo>
                  <a:cubicBezTo>
                    <a:pt x="890077" y="563709"/>
                    <a:pt x="877857" y="563709"/>
                    <a:pt x="864007" y="563709"/>
                  </a:cubicBezTo>
                  <a:cubicBezTo>
                    <a:pt x="867266" y="575926"/>
                    <a:pt x="870525" y="587329"/>
                    <a:pt x="874598" y="601990"/>
                  </a:cubicBezTo>
                  <a:close/>
                </a:path>
              </a:pathLst>
            </a:custGeom>
            <a:grpFill/>
            <a:ln w="813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73BE13B5-E8CC-B74C-B3EC-696605A9B9AF}"/>
                </a:ext>
              </a:extLst>
            </p:cNvPr>
            <p:cNvSpPr/>
            <p:nvPr/>
          </p:nvSpPr>
          <p:spPr>
            <a:xfrm>
              <a:off x="4301530" y="4141678"/>
              <a:ext cx="51248" cy="57947"/>
            </a:xfrm>
            <a:custGeom>
              <a:avLst/>
              <a:gdLst>
                <a:gd name="connsiteX0" fmla="*/ 24989 w 51248"/>
                <a:gd name="connsiteY0" fmla="*/ 0 h 57947"/>
                <a:gd name="connsiteX1" fmla="*/ 51058 w 51248"/>
                <a:gd name="connsiteY1" fmla="*/ 32580 h 57947"/>
                <a:gd name="connsiteX2" fmla="*/ 28247 w 51248"/>
                <a:gd name="connsiteY2" fmla="*/ 57829 h 57947"/>
                <a:gd name="connsiteX3" fmla="*/ 548 w 51248"/>
                <a:gd name="connsiteY3" fmla="*/ 34209 h 57947"/>
                <a:gd name="connsiteX4" fmla="*/ 24989 w 51248"/>
                <a:gd name="connsiteY4" fmla="*/ 0 h 57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48" h="57947">
                  <a:moveTo>
                    <a:pt x="24989" y="0"/>
                  </a:moveTo>
                  <a:cubicBezTo>
                    <a:pt x="37209" y="14661"/>
                    <a:pt x="49429" y="22806"/>
                    <a:pt x="51058" y="32580"/>
                  </a:cubicBezTo>
                  <a:cubicBezTo>
                    <a:pt x="52688" y="44797"/>
                    <a:pt x="43726" y="56200"/>
                    <a:pt x="28247" y="57829"/>
                  </a:cubicBezTo>
                  <a:cubicBezTo>
                    <a:pt x="16027" y="59458"/>
                    <a:pt x="-3525" y="43983"/>
                    <a:pt x="548" y="34209"/>
                  </a:cubicBezTo>
                  <a:cubicBezTo>
                    <a:pt x="3807" y="23620"/>
                    <a:pt x="13583" y="15475"/>
                    <a:pt x="24989" y="0"/>
                  </a:cubicBezTo>
                  <a:close/>
                </a:path>
              </a:pathLst>
            </a:custGeom>
            <a:grp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D91CCF2-0B6E-3D42-BDFD-FB2150AF1B83}"/>
                </a:ext>
              </a:extLst>
            </p:cNvPr>
            <p:cNvSpPr/>
            <p:nvPr/>
          </p:nvSpPr>
          <p:spPr>
            <a:xfrm>
              <a:off x="4573843" y="4627113"/>
              <a:ext cx="50848" cy="60786"/>
            </a:xfrm>
            <a:custGeom>
              <a:avLst/>
              <a:gdLst>
                <a:gd name="connsiteX0" fmla="*/ 23964 w 50848"/>
                <a:gd name="connsiteY0" fmla="*/ 0 h 60786"/>
                <a:gd name="connsiteX1" fmla="*/ 50848 w 50848"/>
                <a:gd name="connsiteY1" fmla="*/ 34209 h 60786"/>
                <a:gd name="connsiteX2" fmla="*/ 25593 w 50848"/>
                <a:gd name="connsiteY2" fmla="*/ 60272 h 60786"/>
                <a:gd name="connsiteX3" fmla="*/ 338 w 50848"/>
                <a:gd name="connsiteY3" fmla="*/ 34209 h 60786"/>
                <a:gd name="connsiteX4" fmla="*/ 23964 w 50848"/>
                <a:gd name="connsiteY4" fmla="*/ 0 h 60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48" h="60786">
                  <a:moveTo>
                    <a:pt x="23964" y="0"/>
                  </a:moveTo>
                  <a:cubicBezTo>
                    <a:pt x="36184" y="15475"/>
                    <a:pt x="50848" y="25249"/>
                    <a:pt x="50848" y="34209"/>
                  </a:cubicBezTo>
                  <a:cubicBezTo>
                    <a:pt x="50034" y="43983"/>
                    <a:pt x="36184" y="54571"/>
                    <a:pt x="25593" y="60272"/>
                  </a:cubicBezTo>
                  <a:cubicBezTo>
                    <a:pt x="18261" y="64345"/>
                    <a:pt x="-2920" y="43168"/>
                    <a:pt x="338" y="34209"/>
                  </a:cubicBezTo>
                  <a:cubicBezTo>
                    <a:pt x="4412" y="23620"/>
                    <a:pt x="13373" y="15475"/>
                    <a:pt x="23964" y="0"/>
                  </a:cubicBezTo>
                  <a:close/>
                </a:path>
              </a:pathLst>
            </a:custGeom>
            <a:grpFill/>
            <a:ln w="8132" cap="flat">
              <a:noFill/>
              <a:prstDash val="solid"/>
              <a:miter/>
            </a:ln>
          </p:spPr>
          <p:txBody>
            <a:bodyPr rtlCol="0" anchor="ctr"/>
            <a:lstStyle/>
            <a:p>
              <a:endParaRPr lang="en-US"/>
            </a:p>
          </p:txBody>
        </p:sp>
      </p:grpSp>
      <p:sp>
        <p:nvSpPr>
          <p:cNvPr id="35" name="Oval 34">
            <a:extLst>
              <a:ext uri="{FF2B5EF4-FFF2-40B4-BE49-F238E27FC236}">
                <a16:creationId xmlns:a16="http://schemas.microsoft.com/office/drawing/2014/main" id="{7E96F65F-6539-5841-819C-AEF24B950307}"/>
              </a:ext>
            </a:extLst>
          </p:cNvPr>
          <p:cNvSpPr/>
          <p:nvPr/>
        </p:nvSpPr>
        <p:spPr>
          <a:xfrm>
            <a:off x="291548" y="387084"/>
            <a:ext cx="1448743" cy="1448743"/>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108DD6F7-1FBF-A749-8D1D-983C660B96DB}"/>
              </a:ext>
            </a:extLst>
          </p:cNvPr>
          <p:cNvGrpSpPr/>
          <p:nvPr/>
        </p:nvGrpSpPr>
        <p:grpSpPr>
          <a:xfrm>
            <a:off x="568372" y="673620"/>
            <a:ext cx="897533" cy="890404"/>
            <a:chOff x="6479713" y="1097326"/>
            <a:chExt cx="1083522" cy="1074916"/>
          </a:xfrm>
          <a:solidFill>
            <a:schemeClr val="bg1"/>
          </a:solidFill>
        </p:grpSpPr>
        <p:sp>
          <p:nvSpPr>
            <p:cNvPr id="37" name="Freeform 36">
              <a:extLst>
                <a:ext uri="{FF2B5EF4-FFF2-40B4-BE49-F238E27FC236}">
                  <a16:creationId xmlns:a16="http://schemas.microsoft.com/office/drawing/2014/main" id="{982AE0BB-EDCC-D247-B500-0D68786C7510}"/>
                </a:ext>
              </a:extLst>
            </p:cNvPr>
            <p:cNvSpPr/>
            <p:nvPr/>
          </p:nvSpPr>
          <p:spPr>
            <a:xfrm>
              <a:off x="7020003" y="1097326"/>
              <a:ext cx="543232" cy="695364"/>
            </a:xfrm>
            <a:custGeom>
              <a:avLst/>
              <a:gdLst>
                <a:gd name="connsiteX0" fmla="*/ 302087 w 543232"/>
                <a:gd name="connsiteY0" fmla="*/ 605771 h 695364"/>
                <a:gd name="connsiteX1" fmla="*/ 144040 w 543232"/>
                <a:gd name="connsiteY1" fmla="*/ 605771 h 695364"/>
                <a:gd name="connsiteX2" fmla="*/ 106565 w 543232"/>
                <a:gd name="connsiteY2" fmla="*/ 567490 h 695364"/>
                <a:gd name="connsiteX3" fmla="*/ 106565 w 543232"/>
                <a:gd name="connsiteY3" fmla="*/ 479525 h 695364"/>
                <a:gd name="connsiteX4" fmla="*/ 34873 w 543232"/>
                <a:gd name="connsiteY4" fmla="*/ 479525 h 695364"/>
                <a:gd name="connsiteX5" fmla="*/ 4730 w 543232"/>
                <a:gd name="connsiteY5" fmla="*/ 434728 h 695364"/>
                <a:gd name="connsiteX6" fmla="*/ 67460 w 543232"/>
                <a:gd name="connsiteY6" fmla="*/ 253097 h 695364"/>
                <a:gd name="connsiteX7" fmla="*/ 73977 w 543232"/>
                <a:gd name="connsiteY7" fmla="*/ 209114 h 695364"/>
                <a:gd name="connsiteX8" fmla="*/ 127746 w 543232"/>
                <a:gd name="connsiteY8" fmla="*/ 84498 h 695364"/>
                <a:gd name="connsiteX9" fmla="*/ 265427 w 543232"/>
                <a:gd name="connsiteY9" fmla="*/ 3863 h 695364"/>
                <a:gd name="connsiteX10" fmla="*/ 422660 w 543232"/>
                <a:gd name="connsiteY10" fmla="*/ 30741 h 695364"/>
                <a:gd name="connsiteX11" fmla="*/ 535085 w 543232"/>
                <a:gd name="connsiteY11" fmla="*/ 175720 h 695364"/>
                <a:gd name="connsiteX12" fmla="*/ 542417 w 543232"/>
                <a:gd name="connsiteY12" fmla="*/ 220517 h 695364"/>
                <a:gd name="connsiteX13" fmla="*/ 543232 w 543232"/>
                <a:gd name="connsiteY13" fmla="*/ 664414 h 695364"/>
                <a:gd name="connsiteX14" fmla="*/ 513089 w 543232"/>
                <a:gd name="connsiteY14" fmla="*/ 695365 h 695364"/>
                <a:gd name="connsiteX15" fmla="*/ 336304 w 543232"/>
                <a:gd name="connsiteY15" fmla="*/ 695365 h 695364"/>
                <a:gd name="connsiteX16" fmla="*/ 302902 w 543232"/>
                <a:gd name="connsiteY16" fmla="*/ 663599 h 695364"/>
                <a:gd name="connsiteX17" fmla="*/ 302087 w 543232"/>
                <a:gd name="connsiteY17" fmla="*/ 605771 h 695364"/>
                <a:gd name="connsiteX18" fmla="*/ 501683 w 543232"/>
                <a:gd name="connsiteY18" fmla="*/ 653826 h 695364"/>
                <a:gd name="connsiteX19" fmla="*/ 501683 w 543232"/>
                <a:gd name="connsiteY19" fmla="*/ 615545 h 695364"/>
                <a:gd name="connsiteX20" fmla="*/ 501683 w 543232"/>
                <a:gd name="connsiteY20" fmla="*/ 249024 h 695364"/>
                <a:gd name="connsiteX21" fmla="*/ 480502 w 543232"/>
                <a:gd name="connsiteY21" fmla="*/ 147213 h 695364"/>
                <a:gd name="connsiteX22" fmla="*/ 232840 w 543232"/>
                <a:gd name="connsiteY22" fmla="*/ 57619 h 695364"/>
                <a:gd name="connsiteX23" fmla="*/ 113897 w 543232"/>
                <a:gd name="connsiteY23" fmla="*/ 224590 h 695364"/>
                <a:gd name="connsiteX24" fmla="*/ 82939 w 543232"/>
                <a:gd name="connsiteY24" fmla="*/ 341062 h 695364"/>
                <a:gd name="connsiteX25" fmla="*/ 51167 w 543232"/>
                <a:gd name="connsiteY25" fmla="*/ 431470 h 695364"/>
                <a:gd name="connsiteX26" fmla="*/ 56869 w 543232"/>
                <a:gd name="connsiteY26" fmla="*/ 434728 h 695364"/>
                <a:gd name="connsiteX27" fmla="*/ 107379 w 543232"/>
                <a:gd name="connsiteY27" fmla="*/ 435542 h 695364"/>
                <a:gd name="connsiteX28" fmla="*/ 148113 w 543232"/>
                <a:gd name="connsiteY28" fmla="*/ 475452 h 695364"/>
                <a:gd name="connsiteX29" fmla="*/ 148113 w 543232"/>
                <a:gd name="connsiteY29" fmla="*/ 563417 h 695364"/>
                <a:gd name="connsiteX30" fmla="*/ 311864 w 543232"/>
                <a:gd name="connsiteY30" fmla="*/ 563417 h 695364"/>
                <a:gd name="connsiteX31" fmla="*/ 348524 w 543232"/>
                <a:gd name="connsiteY31" fmla="*/ 600069 h 695364"/>
                <a:gd name="connsiteX32" fmla="*/ 348524 w 543232"/>
                <a:gd name="connsiteY32" fmla="*/ 654640 h 695364"/>
                <a:gd name="connsiteX33" fmla="*/ 501683 w 543232"/>
                <a:gd name="connsiteY33" fmla="*/ 653826 h 6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3232" h="695364">
                  <a:moveTo>
                    <a:pt x="302087" y="605771"/>
                  </a:moveTo>
                  <a:cubicBezTo>
                    <a:pt x="248318" y="605771"/>
                    <a:pt x="196179" y="605771"/>
                    <a:pt x="144040" y="605771"/>
                  </a:cubicBezTo>
                  <a:cubicBezTo>
                    <a:pt x="113082" y="605771"/>
                    <a:pt x="106565" y="599255"/>
                    <a:pt x="106565" y="567490"/>
                  </a:cubicBezTo>
                  <a:cubicBezTo>
                    <a:pt x="106565" y="538983"/>
                    <a:pt x="106565" y="510475"/>
                    <a:pt x="106565" y="479525"/>
                  </a:cubicBezTo>
                  <a:cubicBezTo>
                    <a:pt x="81309" y="479525"/>
                    <a:pt x="57684" y="479525"/>
                    <a:pt x="34873" y="479525"/>
                  </a:cubicBezTo>
                  <a:cubicBezTo>
                    <a:pt x="-1788" y="479525"/>
                    <a:pt x="-5046" y="462421"/>
                    <a:pt x="4730" y="434728"/>
                  </a:cubicBezTo>
                  <a:cubicBezTo>
                    <a:pt x="25911" y="374456"/>
                    <a:pt x="47093" y="314184"/>
                    <a:pt x="67460" y="253097"/>
                  </a:cubicBezTo>
                  <a:cubicBezTo>
                    <a:pt x="72348" y="239251"/>
                    <a:pt x="73163" y="223775"/>
                    <a:pt x="73977" y="209114"/>
                  </a:cubicBezTo>
                  <a:cubicBezTo>
                    <a:pt x="75607" y="160245"/>
                    <a:pt x="99233" y="121964"/>
                    <a:pt x="127746" y="84498"/>
                  </a:cubicBezTo>
                  <a:cubicBezTo>
                    <a:pt x="162777" y="38886"/>
                    <a:pt x="211658" y="12823"/>
                    <a:pt x="265427" y="3863"/>
                  </a:cubicBezTo>
                  <a:cubicBezTo>
                    <a:pt x="318381" y="-5096"/>
                    <a:pt x="372964" y="605"/>
                    <a:pt x="422660" y="30741"/>
                  </a:cubicBezTo>
                  <a:cubicBezTo>
                    <a:pt x="479687" y="64950"/>
                    <a:pt x="518792" y="110561"/>
                    <a:pt x="535085" y="175720"/>
                  </a:cubicBezTo>
                  <a:cubicBezTo>
                    <a:pt x="538344" y="190381"/>
                    <a:pt x="542417" y="205856"/>
                    <a:pt x="542417" y="220517"/>
                  </a:cubicBezTo>
                  <a:cubicBezTo>
                    <a:pt x="543232" y="368754"/>
                    <a:pt x="542417" y="516177"/>
                    <a:pt x="543232" y="664414"/>
                  </a:cubicBezTo>
                  <a:cubicBezTo>
                    <a:pt x="543232" y="688034"/>
                    <a:pt x="539159" y="695365"/>
                    <a:pt x="513089" y="695365"/>
                  </a:cubicBezTo>
                  <a:cubicBezTo>
                    <a:pt x="454432" y="695365"/>
                    <a:pt x="394961" y="695365"/>
                    <a:pt x="336304" y="695365"/>
                  </a:cubicBezTo>
                  <a:cubicBezTo>
                    <a:pt x="315122" y="695365"/>
                    <a:pt x="303717" y="685591"/>
                    <a:pt x="302902" y="663599"/>
                  </a:cubicBezTo>
                  <a:cubicBezTo>
                    <a:pt x="301273" y="645681"/>
                    <a:pt x="302087" y="626947"/>
                    <a:pt x="302087" y="605771"/>
                  </a:cubicBezTo>
                  <a:close/>
                  <a:moveTo>
                    <a:pt x="501683" y="653826"/>
                  </a:moveTo>
                  <a:cubicBezTo>
                    <a:pt x="501683" y="640794"/>
                    <a:pt x="501683" y="628576"/>
                    <a:pt x="501683" y="615545"/>
                  </a:cubicBezTo>
                  <a:cubicBezTo>
                    <a:pt x="501683" y="493371"/>
                    <a:pt x="501683" y="371198"/>
                    <a:pt x="501683" y="249024"/>
                  </a:cubicBezTo>
                  <a:cubicBezTo>
                    <a:pt x="501683" y="213187"/>
                    <a:pt x="497610" y="178978"/>
                    <a:pt x="480502" y="147213"/>
                  </a:cubicBezTo>
                  <a:cubicBezTo>
                    <a:pt x="427548" y="50289"/>
                    <a:pt x="324084" y="21782"/>
                    <a:pt x="232840" y="57619"/>
                  </a:cubicBezTo>
                  <a:cubicBezTo>
                    <a:pt x="160333" y="86127"/>
                    <a:pt x="117970" y="146399"/>
                    <a:pt x="113897" y="224590"/>
                  </a:cubicBezTo>
                  <a:cubicBezTo>
                    <a:pt x="111453" y="266129"/>
                    <a:pt x="95159" y="302781"/>
                    <a:pt x="82939" y="341062"/>
                  </a:cubicBezTo>
                  <a:cubicBezTo>
                    <a:pt x="73163" y="371198"/>
                    <a:pt x="61757" y="401334"/>
                    <a:pt x="51167" y="431470"/>
                  </a:cubicBezTo>
                  <a:cubicBezTo>
                    <a:pt x="54425" y="433099"/>
                    <a:pt x="55240" y="434728"/>
                    <a:pt x="56869" y="434728"/>
                  </a:cubicBezTo>
                  <a:cubicBezTo>
                    <a:pt x="73977" y="434728"/>
                    <a:pt x="91086" y="435542"/>
                    <a:pt x="107379" y="435542"/>
                  </a:cubicBezTo>
                  <a:cubicBezTo>
                    <a:pt x="142410" y="435542"/>
                    <a:pt x="148113" y="441244"/>
                    <a:pt x="148113" y="475452"/>
                  </a:cubicBezTo>
                  <a:cubicBezTo>
                    <a:pt x="148113" y="503960"/>
                    <a:pt x="148113" y="533281"/>
                    <a:pt x="148113" y="563417"/>
                  </a:cubicBezTo>
                  <a:cubicBezTo>
                    <a:pt x="205141" y="563417"/>
                    <a:pt x="258095" y="563417"/>
                    <a:pt x="311864" y="563417"/>
                  </a:cubicBezTo>
                  <a:cubicBezTo>
                    <a:pt x="339563" y="563417"/>
                    <a:pt x="347709" y="572377"/>
                    <a:pt x="348524" y="600069"/>
                  </a:cubicBezTo>
                  <a:cubicBezTo>
                    <a:pt x="348524" y="617988"/>
                    <a:pt x="348524" y="635907"/>
                    <a:pt x="348524" y="654640"/>
                  </a:cubicBezTo>
                  <a:cubicBezTo>
                    <a:pt x="399849" y="653826"/>
                    <a:pt x="449544" y="653826"/>
                    <a:pt x="501683" y="653826"/>
                  </a:cubicBezTo>
                  <a:close/>
                </a:path>
              </a:pathLst>
            </a:custGeom>
            <a:grp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1B24AAF-1CCB-5345-9820-06B09385A4DF}"/>
                </a:ext>
              </a:extLst>
            </p:cNvPr>
            <p:cNvSpPr/>
            <p:nvPr/>
          </p:nvSpPr>
          <p:spPr>
            <a:xfrm>
              <a:off x="6479713" y="1479210"/>
              <a:ext cx="543964" cy="693032"/>
            </a:xfrm>
            <a:custGeom>
              <a:avLst/>
              <a:gdLst>
                <a:gd name="connsiteX0" fmla="*/ 239515 w 543964"/>
                <a:gd name="connsiteY0" fmla="*/ 604253 h 693032"/>
                <a:gd name="connsiteX1" fmla="*/ 239515 w 543964"/>
                <a:gd name="connsiteY1" fmla="*/ 658009 h 693032"/>
                <a:gd name="connsiteX2" fmla="*/ 205299 w 543964"/>
                <a:gd name="connsiteY2" fmla="*/ 693032 h 693032"/>
                <a:gd name="connsiteX3" fmla="*/ 28514 w 543964"/>
                <a:gd name="connsiteY3" fmla="*/ 693032 h 693032"/>
                <a:gd name="connsiteX4" fmla="*/ 0 w 543964"/>
                <a:gd name="connsiteY4" fmla="*/ 665340 h 693032"/>
                <a:gd name="connsiteX5" fmla="*/ 0 w 543964"/>
                <a:gd name="connsiteY5" fmla="*/ 221443 h 693032"/>
                <a:gd name="connsiteX6" fmla="*/ 45622 w 543964"/>
                <a:gd name="connsiteY6" fmla="*/ 96012 h 693032"/>
                <a:gd name="connsiteX7" fmla="*/ 180858 w 543964"/>
                <a:gd name="connsiteY7" fmla="*/ 6418 h 693032"/>
                <a:gd name="connsiteX8" fmla="*/ 298987 w 543964"/>
                <a:gd name="connsiteY8" fmla="*/ 9676 h 693032"/>
                <a:gd name="connsiteX9" fmla="*/ 453776 w 543964"/>
                <a:gd name="connsiteY9" fmla="*/ 147324 h 693032"/>
                <a:gd name="connsiteX10" fmla="*/ 473328 w 543964"/>
                <a:gd name="connsiteY10" fmla="*/ 230402 h 693032"/>
                <a:gd name="connsiteX11" fmla="*/ 496954 w 543964"/>
                <a:gd name="connsiteY11" fmla="*/ 318367 h 693032"/>
                <a:gd name="connsiteX12" fmla="*/ 541761 w 543964"/>
                <a:gd name="connsiteY12" fmla="*/ 440541 h 693032"/>
                <a:gd name="connsiteX13" fmla="*/ 514062 w 543964"/>
                <a:gd name="connsiteY13" fmla="*/ 477193 h 693032"/>
                <a:gd name="connsiteX14" fmla="*/ 452961 w 543964"/>
                <a:gd name="connsiteY14" fmla="*/ 477193 h 693032"/>
                <a:gd name="connsiteX15" fmla="*/ 436667 w 543964"/>
                <a:gd name="connsiteY15" fmla="*/ 494297 h 693032"/>
                <a:gd name="connsiteX16" fmla="*/ 436667 w 543964"/>
                <a:gd name="connsiteY16" fmla="*/ 571673 h 693032"/>
                <a:gd name="connsiteX17" fmla="*/ 403266 w 543964"/>
                <a:gd name="connsiteY17" fmla="*/ 604253 h 693032"/>
                <a:gd name="connsiteX18" fmla="*/ 239515 w 543964"/>
                <a:gd name="connsiteY18" fmla="*/ 604253 h 693032"/>
                <a:gd name="connsiteX19" fmla="*/ 493695 w 543964"/>
                <a:gd name="connsiteY19" fmla="*/ 435654 h 693032"/>
                <a:gd name="connsiteX20" fmla="*/ 460293 w 543964"/>
                <a:gd name="connsiteY20" fmla="*/ 341173 h 693032"/>
                <a:gd name="connsiteX21" fmla="*/ 428521 w 543964"/>
                <a:gd name="connsiteY21" fmla="*/ 220628 h 693032"/>
                <a:gd name="connsiteX22" fmla="*/ 408154 w 543964"/>
                <a:gd name="connsiteY22" fmla="*/ 148953 h 693032"/>
                <a:gd name="connsiteX23" fmla="*/ 205299 w 543964"/>
                <a:gd name="connsiteY23" fmla="*/ 44699 h 693032"/>
                <a:gd name="connsiteX24" fmla="*/ 43993 w 543964"/>
                <a:gd name="connsiteY24" fmla="*/ 200266 h 693032"/>
                <a:gd name="connsiteX25" fmla="*/ 38290 w 543964"/>
                <a:gd name="connsiteY25" fmla="*/ 350132 h 693032"/>
                <a:gd name="connsiteX26" fmla="*/ 39919 w 543964"/>
                <a:gd name="connsiteY26" fmla="*/ 494297 h 693032"/>
                <a:gd name="connsiteX27" fmla="*/ 38290 w 543964"/>
                <a:gd name="connsiteY27" fmla="*/ 614841 h 693032"/>
                <a:gd name="connsiteX28" fmla="*/ 77394 w 543964"/>
                <a:gd name="connsiteY28" fmla="*/ 650679 h 693032"/>
                <a:gd name="connsiteX29" fmla="*/ 176785 w 543964"/>
                <a:gd name="connsiteY29" fmla="*/ 650679 h 693032"/>
                <a:gd name="connsiteX30" fmla="*/ 194708 w 543964"/>
                <a:gd name="connsiteY30" fmla="*/ 649050 h 693032"/>
                <a:gd name="connsiteX31" fmla="*/ 194708 w 543964"/>
                <a:gd name="connsiteY31" fmla="*/ 597737 h 693032"/>
                <a:gd name="connsiteX32" fmla="*/ 229739 w 543964"/>
                <a:gd name="connsiteY32" fmla="*/ 561900 h 693032"/>
                <a:gd name="connsiteX33" fmla="*/ 294913 w 543964"/>
                <a:gd name="connsiteY33" fmla="*/ 561900 h 693032"/>
                <a:gd name="connsiteX34" fmla="*/ 395119 w 543964"/>
                <a:gd name="connsiteY34" fmla="*/ 561900 h 693032"/>
                <a:gd name="connsiteX35" fmla="*/ 395119 w 543964"/>
                <a:gd name="connsiteY35" fmla="*/ 472306 h 693032"/>
                <a:gd name="connsiteX36" fmla="*/ 432594 w 543964"/>
                <a:gd name="connsiteY36" fmla="*/ 435654 h 693032"/>
                <a:gd name="connsiteX37" fmla="*/ 493695 w 543964"/>
                <a:gd name="connsiteY37" fmla="*/ 435654 h 69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43964" h="693032">
                  <a:moveTo>
                    <a:pt x="239515" y="604253"/>
                  </a:moveTo>
                  <a:cubicBezTo>
                    <a:pt x="239515" y="622986"/>
                    <a:pt x="239515" y="640091"/>
                    <a:pt x="239515" y="658009"/>
                  </a:cubicBezTo>
                  <a:cubicBezTo>
                    <a:pt x="239515" y="685702"/>
                    <a:pt x="232183" y="693032"/>
                    <a:pt x="205299" y="693032"/>
                  </a:cubicBezTo>
                  <a:cubicBezTo>
                    <a:pt x="146642" y="693032"/>
                    <a:pt x="87170" y="693032"/>
                    <a:pt x="28514" y="693032"/>
                  </a:cubicBezTo>
                  <a:cubicBezTo>
                    <a:pt x="0" y="693032"/>
                    <a:pt x="0" y="693032"/>
                    <a:pt x="0" y="665340"/>
                  </a:cubicBezTo>
                  <a:cubicBezTo>
                    <a:pt x="0" y="517103"/>
                    <a:pt x="0" y="369680"/>
                    <a:pt x="0" y="221443"/>
                  </a:cubicBezTo>
                  <a:cubicBezTo>
                    <a:pt x="0" y="174203"/>
                    <a:pt x="18737" y="133478"/>
                    <a:pt x="45622" y="96012"/>
                  </a:cubicBezTo>
                  <a:cubicBezTo>
                    <a:pt x="79024" y="49586"/>
                    <a:pt x="126275" y="20264"/>
                    <a:pt x="180858" y="6418"/>
                  </a:cubicBezTo>
                  <a:cubicBezTo>
                    <a:pt x="219963" y="-3356"/>
                    <a:pt x="259068" y="-1727"/>
                    <a:pt x="298987" y="9676"/>
                  </a:cubicBezTo>
                  <a:cubicBezTo>
                    <a:pt x="373122" y="30852"/>
                    <a:pt x="424447" y="78093"/>
                    <a:pt x="453776" y="147324"/>
                  </a:cubicBezTo>
                  <a:cubicBezTo>
                    <a:pt x="465181" y="173388"/>
                    <a:pt x="466810" y="202710"/>
                    <a:pt x="473328" y="230402"/>
                  </a:cubicBezTo>
                  <a:cubicBezTo>
                    <a:pt x="480660" y="259724"/>
                    <a:pt x="487177" y="289860"/>
                    <a:pt x="496954" y="318367"/>
                  </a:cubicBezTo>
                  <a:cubicBezTo>
                    <a:pt x="510803" y="359906"/>
                    <a:pt x="527911" y="399816"/>
                    <a:pt x="541761" y="440541"/>
                  </a:cubicBezTo>
                  <a:cubicBezTo>
                    <a:pt x="549093" y="462532"/>
                    <a:pt x="537688" y="477193"/>
                    <a:pt x="514062" y="477193"/>
                  </a:cubicBezTo>
                  <a:cubicBezTo>
                    <a:pt x="493695" y="478007"/>
                    <a:pt x="473328" y="477193"/>
                    <a:pt x="452961" y="477193"/>
                  </a:cubicBezTo>
                  <a:cubicBezTo>
                    <a:pt x="441555" y="477193"/>
                    <a:pt x="435853" y="481265"/>
                    <a:pt x="436667" y="494297"/>
                  </a:cubicBezTo>
                  <a:cubicBezTo>
                    <a:pt x="437482" y="520361"/>
                    <a:pt x="436667" y="545610"/>
                    <a:pt x="436667" y="571673"/>
                  </a:cubicBezTo>
                  <a:cubicBezTo>
                    <a:pt x="436667" y="597737"/>
                    <a:pt x="429335" y="604253"/>
                    <a:pt x="403266" y="604253"/>
                  </a:cubicBezTo>
                  <a:cubicBezTo>
                    <a:pt x="348682" y="604253"/>
                    <a:pt x="295728" y="604253"/>
                    <a:pt x="239515" y="604253"/>
                  </a:cubicBezTo>
                  <a:close/>
                  <a:moveTo>
                    <a:pt x="493695" y="435654"/>
                  </a:moveTo>
                  <a:cubicBezTo>
                    <a:pt x="481475" y="401445"/>
                    <a:pt x="470884" y="371309"/>
                    <a:pt x="460293" y="341173"/>
                  </a:cubicBezTo>
                  <a:cubicBezTo>
                    <a:pt x="447258" y="302077"/>
                    <a:pt x="428521" y="264611"/>
                    <a:pt x="428521" y="220628"/>
                  </a:cubicBezTo>
                  <a:cubicBezTo>
                    <a:pt x="428521" y="197008"/>
                    <a:pt x="419559" y="170945"/>
                    <a:pt x="408154" y="148953"/>
                  </a:cubicBezTo>
                  <a:cubicBezTo>
                    <a:pt x="364976" y="68319"/>
                    <a:pt x="296543" y="34110"/>
                    <a:pt x="205299" y="44699"/>
                  </a:cubicBezTo>
                  <a:cubicBezTo>
                    <a:pt x="125460" y="53658"/>
                    <a:pt x="53769" y="119632"/>
                    <a:pt x="43993" y="200266"/>
                  </a:cubicBezTo>
                  <a:cubicBezTo>
                    <a:pt x="37475" y="249950"/>
                    <a:pt x="39104" y="300448"/>
                    <a:pt x="38290" y="350132"/>
                  </a:cubicBezTo>
                  <a:cubicBezTo>
                    <a:pt x="37475" y="398187"/>
                    <a:pt x="39919" y="446242"/>
                    <a:pt x="39919" y="494297"/>
                  </a:cubicBezTo>
                  <a:cubicBezTo>
                    <a:pt x="39919" y="534207"/>
                    <a:pt x="38290" y="574931"/>
                    <a:pt x="38290" y="614841"/>
                  </a:cubicBezTo>
                  <a:cubicBezTo>
                    <a:pt x="38290" y="650679"/>
                    <a:pt x="39919" y="650679"/>
                    <a:pt x="77394" y="650679"/>
                  </a:cubicBezTo>
                  <a:cubicBezTo>
                    <a:pt x="110796" y="650679"/>
                    <a:pt x="144198" y="650679"/>
                    <a:pt x="176785" y="650679"/>
                  </a:cubicBezTo>
                  <a:cubicBezTo>
                    <a:pt x="181673" y="650679"/>
                    <a:pt x="187376" y="649864"/>
                    <a:pt x="194708" y="649050"/>
                  </a:cubicBezTo>
                  <a:cubicBezTo>
                    <a:pt x="194708" y="631131"/>
                    <a:pt x="194708" y="614027"/>
                    <a:pt x="194708" y="597737"/>
                  </a:cubicBezTo>
                  <a:cubicBezTo>
                    <a:pt x="194708" y="570044"/>
                    <a:pt x="202855" y="561900"/>
                    <a:pt x="229739" y="561900"/>
                  </a:cubicBezTo>
                  <a:cubicBezTo>
                    <a:pt x="251735" y="561900"/>
                    <a:pt x="272917" y="561900"/>
                    <a:pt x="294913" y="561900"/>
                  </a:cubicBezTo>
                  <a:cubicBezTo>
                    <a:pt x="328315" y="561900"/>
                    <a:pt x="360902" y="561900"/>
                    <a:pt x="395119" y="561900"/>
                  </a:cubicBezTo>
                  <a:cubicBezTo>
                    <a:pt x="395119" y="530134"/>
                    <a:pt x="395119" y="501627"/>
                    <a:pt x="395119" y="472306"/>
                  </a:cubicBezTo>
                  <a:cubicBezTo>
                    <a:pt x="395119" y="438912"/>
                    <a:pt x="399192" y="435654"/>
                    <a:pt x="432594" y="435654"/>
                  </a:cubicBezTo>
                  <a:cubicBezTo>
                    <a:pt x="451332" y="435654"/>
                    <a:pt x="470069" y="435654"/>
                    <a:pt x="493695" y="435654"/>
                  </a:cubicBezTo>
                  <a:close/>
                </a:path>
              </a:pathLst>
            </a:custGeom>
            <a:grpFill/>
            <a:ln w="813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9F10BED-2B54-F645-A025-769896C857D7}"/>
                </a:ext>
              </a:extLst>
            </p:cNvPr>
            <p:cNvSpPr/>
            <p:nvPr/>
          </p:nvSpPr>
          <p:spPr>
            <a:xfrm>
              <a:off x="7016538" y="1825640"/>
              <a:ext cx="501455" cy="238275"/>
            </a:xfrm>
            <a:custGeom>
              <a:avLst/>
              <a:gdLst>
                <a:gd name="connsiteX0" fmla="*/ 415533 w 501455"/>
                <a:gd name="connsiteY0" fmla="*/ 73749 h 238275"/>
                <a:gd name="connsiteX1" fmla="*/ 365838 w 501455"/>
                <a:gd name="connsiteY1" fmla="*/ 59088 h 238275"/>
                <a:gd name="connsiteX2" fmla="*/ 428568 w 501455"/>
                <a:gd name="connsiteY2" fmla="*/ 2074 h 238275"/>
                <a:gd name="connsiteX3" fmla="*/ 448935 w 501455"/>
                <a:gd name="connsiteY3" fmla="*/ 2888 h 238275"/>
                <a:gd name="connsiteX4" fmla="*/ 497816 w 501455"/>
                <a:gd name="connsiteY4" fmla="*/ 48500 h 238275"/>
                <a:gd name="connsiteX5" fmla="*/ 499445 w 501455"/>
                <a:gd name="connsiteY5" fmla="*/ 67233 h 238275"/>
                <a:gd name="connsiteX6" fmla="*/ 470117 w 501455"/>
                <a:gd name="connsiteY6" fmla="*/ 80265 h 238275"/>
                <a:gd name="connsiteX7" fmla="*/ 460340 w 501455"/>
                <a:gd name="connsiteY7" fmla="*/ 73749 h 238275"/>
                <a:gd name="connsiteX8" fmla="*/ 460340 w 501455"/>
                <a:gd name="connsiteY8" fmla="*/ 128320 h 238275"/>
                <a:gd name="connsiteX9" fmla="*/ 403313 w 501455"/>
                <a:gd name="connsiteY9" fmla="*/ 227688 h 238275"/>
                <a:gd name="connsiteX10" fmla="*/ 351174 w 501455"/>
                <a:gd name="connsiteY10" fmla="*/ 237461 h 238275"/>
                <a:gd name="connsiteX11" fmla="*/ 23673 w 501455"/>
                <a:gd name="connsiteY11" fmla="*/ 238276 h 238275"/>
                <a:gd name="connsiteX12" fmla="*/ 47 w 501455"/>
                <a:gd name="connsiteY12" fmla="*/ 216285 h 238275"/>
                <a:gd name="connsiteX13" fmla="*/ 22858 w 501455"/>
                <a:gd name="connsiteY13" fmla="*/ 197551 h 238275"/>
                <a:gd name="connsiteX14" fmla="*/ 348729 w 501455"/>
                <a:gd name="connsiteY14" fmla="*/ 197551 h 238275"/>
                <a:gd name="connsiteX15" fmla="*/ 404128 w 501455"/>
                <a:gd name="connsiteY15" fmla="*/ 174746 h 238275"/>
                <a:gd name="connsiteX16" fmla="*/ 415533 w 501455"/>
                <a:gd name="connsiteY16" fmla="*/ 147868 h 238275"/>
                <a:gd name="connsiteX17" fmla="*/ 415533 w 501455"/>
                <a:gd name="connsiteY17" fmla="*/ 73749 h 2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1455" h="238275">
                  <a:moveTo>
                    <a:pt x="415533" y="73749"/>
                  </a:moveTo>
                  <a:cubicBezTo>
                    <a:pt x="393537" y="90853"/>
                    <a:pt x="393537" y="90039"/>
                    <a:pt x="365838" y="59088"/>
                  </a:cubicBezTo>
                  <a:cubicBezTo>
                    <a:pt x="386205" y="39541"/>
                    <a:pt x="407386" y="19993"/>
                    <a:pt x="428568" y="2074"/>
                  </a:cubicBezTo>
                  <a:cubicBezTo>
                    <a:pt x="432641" y="-1184"/>
                    <a:pt x="444047" y="-369"/>
                    <a:pt x="448935" y="2888"/>
                  </a:cubicBezTo>
                  <a:cubicBezTo>
                    <a:pt x="466043" y="16735"/>
                    <a:pt x="482337" y="32210"/>
                    <a:pt x="497816" y="48500"/>
                  </a:cubicBezTo>
                  <a:cubicBezTo>
                    <a:pt x="501889" y="52572"/>
                    <a:pt x="502704" y="64790"/>
                    <a:pt x="499445" y="67233"/>
                  </a:cubicBezTo>
                  <a:cubicBezTo>
                    <a:pt x="492113" y="74564"/>
                    <a:pt x="488039" y="94111"/>
                    <a:pt x="470117" y="80265"/>
                  </a:cubicBezTo>
                  <a:cubicBezTo>
                    <a:pt x="468487" y="78636"/>
                    <a:pt x="466043" y="77821"/>
                    <a:pt x="460340" y="73749"/>
                  </a:cubicBezTo>
                  <a:cubicBezTo>
                    <a:pt x="460340" y="94111"/>
                    <a:pt x="460340" y="111216"/>
                    <a:pt x="460340" y="128320"/>
                  </a:cubicBezTo>
                  <a:cubicBezTo>
                    <a:pt x="459526" y="172302"/>
                    <a:pt x="445676" y="208954"/>
                    <a:pt x="403313" y="227688"/>
                  </a:cubicBezTo>
                  <a:cubicBezTo>
                    <a:pt x="387834" y="235018"/>
                    <a:pt x="368282" y="237461"/>
                    <a:pt x="351174" y="237461"/>
                  </a:cubicBezTo>
                  <a:cubicBezTo>
                    <a:pt x="242007" y="238276"/>
                    <a:pt x="132840" y="237461"/>
                    <a:pt x="23673" y="238276"/>
                  </a:cubicBezTo>
                  <a:cubicBezTo>
                    <a:pt x="7379" y="238276"/>
                    <a:pt x="862" y="233389"/>
                    <a:pt x="47" y="216285"/>
                  </a:cubicBezTo>
                  <a:cubicBezTo>
                    <a:pt x="-767" y="198366"/>
                    <a:pt x="9009" y="197551"/>
                    <a:pt x="22858" y="197551"/>
                  </a:cubicBezTo>
                  <a:cubicBezTo>
                    <a:pt x="131211" y="197551"/>
                    <a:pt x="239563" y="198366"/>
                    <a:pt x="348729" y="197551"/>
                  </a:cubicBezTo>
                  <a:cubicBezTo>
                    <a:pt x="369911" y="197551"/>
                    <a:pt x="390278" y="192665"/>
                    <a:pt x="404128" y="174746"/>
                  </a:cubicBezTo>
                  <a:cubicBezTo>
                    <a:pt x="409830" y="167415"/>
                    <a:pt x="415533" y="156827"/>
                    <a:pt x="415533" y="147868"/>
                  </a:cubicBezTo>
                  <a:cubicBezTo>
                    <a:pt x="416348" y="125062"/>
                    <a:pt x="415533" y="100627"/>
                    <a:pt x="415533" y="73749"/>
                  </a:cubicBezTo>
                  <a:close/>
                </a:path>
              </a:pathLst>
            </a:custGeom>
            <a:grpFill/>
            <a:ln w="813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63C70BC-D846-2A47-B3E6-4DEE79F17D25}"/>
                </a:ext>
              </a:extLst>
            </p:cNvPr>
            <p:cNvSpPr/>
            <p:nvPr/>
          </p:nvSpPr>
          <p:spPr>
            <a:xfrm>
              <a:off x="6629428" y="1242096"/>
              <a:ext cx="359458" cy="213396"/>
            </a:xfrm>
            <a:custGeom>
              <a:avLst/>
              <a:gdLst>
                <a:gd name="connsiteX0" fmla="*/ 89800 w 359458"/>
                <a:gd name="connsiteY0" fmla="*/ 130318 h 213396"/>
                <a:gd name="connsiteX1" fmla="*/ 137051 w 359458"/>
                <a:gd name="connsiteY1" fmla="*/ 144979 h 213396"/>
                <a:gd name="connsiteX2" fmla="*/ 66175 w 359458"/>
                <a:gd name="connsiteY2" fmla="*/ 213396 h 213396"/>
                <a:gd name="connsiteX3" fmla="*/ 9962 w 359458"/>
                <a:gd name="connsiteY3" fmla="*/ 158825 h 213396"/>
                <a:gd name="connsiteX4" fmla="*/ 5074 w 359458"/>
                <a:gd name="connsiteY4" fmla="*/ 133576 h 213396"/>
                <a:gd name="connsiteX5" fmla="*/ 37661 w 359458"/>
                <a:gd name="connsiteY5" fmla="*/ 124617 h 213396"/>
                <a:gd name="connsiteX6" fmla="*/ 43363 w 359458"/>
                <a:gd name="connsiteY6" fmla="*/ 126246 h 213396"/>
                <a:gd name="connsiteX7" fmla="*/ 49066 w 359458"/>
                <a:gd name="connsiteY7" fmla="*/ 80634 h 213396"/>
                <a:gd name="connsiteX8" fmla="*/ 149272 w 359458"/>
                <a:gd name="connsiteY8" fmla="*/ 815 h 213396"/>
                <a:gd name="connsiteX9" fmla="*/ 338277 w 359458"/>
                <a:gd name="connsiteY9" fmla="*/ 0 h 213396"/>
                <a:gd name="connsiteX10" fmla="*/ 359459 w 359458"/>
                <a:gd name="connsiteY10" fmla="*/ 22806 h 213396"/>
                <a:gd name="connsiteX11" fmla="*/ 338277 w 359458"/>
                <a:gd name="connsiteY11" fmla="*/ 45611 h 213396"/>
                <a:gd name="connsiteX12" fmla="*/ 138681 w 359458"/>
                <a:gd name="connsiteY12" fmla="*/ 45611 h 213396"/>
                <a:gd name="connsiteX13" fmla="*/ 89800 w 359458"/>
                <a:gd name="connsiteY13" fmla="*/ 94481 h 213396"/>
                <a:gd name="connsiteX14" fmla="*/ 89800 w 359458"/>
                <a:gd name="connsiteY14" fmla="*/ 130318 h 21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9458" h="213396">
                  <a:moveTo>
                    <a:pt x="89800" y="130318"/>
                  </a:moveTo>
                  <a:cubicBezTo>
                    <a:pt x="110167" y="114029"/>
                    <a:pt x="110167" y="114029"/>
                    <a:pt x="137051" y="144979"/>
                  </a:cubicBezTo>
                  <a:cubicBezTo>
                    <a:pt x="114241" y="166970"/>
                    <a:pt x="91430" y="188962"/>
                    <a:pt x="66175" y="213396"/>
                  </a:cubicBezTo>
                  <a:cubicBezTo>
                    <a:pt x="44993" y="193034"/>
                    <a:pt x="27070" y="175930"/>
                    <a:pt x="9962" y="158825"/>
                  </a:cubicBezTo>
                  <a:cubicBezTo>
                    <a:pt x="2630" y="151495"/>
                    <a:pt x="-5517" y="144165"/>
                    <a:pt x="5074" y="133576"/>
                  </a:cubicBezTo>
                  <a:cubicBezTo>
                    <a:pt x="14035" y="124617"/>
                    <a:pt x="21367" y="109142"/>
                    <a:pt x="37661" y="124617"/>
                  </a:cubicBezTo>
                  <a:cubicBezTo>
                    <a:pt x="38476" y="125431"/>
                    <a:pt x="40920" y="125431"/>
                    <a:pt x="43363" y="126246"/>
                  </a:cubicBezTo>
                  <a:cubicBezTo>
                    <a:pt x="44993" y="110771"/>
                    <a:pt x="45808" y="95295"/>
                    <a:pt x="49066" y="80634"/>
                  </a:cubicBezTo>
                  <a:cubicBezTo>
                    <a:pt x="61286" y="26878"/>
                    <a:pt x="94688" y="815"/>
                    <a:pt x="149272" y="815"/>
                  </a:cubicBezTo>
                  <a:cubicBezTo>
                    <a:pt x="212002" y="815"/>
                    <a:pt x="275547" y="1629"/>
                    <a:pt x="338277" y="0"/>
                  </a:cubicBezTo>
                  <a:cubicBezTo>
                    <a:pt x="357015" y="0"/>
                    <a:pt x="359459" y="7330"/>
                    <a:pt x="359459" y="22806"/>
                  </a:cubicBezTo>
                  <a:cubicBezTo>
                    <a:pt x="359459" y="39096"/>
                    <a:pt x="356200" y="45611"/>
                    <a:pt x="338277" y="45611"/>
                  </a:cubicBezTo>
                  <a:cubicBezTo>
                    <a:pt x="271473" y="44797"/>
                    <a:pt x="205485" y="44797"/>
                    <a:pt x="138681" y="45611"/>
                  </a:cubicBezTo>
                  <a:cubicBezTo>
                    <a:pt x="109352" y="45611"/>
                    <a:pt x="89800" y="64345"/>
                    <a:pt x="89800" y="94481"/>
                  </a:cubicBezTo>
                  <a:cubicBezTo>
                    <a:pt x="89800" y="105069"/>
                    <a:pt x="89800" y="116472"/>
                    <a:pt x="89800" y="130318"/>
                  </a:cubicBezTo>
                  <a:close/>
                </a:path>
              </a:pathLst>
            </a:custGeom>
            <a:grpFill/>
            <a:ln w="813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C936B487-E558-F94D-B850-2A977F063F75}"/>
                </a:ext>
              </a:extLst>
            </p:cNvPr>
            <p:cNvSpPr/>
            <p:nvPr/>
          </p:nvSpPr>
          <p:spPr>
            <a:xfrm>
              <a:off x="7016530" y="1242036"/>
              <a:ext cx="44862" cy="45671"/>
            </a:xfrm>
            <a:custGeom>
              <a:avLst/>
              <a:gdLst>
                <a:gd name="connsiteX0" fmla="*/ 22867 w 44862"/>
                <a:gd name="connsiteY0" fmla="*/ 874 h 45671"/>
                <a:gd name="connsiteX1" fmla="*/ 44863 w 44862"/>
                <a:gd name="connsiteY1" fmla="*/ 20422 h 45671"/>
                <a:gd name="connsiteX2" fmla="*/ 19608 w 44862"/>
                <a:gd name="connsiteY2" fmla="*/ 45671 h 45671"/>
                <a:gd name="connsiteX3" fmla="*/ 56 w 44862"/>
                <a:gd name="connsiteY3" fmla="*/ 20422 h 45671"/>
                <a:gd name="connsiteX4" fmla="*/ 22867 w 44862"/>
                <a:gd name="connsiteY4" fmla="*/ 874 h 45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2" h="45671">
                  <a:moveTo>
                    <a:pt x="22867" y="874"/>
                  </a:moveTo>
                  <a:cubicBezTo>
                    <a:pt x="39975" y="-2384"/>
                    <a:pt x="44863" y="4947"/>
                    <a:pt x="44863" y="20422"/>
                  </a:cubicBezTo>
                  <a:cubicBezTo>
                    <a:pt x="44863" y="39155"/>
                    <a:pt x="37531" y="44857"/>
                    <a:pt x="19608" y="45671"/>
                  </a:cubicBezTo>
                  <a:cubicBezTo>
                    <a:pt x="56" y="45671"/>
                    <a:pt x="870" y="33454"/>
                    <a:pt x="56" y="20422"/>
                  </a:cubicBezTo>
                  <a:cubicBezTo>
                    <a:pt x="-759" y="3318"/>
                    <a:pt x="7388" y="-2384"/>
                    <a:pt x="22867" y="874"/>
                  </a:cubicBezTo>
                  <a:close/>
                </a:path>
              </a:pathLst>
            </a:custGeom>
            <a:grpFill/>
            <a:ln w="813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18AEA38A-C2FE-934F-A7E8-4795B03CA65C}"/>
                </a:ext>
              </a:extLst>
            </p:cNvPr>
            <p:cNvSpPr/>
            <p:nvPr/>
          </p:nvSpPr>
          <p:spPr>
            <a:xfrm>
              <a:off x="6942693" y="2021562"/>
              <a:ext cx="44721" cy="44066"/>
            </a:xfrm>
            <a:custGeom>
              <a:avLst/>
              <a:gdLst>
                <a:gd name="connsiteX0" fmla="*/ 43750 w 44721"/>
                <a:gd name="connsiteY0" fmla="*/ 0 h 44066"/>
                <a:gd name="connsiteX1" fmla="*/ 25012 w 44721"/>
                <a:gd name="connsiteY1" fmla="*/ 43982 h 44066"/>
                <a:gd name="connsiteX2" fmla="*/ 572 w 44721"/>
                <a:gd name="connsiteY2" fmla="*/ 18733 h 44066"/>
                <a:gd name="connsiteX3" fmla="*/ 43750 w 44721"/>
                <a:gd name="connsiteY3" fmla="*/ 0 h 44066"/>
              </a:gdLst>
              <a:ahLst/>
              <a:cxnLst>
                <a:cxn ang="0">
                  <a:pos x="connsiteX0" y="connsiteY0"/>
                </a:cxn>
                <a:cxn ang="0">
                  <a:pos x="connsiteX1" y="connsiteY1"/>
                </a:cxn>
                <a:cxn ang="0">
                  <a:pos x="connsiteX2" y="connsiteY2"/>
                </a:cxn>
                <a:cxn ang="0">
                  <a:pos x="connsiteX3" y="connsiteY3"/>
                </a:cxn>
              </a:cxnLst>
              <a:rect l="l" t="t" r="r" b="b"/>
              <a:pathLst>
                <a:path w="44721" h="44066">
                  <a:moveTo>
                    <a:pt x="43750" y="0"/>
                  </a:moveTo>
                  <a:cubicBezTo>
                    <a:pt x="46194" y="41539"/>
                    <a:pt x="45379" y="43168"/>
                    <a:pt x="25012" y="43982"/>
                  </a:cubicBezTo>
                  <a:cubicBezTo>
                    <a:pt x="3016" y="44797"/>
                    <a:pt x="-1872" y="39910"/>
                    <a:pt x="572" y="18733"/>
                  </a:cubicBezTo>
                  <a:cubicBezTo>
                    <a:pt x="4645" y="-13846"/>
                    <a:pt x="29900" y="12217"/>
                    <a:pt x="43750" y="0"/>
                  </a:cubicBezTo>
                  <a:close/>
                </a:path>
              </a:pathLst>
            </a:custGeom>
            <a:grpFill/>
            <a:ln w="813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C8718D6-D854-7B4A-A389-420F08040528}"/>
                </a:ext>
              </a:extLst>
            </p:cNvPr>
            <p:cNvSpPr/>
            <p:nvPr/>
          </p:nvSpPr>
          <p:spPr>
            <a:xfrm>
              <a:off x="7173983" y="1335363"/>
              <a:ext cx="144848" cy="56557"/>
            </a:xfrm>
            <a:custGeom>
              <a:avLst/>
              <a:gdLst>
                <a:gd name="connsiteX0" fmla="*/ 144848 w 144848"/>
                <a:gd name="connsiteY0" fmla="*/ 23205 h 56557"/>
                <a:gd name="connsiteX1" fmla="*/ 7982 w 144848"/>
                <a:gd name="connsiteY1" fmla="*/ 37865 h 56557"/>
                <a:gd name="connsiteX2" fmla="*/ 650 w 144848"/>
                <a:gd name="connsiteY2" fmla="*/ 19132 h 56557"/>
                <a:gd name="connsiteX3" fmla="*/ 30793 w 144848"/>
                <a:gd name="connsiteY3" fmla="*/ 2842 h 56557"/>
                <a:gd name="connsiteX4" fmla="*/ 109817 w 144848"/>
                <a:gd name="connsiteY4" fmla="*/ 2842 h 56557"/>
                <a:gd name="connsiteX5" fmla="*/ 144848 w 144848"/>
                <a:gd name="connsiteY5" fmla="*/ 23205 h 5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848" h="56557">
                  <a:moveTo>
                    <a:pt x="144848" y="23205"/>
                  </a:moveTo>
                  <a:cubicBezTo>
                    <a:pt x="118778" y="63929"/>
                    <a:pt x="40569" y="65558"/>
                    <a:pt x="7982" y="37865"/>
                  </a:cubicBezTo>
                  <a:cubicBezTo>
                    <a:pt x="3094" y="33793"/>
                    <a:pt x="-1794" y="21576"/>
                    <a:pt x="650" y="19132"/>
                  </a:cubicBezTo>
                  <a:cubicBezTo>
                    <a:pt x="8797" y="10987"/>
                    <a:pt x="15314" y="-6931"/>
                    <a:pt x="30793" y="2842"/>
                  </a:cubicBezTo>
                  <a:cubicBezTo>
                    <a:pt x="57677" y="19947"/>
                    <a:pt x="82118" y="18318"/>
                    <a:pt x="109817" y="2842"/>
                  </a:cubicBezTo>
                  <a:cubicBezTo>
                    <a:pt x="127740" y="-7746"/>
                    <a:pt x="132628" y="15060"/>
                    <a:pt x="144848" y="23205"/>
                  </a:cubicBezTo>
                  <a:close/>
                </a:path>
              </a:pathLst>
            </a:custGeom>
            <a:grpFill/>
            <a:ln w="813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4195B8F-FFA8-2C4E-BCAE-1D61858C3FA6}"/>
                </a:ext>
              </a:extLst>
            </p:cNvPr>
            <p:cNvSpPr/>
            <p:nvPr/>
          </p:nvSpPr>
          <p:spPr>
            <a:xfrm>
              <a:off x="6723302" y="1718780"/>
              <a:ext cx="144324" cy="53965"/>
            </a:xfrm>
            <a:custGeom>
              <a:avLst/>
              <a:gdLst>
                <a:gd name="connsiteX0" fmla="*/ 0 w 144324"/>
                <a:gd name="connsiteY0" fmla="*/ 22598 h 53965"/>
                <a:gd name="connsiteX1" fmla="*/ 45622 w 144324"/>
                <a:gd name="connsiteY1" fmla="*/ 7122 h 53965"/>
                <a:gd name="connsiteX2" fmla="*/ 105908 w 144324"/>
                <a:gd name="connsiteY2" fmla="*/ 3864 h 53965"/>
                <a:gd name="connsiteX3" fmla="*/ 144198 w 144324"/>
                <a:gd name="connsiteY3" fmla="*/ 18525 h 53965"/>
                <a:gd name="connsiteX4" fmla="*/ 138495 w 144324"/>
                <a:gd name="connsiteY4" fmla="*/ 31557 h 53965"/>
                <a:gd name="connsiteX5" fmla="*/ 0 w 144324"/>
                <a:gd name="connsiteY5" fmla="*/ 22598 h 5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324" h="53965">
                  <a:moveTo>
                    <a:pt x="0" y="22598"/>
                  </a:moveTo>
                  <a:cubicBezTo>
                    <a:pt x="17923" y="-4280"/>
                    <a:pt x="17923" y="-3466"/>
                    <a:pt x="45622" y="7122"/>
                  </a:cubicBezTo>
                  <a:cubicBezTo>
                    <a:pt x="65174" y="14453"/>
                    <a:pt x="86356" y="15267"/>
                    <a:pt x="105908" y="3864"/>
                  </a:cubicBezTo>
                  <a:cubicBezTo>
                    <a:pt x="120572" y="-5095"/>
                    <a:pt x="139310" y="2235"/>
                    <a:pt x="144198" y="18525"/>
                  </a:cubicBezTo>
                  <a:cubicBezTo>
                    <a:pt x="145013" y="21783"/>
                    <a:pt x="141754" y="28299"/>
                    <a:pt x="138495" y="31557"/>
                  </a:cubicBezTo>
                  <a:cubicBezTo>
                    <a:pt x="101020" y="65766"/>
                    <a:pt x="26070" y="59250"/>
                    <a:pt x="0" y="22598"/>
                  </a:cubicBezTo>
                  <a:close/>
                </a:path>
              </a:pathLst>
            </a:custGeom>
            <a:grpFill/>
            <a:ln w="8132" cap="flat">
              <a:noFill/>
              <a:prstDash val="solid"/>
              <a:miter/>
            </a:ln>
          </p:spPr>
          <p:txBody>
            <a:bodyPr rtlCol="0" anchor="ctr"/>
            <a:lstStyle/>
            <a:p>
              <a:endParaRPr lang="en-US"/>
            </a:p>
          </p:txBody>
        </p:sp>
      </p:grpSp>
      <p:sp>
        <p:nvSpPr>
          <p:cNvPr id="48" name="Graphic 46">
            <a:extLst>
              <a:ext uri="{FF2B5EF4-FFF2-40B4-BE49-F238E27FC236}">
                <a16:creationId xmlns:a16="http://schemas.microsoft.com/office/drawing/2014/main" id="{331D4667-2813-B24B-98A8-E21399E50727}"/>
              </a:ext>
            </a:extLst>
          </p:cNvPr>
          <p:cNvSpPr/>
          <p:nvPr/>
        </p:nvSpPr>
        <p:spPr>
          <a:xfrm rot="1184896">
            <a:off x="525084" y="2184348"/>
            <a:ext cx="1579525" cy="680365"/>
          </a:xfrm>
          <a:custGeom>
            <a:avLst/>
            <a:gdLst>
              <a:gd name="connsiteX0" fmla="*/ 1808193 w 1825811"/>
              <a:gd name="connsiteY0" fmla="*/ 525452 h 786450"/>
              <a:gd name="connsiteX1" fmla="*/ 1804119 w 1825811"/>
              <a:gd name="connsiteY1" fmla="*/ 520565 h 786450"/>
              <a:gd name="connsiteX2" fmla="*/ 1729169 w 1825811"/>
              <a:gd name="connsiteY2" fmla="*/ 447261 h 786450"/>
              <a:gd name="connsiteX3" fmla="*/ 1702285 w 1825811"/>
              <a:gd name="connsiteY3" fmla="*/ 425270 h 786450"/>
              <a:gd name="connsiteX4" fmla="*/ 1628964 w 1825811"/>
              <a:gd name="connsiteY4" fmla="*/ 367441 h 786450"/>
              <a:gd name="connsiteX5" fmla="*/ 1593932 w 1825811"/>
              <a:gd name="connsiteY5" fmla="*/ 373957 h 786450"/>
              <a:gd name="connsiteX6" fmla="*/ 1573565 w 1825811"/>
              <a:gd name="connsiteY6" fmla="*/ 423641 h 786450"/>
              <a:gd name="connsiteX7" fmla="*/ 1556457 w 1825811"/>
              <a:gd name="connsiteY7" fmla="*/ 510791 h 786450"/>
              <a:gd name="connsiteX8" fmla="*/ 1561345 w 1825811"/>
              <a:gd name="connsiteY8" fmla="*/ 512420 h 786450"/>
              <a:gd name="connsiteX9" fmla="*/ 1535276 w 1825811"/>
              <a:gd name="connsiteY9" fmla="*/ 527896 h 786450"/>
              <a:gd name="connsiteX10" fmla="*/ 1388633 w 1825811"/>
              <a:gd name="connsiteY10" fmla="*/ 575951 h 786450"/>
              <a:gd name="connsiteX11" fmla="*/ 1306351 w 1825811"/>
              <a:gd name="connsiteY11" fmla="*/ 587353 h 786450"/>
              <a:gd name="connsiteX12" fmla="*/ 1206960 w 1825811"/>
              <a:gd name="connsiteY12" fmla="*/ 587353 h 786450"/>
              <a:gd name="connsiteX13" fmla="*/ 1178447 w 1825811"/>
              <a:gd name="connsiteY13" fmla="*/ 585724 h 786450"/>
              <a:gd name="connsiteX14" fmla="*/ 1115716 w 1825811"/>
              <a:gd name="connsiteY14" fmla="*/ 572692 h 786450"/>
              <a:gd name="connsiteX15" fmla="*/ 1019584 w 1825811"/>
              <a:gd name="connsiteY15" fmla="*/ 557217 h 786450"/>
              <a:gd name="connsiteX16" fmla="*/ 934043 w 1825811"/>
              <a:gd name="connsiteY16" fmla="*/ 537669 h 786450"/>
              <a:gd name="connsiteX17" fmla="*/ 789030 w 1825811"/>
              <a:gd name="connsiteY17" fmla="*/ 501017 h 786450"/>
              <a:gd name="connsiteX18" fmla="*/ 650535 w 1825811"/>
              <a:gd name="connsiteY18" fmla="*/ 453777 h 786450"/>
              <a:gd name="connsiteX19" fmla="*/ 484341 w 1825811"/>
              <a:gd name="connsiteY19" fmla="*/ 390247 h 786450"/>
              <a:gd name="connsiteX20" fmla="*/ 386580 w 1825811"/>
              <a:gd name="connsiteY20" fmla="*/ 340563 h 786450"/>
              <a:gd name="connsiteX21" fmla="*/ 329552 w 1825811"/>
              <a:gd name="connsiteY21" fmla="*/ 305540 h 786450"/>
              <a:gd name="connsiteX22" fmla="*/ 271710 w 1825811"/>
              <a:gd name="connsiteY22" fmla="*/ 267259 h 786450"/>
              <a:gd name="connsiteX23" fmla="*/ 223644 w 1825811"/>
              <a:gd name="connsiteY23" fmla="*/ 233865 h 786450"/>
              <a:gd name="connsiteX24" fmla="*/ 195945 w 1825811"/>
              <a:gd name="connsiteY24" fmla="*/ 209430 h 786450"/>
              <a:gd name="connsiteX25" fmla="*/ 136473 w 1825811"/>
              <a:gd name="connsiteY25" fmla="*/ 158117 h 786450"/>
              <a:gd name="connsiteX26" fmla="*/ 107145 w 1825811"/>
              <a:gd name="connsiteY26" fmla="*/ 127981 h 786450"/>
              <a:gd name="connsiteX27" fmla="*/ 55820 w 1825811"/>
              <a:gd name="connsiteY27" fmla="*/ 64451 h 786450"/>
              <a:gd name="connsiteX28" fmla="*/ 28121 w 1825811"/>
              <a:gd name="connsiteY28" fmla="*/ 13138 h 786450"/>
              <a:gd name="connsiteX29" fmla="*/ 8569 w 1825811"/>
              <a:gd name="connsiteY29" fmla="*/ 107 h 786450"/>
              <a:gd name="connsiteX30" fmla="*/ 2866 w 1825811"/>
              <a:gd name="connsiteY30" fmla="*/ 4994 h 786450"/>
              <a:gd name="connsiteX31" fmla="*/ 9384 w 1825811"/>
              <a:gd name="connsiteY31" fmla="*/ 70967 h 786450"/>
              <a:gd name="connsiteX32" fmla="*/ 27306 w 1825811"/>
              <a:gd name="connsiteY32" fmla="*/ 88071 h 786450"/>
              <a:gd name="connsiteX33" fmla="*/ 93295 w 1825811"/>
              <a:gd name="connsiteY33" fmla="*/ 192326 h 786450"/>
              <a:gd name="connsiteX34" fmla="*/ 142991 w 1825811"/>
              <a:gd name="connsiteY34" fmla="*/ 266445 h 786450"/>
              <a:gd name="connsiteX35" fmla="*/ 145435 w 1825811"/>
              <a:gd name="connsiteY35" fmla="*/ 269703 h 786450"/>
              <a:gd name="connsiteX36" fmla="*/ 186169 w 1825811"/>
              <a:gd name="connsiteY36" fmla="*/ 310427 h 786450"/>
              <a:gd name="connsiteX37" fmla="*/ 216312 w 1825811"/>
              <a:gd name="connsiteY37" fmla="*/ 343821 h 786450"/>
              <a:gd name="connsiteX38" fmla="*/ 246455 w 1825811"/>
              <a:gd name="connsiteY38" fmla="*/ 377215 h 786450"/>
              <a:gd name="connsiteX39" fmla="*/ 303482 w 1825811"/>
              <a:gd name="connsiteY39" fmla="*/ 422012 h 786450"/>
              <a:gd name="connsiteX40" fmla="*/ 370286 w 1825811"/>
              <a:gd name="connsiteY40" fmla="*/ 475768 h 786450"/>
              <a:gd name="connsiteX41" fmla="*/ 455827 w 1825811"/>
              <a:gd name="connsiteY41" fmla="*/ 530339 h 786450"/>
              <a:gd name="connsiteX42" fmla="*/ 512855 w 1825811"/>
              <a:gd name="connsiteY42" fmla="*/ 565362 h 786450"/>
              <a:gd name="connsiteX43" fmla="*/ 632612 w 1825811"/>
              <a:gd name="connsiteY43" fmla="*/ 616675 h 786450"/>
              <a:gd name="connsiteX44" fmla="*/ 725486 w 1825811"/>
              <a:gd name="connsiteY44" fmla="*/ 651698 h 786450"/>
              <a:gd name="connsiteX45" fmla="*/ 881904 w 1825811"/>
              <a:gd name="connsiteY45" fmla="*/ 694866 h 786450"/>
              <a:gd name="connsiteX46" fmla="*/ 958484 w 1825811"/>
              <a:gd name="connsiteY46" fmla="*/ 711970 h 786450"/>
              <a:gd name="connsiteX47" fmla="*/ 1079056 w 1825811"/>
              <a:gd name="connsiteY47" fmla="*/ 723373 h 786450"/>
              <a:gd name="connsiteX48" fmla="*/ 1162968 w 1825811"/>
              <a:gd name="connsiteY48" fmla="*/ 725817 h 786450"/>
              <a:gd name="connsiteX49" fmla="*/ 1224068 w 1825811"/>
              <a:gd name="connsiteY49" fmla="*/ 722559 h 786450"/>
              <a:gd name="connsiteX50" fmla="*/ 1297389 w 1825811"/>
              <a:gd name="connsiteY50" fmla="*/ 720115 h 786450"/>
              <a:gd name="connsiteX51" fmla="*/ 1389448 w 1825811"/>
              <a:gd name="connsiteY51" fmla="*/ 703011 h 786450"/>
              <a:gd name="connsiteX52" fmla="*/ 1468472 w 1825811"/>
              <a:gd name="connsiteY52" fmla="*/ 685907 h 786450"/>
              <a:gd name="connsiteX53" fmla="*/ 1567048 w 1825811"/>
              <a:gd name="connsiteY53" fmla="*/ 654956 h 786450"/>
              <a:gd name="connsiteX54" fmla="*/ 1573565 w 1825811"/>
              <a:gd name="connsiteY54" fmla="*/ 667988 h 786450"/>
              <a:gd name="connsiteX55" fmla="*/ 1568677 w 1825811"/>
              <a:gd name="connsiteY55" fmla="*/ 760025 h 786450"/>
              <a:gd name="connsiteX56" fmla="*/ 1574380 w 1825811"/>
              <a:gd name="connsiteY56" fmla="*/ 783645 h 786450"/>
              <a:gd name="connsiteX57" fmla="*/ 1610226 w 1825811"/>
              <a:gd name="connsiteY57" fmla="*/ 776315 h 786450"/>
              <a:gd name="connsiteX58" fmla="*/ 1637925 w 1825811"/>
              <a:gd name="connsiteY58" fmla="*/ 751880 h 786450"/>
              <a:gd name="connsiteX59" fmla="*/ 1681103 w 1825811"/>
              <a:gd name="connsiteY59" fmla="*/ 716043 h 786450"/>
              <a:gd name="connsiteX60" fmla="*/ 1734057 w 1825811"/>
              <a:gd name="connsiteY60" fmla="*/ 657400 h 786450"/>
              <a:gd name="connsiteX61" fmla="*/ 1764200 w 1825811"/>
              <a:gd name="connsiteY61" fmla="*/ 627263 h 786450"/>
              <a:gd name="connsiteX62" fmla="*/ 1809822 w 1825811"/>
              <a:gd name="connsiteY62" fmla="*/ 571878 h 786450"/>
              <a:gd name="connsiteX63" fmla="*/ 1808193 w 1825811"/>
              <a:gd name="connsiteY63" fmla="*/ 525452 h 786450"/>
              <a:gd name="connsiteX64" fmla="*/ 1773976 w 1825811"/>
              <a:gd name="connsiteY64" fmla="*/ 558032 h 786450"/>
              <a:gd name="connsiteX65" fmla="*/ 1721837 w 1825811"/>
              <a:gd name="connsiteY65" fmla="*/ 611788 h 786450"/>
              <a:gd name="connsiteX66" fmla="*/ 1644442 w 1825811"/>
              <a:gd name="connsiteY66" fmla="*/ 695680 h 786450"/>
              <a:gd name="connsiteX67" fmla="*/ 1606153 w 1825811"/>
              <a:gd name="connsiteY67" fmla="*/ 729074 h 786450"/>
              <a:gd name="connsiteX68" fmla="*/ 1600450 w 1825811"/>
              <a:gd name="connsiteY68" fmla="*/ 682648 h 786450"/>
              <a:gd name="connsiteX69" fmla="*/ 1602894 w 1825811"/>
              <a:gd name="connsiteY69" fmla="*/ 646811 h 786450"/>
              <a:gd name="connsiteX70" fmla="*/ 1568677 w 1825811"/>
              <a:gd name="connsiteY70" fmla="*/ 622376 h 786450"/>
              <a:gd name="connsiteX71" fmla="*/ 1514909 w 1825811"/>
              <a:gd name="connsiteY71" fmla="*/ 637037 h 786450"/>
              <a:gd name="connsiteX72" fmla="*/ 1417147 w 1825811"/>
              <a:gd name="connsiteY72" fmla="*/ 658214 h 786450"/>
              <a:gd name="connsiteX73" fmla="*/ 1330791 w 1825811"/>
              <a:gd name="connsiteY73" fmla="*/ 666359 h 786450"/>
              <a:gd name="connsiteX74" fmla="*/ 1296575 w 1825811"/>
              <a:gd name="connsiteY74" fmla="*/ 671246 h 786450"/>
              <a:gd name="connsiteX75" fmla="*/ 1193926 w 1825811"/>
              <a:gd name="connsiteY75" fmla="*/ 680205 h 786450"/>
              <a:gd name="connsiteX76" fmla="*/ 1068465 w 1825811"/>
              <a:gd name="connsiteY76" fmla="*/ 672060 h 786450"/>
              <a:gd name="connsiteX77" fmla="*/ 934858 w 1825811"/>
              <a:gd name="connsiteY77" fmla="*/ 658214 h 786450"/>
              <a:gd name="connsiteX78" fmla="*/ 839541 w 1825811"/>
              <a:gd name="connsiteY78" fmla="*/ 635408 h 786450"/>
              <a:gd name="connsiteX79" fmla="*/ 737706 w 1825811"/>
              <a:gd name="connsiteY79" fmla="*/ 606901 h 786450"/>
              <a:gd name="connsiteX80" fmla="*/ 634242 w 1825811"/>
              <a:gd name="connsiteY80" fmla="*/ 565362 h 786450"/>
              <a:gd name="connsiteX81" fmla="*/ 583732 w 1825811"/>
              <a:gd name="connsiteY81" fmla="*/ 543371 h 786450"/>
              <a:gd name="connsiteX82" fmla="*/ 519372 w 1825811"/>
              <a:gd name="connsiteY82" fmla="*/ 508348 h 786450"/>
              <a:gd name="connsiteX83" fmla="*/ 466418 w 1825811"/>
              <a:gd name="connsiteY83" fmla="*/ 479026 h 786450"/>
              <a:gd name="connsiteX84" fmla="*/ 398800 w 1825811"/>
              <a:gd name="connsiteY84" fmla="*/ 435858 h 786450"/>
              <a:gd name="connsiteX85" fmla="*/ 327108 w 1825811"/>
              <a:gd name="connsiteY85" fmla="*/ 382102 h 786450"/>
              <a:gd name="connsiteX86" fmla="*/ 277413 w 1825811"/>
              <a:gd name="connsiteY86" fmla="*/ 338120 h 786450"/>
              <a:gd name="connsiteX87" fmla="*/ 268451 w 1825811"/>
              <a:gd name="connsiteY87" fmla="*/ 316128 h 786450"/>
              <a:gd name="connsiteX88" fmla="*/ 274969 w 1825811"/>
              <a:gd name="connsiteY88" fmla="*/ 315314 h 786450"/>
              <a:gd name="connsiteX89" fmla="*/ 341772 w 1825811"/>
              <a:gd name="connsiteY89" fmla="*/ 357667 h 786450"/>
              <a:gd name="connsiteX90" fmla="*/ 406132 w 1825811"/>
              <a:gd name="connsiteY90" fmla="*/ 394319 h 786450"/>
              <a:gd name="connsiteX91" fmla="*/ 472935 w 1825811"/>
              <a:gd name="connsiteY91" fmla="*/ 425270 h 786450"/>
              <a:gd name="connsiteX92" fmla="*/ 590249 w 1825811"/>
              <a:gd name="connsiteY92" fmla="*/ 471696 h 786450"/>
              <a:gd name="connsiteX93" fmla="*/ 716524 w 1825811"/>
              <a:gd name="connsiteY93" fmla="*/ 515678 h 786450"/>
              <a:gd name="connsiteX94" fmla="*/ 819174 w 1825811"/>
              <a:gd name="connsiteY94" fmla="*/ 542556 h 786450"/>
              <a:gd name="connsiteX95" fmla="*/ 904715 w 1825811"/>
              <a:gd name="connsiteY95" fmla="*/ 562919 h 786450"/>
              <a:gd name="connsiteX96" fmla="*/ 1008179 w 1825811"/>
              <a:gd name="connsiteY96" fmla="*/ 588982 h 786450"/>
              <a:gd name="connsiteX97" fmla="*/ 1081500 w 1825811"/>
              <a:gd name="connsiteY97" fmla="*/ 600385 h 786450"/>
              <a:gd name="connsiteX98" fmla="*/ 1186593 w 1825811"/>
              <a:gd name="connsiteY98" fmla="*/ 611788 h 786450"/>
              <a:gd name="connsiteX99" fmla="*/ 1231401 w 1825811"/>
              <a:gd name="connsiteY99" fmla="*/ 618304 h 786450"/>
              <a:gd name="connsiteX100" fmla="*/ 1293316 w 1825811"/>
              <a:gd name="connsiteY100" fmla="*/ 619933 h 786450"/>
              <a:gd name="connsiteX101" fmla="*/ 1372340 w 1825811"/>
              <a:gd name="connsiteY101" fmla="*/ 615861 h 786450"/>
              <a:gd name="connsiteX102" fmla="*/ 1413074 w 1825811"/>
              <a:gd name="connsiteY102" fmla="*/ 609344 h 786450"/>
              <a:gd name="connsiteX103" fmla="*/ 1488024 w 1825811"/>
              <a:gd name="connsiteY103" fmla="*/ 585724 h 786450"/>
              <a:gd name="connsiteX104" fmla="*/ 1542608 w 1825811"/>
              <a:gd name="connsiteY104" fmla="*/ 549072 h 786450"/>
              <a:gd name="connsiteX105" fmla="*/ 1567863 w 1825811"/>
              <a:gd name="connsiteY105" fmla="*/ 546629 h 786450"/>
              <a:gd name="connsiteX106" fmla="*/ 1593118 w 1825811"/>
              <a:gd name="connsiteY106" fmla="*/ 519751 h 786450"/>
              <a:gd name="connsiteX107" fmla="*/ 1619187 w 1825811"/>
              <a:gd name="connsiteY107" fmla="*/ 415496 h 786450"/>
              <a:gd name="connsiteX108" fmla="*/ 1621631 w 1825811"/>
              <a:gd name="connsiteY108" fmla="*/ 413053 h 786450"/>
              <a:gd name="connsiteX109" fmla="*/ 1734057 w 1825811"/>
              <a:gd name="connsiteY109" fmla="*/ 505904 h 786450"/>
              <a:gd name="connsiteX110" fmla="*/ 1772347 w 1825811"/>
              <a:gd name="connsiteY110" fmla="*/ 539299 h 786450"/>
              <a:gd name="connsiteX111" fmla="*/ 1773976 w 1825811"/>
              <a:gd name="connsiteY111" fmla="*/ 558032 h 7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825811" h="786450">
                <a:moveTo>
                  <a:pt x="1808193" y="525452"/>
                </a:moveTo>
                <a:cubicBezTo>
                  <a:pt x="1806563" y="524638"/>
                  <a:pt x="1805749" y="522194"/>
                  <a:pt x="1804119" y="520565"/>
                </a:cubicBezTo>
                <a:cubicBezTo>
                  <a:pt x="1778864" y="496130"/>
                  <a:pt x="1754424" y="471696"/>
                  <a:pt x="1729169" y="447261"/>
                </a:cubicBezTo>
                <a:cubicBezTo>
                  <a:pt x="1721022" y="439116"/>
                  <a:pt x="1711246" y="432600"/>
                  <a:pt x="1702285" y="425270"/>
                </a:cubicBezTo>
                <a:cubicBezTo>
                  <a:pt x="1677844" y="405722"/>
                  <a:pt x="1652589" y="387803"/>
                  <a:pt x="1628964" y="367441"/>
                </a:cubicBezTo>
                <a:cubicBezTo>
                  <a:pt x="1613485" y="353595"/>
                  <a:pt x="1602079" y="354409"/>
                  <a:pt x="1593932" y="373957"/>
                </a:cubicBezTo>
                <a:cubicBezTo>
                  <a:pt x="1587415" y="390247"/>
                  <a:pt x="1578453" y="406537"/>
                  <a:pt x="1573565" y="423641"/>
                </a:cubicBezTo>
                <a:cubicBezTo>
                  <a:pt x="1566233" y="452148"/>
                  <a:pt x="1562160" y="481470"/>
                  <a:pt x="1556457" y="510791"/>
                </a:cubicBezTo>
                <a:cubicBezTo>
                  <a:pt x="1558086" y="511606"/>
                  <a:pt x="1559716" y="511606"/>
                  <a:pt x="1561345" y="512420"/>
                </a:cubicBezTo>
                <a:cubicBezTo>
                  <a:pt x="1552384" y="517307"/>
                  <a:pt x="1544237" y="523009"/>
                  <a:pt x="1535276" y="527896"/>
                </a:cubicBezTo>
                <a:cubicBezTo>
                  <a:pt x="1488839" y="552330"/>
                  <a:pt x="1441588" y="571878"/>
                  <a:pt x="1388633" y="575951"/>
                </a:cubicBezTo>
                <a:cubicBezTo>
                  <a:pt x="1360934" y="577579"/>
                  <a:pt x="1334050" y="585724"/>
                  <a:pt x="1306351" y="587353"/>
                </a:cubicBezTo>
                <a:cubicBezTo>
                  <a:pt x="1272949" y="588982"/>
                  <a:pt x="1240362" y="587353"/>
                  <a:pt x="1206960" y="587353"/>
                </a:cubicBezTo>
                <a:cubicBezTo>
                  <a:pt x="1197184" y="587353"/>
                  <a:pt x="1188223" y="587353"/>
                  <a:pt x="1178447" y="585724"/>
                </a:cubicBezTo>
                <a:cubicBezTo>
                  <a:pt x="1157265" y="581652"/>
                  <a:pt x="1136898" y="575951"/>
                  <a:pt x="1115716" y="572692"/>
                </a:cubicBezTo>
                <a:cubicBezTo>
                  <a:pt x="1083944" y="566991"/>
                  <a:pt x="1051357" y="562919"/>
                  <a:pt x="1019584" y="557217"/>
                </a:cubicBezTo>
                <a:cubicBezTo>
                  <a:pt x="991071" y="551516"/>
                  <a:pt x="962557" y="544185"/>
                  <a:pt x="934043" y="537669"/>
                </a:cubicBezTo>
                <a:cubicBezTo>
                  <a:pt x="885977" y="525452"/>
                  <a:pt x="837096" y="514864"/>
                  <a:pt x="789030" y="501017"/>
                </a:cubicBezTo>
                <a:cubicBezTo>
                  <a:pt x="742594" y="487171"/>
                  <a:pt x="697787" y="465995"/>
                  <a:pt x="650535" y="453777"/>
                </a:cubicBezTo>
                <a:cubicBezTo>
                  <a:pt x="592693" y="438302"/>
                  <a:pt x="538924" y="412238"/>
                  <a:pt x="484341" y="390247"/>
                </a:cubicBezTo>
                <a:cubicBezTo>
                  <a:pt x="450939" y="376401"/>
                  <a:pt x="418352" y="358482"/>
                  <a:pt x="386580" y="340563"/>
                </a:cubicBezTo>
                <a:cubicBezTo>
                  <a:pt x="367027" y="329975"/>
                  <a:pt x="349104" y="315314"/>
                  <a:pt x="329552" y="305540"/>
                </a:cubicBezTo>
                <a:cubicBezTo>
                  <a:pt x="308370" y="294952"/>
                  <a:pt x="289633" y="282734"/>
                  <a:pt x="271710" y="267259"/>
                </a:cubicBezTo>
                <a:cubicBezTo>
                  <a:pt x="257046" y="254227"/>
                  <a:pt x="239123" y="245268"/>
                  <a:pt x="223644" y="233865"/>
                </a:cubicBezTo>
                <a:cubicBezTo>
                  <a:pt x="213868" y="226534"/>
                  <a:pt x="205721" y="216761"/>
                  <a:pt x="195945" y="209430"/>
                </a:cubicBezTo>
                <a:cubicBezTo>
                  <a:pt x="174763" y="193955"/>
                  <a:pt x="151952" y="180109"/>
                  <a:pt x="136473" y="158117"/>
                </a:cubicBezTo>
                <a:cubicBezTo>
                  <a:pt x="128327" y="146715"/>
                  <a:pt x="117736" y="136126"/>
                  <a:pt x="107145" y="127981"/>
                </a:cubicBezTo>
                <a:cubicBezTo>
                  <a:pt x="85149" y="110063"/>
                  <a:pt x="65596" y="92144"/>
                  <a:pt x="55820" y="64451"/>
                </a:cubicBezTo>
                <a:cubicBezTo>
                  <a:pt x="49303" y="46533"/>
                  <a:pt x="38712" y="29428"/>
                  <a:pt x="28121" y="13138"/>
                </a:cubicBezTo>
                <a:cubicBezTo>
                  <a:pt x="24048" y="6622"/>
                  <a:pt x="15086" y="3364"/>
                  <a:pt x="8569" y="107"/>
                </a:cubicBezTo>
                <a:cubicBezTo>
                  <a:pt x="7754" y="-708"/>
                  <a:pt x="2866" y="3364"/>
                  <a:pt x="2866" y="4994"/>
                </a:cubicBezTo>
                <a:cubicBezTo>
                  <a:pt x="2052" y="27799"/>
                  <a:pt x="-6095" y="50605"/>
                  <a:pt x="9384" y="70967"/>
                </a:cubicBezTo>
                <a:cubicBezTo>
                  <a:pt x="14272" y="77483"/>
                  <a:pt x="23233" y="80741"/>
                  <a:pt x="27306" y="88071"/>
                </a:cubicBezTo>
                <a:cubicBezTo>
                  <a:pt x="50117" y="122280"/>
                  <a:pt x="71299" y="157303"/>
                  <a:pt x="93295" y="192326"/>
                </a:cubicBezTo>
                <a:cubicBezTo>
                  <a:pt x="109589" y="217575"/>
                  <a:pt x="126697" y="242010"/>
                  <a:pt x="142991" y="266445"/>
                </a:cubicBezTo>
                <a:cubicBezTo>
                  <a:pt x="143805" y="267259"/>
                  <a:pt x="144620" y="268888"/>
                  <a:pt x="145435" y="269703"/>
                </a:cubicBezTo>
                <a:cubicBezTo>
                  <a:pt x="159284" y="283549"/>
                  <a:pt x="173134" y="296581"/>
                  <a:pt x="186169" y="310427"/>
                </a:cubicBezTo>
                <a:cubicBezTo>
                  <a:pt x="196760" y="321015"/>
                  <a:pt x="206536" y="332418"/>
                  <a:pt x="216312" y="343821"/>
                </a:cubicBezTo>
                <a:cubicBezTo>
                  <a:pt x="226088" y="355224"/>
                  <a:pt x="235049" y="367441"/>
                  <a:pt x="246455" y="377215"/>
                </a:cubicBezTo>
                <a:cubicBezTo>
                  <a:pt x="264378" y="392690"/>
                  <a:pt x="284745" y="406537"/>
                  <a:pt x="303482" y="422012"/>
                </a:cubicBezTo>
                <a:cubicBezTo>
                  <a:pt x="326293" y="439931"/>
                  <a:pt x="347475" y="459478"/>
                  <a:pt x="370286" y="475768"/>
                </a:cubicBezTo>
                <a:cubicBezTo>
                  <a:pt x="397985" y="495316"/>
                  <a:pt x="427313" y="512420"/>
                  <a:pt x="455827" y="530339"/>
                </a:cubicBezTo>
                <a:cubicBezTo>
                  <a:pt x="474565" y="542556"/>
                  <a:pt x="493302" y="556403"/>
                  <a:pt x="512855" y="565362"/>
                </a:cubicBezTo>
                <a:cubicBezTo>
                  <a:pt x="551959" y="584095"/>
                  <a:pt x="592693" y="600385"/>
                  <a:pt x="632612" y="616675"/>
                </a:cubicBezTo>
                <a:cubicBezTo>
                  <a:pt x="663570" y="628892"/>
                  <a:pt x="693713" y="641924"/>
                  <a:pt x="725486" y="651698"/>
                </a:cubicBezTo>
                <a:cubicBezTo>
                  <a:pt x="776810" y="667988"/>
                  <a:pt x="828135" y="685907"/>
                  <a:pt x="881904" y="694866"/>
                </a:cubicBezTo>
                <a:cubicBezTo>
                  <a:pt x="907973" y="698938"/>
                  <a:pt x="933229" y="707898"/>
                  <a:pt x="958484" y="711970"/>
                </a:cubicBezTo>
                <a:cubicBezTo>
                  <a:pt x="998403" y="717672"/>
                  <a:pt x="1039137" y="720115"/>
                  <a:pt x="1079056" y="723373"/>
                </a:cubicBezTo>
                <a:cubicBezTo>
                  <a:pt x="1106755" y="725002"/>
                  <a:pt x="1135269" y="725817"/>
                  <a:pt x="1162968" y="725817"/>
                </a:cubicBezTo>
                <a:cubicBezTo>
                  <a:pt x="1183335" y="725817"/>
                  <a:pt x="1203701" y="723373"/>
                  <a:pt x="1224068" y="722559"/>
                </a:cubicBezTo>
                <a:cubicBezTo>
                  <a:pt x="1248509" y="721744"/>
                  <a:pt x="1273764" y="722559"/>
                  <a:pt x="1297389" y="720115"/>
                </a:cubicBezTo>
                <a:cubicBezTo>
                  <a:pt x="1328347" y="716043"/>
                  <a:pt x="1359305" y="708712"/>
                  <a:pt x="1389448" y="703011"/>
                </a:cubicBezTo>
                <a:cubicBezTo>
                  <a:pt x="1415518" y="697309"/>
                  <a:pt x="1442402" y="693237"/>
                  <a:pt x="1468472" y="685907"/>
                </a:cubicBezTo>
                <a:cubicBezTo>
                  <a:pt x="1501059" y="676947"/>
                  <a:pt x="1533646" y="665544"/>
                  <a:pt x="1567048" y="654956"/>
                </a:cubicBezTo>
                <a:cubicBezTo>
                  <a:pt x="1569492" y="659028"/>
                  <a:pt x="1573565" y="663915"/>
                  <a:pt x="1573565" y="667988"/>
                </a:cubicBezTo>
                <a:cubicBezTo>
                  <a:pt x="1572751" y="698938"/>
                  <a:pt x="1572751" y="729889"/>
                  <a:pt x="1568677" y="760025"/>
                </a:cubicBezTo>
                <a:cubicBezTo>
                  <a:pt x="1567048" y="770613"/>
                  <a:pt x="1562975" y="778758"/>
                  <a:pt x="1574380" y="783645"/>
                </a:cubicBezTo>
                <a:cubicBezTo>
                  <a:pt x="1587415" y="789347"/>
                  <a:pt x="1599635" y="786089"/>
                  <a:pt x="1610226" y="776315"/>
                </a:cubicBezTo>
                <a:cubicBezTo>
                  <a:pt x="1619187" y="768170"/>
                  <a:pt x="1628149" y="760025"/>
                  <a:pt x="1637925" y="751880"/>
                </a:cubicBezTo>
                <a:cubicBezTo>
                  <a:pt x="1652589" y="739663"/>
                  <a:pt x="1668068" y="729889"/>
                  <a:pt x="1681103" y="716043"/>
                </a:cubicBezTo>
                <a:cubicBezTo>
                  <a:pt x="1699841" y="697309"/>
                  <a:pt x="1716134" y="676133"/>
                  <a:pt x="1734057" y="657400"/>
                </a:cubicBezTo>
                <a:cubicBezTo>
                  <a:pt x="1743833" y="646811"/>
                  <a:pt x="1755239" y="637852"/>
                  <a:pt x="1764200" y="627263"/>
                </a:cubicBezTo>
                <a:cubicBezTo>
                  <a:pt x="1779679" y="609344"/>
                  <a:pt x="1792714" y="588982"/>
                  <a:pt x="1809822" y="571878"/>
                </a:cubicBezTo>
                <a:cubicBezTo>
                  <a:pt x="1831004" y="548258"/>
                  <a:pt x="1831818" y="543371"/>
                  <a:pt x="1808193" y="525452"/>
                </a:cubicBezTo>
                <a:close/>
                <a:moveTo>
                  <a:pt x="1773976" y="558032"/>
                </a:moveTo>
                <a:cubicBezTo>
                  <a:pt x="1757683" y="576765"/>
                  <a:pt x="1738945" y="593869"/>
                  <a:pt x="1721837" y="611788"/>
                </a:cubicBezTo>
                <a:cubicBezTo>
                  <a:pt x="1695767" y="639481"/>
                  <a:pt x="1670512" y="667988"/>
                  <a:pt x="1644442" y="695680"/>
                </a:cubicBezTo>
                <a:cubicBezTo>
                  <a:pt x="1633852" y="707083"/>
                  <a:pt x="1620817" y="716857"/>
                  <a:pt x="1606153" y="729074"/>
                </a:cubicBezTo>
                <a:cubicBezTo>
                  <a:pt x="1603708" y="711970"/>
                  <a:pt x="1601265" y="697309"/>
                  <a:pt x="1600450" y="682648"/>
                </a:cubicBezTo>
                <a:cubicBezTo>
                  <a:pt x="1599635" y="670431"/>
                  <a:pt x="1602894" y="658214"/>
                  <a:pt x="1602894" y="646811"/>
                </a:cubicBezTo>
                <a:cubicBezTo>
                  <a:pt x="1602079" y="631336"/>
                  <a:pt x="1584156" y="618304"/>
                  <a:pt x="1568677" y="622376"/>
                </a:cubicBezTo>
                <a:cubicBezTo>
                  <a:pt x="1550754" y="627263"/>
                  <a:pt x="1532832" y="632965"/>
                  <a:pt x="1514909" y="637037"/>
                </a:cubicBezTo>
                <a:cubicBezTo>
                  <a:pt x="1482321" y="644368"/>
                  <a:pt x="1449734" y="652513"/>
                  <a:pt x="1417147" y="658214"/>
                </a:cubicBezTo>
                <a:cubicBezTo>
                  <a:pt x="1388633" y="663101"/>
                  <a:pt x="1359305" y="663101"/>
                  <a:pt x="1330791" y="666359"/>
                </a:cubicBezTo>
                <a:cubicBezTo>
                  <a:pt x="1319386" y="667173"/>
                  <a:pt x="1307980" y="669617"/>
                  <a:pt x="1296575" y="671246"/>
                </a:cubicBezTo>
                <a:cubicBezTo>
                  <a:pt x="1262358" y="674504"/>
                  <a:pt x="1228142" y="680205"/>
                  <a:pt x="1193926" y="680205"/>
                </a:cubicBezTo>
                <a:cubicBezTo>
                  <a:pt x="1152377" y="680205"/>
                  <a:pt x="1110014" y="675318"/>
                  <a:pt x="1068465" y="672060"/>
                </a:cubicBezTo>
                <a:cubicBezTo>
                  <a:pt x="1023658" y="667988"/>
                  <a:pt x="979665" y="664730"/>
                  <a:pt x="934858" y="658214"/>
                </a:cubicBezTo>
                <a:cubicBezTo>
                  <a:pt x="903085" y="653327"/>
                  <a:pt x="871313" y="643553"/>
                  <a:pt x="839541" y="635408"/>
                </a:cubicBezTo>
                <a:cubicBezTo>
                  <a:pt x="805324" y="626449"/>
                  <a:pt x="771108" y="618304"/>
                  <a:pt x="737706" y="606901"/>
                </a:cubicBezTo>
                <a:cubicBezTo>
                  <a:pt x="702675" y="594684"/>
                  <a:pt x="668458" y="579209"/>
                  <a:pt x="634242" y="565362"/>
                </a:cubicBezTo>
                <a:cubicBezTo>
                  <a:pt x="617133" y="558846"/>
                  <a:pt x="598396" y="553959"/>
                  <a:pt x="583732" y="543371"/>
                </a:cubicBezTo>
                <a:cubicBezTo>
                  <a:pt x="563365" y="529525"/>
                  <a:pt x="538110" y="526267"/>
                  <a:pt x="519372" y="508348"/>
                </a:cubicBezTo>
                <a:cubicBezTo>
                  <a:pt x="505523" y="495316"/>
                  <a:pt x="483526" y="489615"/>
                  <a:pt x="466418" y="479026"/>
                </a:cubicBezTo>
                <a:cubicBezTo>
                  <a:pt x="443607" y="465180"/>
                  <a:pt x="420796" y="451334"/>
                  <a:pt x="398800" y="435858"/>
                </a:cubicBezTo>
                <a:cubicBezTo>
                  <a:pt x="374359" y="418754"/>
                  <a:pt x="349919" y="400835"/>
                  <a:pt x="327108" y="382102"/>
                </a:cubicBezTo>
                <a:cubicBezTo>
                  <a:pt x="310000" y="368256"/>
                  <a:pt x="293706" y="353595"/>
                  <a:pt x="277413" y="338120"/>
                </a:cubicBezTo>
                <a:cubicBezTo>
                  <a:pt x="272525" y="333233"/>
                  <a:pt x="270895" y="323459"/>
                  <a:pt x="268451" y="316128"/>
                </a:cubicBezTo>
                <a:cubicBezTo>
                  <a:pt x="270895" y="316128"/>
                  <a:pt x="272525" y="315314"/>
                  <a:pt x="274969" y="315314"/>
                </a:cubicBezTo>
                <a:cubicBezTo>
                  <a:pt x="296965" y="329160"/>
                  <a:pt x="318961" y="343821"/>
                  <a:pt x="341772" y="357667"/>
                </a:cubicBezTo>
                <a:cubicBezTo>
                  <a:pt x="362954" y="370699"/>
                  <a:pt x="384135" y="382917"/>
                  <a:pt x="406132" y="394319"/>
                </a:cubicBezTo>
                <a:cubicBezTo>
                  <a:pt x="428128" y="405722"/>
                  <a:pt x="450124" y="415496"/>
                  <a:pt x="472935" y="425270"/>
                </a:cubicBezTo>
                <a:cubicBezTo>
                  <a:pt x="512040" y="441560"/>
                  <a:pt x="551144" y="457035"/>
                  <a:pt x="590249" y="471696"/>
                </a:cubicBezTo>
                <a:cubicBezTo>
                  <a:pt x="631798" y="487171"/>
                  <a:pt x="674161" y="502647"/>
                  <a:pt x="716524" y="515678"/>
                </a:cubicBezTo>
                <a:cubicBezTo>
                  <a:pt x="749926" y="526267"/>
                  <a:pt x="784957" y="534412"/>
                  <a:pt x="819174" y="542556"/>
                </a:cubicBezTo>
                <a:cubicBezTo>
                  <a:pt x="847687" y="549887"/>
                  <a:pt x="876201" y="555588"/>
                  <a:pt x="904715" y="562919"/>
                </a:cubicBezTo>
                <a:cubicBezTo>
                  <a:pt x="938931" y="571878"/>
                  <a:pt x="973148" y="581652"/>
                  <a:pt x="1008179" y="588982"/>
                </a:cubicBezTo>
                <a:cubicBezTo>
                  <a:pt x="1031805" y="594684"/>
                  <a:pt x="1057059" y="597942"/>
                  <a:pt x="1081500" y="600385"/>
                </a:cubicBezTo>
                <a:cubicBezTo>
                  <a:pt x="1116531" y="604458"/>
                  <a:pt x="1151562" y="607716"/>
                  <a:pt x="1186593" y="611788"/>
                </a:cubicBezTo>
                <a:cubicBezTo>
                  <a:pt x="1202072" y="613417"/>
                  <a:pt x="1216736" y="617489"/>
                  <a:pt x="1231401" y="618304"/>
                </a:cubicBezTo>
                <a:cubicBezTo>
                  <a:pt x="1251768" y="619933"/>
                  <a:pt x="1272949" y="619933"/>
                  <a:pt x="1293316" y="619933"/>
                </a:cubicBezTo>
                <a:cubicBezTo>
                  <a:pt x="1320201" y="619118"/>
                  <a:pt x="1346270" y="618304"/>
                  <a:pt x="1372340" y="615861"/>
                </a:cubicBezTo>
                <a:cubicBezTo>
                  <a:pt x="1386190" y="615046"/>
                  <a:pt x="1400039" y="612603"/>
                  <a:pt x="1413074" y="609344"/>
                </a:cubicBezTo>
                <a:cubicBezTo>
                  <a:pt x="1438329" y="602829"/>
                  <a:pt x="1464398" y="596313"/>
                  <a:pt x="1488024" y="585724"/>
                </a:cubicBezTo>
                <a:cubicBezTo>
                  <a:pt x="1507577" y="576765"/>
                  <a:pt x="1523870" y="560475"/>
                  <a:pt x="1542608" y="549072"/>
                </a:cubicBezTo>
                <a:cubicBezTo>
                  <a:pt x="1549125" y="545000"/>
                  <a:pt x="1559716" y="545000"/>
                  <a:pt x="1567863" y="546629"/>
                </a:cubicBezTo>
                <a:cubicBezTo>
                  <a:pt x="1580898" y="548258"/>
                  <a:pt x="1589044" y="538484"/>
                  <a:pt x="1593118" y="519751"/>
                </a:cubicBezTo>
                <a:cubicBezTo>
                  <a:pt x="1600450" y="484728"/>
                  <a:pt x="1610226" y="449705"/>
                  <a:pt x="1619187" y="415496"/>
                </a:cubicBezTo>
                <a:cubicBezTo>
                  <a:pt x="1620002" y="413867"/>
                  <a:pt x="1622446" y="413053"/>
                  <a:pt x="1621631" y="413053"/>
                </a:cubicBezTo>
                <a:lnTo>
                  <a:pt x="1734057" y="505904"/>
                </a:lnTo>
                <a:cubicBezTo>
                  <a:pt x="1747092" y="517307"/>
                  <a:pt x="1760941" y="527081"/>
                  <a:pt x="1772347" y="539299"/>
                </a:cubicBezTo>
                <a:cubicBezTo>
                  <a:pt x="1775606" y="543371"/>
                  <a:pt x="1776420" y="554774"/>
                  <a:pt x="1773976" y="558032"/>
                </a:cubicBezTo>
                <a:close/>
              </a:path>
            </a:pathLst>
          </a:custGeom>
          <a:solidFill>
            <a:srgbClr val="80318E"/>
          </a:solidFill>
          <a:ln w="8132" cap="flat">
            <a:noFill/>
            <a:prstDash val="solid"/>
            <a:miter/>
          </a:ln>
        </p:spPr>
        <p:txBody>
          <a:bodyPr rtlCol="0" anchor="ctr"/>
          <a:lstStyle/>
          <a:p>
            <a:endParaRPr lang="en-US"/>
          </a:p>
        </p:txBody>
      </p:sp>
      <p:sp>
        <p:nvSpPr>
          <p:cNvPr id="50" name="Graphic 46">
            <a:extLst>
              <a:ext uri="{FF2B5EF4-FFF2-40B4-BE49-F238E27FC236}">
                <a16:creationId xmlns:a16="http://schemas.microsoft.com/office/drawing/2014/main" id="{432F1A7C-F34A-754F-9762-2EFB7948224D}"/>
              </a:ext>
            </a:extLst>
          </p:cNvPr>
          <p:cNvSpPr/>
          <p:nvPr/>
        </p:nvSpPr>
        <p:spPr>
          <a:xfrm rot="10800000" flipV="1">
            <a:off x="5306237" y="4945524"/>
            <a:ext cx="1579525" cy="680365"/>
          </a:xfrm>
          <a:custGeom>
            <a:avLst/>
            <a:gdLst>
              <a:gd name="connsiteX0" fmla="*/ 1808193 w 1825811"/>
              <a:gd name="connsiteY0" fmla="*/ 525452 h 786450"/>
              <a:gd name="connsiteX1" fmla="*/ 1804119 w 1825811"/>
              <a:gd name="connsiteY1" fmla="*/ 520565 h 786450"/>
              <a:gd name="connsiteX2" fmla="*/ 1729169 w 1825811"/>
              <a:gd name="connsiteY2" fmla="*/ 447261 h 786450"/>
              <a:gd name="connsiteX3" fmla="*/ 1702285 w 1825811"/>
              <a:gd name="connsiteY3" fmla="*/ 425270 h 786450"/>
              <a:gd name="connsiteX4" fmla="*/ 1628964 w 1825811"/>
              <a:gd name="connsiteY4" fmla="*/ 367441 h 786450"/>
              <a:gd name="connsiteX5" fmla="*/ 1593932 w 1825811"/>
              <a:gd name="connsiteY5" fmla="*/ 373957 h 786450"/>
              <a:gd name="connsiteX6" fmla="*/ 1573565 w 1825811"/>
              <a:gd name="connsiteY6" fmla="*/ 423641 h 786450"/>
              <a:gd name="connsiteX7" fmla="*/ 1556457 w 1825811"/>
              <a:gd name="connsiteY7" fmla="*/ 510791 h 786450"/>
              <a:gd name="connsiteX8" fmla="*/ 1561345 w 1825811"/>
              <a:gd name="connsiteY8" fmla="*/ 512420 h 786450"/>
              <a:gd name="connsiteX9" fmla="*/ 1535276 w 1825811"/>
              <a:gd name="connsiteY9" fmla="*/ 527896 h 786450"/>
              <a:gd name="connsiteX10" fmla="*/ 1388633 w 1825811"/>
              <a:gd name="connsiteY10" fmla="*/ 575951 h 786450"/>
              <a:gd name="connsiteX11" fmla="*/ 1306351 w 1825811"/>
              <a:gd name="connsiteY11" fmla="*/ 587353 h 786450"/>
              <a:gd name="connsiteX12" fmla="*/ 1206960 w 1825811"/>
              <a:gd name="connsiteY12" fmla="*/ 587353 h 786450"/>
              <a:gd name="connsiteX13" fmla="*/ 1178447 w 1825811"/>
              <a:gd name="connsiteY13" fmla="*/ 585724 h 786450"/>
              <a:gd name="connsiteX14" fmla="*/ 1115716 w 1825811"/>
              <a:gd name="connsiteY14" fmla="*/ 572692 h 786450"/>
              <a:gd name="connsiteX15" fmla="*/ 1019584 w 1825811"/>
              <a:gd name="connsiteY15" fmla="*/ 557217 h 786450"/>
              <a:gd name="connsiteX16" fmla="*/ 934043 w 1825811"/>
              <a:gd name="connsiteY16" fmla="*/ 537669 h 786450"/>
              <a:gd name="connsiteX17" fmla="*/ 789030 w 1825811"/>
              <a:gd name="connsiteY17" fmla="*/ 501017 h 786450"/>
              <a:gd name="connsiteX18" fmla="*/ 650535 w 1825811"/>
              <a:gd name="connsiteY18" fmla="*/ 453777 h 786450"/>
              <a:gd name="connsiteX19" fmla="*/ 484341 w 1825811"/>
              <a:gd name="connsiteY19" fmla="*/ 390247 h 786450"/>
              <a:gd name="connsiteX20" fmla="*/ 386580 w 1825811"/>
              <a:gd name="connsiteY20" fmla="*/ 340563 h 786450"/>
              <a:gd name="connsiteX21" fmla="*/ 329552 w 1825811"/>
              <a:gd name="connsiteY21" fmla="*/ 305540 h 786450"/>
              <a:gd name="connsiteX22" fmla="*/ 271710 w 1825811"/>
              <a:gd name="connsiteY22" fmla="*/ 267259 h 786450"/>
              <a:gd name="connsiteX23" fmla="*/ 223644 w 1825811"/>
              <a:gd name="connsiteY23" fmla="*/ 233865 h 786450"/>
              <a:gd name="connsiteX24" fmla="*/ 195945 w 1825811"/>
              <a:gd name="connsiteY24" fmla="*/ 209430 h 786450"/>
              <a:gd name="connsiteX25" fmla="*/ 136473 w 1825811"/>
              <a:gd name="connsiteY25" fmla="*/ 158117 h 786450"/>
              <a:gd name="connsiteX26" fmla="*/ 107145 w 1825811"/>
              <a:gd name="connsiteY26" fmla="*/ 127981 h 786450"/>
              <a:gd name="connsiteX27" fmla="*/ 55820 w 1825811"/>
              <a:gd name="connsiteY27" fmla="*/ 64451 h 786450"/>
              <a:gd name="connsiteX28" fmla="*/ 28121 w 1825811"/>
              <a:gd name="connsiteY28" fmla="*/ 13138 h 786450"/>
              <a:gd name="connsiteX29" fmla="*/ 8569 w 1825811"/>
              <a:gd name="connsiteY29" fmla="*/ 107 h 786450"/>
              <a:gd name="connsiteX30" fmla="*/ 2866 w 1825811"/>
              <a:gd name="connsiteY30" fmla="*/ 4994 h 786450"/>
              <a:gd name="connsiteX31" fmla="*/ 9384 w 1825811"/>
              <a:gd name="connsiteY31" fmla="*/ 70967 h 786450"/>
              <a:gd name="connsiteX32" fmla="*/ 27306 w 1825811"/>
              <a:gd name="connsiteY32" fmla="*/ 88071 h 786450"/>
              <a:gd name="connsiteX33" fmla="*/ 93295 w 1825811"/>
              <a:gd name="connsiteY33" fmla="*/ 192326 h 786450"/>
              <a:gd name="connsiteX34" fmla="*/ 142991 w 1825811"/>
              <a:gd name="connsiteY34" fmla="*/ 266445 h 786450"/>
              <a:gd name="connsiteX35" fmla="*/ 145435 w 1825811"/>
              <a:gd name="connsiteY35" fmla="*/ 269703 h 786450"/>
              <a:gd name="connsiteX36" fmla="*/ 186169 w 1825811"/>
              <a:gd name="connsiteY36" fmla="*/ 310427 h 786450"/>
              <a:gd name="connsiteX37" fmla="*/ 216312 w 1825811"/>
              <a:gd name="connsiteY37" fmla="*/ 343821 h 786450"/>
              <a:gd name="connsiteX38" fmla="*/ 246455 w 1825811"/>
              <a:gd name="connsiteY38" fmla="*/ 377215 h 786450"/>
              <a:gd name="connsiteX39" fmla="*/ 303482 w 1825811"/>
              <a:gd name="connsiteY39" fmla="*/ 422012 h 786450"/>
              <a:gd name="connsiteX40" fmla="*/ 370286 w 1825811"/>
              <a:gd name="connsiteY40" fmla="*/ 475768 h 786450"/>
              <a:gd name="connsiteX41" fmla="*/ 455827 w 1825811"/>
              <a:gd name="connsiteY41" fmla="*/ 530339 h 786450"/>
              <a:gd name="connsiteX42" fmla="*/ 512855 w 1825811"/>
              <a:gd name="connsiteY42" fmla="*/ 565362 h 786450"/>
              <a:gd name="connsiteX43" fmla="*/ 632612 w 1825811"/>
              <a:gd name="connsiteY43" fmla="*/ 616675 h 786450"/>
              <a:gd name="connsiteX44" fmla="*/ 725486 w 1825811"/>
              <a:gd name="connsiteY44" fmla="*/ 651698 h 786450"/>
              <a:gd name="connsiteX45" fmla="*/ 881904 w 1825811"/>
              <a:gd name="connsiteY45" fmla="*/ 694866 h 786450"/>
              <a:gd name="connsiteX46" fmla="*/ 958484 w 1825811"/>
              <a:gd name="connsiteY46" fmla="*/ 711970 h 786450"/>
              <a:gd name="connsiteX47" fmla="*/ 1079056 w 1825811"/>
              <a:gd name="connsiteY47" fmla="*/ 723373 h 786450"/>
              <a:gd name="connsiteX48" fmla="*/ 1162968 w 1825811"/>
              <a:gd name="connsiteY48" fmla="*/ 725817 h 786450"/>
              <a:gd name="connsiteX49" fmla="*/ 1224068 w 1825811"/>
              <a:gd name="connsiteY49" fmla="*/ 722559 h 786450"/>
              <a:gd name="connsiteX50" fmla="*/ 1297389 w 1825811"/>
              <a:gd name="connsiteY50" fmla="*/ 720115 h 786450"/>
              <a:gd name="connsiteX51" fmla="*/ 1389448 w 1825811"/>
              <a:gd name="connsiteY51" fmla="*/ 703011 h 786450"/>
              <a:gd name="connsiteX52" fmla="*/ 1468472 w 1825811"/>
              <a:gd name="connsiteY52" fmla="*/ 685907 h 786450"/>
              <a:gd name="connsiteX53" fmla="*/ 1567048 w 1825811"/>
              <a:gd name="connsiteY53" fmla="*/ 654956 h 786450"/>
              <a:gd name="connsiteX54" fmla="*/ 1573565 w 1825811"/>
              <a:gd name="connsiteY54" fmla="*/ 667988 h 786450"/>
              <a:gd name="connsiteX55" fmla="*/ 1568677 w 1825811"/>
              <a:gd name="connsiteY55" fmla="*/ 760025 h 786450"/>
              <a:gd name="connsiteX56" fmla="*/ 1574380 w 1825811"/>
              <a:gd name="connsiteY56" fmla="*/ 783645 h 786450"/>
              <a:gd name="connsiteX57" fmla="*/ 1610226 w 1825811"/>
              <a:gd name="connsiteY57" fmla="*/ 776315 h 786450"/>
              <a:gd name="connsiteX58" fmla="*/ 1637925 w 1825811"/>
              <a:gd name="connsiteY58" fmla="*/ 751880 h 786450"/>
              <a:gd name="connsiteX59" fmla="*/ 1681103 w 1825811"/>
              <a:gd name="connsiteY59" fmla="*/ 716043 h 786450"/>
              <a:gd name="connsiteX60" fmla="*/ 1734057 w 1825811"/>
              <a:gd name="connsiteY60" fmla="*/ 657400 h 786450"/>
              <a:gd name="connsiteX61" fmla="*/ 1764200 w 1825811"/>
              <a:gd name="connsiteY61" fmla="*/ 627263 h 786450"/>
              <a:gd name="connsiteX62" fmla="*/ 1809822 w 1825811"/>
              <a:gd name="connsiteY62" fmla="*/ 571878 h 786450"/>
              <a:gd name="connsiteX63" fmla="*/ 1808193 w 1825811"/>
              <a:gd name="connsiteY63" fmla="*/ 525452 h 786450"/>
              <a:gd name="connsiteX64" fmla="*/ 1773976 w 1825811"/>
              <a:gd name="connsiteY64" fmla="*/ 558032 h 786450"/>
              <a:gd name="connsiteX65" fmla="*/ 1721837 w 1825811"/>
              <a:gd name="connsiteY65" fmla="*/ 611788 h 786450"/>
              <a:gd name="connsiteX66" fmla="*/ 1644442 w 1825811"/>
              <a:gd name="connsiteY66" fmla="*/ 695680 h 786450"/>
              <a:gd name="connsiteX67" fmla="*/ 1606153 w 1825811"/>
              <a:gd name="connsiteY67" fmla="*/ 729074 h 786450"/>
              <a:gd name="connsiteX68" fmla="*/ 1600450 w 1825811"/>
              <a:gd name="connsiteY68" fmla="*/ 682648 h 786450"/>
              <a:gd name="connsiteX69" fmla="*/ 1602894 w 1825811"/>
              <a:gd name="connsiteY69" fmla="*/ 646811 h 786450"/>
              <a:gd name="connsiteX70" fmla="*/ 1568677 w 1825811"/>
              <a:gd name="connsiteY70" fmla="*/ 622376 h 786450"/>
              <a:gd name="connsiteX71" fmla="*/ 1514909 w 1825811"/>
              <a:gd name="connsiteY71" fmla="*/ 637037 h 786450"/>
              <a:gd name="connsiteX72" fmla="*/ 1417147 w 1825811"/>
              <a:gd name="connsiteY72" fmla="*/ 658214 h 786450"/>
              <a:gd name="connsiteX73" fmla="*/ 1330791 w 1825811"/>
              <a:gd name="connsiteY73" fmla="*/ 666359 h 786450"/>
              <a:gd name="connsiteX74" fmla="*/ 1296575 w 1825811"/>
              <a:gd name="connsiteY74" fmla="*/ 671246 h 786450"/>
              <a:gd name="connsiteX75" fmla="*/ 1193926 w 1825811"/>
              <a:gd name="connsiteY75" fmla="*/ 680205 h 786450"/>
              <a:gd name="connsiteX76" fmla="*/ 1068465 w 1825811"/>
              <a:gd name="connsiteY76" fmla="*/ 672060 h 786450"/>
              <a:gd name="connsiteX77" fmla="*/ 934858 w 1825811"/>
              <a:gd name="connsiteY77" fmla="*/ 658214 h 786450"/>
              <a:gd name="connsiteX78" fmla="*/ 839541 w 1825811"/>
              <a:gd name="connsiteY78" fmla="*/ 635408 h 786450"/>
              <a:gd name="connsiteX79" fmla="*/ 737706 w 1825811"/>
              <a:gd name="connsiteY79" fmla="*/ 606901 h 786450"/>
              <a:gd name="connsiteX80" fmla="*/ 634242 w 1825811"/>
              <a:gd name="connsiteY80" fmla="*/ 565362 h 786450"/>
              <a:gd name="connsiteX81" fmla="*/ 583732 w 1825811"/>
              <a:gd name="connsiteY81" fmla="*/ 543371 h 786450"/>
              <a:gd name="connsiteX82" fmla="*/ 519372 w 1825811"/>
              <a:gd name="connsiteY82" fmla="*/ 508348 h 786450"/>
              <a:gd name="connsiteX83" fmla="*/ 466418 w 1825811"/>
              <a:gd name="connsiteY83" fmla="*/ 479026 h 786450"/>
              <a:gd name="connsiteX84" fmla="*/ 398800 w 1825811"/>
              <a:gd name="connsiteY84" fmla="*/ 435858 h 786450"/>
              <a:gd name="connsiteX85" fmla="*/ 327108 w 1825811"/>
              <a:gd name="connsiteY85" fmla="*/ 382102 h 786450"/>
              <a:gd name="connsiteX86" fmla="*/ 277413 w 1825811"/>
              <a:gd name="connsiteY86" fmla="*/ 338120 h 786450"/>
              <a:gd name="connsiteX87" fmla="*/ 268451 w 1825811"/>
              <a:gd name="connsiteY87" fmla="*/ 316128 h 786450"/>
              <a:gd name="connsiteX88" fmla="*/ 274969 w 1825811"/>
              <a:gd name="connsiteY88" fmla="*/ 315314 h 786450"/>
              <a:gd name="connsiteX89" fmla="*/ 341772 w 1825811"/>
              <a:gd name="connsiteY89" fmla="*/ 357667 h 786450"/>
              <a:gd name="connsiteX90" fmla="*/ 406132 w 1825811"/>
              <a:gd name="connsiteY90" fmla="*/ 394319 h 786450"/>
              <a:gd name="connsiteX91" fmla="*/ 472935 w 1825811"/>
              <a:gd name="connsiteY91" fmla="*/ 425270 h 786450"/>
              <a:gd name="connsiteX92" fmla="*/ 590249 w 1825811"/>
              <a:gd name="connsiteY92" fmla="*/ 471696 h 786450"/>
              <a:gd name="connsiteX93" fmla="*/ 716524 w 1825811"/>
              <a:gd name="connsiteY93" fmla="*/ 515678 h 786450"/>
              <a:gd name="connsiteX94" fmla="*/ 819174 w 1825811"/>
              <a:gd name="connsiteY94" fmla="*/ 542556 h 786450"/>
              <a:gd name="connsiteX95" fmla="*/ 904715 w 1825811"/>
              <a:gd name="connsiteY95" fmla="*/ 562919 h 786450"/>
              <a:gd name="connsiteX96" fmla="*/ 1008179 w 1825811"/>
              <a:gd name="connsiteY96" fmla="*/ 588982 h 786450"/>
              <a:gd name="connsiteX97" fmla="*/ 1081500 w 1825811"/>
              <a:gd name="connsiteY97" fmla="*/ 600385 h 786450"/>
              <a:gd name="connsiteX98" fmla="*/ 1186593 w 1825811"/>
              <a:gd name="connsiteY98" fmla="*/ 611788 h 786450"/>
              <a:gd name="connsiteX99" fmla="*/ 1231401 w 1825811"/>
              <a:gd name="connsiteY99" fmla="*/ 618304 h 786450"/>
              <a:gd name="connsiteX100" fmla="*/ 1293316 w 1825811"/>
              <a:gd name="connsiteY100" fmla="*/ 619933 h 786450"/>
              <a:gd name="connsiteX101" fmla="*/ 1372340 w 1825811"/>
              <a:gd name="connsiteY101" fmla="*/ 615861 h 786450"/>
              <a:gd name="connsiteX102" fmla="*/ 1413074 w 1825811"/>
              <a:gd name="connsiteY102" fmla="*/ 609344 h 786450"/>
              <a:gd name="connsiteX103" fmla="*/ 1488024 w 1825811"/>
              <a:gd name="connsiteY103" fmla="*/ 585724 h 786450"/>
              <a:gd name="connsiteX104" fmla="*/ 1542608 w 1825811"/>
              <a:gd name="connsiteY104" fmla="*/ 549072 h 786450"/>
              <a:gd name="connsiteX105" fmla="*/ 1567863 w 1825811"/>
              <a:gd name="connsiteY105" fmla="*/ 546629 h 786450"/>
              <a:gd name="connsiteX106" fmla="*/ 1593118 w 1825811"/>
              <a:gd name="connsiteY106" fmla="*/ 519751 h 786450"/>
              <a:gd name="connsiteX107" fmla="*/ 1619187 w 1825811"/>
              <a:gd name="connsiteY107" fmla="*/ 415496 h 786450"/>
              <a:gd name="connsiteX108" fmla="*/ 1621631 w 1825811"/>
              <a:gd name="connsiteY108" fmla="*/ 413053 h 786450"/>
              <a:gd name="connsiteX109" fmla="*/ 1734057 w 1825811"/>
              <a:gd name="connsiteY109" fmla="*/ 505904 h 786450"/>
              <a:gd name="connsiteX110" fmla="*/ 1772347 w 1825811"/>
              <a:gd name="connsiteY110" fmla="*/ 539299 h 786450"/>
              <a:gd name="connsiteX111" fmla="*/ 1773976 w 1825811"/>
              <a:gd name="connsiteY111" fmla="*/ 558032 h 7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825811" h="786450">
                <a:moveTo>
                  <a:pt x="1808193" y="525452"/>
                </a:moveTo>
                <a:cubicBezTo>
                  <a:pt x="1806563" y="524638"/>
                  <a:pt x="1805749" y="522194"/>
                  <a:pt x="1804119" y="520565"/>
                </a:cubicBezTo>
                <a:cubicBezTo>
                  <a:pt x="1778864" y="496130"/>
                  <a:pt x="1754424" y="471696"/>
                  <a:pt x="1729169" y="447261"/>
                </a:cubicBezTo>
                <a:cubicBezTo>
                  <a:pt x="1721022" y="439116"/>
                  <a:pt x="1711246" y="432600"/>
                  <a:pt x="1702285" y="425270"/>
                </a:cubicBezTo>
                <a:cubicBezTo>
                  <a:pt x="1677844" y="405722"/>
                  <a:pt x="1652589" y="387803"/>
                  <a:pt x="1628964" y="367441"/>
                </a:cubicBezTo>
                <a:cubicBezTo>
                  <a:pt x="1613485" y="353595"/>
                  <a:pt x="1602079" y="354409"/>
                  <a:pt x="1593932" y="373957"/>
                </a:cubicBezTo>
                <a:cubicBezTo>
                  <a:pt x="1587415" y="390247"/>
                  <a:pt x="1578453" y="406537"/>
                  <a:pt x="1573565" y="423641"/>
                </a:cubicBezTo>
                <a:cubicBezTo>
                  <a:pt x="1566233" y="452148"/>
                  <a:pt x="1562160" y="481470"/>
                  <a:pt x="1556457" y="510791"/>
                </a:cubicBezTo>
                <a:cubicBezTo>
                  <a:pt x="1558086" y="511606"/>
                  <a:pt x="1559716" y="511606"/>
                  <a:pt x="1561345" y="512420"/>
                </a:cubicBezTo>
                <a:cubicBezTo>
                  <a:pt x="1552384" y="517307"/>
                  <a:pt x="1544237" y="523009"/>
                  <a:pt x="1535276" y="527896"/>
                </a:cubicBezTo>
                <a:cubicBezTo>
                  <a:pt x="1488839" y="552330"/>
                  <a:pt x="1441588" y="571878"/>
                  <a:pt x="1388633" y="575951"/>
                </a:cubicBezTo>
                <a:cubicBezTo>
                  <a:pt x="1360934" y="577579"/>
                  <a:pt x="1334050" y="585724"/>
                  <a:pt x="1306351" y="587353"/>
                </a:cubicBezTo>
                <a:cubicBezTo>
                  <a:pt x="1272949" y="588982"/>
                  <a:pt x="1240362" y="587353"/>
                  <a:pt x="1206960" y="587353"/>
                </a:cubicBezTo>
                <a:cubicBezTo>
                  <a:pt x="1197184" y="587353"/>
                  <a:pt x="1188223" y="587353"/>
                  <a:pt x="1178447" y="585724"/>
                </a:cubicBezTo>
                <a:cubicBezTo>
                  <a:pt x="1157265" y="581652"/>
                  <a:pt x="1136898" y="575951"/>
                  <a:pt x="1115716" y="572692"/>
                </a:cubicBezTo>
                <a:cubicBezTo>
                  <a:pt x="1083944" y="566991"/>
                  <a:pt x="1051357" y="562919"/>
                  <a:pt x="1019584" y="557217"/>
                </a:cubicBezTo>
                <a:cubicBezTo>
                  <a:pt x="991071" y="551516"/>
                  <a:pt x="962557" y="544185"/>
                  <a:pt x="934043" y="537669"/>
                </a:cubicBezTo>
                <a:cubicBezTo>
                  <a:pt x="885977" y="525452"/>
                  <a:pt x="837096" y="514864"/>
                  <a:pt x="789030" y="501017"/>
                </a:cubicBezTo>
                <a:cubicBezTo>
                  <a:pt x="742594" y="487171"/>
                  <a:pt x="697787" y="465995"/>
                  <a:pt x="650535" y="453777"/>
                </a:cubicBezTo>
                <a:cubicBezTo>
                  <a:pt x="592693" y="438302"/>
                  <a:pt x="538924" y="412238"/>
                  <a:pt x="484341" y="390247"/>
                </a:cubicBezTo>
                <a:cubicBezTo>
                  <a:pt x="450939" y="376401"/>
                  <a:pt x="418352" y="358482"/>
                  <a:pt x="386580" y="340563"/>
                </a:cubicBezTo>
                <a:cubicBezTo>
                  <a:pt x="367027" y="329975"/>
                  <a:pt x="349104" y="315314"/>
                  <a:pt x="329552" y="305540"/>
                </a:cubicBezTo>
                <a:cubicBezTo>
                  <a:pt x="308370" y="294952"/>
                  <a:pt x="289633" y="282734"/>
                  <a:pt x="271710" y="267259"/>
                </a:cubicBezTo>
                <a:cubicBezTo>
                  <a:pt x="257046" y="254227"/>
                  <a:pt x="239123" y="245268"/>
                  <a:pt x="223644" y="233865"/>
                </a:cubicBezTo>
                <a:cubicBezTo>
                  <a:pt x="213868" y="226534"/>
                  <a:pt x="205721" y="216761"/>
                  <a:pt x="195945" y="209430"/>
                </a:cubicBezTo>
                <a:cubicBezTo>
                  <a:pt x="174763" y="193955"/>
                  <a:pt x="151952" y="180109"/>
                  <a:pt x="136473" y="158117"/>
                </a:cubicBezTo>
                <a:cubicBezTo>
                  <a:pt x="128327" y="146715"/>
                  <a:pt x="117736" y="136126"/>
                  <a:pt x="107145" y="127981"/>
                </a:cubicBezTo>
                <a:cubicBezTo>
                  <a:pt x="85149" y="110063"/>
                  <a:pt x="65596" y="92144"/>
                  <a:pt x="55820" y="64451"/>
                </a:cubicBezTo>
                <a:cubicBezTo>
                  <a:pt x="49303" y="46533"/>
                  <a:pt x="38712" y="29428"/>
                  <a:pt x="28121" y="13138"/>
                </a:cubicBezTo>
                <a:cubicBezTo>
                  <a:pt x="24048" y="6622"/>
                  <a:pt x="15086" y="3364"/>
                  <a:pt x="8569" y="107"/>
                </a:cubicBezTo>
                <a:cubicBezTo>
                  <a:pt x="7754" y="-708"/>
                  <a:pt x="2866" y="3364"/>
                  <a:pt x="2866" y="4994"/>
                </a:cubicBezTo>
                <a:cubicBezTo>
                  <a:pt x="2052" y="27799"/>
                  <a:pt x="-6095" y="50605"/>
                  <a:pt x="9384" y="70967"/>
                </a:cubicBezTo>
                <a:cubicBezTo>
                  <a:pt x="14272" y="77483"/>
                  <a:pt x="23233" y="80741"/>
                  <a:pt x="27306" y="88071"/>
                </a:cubicBezTo>
                <a:cubicBezTo>
                  <a:pt x="50117" y="122280"/>
                  <a:pt x="71299" y="157303"/>
                  <a:pt x="93295" y="192326"/>
                </a:cubicBezTo>
                <a:cubicBezTo>
                  <a:pt x="109589" y="217575"/>
                  <a:pt x="126697" y="242010"/>
                  <a:pt x="142991" y="266445"/>
                </a:cubicBezTo>
                <a:cubicBezTo>
                  <a:pt x="143805" y="267259"/>
                  <a:pt x="144620" y="268888"/>
                  <a:pt x="145435" y="269703"/>
                </a:cubicBezTo>
                <a:cubicBezTo>
                  <a:pt x="159284" y="283549"/>
                  <a:pt x="173134" y="296581"/>
                  <a:pt x="186169" y="310427"/>
                </a:cubicBezTo>
                <a:cubicBezTo>
                  <a:pt x="196760" y="321015"/>
                  <a:pt x="206536" y="332418"/>
                  <a:pt x="216312" y="343821"/>
                </a:cubicBezTo>
                <a:cubicBezTo>
                  <a:pt x="226088" y="355224"/>
                  <a:pt x="235049" y="367441"/>
                  <a:pt x="246455" y="377215"/>
                </a:cubicBezTo>
                <a:cubicBezTo>
                  <a:pt x="264378" y="392690"/>
                  <a:pt x="284745" y="406537"/>
                  <a:pt x="303482" y="422012"/>
                </a:cubicBezTo>
                <a:cubicBezTo>
                  <a:pt x="326293" y="439931"/>
                  <a:pt x="347475" y="459478"/>
                  <a:pt x="370286" y="475768"/>
                </a:cubicBezTo>
                <a:cubicBezTo>
                  <a:pt x="397985" y="495316"/>
                  <a:pt x="427313" y="512420"/>
                  <a:pt x="455827" y="530339"/>
                </a:cubicBezTo>
                <a:cubicBezTo>
                  <a:pt x="474565" y="542556"/>
                  <a:pt x="493302" y="556403"/>
                  <a:pt x="512855" y="565362"/>
                </a:cubicBezTo>
                <a:cubicBezTo>
                  <a:pt x="551959" y="584095"/>
                  <a:pt x="592693" y="600385"/>
                  <a:pt x="632612" y="616675"/>
                </a:cubicBezTo>
                <a:cubicBezTo>
                  <a:pt x="663570" y="628892"/>
                  <a:pt x="693713" y="641924"/>
                  <a:pt x="725486" y="651698"/>
                </a:cubicBezTo>
                <a:cubicBezTo>
                  <a:pt x="776810" y="667988"/>
                  <a:pt x="828135" y="685907"/>
                  <a:pt x="881904" y="694866"/>
                </a:cubicBezTo>
                <a:cubicBezTo>
                  <a:pt x="907973" y="698938"/>
                  <a:pt x="933229" y="707898"/>
                  <a:pt x="958484" y="711970"/>
                </a:cubicBezTo>
                <a:cubicBezTo>
                  <a:pt x="998403" y="717672"/>
                  <a:pt x="1039137" y="720115"/>
                  <a:pt x="1079056" y="723373"/>
                </a:cubicBezTo>
                <a:cubicBezTo>
                  <a:pt x="1106755" y="725002"/>
                  <a:pt x="1135269" y="725817"/>
                  <a:pt x="1162968" y="725817"/>
                </a:cubicBezTo>
                <a:cubicBezTo>
                  <a:pt x="1183335" y="725817"/>
                  <a:pt x="1203701" y="723373"/>
                  <a:pt x="1224068" y="722559"/>
                </a:cubicBezTo>
                <a:cubicBezTo>
                  <a:pt x="1248509" y="721744"/>
                  <a:pt x="1273764" y="722559"/>
                  <a:pt x="1297389" y="720115"/>
                </a:cubicBezTo>
                <a:cubicBezTo>
                  <a:pt x="1328347" y="716043"/>
                  <a:pt x="1359305" y="708712"/>
                  <a:pt x="1389448" y="703011"/>
                </a:cubicBezTo>
                <a:cubicBezTo>
                  <a:pt x="1415518" y="697309"/>
                  <a:pt x="1442402" y="693237"/>
                  <a:pt x="1468472" y="685907"/>
                </a:cubicBezTo>
                <a:cubicBezTo>
                  <a:pt x="1501059" y="676947"/>
                  <a:pt x="1533646" y="665544"/>
                  <a:pt x="1567048" y="654956"/>
                </a:cubicBezTo>
                <a:cubicBezTo>
                  <a:pt x="1569492" y="659028"/>
                  <a:pt x="1573565" y="663915"/>
                  <a:pt x="1573565" y="667988"/>
                </a:cubicBezTo>
                <a:cubicBezTo>
                  <a:pt x="1572751" y="698938"/>
                  <a:pt x="1572751" y="729889"/>
                  <a:pt x="1568677" y="760025"/>
                </a:cubicBezTo>
                <a:cubicBezTo>
                  <a:pt x="1567048" y="770613"/>
                  <a:pt x="1562975" y="778758"/>
                  <a:pt x="1574380" y="783645"/>
                </a:cubicBezTo>
                <a:cubicBezTo>
                  <a:pt x="1587415" y="789347"/>
                  <a:pt x="1599635" y="786089"/>
                  <a:pt x="1610226" y="776315"/>
                </a:cubicBezTo>
                <a:cubicBezTo>
                  <a:pt x="1619187" y="768170"/>
                  <a:pt x="1628149" y="760025"/>
                  <a:pt x="1637925" y="751880"/>
                </a:cubicBezTo>
                <a:cubicBezTo>
                  <a:pt x="1652589" y="739663"/>
                  <a:pt x="1668068" y="729889"/>
                  <a:pt x="1681103" y="716043"/>
                </a:cubicBezTo>
                <a:cubicBezTo>
                  <a:pt x="1699841" y="697309"/>
                  <a:pt x="1716134" y="676133"/>
                  <a:pt x="1734057" y="657400"/>
                </a:cubicBezTo>
                <a:cubicBezTo>
                  <a:pt x="1743833" y="646811"/>
                  <a:pt x="1755239" y="637852"/>
                  <a:pt x="1764200" y="627263"/>
                </a:cubicBezTo>
                <a:cubicBezTo>
                  <a:pt x="1779679" y="609344"/>
                  <a:pt x="1792714" y="588982"/>
                  <a:pt x="1809822" y="571878"/>
                </a:cubicBezTo>
                <a:cubicBezTo>
                  <a:pt x="1831004" y="548258"/>
                  <a:pt x="1831818" y="543371"/>
                  <a:pt x="1808193" y="525452"/>
                </a:cubicBezTo>
                <a:close/>
                <a:moveTo>
                  <a:pt x="1773976" y="558032"/>
                </a:moveTo>
                <a:cubicBezTo>
                  <a:pt x="1757683" y="576765"/>
                  <a:pt x="1738945" y="593869"/>
                  <a:pt x="1721837" y="611788"/>
                </a:cubicBezTo>
                <a:cubicBezTo>
                  <a:pt x="1695767" y="639481"/>
                  <a:pt x="1670512" y="667988"/>
                  <a:pt x="1644442" y="695680"/>
                </a:cubicBezTo>
                <a:cubicBezTo>
                  <a:pt x="1633852" y="707083"/>
                  <a:pt x="1620817" y="716857"/>
                  <a:pt x="1606153" y="729074"/>
                </a:cubicBezTo>
                <a:cubicBezTo>
                  <a:pt x="1603708" y="711970"/>
                  <a:pt x="1601265" y="697309"/>
                  <a:pt x="1600450" y="682648"/>
                </a:cubicBezTo>
                <a:cubicBezTo>
                  <a:pt x="1599635" y="670431"/>
                  <a:pt x="1602894" y="658214"/>
                  <a:pt x="1602894" y="646811"/>
                </a:cubicBezTo>
                <a:cubicBezTo>
                  <a:pt x="1602079" y="631336"/>
                  <a:pt x="1584156" y="618304"/>
                  <a:pt x="1568677" y="622376"/>
                </a:cubicBezTo>
                <a:cubicBezTo>
                  <a:pt x="1550754" y="627263"/>
                  <a:pt x="1532832" y="632965"/>
                  <a:pt x="1514909" y="637037"/>
                </a:cubicBezTo>
                <a:cubicBezTo>
                  <a:pt x="1482321" y="644368"/>
                  <a:pt x="1449734" y="652513"/>
                  <a:pt x="1417147" y="658214"/>
                </a:cubicBezTo>
                <a:cubicBezTo>
                  <a:pt x="1388633" y="663101"/>
                  <a:pt x="1359305" y="663101"/>
                  <a:pt x="1330791" y="666359"/>
                </a:cubicBezTo>
                <a:cubicBezTo>
                  <a:pt x="1319386" y="667173"/>
                  <a:pt x="1307980" y="669617"/>
                  <a:pt x="1296575" y="671246"/>
                </a:cubicBezTo>
                <a:cubicBezTo>
                  <a:pt x="1262358" y="674504"/>
                  <a:pt x="1228142" y="680205"/>
                  <a:pt x="1193926" y="680205"/>
                </a:cubicBezTo>
                <a:cubicBezTo>
                  <a:pt x="1152377" y="680205"/>
                  <a:pt x="1110014" y="675318"/>
                  <a:pt x="1068465" y="672060"/>
                </a:cubicBezTo>
                <a:cubicBezTo>
                  <a:pt x="1023658" y="667988"/>
                  <a:pt x="979665" y="664730"/>
                  <a:pt x="934858" y="658214"/>
                </a:cubicBezTo>
                <a:cubicBezTo>
                  <a:pt x="903085" y="653327"/>
                  <a:pt x="871313" y="643553"/>
                  <a:pt x="839541" y="635408"/>
                </a:cubicBezTo>
                <a:cubicBezTo>
                  <a:pt x="805324" y="626449"/>
                  <a:pt x="771108" y="618304"/>
                  <a:pt x="737706" y="606901"/>
                </a:cubicBezTo>
                <a:cubicBezTo>
                  <a:pt x="702675" y="594684"/>
                  <a:pt x="668458" y="579209"/>
                  <a:pt x="634242" y="565362"/>
                </a:cubicBezTo>
                <a:cubicBezTo>
                  <a:pt x="617133" y="558846"/>
                  <a:pt x="598396" y="553959"/>
                  <a:pt x="583732" y="543371"/>
                </a:cubicBezTo>
                <a:cubicBezTo>
                  <a:pt x="563365" y="529525"/>
                  <a:pt x="538110" y="526267"/>
                  <a:pt x="519372" y="508348"/>
                </a:cubicBezTo>
                <a:cubicBezTo>
                  <a:pt x="505523" y="495316"/>
                  <a:pt x="483526" y="489615"/>
                  <a:pt x="466418" y="479026"/>
                </a:cubicBezTo>
                <a:cubicBezTo>
                  <a:pt x="443607" y="465180"/>
                  <a:pt x="420796" y="451334"/>
                  <a:pt x="398800" y="435858"/>
                </a:cubicBezTo>
                <a:cubicBezTo>
                  <a:pt x="374359" y="418754"/>
                  <a:pt x="349919" y="400835"/>
                  <a:pt x="327108" y="382102"/>
                </a:cubicBezTo>
                <a:cubicBezTo>
                  <a:pt x="310000" y="368256"/>
                  <a:pt x="293706" y="353595"/>
                  <a:pt x="277413" y="338120"/>
                </a:cubicBezTo>
                <a:cubicBezTo>
                  <a:pt x="272525" y="333233"/>
                  <a:pt x="270895" y="323459"/>
                  <a:pt x="268451" y="316128"/>
                </a:cubicBezTo>
                <a:cubicBezTo>
                  <a:pt x="270895" y="316128"/>
                  <a:pt x="272525" y="315314"/>
                  <a:pt x="274969" y="315314"/>
                </a:cubicBezTo>
                <a:cubicBezTo>
                  <a:pt x="296965" y="329160"/>
                  <a:pt x="318961" y="343821"/>
                  <a:pt x="341772" y="357667"/>
                </a:cubicBezTo>
                <a:cubicBezTo>
                  <a:pt x="362954" y="370699"/>
                  <a:pt x="384135" y="382917"/>
                  <a:pt x="406132" y="394319"/>
                </a:cubicBezTo>
                <a:cubicBezTo>
                  <a:pt x="428128" y="405722"/>
                  <a:pt x="450124" y="415496"/>
                  <a:pt x="472935" y="425270"/>
                </a:cubicBezTo>
                <a:cubicBezTo>
                  <a:pt x="512040" y="441560"/>
                  <a:pt x="551144" y="457035"/>
                  <a:pt x="590249" y="471696"/>
                </a:cubicBezTo>
                <a:cubicBezTo>
                  <a:pt x="631798" y="487171"/>
                  <a:pt x="674161" y="502647"/>
                  <a:pt x="716524" y="515678"/>
                </a:cubicBezTo>
                <a:cubicBezTo>
                  <a:pt x="749926" y="526267"/>
                  <a:pt x="784957" y="534412"/>
                  <a:pt x="819174" y="542556"/>
                </a:cubicBezTo>
                <a:cubicBezTo>
                  <a:pt x="847687" y="549887"/>
                  <a:pt x="876201" y="555588"/>
                  <a:pt x="904715" y="562919"/>
                </a:cubicBezTo>
                <a:cubicBezTo>
                  <a:pt x="938931" y="571878"/>
                  <a:pt x="973148" y="581652"/>
                  <a:pt x="1008179" y="588982"/>
                </a:cubicBezTo>
                <a:cubicBezTo>
                  <a:pt x="1031805" y="594684"/>
                  <a:pt x="1057059" y="597942"/>
                  <a:pt x="1081500" y="600385"/>
                </a:cubicBezTo>
                <a:cubicBezTo>
                  <a:pt x="1116531" y="604458"/>
                  <a:pt x="1151562" y="607716"/>
                  <a:pt x="1186593" y="611788"/>
                </a:cubicBezTo>
                <a:cubicBezTo>
                  <a:pt x="1202072" y="613417"/>
                  <a:pt x="1216736" y="617489"/>
                  <a:pt x="1231401" y="618304"/>
                </a:cubicBezTo>
                <a:cubicBezTo>
                  <a:pt x="1251768" y="619933"/>
                  <a:pt x="1272949" y="619933"/>
                  <a:pt x="1293316" y="619933"/>
                </a:cubicBezTo>
                <a:cubicBezTo>
                  <a:pt x="1320201" y="619118"/>
                  <a:pt x="1346270" y="618304"/>
                  <a:pt x="1372340" y="615861"/>
                </a:cubicBezTo>
                <a:cubicBezTo>
                  <a:pt x="1386190" y="615046"/>
                  <a:pt x="1400039" y="612603"/>
                  <a:pt x="1413074" y="609344"/>
                </a:cubicBezTo>
                <a:cubicBezTo>
                  <a:pt x="1438329" y="602829"/>
                  <a:pt x="1464398" y="596313"/>
                  <a:pt x="1488024" y="585724"/>
                </a:cubicBezTo>
                <a:cubicBezTo>
                  <a:pt x="1507577" y="576765"/>
                  <a:pt x="1523870" y="560475"/>
                  <a:pt x="1542608" y="549072"/>
                </a:cubicBezTo>
                <a:cubicBezTo>
                  <a:pt x="1549125" y="545000"/>
                  <a:pt x="1559716" y="545000"/>
                  <a:pt x="1567863" y="546629"/>
                </a:cubicBezTo>
                <a:cubicBezTo>
                  <a:pt x="1580898" y="548258"/>
                  <a:pt x="1589044" y="538484"/>
                  <a:pt x="1593118" y="519751"/>
                </a:cubicBezTo>
                <a:cubicBezTo>
                  <a:pt x="1600450" y="484728"/>
                  <a:pt x="1610226" y="449705"/>
                  <a:pt x="1619187" y="415496"/>
                </a:cubicBezTo>
                <a:cubicBezTo>
                  <a:pt x="1620002" y="413867"/>
                  <a:pt x="1622446" y="413053"/>
                  <a:pt x="1621631" y="413053"/>
                </a:cubicBezTo>
                <a:lnTo>
                  <a:pt x="1734057" y="505904"/>
                </a:lnTo>
                <a:cubicBezTo>
                  <a:pt x="1747092" y="517307"/>
                  <a:pt x="1760941" y="527081"/>
                  <a:pt x="1772347" y="539299"/>
                </a:cubicBezTo>
                <a:cubicBezTo>
                  <a:pt x="1775606" y="543371"/>
                  <a:pt x="1776420" y="554774"/>
                  <a:pt x="1773976" y="558032"/>
                </a:cubicBezTo>
                <a:close/>
              </a:path>
            </a:pathLst>
          </a:custGeom>
          <a:solidFill>
            <a:srgbClr val="80318E"/>
          </a:solidFill>
          <a:ln w="8132" cap="flat">
            <a:noFill/>
            <a:prstDash val="solid"/>
            <a:miter/>
          </a:ln>
        </p:spPr>
        <p:txBody>
          <a:bodyPr rtlCol="0" anchor="ctr"/>
          <a:lstStyle/>
          <a:p>
            <a:endParaRPr lang="en-US"/>
          </a:p>
        </p:txBody>
      </p:sp>
      <p:sp>
        <p:nvSpPr>
          <p:cNvPr id="51" name="Graphic 46">
            <a:extLst>
              <a:ext uri="{FF2B5EF4-FFF2-40B4-BE49-F238E27FC236}">
                <a16:creationId xmlns:a16="http://schemas.microsoft.com/office/drawing/2014/main" id="{E614D640-76CC-D645-90D3-2B87DBAC9405}"/>
              </a:ext>
            </a:extLst>
          </p:cNvPr>
          <p:cNvSpPr/>
          <p:nvPr/>
        </p:nvSpPr>
        <p:spPr>
          <a:xfrm rot="10542390" flipH="1">
            <a:off x="6142131" y="2526186"/>
            <a:ext cx="1579525" cy="680365"/>
          </a:xfrm>
          <a:custGeom>
            <a:avLst/>
            <a:gdLst>
              <a:gd name="connsiteX0" fmla="*/ 1808193 w 1825811"/>
              <a:gd name="connsiteY0" fmla="*/ 525452 h 786450"/>
              <a:gd name="connsiteX1" fmla="*/ 1804119 w 1825811"/>
              <a:gd name="connsiteY1" fmla="*/ 520565 h 786450"/>
              <a:gd name="connsiteX2" fmla="*/ 1729169 w 1825811"/>
              <a:gd name="connsiteY2" fmla="*/ 447261 h 786450"/>
              <a:gd name="connsiteX3" fmla="*/ 1702285 w 1825811"/>
              <a:gd name="connsiteY3" fmla="*/ 425270 h 786450"/>
              <a:gd name="connsiteX4" fmla="*/ 1628964 w 1825811"/>
              <a:gd name="connsiteY4" fmla="*/ 367441 h 786450"/>
              <a:gd name="connsiteX5" fmla="*/ 1593932 w 1825811"/>
              <a:gd name="connsiteY5" fmla="*/ 373957 h 786450"/>
              <a:gd name="connsiteX6" fmla="*/ 1573565 w 1825811"/>
              <a:gd name="connsiteY6" fmla="*/ 423641 h 786450"/>
              <a:gd name="connsiteX7" fmla="*/ 1556457 w 1825811"/>
              <a:gd name="connsiteY7" fmla="*/ 510791 h 786450"/>
              <a:gd name="connsiteX8" fmla="*/ 1561345 w 1825811"/>
              <a:gd name="connsiteY8" fmla="*/ 512420 h 786450"/>
              <a:gd name="connsiteX9" fmla="*/ 1535276 w 1825811"/>
              <a:gd name="connsiteY9" fmla="*/ 527896 h 786450"/>
              <a:gd name="connsiteX10" fmla="*/ 1388633 w 1825811"/>
              <a:gd name="connsiteY10" fmla="*/ 575951 h 786450"/>
              <a:gd name="connsiteX11" fmla="*/ 1306351 w 1825811"/>
              <a:gd name="connsiteY11" fmla="*/ 587353 h 786450"/>
              <a:gd name="connsiteX12" fmla="*/ 1206960 w 1825811"/>
              <a:gd name="connsiteY12" fmla="*/ 587353 h 786450"/>
              <a:gd name="connsiteX13" fmla="*/ 1178447 w 1825811"/>
              <a:gd name="connsiteY13" fmla="*/ 585724 h 786450"/>
              <a:gd name="connsiteX14" fmla="*/ 1115716 w 1825811"/>
              <a:gd name="connsiteY14" fmla="*/ 572692 h 786450"/>
              <a:gd name="connsiteX15" fmla="*/ 1019584 w 1825811"/>
              <a:gd name="connsiteY15" fmla="*/ 557217 h 786450"/>
              <a:gd name="connsiteX16" fmla="*/ 934043 w 1825811"/>
              <a:gd name="connsiteY16" fmla="*/ 537669 h 786450"/>
              <a:gd name="connsiteX17" fmla="*/ 789030 w 1825811"/>
              <a:gd name="connsiteY17" fmla="*/ 501017 h 786450"/>
              <a:gd name="connsiteX18" fmla="*/ 650535 w 1825811"/>
              <a:gd name="connsiteY18" fmla="*/ 453777 h 786450"/>
              <a:gd name="connsiteX19" fmla="*/ 484341 w 1825811"/>
              <a:gd name="connsiteY19" fmla="*/ 390247 h 786450"/>
              <a:gd name="connsiteX20" fmla="*/ 386580 w 1825811"/>
              <a:gd name="connsiteY20" fmla="*/ 340563 h 786450"/>
              <a:gd name="connsiteX21" fmla="*/ 329552 w 1825811"/>
              <a:gd name="connsiteY21" fmla="*/ 305540 h 786450"/>
              <a:gd name="connsiteX22" fmla="*/ 271710 w 1825811"/>
              <a:gd name="connsiteY22" fmla="*/ 267259 h 786450"/>
              <a:gd name="connsiteX23" fmla="*/ 223644 w 1825811"/>
              <a:gd name="connsiteY23" fmla="*/ 233865 h 786450"/>
              <a:gd name="connsiteX24" fmla="*/ 195945 w 1825811"/>
              <a:gd name="connsiteY24" fmla="*/ 209430 h 786450"/>
              <a:gd name="connsiteX25" fmla="*/ 136473 w 1825811"/>
              <a:gd name="connsiteY25" fmla="*/ 158117 h 786450"/>
              <a:gd name="connsiteX26" fmla="*/ 107145 w 1825811"/>
              <a:gd name="connsiteY26" fmla="*/ 127981 h 786450"/>
              <a:gd name="connsiteX27" fmla="*/ 55820 w 1825811"/>
              <a:gd name="connsiteY27" fmla="*/ 64451 h 786450"/>
              <a:gd name="connsiteX28" fmla="*/ 28121 w 1825811"/>
              <a:gd name="connsiteY28" fmla="*/ 13138 h 786450"/>
              <a:gd name="connsiteX29" fmla="*/ 8569 w 1825811"/>
              <a:gd name="connsiteY29" fmla="*/ 107 h 786450"/>
              <a:gd name="connsiteX30" fmla="*/ 2866 w 1825811"/>
              <a:gd name="connsiteY30" fmla="*/ 4994 h 786450"/>
              <a:gd name="connsiteX31" fmla="*/ 9384 w 1825811"/>
              <a:gd name="connsiteY31" fmla="*/ 70967 h 786450"/>
              <a:gd name="connsiteX32" fmla="*/ 27306 w 1825811"/>
              <a:gd name="connsiteY32" fmla="*/ 88071 h 786450"/>
              <a:gd name="connsiteX33" fmla="*/ 93295 w 1825811"/>
              <a:gd name="connsiteY33" fmla="*/ 192326 h 786450"/>
              <a:gd name="connsiteX34" fmla="*/ 142991 w 1825811"/>
              <a:gd name="connsiteY34" fmla="*/ 266445 h 786450"/>
              <a:gd name="connsiteX35" fmla="*/ 145435 w 1825811"/>
              <a:gd name="connsiteY35" fmla="*/ 269703 h 786450"/>
              <a:gd name="connsiteX36" fmla="*/ 186169 w 1825811"/>
              <a:gd name="connsiteY36" fmla="*/ 310427 h 786450"/>
              <a:gd name="connsiteX37" fmla="*/ 216312 w 1825811"/>
              <a:gd name="connsiteY37" fmla="*/ 343821 h 786450"/>
              <a:gd name="connsiteX38" fmla="*/ 246455 w 1825811"/>
              <a:gd name="connsiteY38" fmla="*/ 377215 h 786450"/>
              <a:gd name="connsiteX39" fmla="*/ 303482 w 1825811"/>
              <a:gd name="connsiteY39" fmla="*/ 422012 h 786450"/>
              <a:gd name="connsiteX40" fmla="*/ 370286 w 1825811"/>
              <a:gd name="connsiteY40" fmla="*/ 475768 h 786450"/>
              <a:gd name="connsiteX41" fmla="*/ 455827 w 1825811"/>
              <a:gd name="connsiteY41" fmla="*/ 530339 h 786450"/>
              <a:gd name="connsiteX42" fmla="*/ 512855 w 1825811"/>
              <a:gd name="connsiteY42" fmla="*/ 565362 h 786450"/>
              <a:gd name="connsiteX43" fmla="*/ 632612 w 1825811"/>
              <a:gd name="connsiteY43" fmla="*/ 616675 h 786450"/>
              <a:gd name="connsiteX44" fmla="*/ 725486 w 1825811"/>
              <a:gd name="connsiteY44" fmla="*/ 651698 h 786450"/>
              <a:gd name="connsiteX45" fmla="*/ 881904 w 1825811"/>
              <a:gd name="connsiteY45" fmla="*/ 694866 h 786450"/>
              <a:gd name="connsiteX46" fmla="*/ 958484 w 1825811"/>
              <a:gd name="connsiteY46" fmla="*/ 711970 h 786450"/>
              <a:gd name="connsiteX47" fmla="*/ 1079056 w 1825811"/>
              <a:gd name="connsiteY47" fmla="*/ 723373 h 786450"/>
              <a:gd name="connsiteX48" fmla="*/ 1162968 w 1825811"/>
              <a:gd name="connsiteY48" fmla="*/ 725817 h 786450"/>
              <a:gd name="connsiteX49" fmla="*/ 1224068 w 1825811"/>
              <a:gd name="connsiteY49" fmla="*/ 722559 h 786450"/>
              <a:gd name="connsiteX50" fmla="*/ 1297389 w 1825811"/>
              <a:gd name="connsiteY50" fmla="*/ 720115 h 786450"/>
              <a:gd name="connsiteX51" fmla="*/ 1389448 w 1825811"/>
              <a:gd name="connsiteY51" fmla="*/ 703011 h 786450"/>
              <a:gd name="connsiteX52" fmla="*/ 1468472 w 1825811"/>
              <a:gd name="connsiteY52" fmla="*/ 685907 h 786450"/>
              <a:gd name="connsiteX53" fmla="*/ 1567048 w 1825811"/>
              <a:gd name="connsiteY53" fmla="*/ 654956 h 786450"/>
              <a:gd name="connsiteX54" fmla="*/ 1573565 w 1825811"/>
              <a:gd name="connsiteY54" fmla="*/ 667988 h 786450"/>
              <a:gd name="connsiteX55" fmla="*/ 1568677 w 1825811"/>
              <a:gd name="connsiteY55" fmla="*/ 760025 h 786450"/>
              <a:gd name="connsiteX56" fmla="*/ 1574380 w 1825811"/>
              <a:gd name="connsiteY56" fmla="*/ 783645 h 786450"/>
              <a:gd name="connsiteX57" fmla="*/ 1610226 w 1825811"/>
              <a:gd name="connsiteY57" fmla="*/ 776315 h 786450"/>
              <a:gd name="connsiteX58" fmla="*/ 1637925 w 1825811"/>
              <a:gd name="connsiteY58" fmla="*/ 751880 h 786450"/>
              <a:gd name="connsiteX59" fmla="*/ 1681103 w 1825811"/>
              <a:gd name="connsiteY59" fmla="*/ 716043 h 786450"/>
              <a:gd name="connsiteX60" fmla="*/ 1734057 w 1825811"/>
              <a:gd name="connsiteY60" fmla="*/ 657400 h 786450"/>
              <a:gd name="connsiteX61" fmla="*/ 1764200 w 1825811"/>
              <a:gd name="connsiteY61" fmla="*/ 627263 h 786450"/>
              <a:gd name="connsiteX62" fmla="*/ 1809822 w 1825811"/>
              <a:gd name="connsiteY62" fmla="*/ 571878 h 786450"/>
              <a:gd name="connsiteX63" fmla="*/ 1808193 w 1825811"/>
              <a:gd name="connsiteY63" fmla="*/ 525452 h 786450"/>
              <a:gd name="connsiteX64" fmla="*/ 1773976 w 1825811"/>
              <a:gd name="connsiteY64" fmla="*/ 558032 h 786450"/>
              <a:gd name="connsiteX65" fmla="*/ 1721837 w 1825811"/>
              <a:gd name="connsiteY65" fmla="*/ 611788 h 786450"/>
              <a:gd name="connsiteX66" fmla="*/ 1644442 w 1825811"/>
              <a:gd name="connsiteY66" fmla="*/ 695680 h 786450"/>
              <a:gd name="connsiteX67" fmla="*/ 1606153 w 1825811"/>
              <a:gd name="connsiteY67" fmla="*/ 729074 h 786450"/>
              <a:gd name="connsiteX68" fmla="*/ 1600450 w 1825811"/>
              <a:gd name="connsiteY68" fmla="*/ 682648 h 786450"/>
              <a:gd name="connsiteX69" fmla="*/ 1602894 w 1825811"/>
              <a:gd name="connsiteY69" fmla="*/ 646811 h 786450"/>
              <a:gd name="connsiteX70" fmla="*/ 1568677 w 1825811"/>
              <a:gd name="connsiteY70" fmla="*/ 622376 h 786450"/>
              <a:gd name="connsiteX71" fmla="*/ 1514909 w 1825811"/>
              <a:gd name="connsiteY71" fmla="*/ 637037 h 786450"/>
              <a:gd name="connsiteX72" fmla="*/ 1417147 w 1825811"/>
              <a:gd name="connsiteY72" fmla="*/ 658214 h 786450"/>
              <a:gd name="connsiteX73" fmla="*/ 1330791 w 1825811"/>
              <a:gd name="connsiteY73" fmla="*/ 666359 h 786450"/>
              <a:gd name="connsiteX74" fmla="*/ 1296575 w 1825811"/>
              <a:gd name="connsiteY74" fmla="*/ 671246 h 786450"/>
              <a:gd name="connsiteX75" fmla="*/ 1193926 w 1825811"/>
              <a:gd name="connsiteY75" fmla="*/ 680205 h 786450"/>
              <a:gd name="connsiteX76" fmla="*/ 1068465 w 1825811"/>
              <a:gd name="connsiteY76" fmla="*/ 672060 h 786450"/>
              <a:gd name="connsiteX77" fmla="*/ 934858 w 1825811"/>
              <a:gd name="connsiteY77" fmla="*/ 658214 h 786450"/>
              <a:gd name="connsiteX78" fmla="*/ 839541 w 1825811"/>
              <a:gd name="connsiteY78" fmla="*/ 635408 h 786450"/>
              <a:gd name="connsiteX79" fmla="*/ 737706 w 1825811"/>
              <a:gd name="connsiteY79" fmla="*/ 606901 h 786450"/>
              <a:gd name="connsiteX80" fmla="*/ 634242 w 1825811"/>
              <a:gd name="connsiteY80" fmla="*/ 565362 h 786450"/>
              <a:gd name="connsiteX81" fmla="*/ 583732 w 1825811"/>
              <a:gd name="connsiteY81" fmla="*/ 543371 h 786450"/>
              <a:gd name="connsiteX82" fmla="*/ 519372 w 1825811"/>
              <a:gd name="connsiteY82" fmla="*/ 508348 h 786450"/>
              <a:gd name="connsiteX83" fmla="*/ 466418 w 1825811"/>
              <a:gd name="connsiteY83" fmla="*/ 479026 h 786450"/>
              <a:gd name="connsiteX84" fmla="*/ 398800 w 1825811"/>
              <a:gd name="connsiteY84" fmla="*/ 435858 h 786450"/>
              <a:gd name="connsiteX85" fmla="*/ 327108 w 1825811"/>
              <a:gd name="connsiteY85" fmla="*/ 382102 h 786450"/>
              <a:gd name="connsiteX86" fmla="*/ 277413 w 1825811"/>
              <a:gd name="connsiteY86" fmla="*/ 338120 h 786450"/>
              <a:gd name="connsiteX87" fmla="*/ 268451 w 1825811"/>
              <a:gd name="connsiteY87" fmla="*/ 316128 h 786450"/>
              <a:gd name="connsiteX88" fmla="*/ 274969 w 1825811"/>
              <a:gd name="connsiteY88" fmla="*/ 315314 h 786450"/>
              <a:gd name="connsiteX89" fmla="*/ 341772 w 1825811"/>
              <a:gd name="connsiteY89" fmla="*/ 357667 h 786450"/>
              <a:gd name="connsiteX90" fmla="*/ 406132 w 1825811"/>
              <a:gd name="connsiteY90" fmla="*/ 394319 h 786450"/>
              <a:gd name="connsiteX91" fmla="*/ 472935 w 1825811"/>
              <a:gd name="connsiteY91" fmla="*/ 425270 h 786450"/>
              <a:gd name="connsiteX92" fmla="*/ 590249 w 1825811"/>
              <a:gd name="connsiteY92" fmla="*/ 471696 h 786450"/>
              <a:gd name="connsiteX93" fmla="*/ 716524 w 1825811"/>
              <a:gd name="connsiteY93" fmla="*/ 515678 h 786450"/>
              <a:gd name="connsiteX94" fmla="*/ 819174 w 1825811"/>
              <a:gd name="connsiteY94" fmla="*/ 542556 h 786450"/>
              <a:gd name="connsiteX95" fmla="*/ 904715 w 1825811"/>
              <a:gd name="connsiteY95" fmla="*/ 562919 h 786450"/>
              <a:gd name="connsiteX96" fmla="*/ 1008179 w 1825811"/>
              <a:gd name="connsiteY96" fmla="*/ 588982 h 786450"/>
              <a:gd name="connsiteX97" fmla="*/ 1081500 w 1825811"/>
              <a:gd name="connsiteY97" fmla="*/ 600385 h 786450"/>
              <a:gd name="connsiteX98" fmla="*/ 1186593 w 1825811"/>
              <a:gd name="connsiteY98" fmla="*/ 611788 h 786450"/>
              <a:gd name="connsiteX99" fmla="*/ 1231401 w 1825811"/>
              <a:gd name="connsiteY99" fmla="*/ 618304 h 786450"/>
              <a:gd name="connsiteX100" fmla="*/ 1293316 w 1825811"/>
              <a:gd name="connsiteY100" fmla="*/ 619933 h 786450"/>
              <a:gd name="connsiteX101" fmla="*/ 1372340 w 1825811"/>
              <a:gd name="connsiteY101" fmla="*/ 615861 h 786450"/>
              <a:gd name="connsiteX102" fmla="*/ 1413074 w 1825811"/>
              <a:gd name="connsiteY102" fmla="*/ 609344 h 786450"/>
              <a:gd name="connsiteX103" fmla="*/ 1488024 w 1825811"/>
              <a:gd name="connsiteY103" fmla="*/ 585724 h 786450"/>
              <a:gd name="connsiteX104" fmla="*/ 1542608 w 1825811"/>
              <a:gd name="connsiteY104" fmla="*/ 549072 h 786450"/>
              <a:gd name="connsiteX105" fmla="*/ 1567863 w 1825811"/>
              <a:gd name="connsiteY105" fmla="*/ 546629 h 786450"/>
              <a:gd name="connsiteX106" fmla="*/ 1593118 w 1825811"/>
              <a:gd name="connsiteY106" fmla="*/ 519751 h 786450"/>
              <a:gd name="connsiteX107" fmla="*/ 1619187 w 1825811"/>
              <a:gd name="connsiteY107" fmla="*/ 415496 h 786450"/>
              <a:gd name="connsiteX108" fmla="*/ 1621631 w 1825811"/>
              <a:gd name="connsiteY108" fmla="*/ 413053 h 786450"/>
              <a:gd name="connsiteX109" fmla="*/ 1734057 w 1825811"/>
              <a:gd name="connsiteY109" fmla="*/ 505904 h 786450"/>
              <a:gd name="connsiteX110" fmla="*/ 1772347 w 1825811"/>
              <a:gd name="connsiteY110" fmla="*/ 539299 h 786450"/>
              <a:gd name="connsiteX111" fmla="*/ 1773976 w 1825811"/>
              <a:gd name="connsiteY111" fmla="*/ 558032 h 7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825811" h="786450">
                <a:moveTo>
                  <a:pt x="1808193" y="525452"/>
                </a:moveTo>
                <a:cubicBezTo>
                  <a:pt x="1806563" y="524638"/>
                  <a:pt x="1805749" y="522194"/>
                  <a:pt x="1804119" y="520565"/>
                </a:cubicBezTo>
                <a:cubicBezTo>
                  <a:pt x="1778864" y="496130"/>
                  <a:pt x="1754424" y="471696"/>
                  <a:pt x="1729169" y="447261"/>
                </a:cubicBezTo>
                <a:cubicBezTo>
                  <a:pt x="1721022" y="439116"/>
                  <a:pt x="1711246" y="432600"/>
                  <a:pt x="1702285" y="425270"/>
                </a:cubicBezTo>
                <a:cubicBezTo>
                  <a:pt x="1677844" y="405722"/>
                  <a:pt x="1652589" y="387803"/>
                  <a:pt x="1628964" y="367441"/>
                </a:cubicBezTo>
                <a:cubicBezTo>
                  <a:pt x="1613485" y="353595"/>
                  <a:pt x="1602079" y="354409"/>
                  <a:pt x="1593932" y="373957"/>
                </a:cubicBezTo>
                <a:cubicBezTo>
                  <a:pt x="1587415" y="390247"/>
                  <a:pt x="1578453" y="406537"/>
                  <a:pt x="1573565" y="423641"/>
                </a:cubicBezTo>
                <a:cubicBezTo>
                  <a:pt x="1566233" y="452148"/>
                  <a:pt x="1562160" y="481470"/>
                  <a:pt x="1556457" y="510791"/>
                </a:cubicBezTo>
                <a:cubicBezTo>
                  <a:pt x="1558086" y="511606"/>
                  <a:pt x="1559716" y="511606"/>
                  <a:pt x="1561345" y="512420"/>
                </a:cubicBezTo>
                <a:cubicBezTo>
                  <a:pt x="1552384" y="517307"/>
                  <a:pt x="1544237" y="523009"/>
                  <a:pt x="1535276" y="527896"/>
                </a:cubicBezTo>
                <a:cubicBezTo>
                  <a:pt x="1488839" y="552330"/>
                  <a:pt x="1441588" y="571878"/>
                  <a:pt x="1388633" y="575951"/>
                </a:cubicBezTo>
                <a:cubicBezTo>
                  <a:pt x="1360934" y="577579"/>
                  <a:pt x="1334050" y="585724"/>
                  <a:pt x="1306351" y="587353"/>
                </a:cubicBezTo>
                <a:cubicBezTo>
                  <a:pt x="1272949" y="588982"/>
                  <a:pt x="1240362" y="587353"/>
                  <a:pt x="1206960" y="587353"/>
                </a:cubicBezTo>
                <a:cubicBezTo>
                  <a:pt x="1197184" y="587353"/>
                  <a:pt x="1188223" y="587353"/>
                  <a:pt x="1178447" y="585724"/>
                </a:cubicBezTo>
                <a:cubicBezTo>
                  <a:pt x="1157265" y="581652"/>
                  <a:pt x="1136898" y="575951"/>
                  <a:pt x="1115716" y="572692"/>
                </a:cubicBezTo>
                <a:cubicBezTo>
                  <a:pt x="1083944" y="566991"/>
                  <a:pt x="1051357" y="562919"/>
                  <a:pt x="1019584" y="557217"/>
                </a:cubicBezTo>
                <a:cubicBezTo>
                  <a:pt x="991071" y="551516"/>
                  <a:pt x="962557" y="544185"/>
                  <a:pt x="934043" y="537669"/>
                </a:cubicBezTo>
                <a:cubicBezTo>
                  <a:pt x="885977" y="525452"/>
                  <a:pt x="837096" y="514864"/>
                  <a:pt x="789030" y="501017"/>
                </a:cubicBezTo>
                <a:cubicBezTo>
                  <a:pt x="742594" y="487171"/>
                  <a:pt x="697787" y="465995"/>
                  <a:pt x="650535" y="453777"/>
                </a:cubicBezTo>
                <a:cubicBezTo>
                  <a:pt x="592693" y="438302"/>
                  <a:pt x="538924" y="412238"/>
                  <a:pt x="484341" y="390247"/>
                </a:cubicBezTo>
                <a:cubicBezTo>
                  <a:pt x="450939" y="376401"/>
                  <a:pt x="418352" y="358482"/>
                  <a:pt x="386580" y="340563"/>
                </a:cubicBezTo>
                <a:cubicBezTo>
                  <a:pt x="367027" y="329975"/>
                  <a:pt x="349104" y="315314"/>
                  <a:pt x="329552" y="305540"/>
                </a:cubicBezTo>
                <a:cubicBezTo>
                  <a:pt x="308370" y="294952"/>
                  <a:pt x="289633" y="282734"/>
                  <a:pt x="271710" y="267259"/>
                </a:cubicBezTo>
                <a:cubicBezTo>
                  <a:pt x="257046" y="254227"/>
                  <a:pt x="239123" y="245268"/>
                  <a:pt x="223644" y="233865"/>
                </a:cubicBezTo>
                <a:cubicBezTo>
                  <a:pt x="213868" y="226534"/>
                  <a:pt x="205721" y="216761"/>
                  <a:pt x="195945" y="209430"/>
                </a:cubicBezTo>
                <a:cubicBezTo>
                  <a:pt x="174763" y="193955"/>
                  <a:pt x="151952" y="180109"/>
                  <a:pt x="136473" y="158117"/>
                </a:cubicBezTo>
                <a:cubicBezTo>
                  <a:pt x="128327" y="146715"/>
                  <a:pt x="117736" y="136126"/>
                  <a:pt x="107145" y="127981"/>
                </a:cubicBezTo>
                <a:cubicBezTo>
                  <a:pt x="85149" y="110063"/>
                  <a:pt x="65596" y="92144"/>
                  <a:pt x="55820" y="64451"/>
                </a:cubicBezTo>
                <a:cubicBezTo>
                  <a:pt x="49303" y="46533"/>
                  <a:pt x="38712" y="29428"/>
                  <a:pt x="28121" y="13138"/>
                </a:cubicBezTo>
                <a:cubicBezTo>
                  <a:pt x="24048" y="6622"/>
                  <a:pt x="15086" y="3364"/>
                  <a:pt x="8569" y="107"/>
                </a:cubicBezTo>
                <a:cubicBezTo>
                  <a:pt x="7754" y="-708"/>
                  <a:pt x="2866" y="3364"/>
                  <a:pt x="2866" y="4994"/>
                </a:cubicBezTo>
                <a:cubicBezTo>
                  <a:pt x="2052" y="27799"/>
                  <a:pt x="-6095" y="50605"/>
                  <a:pt x="9384" y="70967"/>
                </a:cubicBezTo>
                <a:cubicBezTo>
                  <a:pt x="14272" y="77483"/>
                  <a:pt x="23233" y="80741"/>
                  <a:pt x="27306" y="88071"/>
                </a:cubicBezTo>
                <a:cubicBezTo>
                  <a:pt x="50117" y="122280"/>
                  <a:pt x="71299" y="157303"/>
                  <a:pt x="93295" y="192326"/>
                </a:cubicBezTo>
                <a:cubicBezTo>
                  <a:pt x="109589" y="217575"/>
                  <a:pt x="126697" y="242010"/>
                  <a:pt x="142991" y="266445"/>
                </a:cubicBezTo>
                <a:cubicBezTo>
                  <a:pt x="143805" y="267259"/>
                  <a:pt x="144620" y="268888"/>
                  <a:pt x="145435" y="269703"/>
                </a:cubicBezTo>
                <a:cubicBezTo>
                  <a:pt x="159284" y="283549"/>
                  <a:pt x="173134" y="296581"/>
                  <a:pt x="186169" y="310427"/>
                </a:cubicBezTo>
                <a:cubicBezTo>
                  <a:pt x="196760" y="321015"/>
                  <a:pt x="206536" y="332418"/>
                  <a:pt x="216312" y="343821"/>
                </a:cubicBezTo>
                <a:cubicBezTo>
                  <a:pt x="226088" y="355224"/>
                  <a:pt x="235049" y="367441"/>
                  <a:pt x="246455" y="377215"/>
                </a:cubicBezTo>
                <a:cubicBezTo>
                  <a:pt x="264378" y="392690"/>
                  <a:pt x="284745" y="406537"/>
                  <a:pt x="303482" y="422012"/>
                </a:cubicBezTo>
                <a:cubicBezTo>
                  <a:pt x="326293" y="439931"/>
                  <a:pt x="347475" y="459478"/>
                  <a:pt x="370286" y="475768"/>
                </a:cubicBezTo>
                <a:cubicBezTo>
                  <a:pt x="397985" y="495316"/>
                  <a:pt x="427313" y="512420"/>
                  <a:pt x="455827" y="530339"/>
                </a:cubicBezTo>
                <a:cubicBezTo>
                  <a:pt x="474565" y="542556"/>
                  <a:pt x="493302" y="556403"/>
                  <a:pt x="512855" y="565362"/>
                </a:cubicBezTo>
                <a:cubicBezTo>
                  <a:pt x="551959" y="584095"/>
                  <a:pt x="592693" y="600385"/>
                  <a:pt x="632612" y="616675"/>
                </a:cubicBezTo>
                <a:cubicBezTo>
                  <a:pt x="663570" y="628892"/>
                  <a:pt x="693713" y="641924"/>
                  <a:pt x="725486" y="651698"/>
                </a:cubicBezTo>
                <a:cubicBezTo>
                  <a:pt x="776810" y="667988"/>
                  <a:pt x="828135" y="685907"/>
                  <a:pt x="881904" y="694866"/>
                </a:cubicBezTo>
                <a:cubicBezTo>
                  <a:pt x="907973" y="698938"/>
                  <a:pt x="933229" y="707898"/>
                  <a:pt x="958484" y="711970"/>
                </a:cubicBezTo>
                <a:cubicBezTo>
                  <a:pt x="998403" y="717672"/>
                  <a:pt x="1039137" y="720115"/>
                  <a:pt x="1079056" y="723373"/>
                </a:cubicBezTo>
                <a:cubicBezTo>
                  <a:pt x="1106755" y="725002"/>
                  <a:pt x="1135269" y="725817"/>
                  <a:pt x="1162968" y="725817"/>
                </a:cubicBezTo>
                <a:cubicBezTo>
                  <a:pt x="1183335" y="725817"/>
                  <a:pt x="1203701" y="723373"/>
                  <a:pt x="1224068" y="722559"/>
                </a:cubicBezTo>
                <a:cubicBezTo>
                  <a:pt x="1248509" y="721744"/>
                  <a:pt x="1273764" y="722559"/>
                  <a:pt x="1297389" y="720115"/>
                </a:cubicBezTo>
                <a:cubicBezTo>
                  <a:pt x="1328347" y="716043"/>
                  <a:pt x="1359305" y="708712"/>
                  <a:pt x="1389448" y="703011"/>
                </a:cubicBezTo>
                <a:cubicBezTo>
                  <a:pt x="1415518" y="697309"/>
                  <a:pt x="1442402" y="693237"/>
                  <a:pt x="1468472" y="685907"/>
                </a:cubicBezTo>
                <a:cubicBezTo>
                  <a:pt x="1501059" y="676947"/>
                  <a:pt x="1533646" y="665544"/>
                  <a:pt x="1567048" y="654956"/>
                </a:cubicBezTo>
                <a:cubicBezTo>
                  <a:pt x="1569492" y="659028"/>
                  <a:pt x="1573565" y="663915"/>
                  <a:pt x="1573565" y="667988"/>
                </a:cubicBezTo>
                <a:cubicBezTo>
                  <a:pt x="1572751" y="698938"/>
                  <a:pt x="1572751" y="729889"/>
                  <a:pt x="1568677" y="760025"/>
                </a:cubicBezTo>
                <a:cubicBezTo>
                  <a:pt x="1567048" y="770613"/>
                  <a:pt x="1562975" y="778758"/>
                  <a:pt x="1574380" y="783645"/>
                </a:cubicBezTo>
                <a:cubicBezTo>
                  <a:pt x="1587415" y="789347"/>
                  <a:pt x="1599635" y="786089"/>
                  <a:pt x="1610226" y="776315"/>
                </a:cubicBezTo>
                <a:cubicBezTo>
                  <a:pt x="1619187" y="768170"/>
                  <a:pt x="1628149" y="760025"/>
                  <a:pt x="1637925" y="751880"/>
                </a:cubicBezTo>
                <a:cubicBezTo>
                  <a:pt x="1652589" y="739663"/>
                  <a:pt x="1668068" y="729889"/>
                  <a:pt x="1681103" y="716043"/>
                </a:cubicBezTo>
                <a:cubicBezTo>
                  <a:pt x="1699841" y="697309"/>
                  <a:pt x="1716134" y="676133"/>
                  <a:pt x="1734057" y="657400"/>
                </a:cubicBezTo>
                <a:cubicBezTo>
                  <a:pt x="1743833" y="646811"/>
                  <a:pt x="1755239" y="637852"/>
                  <a:pt x="1764200" y="627263"/>
                </a:cubicBezTo>
                <a:cubicBezTo>
                  <a:pt x="1779679" y="609344"/>
                  <a:pt x="1792714" y="588982"/>
                  <a:pt x="1809822" y="571878"/>
                </a:cubicBezTo>
                <a:cubicBezTo>
                  <a:pt x="1831004" y="548258"/>
                  <a:pt x="1831818" y="543371"/>
                  <a:pt x="1808193" y="525452"/>
                </a:cubicBezTo>
                <a:close/>
                <a:moveTo>
                  <a:pt x="1773976" y="558032"/>
                </a:moveTo>
                <a:cubicBezTo>
                  <a:pt x="1757683" y="576765"/>
                  <a:pt x="1738945" y="593869"/>
                  <a:pt x="1721837" y="611788"/>
                </a:cubicBezTo>
                <a:cubicBezTo>
                  <a:pt x="1695767" y="639481"/>
                  <a:pt x="1670512" y="667988"/>
                  <a:pt x="1644442" y="695680"/>
                </a:cubicBezTo>
                <a:cubicBezTo>
                  <a:pt x="1633852" y="707083"/>
                  <a:pt x="1620817" y="716857"/>
                  <a:pt x="1606153" y="729074"/>
                </a:cubicBezTo>
                <a:cubicBezTo>
                  <a:pt x="1603708" y="711970"/>
                  <a:pt x="1601265" y="697309"/>
                  <a:pt x="1600450" y="682648"/>
                </a:cubicBezTo>
                <a:cubicBezTo>
                  <a:pt x="1599635" y="670431"/>
                  <a:pt x="1602894" y="658214"/>
                  <a:pt x="1602894" y="646811"/>
                </a:cubicBezTo>
                <a:cubicBezTo>
                  <a:pt x="1602079" y="631336"/>
                  <a:pt x="1584156" y="618304"/>
                  <a:pt x="1568677" y="622376"/>
                </a:cubicBezTo>
                <a:cubicBezTo>
                  <a:pt x="1550754" y="627263"/>
                  <a:pt x="1532832" y="632965"/>
                  <a:pt x="1514909" y="637037"/>
                </a:cubicBezTo>
                <a:cubicBezTo>
                  <a:pt x="1482321" y="644368"/>
                  <a:pt x="1449734" y="652513"/>
                  <a:pt x="1417147" y="658214"/>
                </a:cubicBezTo>
                <a:cubicBezTo>
                  <a:pt x="1388633" y="663101"/>
                  <a:pt x="1359305" y="663101"/>
                  <a:pt x="1330791" y="666359"/>
                </a:cubicBezTo>
                <a:cubicBezTo>
                  <a:pt x="1319386" y="667173"/>
                  <a:pt x="1307980" y="669617"/>
                  <a:pt x="1296575" y="671246"/>
                </a:cubicBezTo>
                <a:cubicBezTo>
                  <a:pt x="1262358" y="674504"/>
                  <a:pt x="1228142" y="680205"/>
                  <a:pt x="1193926" y="680205"/>
                </a:cubicBezTo>
                <a:cubicBezTo>
                  <a:pt x="1152377" y="680205"/>
                  <a:pt x="1110014" y="675318"/>
                  <a:pt x="1068465" y="672060"/>
                </a:cubicBezTo>
                <a:cubicBezTo>
                  <a:pt x="1023658" y="667988"/>
                  <a:pt x="979665" y="664730"/>
                  <a:pt x="934858" y="658214"/>
                </a:cubicBezTo>
                <a:cubicBezTo>
                  <a:pt x="903085" y="653327"/>
                  <a:pt x="871313" y="643553"/>
                  <a:pt x="839541" y="635408"/>
                </a:cubicBezTo>
                <a:cubicBezTo>
                  <a:pt x="805324" y="626449"/>
                  <a:pt x="771108" y="618304"/>
                  <a:pt x="737706" y="606901"/>
                </a:cubicBezTo>
                <a:cubicBezTo>
                  <a:pt x="702675" y="594684"/>
                  <a:pt x="668458" y="579209"/>
                  <a:pt x="634242" y="565362"/>
                </a:cubicBezTo>
                <a:cubicBezTo>
                  <a:pt x="617133" y="558846"/>
                  <a:pt x="598396" y="553959"/>
                  <a:pt x="583732" y="543371"/>
                </a:cubicBezTo>
                <a:cubicBezTo>
                  <a:pt x="563365" y="529525"/>
                  <a:pt x="538110" y="526267"/>
                  <a:pt x="519372" y="508348"/>
                </a:cubicBezTo>
                <a:cubicBezTo>
                  <a:pt x="505523" y="495316"/>
                  <a:pt x="483526" y="489615"/>
                  <a:pt x="466418" y="479026"/>
                </a:cubicBezTo>
                <a:cubicBezTo>
                  <a:pt x="443607" y="465180"/>
                  <a:pt x="420796" y="451334"/>
                  <a:pt x="398800" y="435858"/>
                </a:cubicBezTo>
                <a:cubicBezTo>
                  <a:pt x="374359" y="418754"/>
                  <a:pt x="349919" y="400835"/>
                  <a:pt x="327108" y="382102"/>
                </a:cubicBezTo>
                <a:cubicBezTo>
                  <a:pt x="310000" y="368256"/>
                  <a:pt x="293706" y="353595"/>
                  <a:pt x="277413" y="338120"/>
                </a:cubicBezTo>
                <a:cubicBezTo>
                  <a:pt x="272525" y="333233"/>
                  <a:pt x="270895" y="323459"/>
                  <a:pt x="268451" y="316128"/>
                </a:cubicBezTo>
                <a:cubicBezTo>
                  <a:pt x="270895" y="316128"/>
                  <a:pt x="272525" y="315314"/>
                  <a:pt x="274969" y="315314"/>
                </a:cubicBezTo>
                <a:cubicBezTo>
                  <a:pt x="296965" y="329160"/>
                  <a:pt x="318961" y="343821"/>
                  <a:pt x="341772" y="357667"/>
                </a:cubicBezTo>
                <a:cubicBezTo>
                  <a:pt x="362954" y="370699"/>
                  <a:pt x="384135" y="382917"/>
                  <a:pt x="406132" y="394319"/>
                </a:cubicBezTo>
                <a:cubicBezTo>
                  <a:pt x="428128" y="405722"/>
                  <a:pt x="450124" y="415496"/>
                  <a:pt x="472935" y="425270"/>
                </a:cubicBezTo>
                <a:cubicBezTo>
                  <a:pt x="512040" y="441560"/>
                  <a:pt x="551144" y="457035"/>
                  <a:pt x="590249" y="471696"/>
                </a:cubicBezTo>
                <a:cubicBezTo>
                  <a:pt x="631798" y="487171"/>
                  <a:pt x="674161" y="502647"/>
                  <a:pt x="716524" y="515678"/>
                </a:cubicBezTo>
                <a:cubicBezTo>
                  <a:pt x="749926" y="526267"/>
                  <a:pt x="784957" y="534412"/>
                  <a:pt x="819174" y="542556"/>
                </a:cubicBezTo>
                <a:cubicBezTo>
                  <a:pt x="847687" y="549887"/>
                  <a:pt x="876201" y="555588"/>
                  <a:pt x="904715" y="562919"/>
                </a:cubicBezTo>
                <a:cubicBezTo>
                  <a:pt x="938931" y="571878"/>
                  <a:pt x="973148" y="581652"/>
                  <a:pt x="1008179" y="588982"/>
                </a:cubicBezTo>
                <a:cubicBezTo>
                  <a:pt x="1031805" y="594684"/>
                  <a:pt x="1057059" y="597942"/>
                  <a:pt x="1081500" y="600385"/>
                </a:cubicBezTo>
                <a:cubicBezTo>
                  <a:pt x="1116531" y="604458"/>
                  <a:pt x="1151562" y="607716"/>
                  <a:pt x="1186593" y="611788"/>
                </a:cubicBezTo>
                <a:cubicBezTo>
                  <a:pt x="1202072" y="613417"/>
                  <a:pt x="1216736" y="617489"/>
                  <a:pt x="1231401" y="618304"/>
                </a:cubicBezTo>
                <a:cubicBezTo>
                  <a:pt x="1251768" y="619933"/>
                  <a:pt x="1272949" y="619933"/>
                  <a:pt x="1293316" y="619933"/>
                </a:cubicBezTo>
                <a:cubicBezTo>
                  <a:pt x="1320201" y="619118"/>
                  <a:pt x="1346270" y="618304"/>
                  <a:pt x="1372340" y="615861"/>
                </a:cubicBezTo>
                <a:cubicBezTo>
                  <a:pt x="1386190" y="615046"/>
                  <a:pt x="1400039" y="612603"/>
                  <a:pt x="1413074" y="609344"/>
                </a:cubicBezTo>
                <a:cubicBezTo>
                  <a:pt x="1438329" y="602829"/>
                  <a:pt x="1464398" y="596313"/>
                  <a:pt x="1488024" y="585724"/>
                </a:cubicBezTo>
                <a:cubicBezTo>
                  <a:pt x="1507577" y="576765"/>
                  <a:pt x="1523870" y="560475"/>
                  <a:pt x="1542608" y="549072"/>
                </a:cubicBezTo>
                <a:cubicBezTo>
                  <a:pt x="1549125" y="545000"/>
                  <a:pt x="1559716" y="545000"/>
                  <a:pt x="1567863" y="546629"/>
                </a:cubicBezTo>
                <a:cubicBezTo>
                  <a:pt x="1580898" y="548258"/>
                  <a:pt x="1589044" y="538484"/>
                  <a:pt x="1593118" y="519751"/>
                </a:cubicBezTo>
                <a:cubicBezTo>
                  <a:pt x="1600450" y="484728"/>
                  <a:pt x="1610226" y="449705"/>
                  <a:pt x="1619187" y="415496"/>
                </a:cubicBezTo>
                <a:cubicBezTo>
                  <a:pt x="1620002" y="413867"/>
                  <a:pt x="1622446" y="413053"/>
                  <a:pt x="1621631" y="413053"/>
                </a:cubicBezTo>
                <a:lnTo>
                  <a:pt x="1734057" y="505904"/>
                </a:lnTo>
                <a:cubicBezTo>
                  <a:pt x="1747092" y="517307"/>
                  <a:pt x="1760941" y="527081"/>
                  <a:pt x="1772347" y="539299"/>
                </a:cubicBezTo>
                <a:cubicBezTo>
                  <a:pt x="1775606" y="543371"/>
                  <a:pt x="1776420" y="554774"/>
                  <a:pt x="1773976" y="558032"/>
                </a:cubicBezTo>
                <a:close/>
              </a:path>
            </a:pathLst>
          </a:custGeom>
          <a:solidFill>
            <a:srgbClr val="80318E"/>
          </a:solidFill>
          <a:ln w="8132" cap="flat">
            <a:noFill/>
            <a:prstDash val="solid"/>
            <a:miter/>
          </a:ln>
        </p:spPr>
        <p:txBody>
          <a:bodyPr rtlCol="0" anchor="ctr"/>
          <a:lstStyle/>
          <a:p>
            <a:endParaRPr lang="en-US"/>
          </a:p>
        </p:txBody>
      </p:sp>
      <p:sp>
        <p:nvSpPr>
          <p:cNvPr id="52" name="Graphic 46">
            <a:extLst>
              <a:ext uri="{FF2B5EF4-FFF2-40B4-BE49-F238E27FC236}">
                <a16:creationId xmlns:a16="http://schemas.microsoft.com/office/drawing/2014/main" id="{36153D47-10B0-F743-A93A-020315D33C66}"/>
              </a:ext>
            </a:extLst>
          </p:cNvPr>
          <p:cNvSpPr/>
          <p:nvPr/>
        </p:nvSpPr>
        <p:spPr>
          <a:xfrm rot="17829970" flipH="1">
            <a:off x="10249500" y="3679082"/>
            <a:ext cx="1579525" cy="680365"/>
          </a:xfrm>
          <a:custGeom>
            <a:avLst/>
            <a:gdLst>
              <a:gd name="connsiteX0" fmla="*/ 1808193 w 1825811"/>
              <a:gd name="connsiteY0" fmla="*/ 525452 h 786450"/>
              <a:gd name="connsiteX1" fmla="*/ 1804119 w 1825811"/>
              <a:gd name="connsiteY1" fmla="*/ 520565 h 786450"/>
              <a:gd name="connsiteX2" fmla="*/ 1729169 w 1825811"/>
              <a:gd name="connsiteY2" fmla="*/ 447261 h 786450"/>
              <a:gd name="connsiteX3" fmla="*/ 1702285 w 1825811"/>
              <a:gd name="connsiteY3" fmla="*/ 425270 h 786450"/>
              <a:gd name="connsiteX4" fmla="*/ 1628964 w 1825811"/>
              <a:gd name="connsiteY4" fmla="*/ 367441 h 786450"/>
              <a:gd name="connsiteX5" fmla="*/ 1593932 w 1825811"/>
              <a:gd name="connsiteY5" fmla="*/ 373957 h 786450"/>
              <a:gd name="connsiteX6" fmla="*/ 1573565 w 1825811"/>
              <a:gd name="connsiteY6" fmla="*/ 423641 h 786450"/>
              <a:gd name="connsiteX7" fmla="*/ 1556457 w 1825811"/>
              <a:gd name="connsiteY7" fmla="*/ 510791 h 786450"/>
              <a:gd name="connsiteX8" fmla="*/ 1561345 w 1825811"/>
              <a:gd name="connsiteY8" fmla="*/ 512420 h 786450"/>
              <a:gd name="connsiteX9" fmla="*/ 1535276 w 1825811"/>
              <a:gd name="connsiteY9" fmla="*/ 527896 h 786450"/>
              <a:gd name="connsiteX10" fmla="*/ 1388633 w 1825811"/>
              <a:gd name="connsiteY10" fmla="*/ 575951 h 786450"/>
              <a:gd name="connsiteX11" fmla="*/ 1306351 w 1825811"/>
              <a:gd name="connsiteY11" fmla="*/ 587353 h 786450"/>
              <a:gd name="connsiteX12" fmla="*/ 1206960 w 1825811"/>
              <a:gd name="connsiteY12" fmla="*/ 587353 h 786450"/>
              <a:gd name="connsiteX13" fmla="*/ 1178447 w 1825811"/>
              <a:gd name="connsiteY13" fmla="*/ 585724 h 786450"/>
              <a:gd name="connsiteX14" fmla="*/ 1115716 w 1825811"/>
              <a:gd name="connsiteY14" fmla="*/ 572692 h 786450"/>
              <a:gd name="connsiteX15" fmla="*/ 1019584 w 1825811"/>
              <a:gd name="connsiteY15" fmla="*/ 557217 h 786450"/>
              <a:gd name="connsiteX16" fmla="*/ 934043 w 1825811"/>
              <a:gd name="connsiteY16" fmla="*/ 537669 h 786450"/>
              <a:gd name="connsiteX17" fmla="*/ 789030 w 1825811"/>
              <a:gd name="connsiteY17" fmla="*/ 501017 h 786450"/>
              <a:gd name="connsiteX18" fmla="*/ 650535 w 1825811"/>
              <a:gd name="connsiteY18" fmla="*/ 453777 h 786450"/>
              <a:gd name="connsiteX19" fmla="*/ 484341 w 1825811"/>
              <a:gd name="connsiteY19" fmla="*/ 390247 h 786450"/>
              <a:gd name="connsiteX20" fmla="*/ 386580 w 1825811"/>
              <a:gd name="connsiteY20" fmla="*/ 340563 h 786450"/>
              <a:gd name="connsiteX21" fmla="*/ 329552 w 1825811"/>
              <a:gd name="connsiteY21" fmla="*/ 305540 h 786450"/>
              <a:gd name="connsiteX22" fmla="*/ 271710 w 1825811"/>
              <a:gd name="connsiteY22" fmla="*/ 267259 h 786450"/>
              <a:gd name="connsiteX23" fmla="*/ 223644 w 1825811"/>
              <a:gd name="connsiteY23" fmla="*/ 233865 h 786450"/>
              <a:gd name="connsiteX24" fmla="*/ 195945 w 1825811"/>
              <a:gd name="connsiteY24" fmla="*/ 209430 h 786450"/>
              <a:gd name="connsiteX25" fmla="*/ 136473 w 1825811"/>
              <a:gd name="connsiteY25" fmla="*/ 158117 h 786450"/>
              <a:gd name="connsiteX26" fmla="*/ 107145 w 1825811"/>
              <a:gd name="connsiteY26" fmla="*/ 127981 h 786450"/>
              <a:gd name="connsiteX27" fmla="*/ 55820 w 1825811"/>
              <a:gd name="connsiteY27" fmla="*/ 64451 h 786450"/>
              <a:gd name="connsiteX28" fmla="*/ 28121 w 1825811"/>
              <a:gd name="connsiteY28" fmla="*/ 13138 h 786450"/>
              <a:gd name="connsiteX29" fmla="*/ 8569 w 1825811"/>
              <a:gd name="connsiteY29" fmla="*/ 107 h 786450"/>
              <a:gd name="connsiteX30" fmla="*/ 2866 w 1825811"/>
              <a:gd name="connsiteY30" fmla="*/ 4994 h 786450"/>
              <a:gd name="connsiteX31" fmla="*/ 9384 w 1825811"/>
              <a:gd name="connsiteY31" fmla="*/ 70967 h 786450"/>
              <a:gd name="connsiteX32" fmla="*/ 27306 w 1825811"/>
              <a:gd name="connsiteY32" fmla="*/ 88071 h 786450"/>
              <a:gd name="connsiteX33" fmla="*/ 93295 w 1825811"/>
              <a:gd name="connsiteY33" fmla="*/ 192326 h 786450"/>
              <a:gd name="connsiteX34" fmla="*/ 142991 w 1825811"/>
              <a:gd name="connsiteY34" fmla="*/ 266445 h 786450"/>
              <a:gd name="connsiteX35" fmla="*/ 145435 w 1825811"/>
              <a:gd name="connsiteY35" fmla="*/ 269703 h 786450"/>
              <a:gd name="connsiteX36" fmla="*/ 186169 w 1825811"/>
              <a:gd name="connsiteY36" fmla="*/ 310427 h 786450"/>
              <a:gd name="connsiteX37" fmla="*/ 216312 w 1825811"/>
              <a:gd name="connsiteY37" fmla="*/ 343821 h 786450"/>
              <a:gd name="connsiteX38" fmla="*/ 246455 w 1825811"/>
              <a:gd name="connsiteY38" fmla="*/ 377215 h 786450"/>
              <a:gd name="connsiteX39" fmla="*/ 303482 w 1825811"/>
              <a:gd name="connsiteY39" fmla="*/ 422012 h 786450"/>
              <a:gd name="connsiteX40" fmla="*/ 370286 w 1825811"/>
              <a:gd name="connsiteY40" fmla="*/ 475768 h 786450"/>
              <a:gd name="connsiteX41" fmla="*/ 455827 w 1825811"/>
              <a:gd name="connsiteY41" fmla="*/ 530339 h 786450"/>
              <a:gd name="connsiteX42" fmla="*/ 512855 w 1825811"/>
              <a:gd name="connsiteY42" fmla="*/ 565362 h 786450"/>
              <a:gd name="connsiteX43" fmla="*/ 632612 w 1825811"/>
              <a:gd name="connsiteY43" fmla="*/ 616675 h 786450"/>
              <a:gd name="connsiteX44" fmla="*/ 725486 w 1825811"/>
              <a:gd name="connsiteY44" fmla="*/ 651698 h 786450"/>
              <a:gd name="connsiteX45" fmla="*/ 881904 w 1825811"/>
              <a:gd name="connsiteY45" fmla="*/ 694866 h 786450"/>
              <a:gd name="connsiteX46" fmla="*/ 958484 w 1825811"/>
              <a:gd name="connsiteY46" fmla="*/ 711970 h 786450"/>
              <a:gd name="connsiteX47" fmla="*/ 1079056 w 1825811"/>
              <a:gd name="connsiteY47" fmla="*/ 723373 h 786450"/>
              <a:gd name="connsiteX48" fmla="*/ 1162968 w 1825811"/>
              <a:gd name="connsiteY48" fmla="*/ 725817 h 786450"/>
              <a:gd name="connsiteX49" fmla="*/ 1224068 w 1825811"/>
              <a:gd name="connsiteY49" fmla="*/ 722559 h 786450"/>
              <a:gd name="connsiteX50" fmla="*/ 1297389 w 1825811"/>
              <a:gd name="connsiteY50" fmla="*/ 720115 h 786450"/>
              <a:gd name="connsiteX51" fmla="*/ 1389448 w 1825811"/>
              <a:gd name="connsiteY51" fmla="*/ 703011 h 786450"/>
              <a:gd name="connsiteX52" fmla="*/ 1468472 w 1825811"/>
              <a:gd name="connsiteY52" fmla="*/ 685907 h 786450"/>
              <a:gd name="connsiteX53" fmla="*/ 1567048 w 1825811"/>
              <a:gd name="connsiteY53" fmla="*/ 654956 h 786450"/>
              <a:gd name="connsiteX54" fmla="*/ 1573565 w 1825811"/>
              <a:gd name="connsiteY54" fmla="*/ 667988 h 786450"/>
              <a:gd name="connsiteX55" fmla="*/ 1568677 w 1825811"/>
              <a:gd name="connsiteY55" fmla="*/ 760025 h 786450"/>
              <a:gd name="connsiteX56" fmla="*/ 1574380 w 1825811"/>
              <a:gd name="connsiteY56" fmla="*/ 783645 h 786450"/>
              <a:gd name="connsiteX57" fmla="*/ 1610226 w 1825811"/>
              <a:gd name="connsiteY57" fmla="*/ 776315 h 786450"/>
              <a:gd name="connsiteX58" fmla="*/ 1637925 w 1825811"/>
              <a:gd name="connsiteY58" fmla="*/ 751880 h 786450"/>
              <a:gd name="connsiteX59" fmla="*/ 1681103 w 1825811"/>
              <a:gd name="connsiteY59" fmla="*/ 716043 h 786450"/>
              <a:gd name="connsiteX60" fmla="*/ 1734057 w 1825811"/>
              <a:gd name="connsiteY60" fmla="*/ 657400 h 786450"/>
              <a:gd name="connsiteX61" fmla="*/ 1764200 w 1825811"/>
              <a:gd name="connsiteY61" fmla="*/ 627263 h 786450"/>
              <a:gd name="connsiteX62" fmla="*/ 1809822 w 1825811"/>
              <a:gd name="connsiteY62" fmla="*/ 571878 h 786450"/>
              <a:gd name="connsiteX63" fmla="*/ 1808193 w 1825811"/>
              <a:gd name="connsiteY63" fmla="*/ 525452 h 786450"/>
              <a:gd name="connsiteX64" fmla="*/ 1773976 w 1825811"/>
              <a:gd name="connsiteY64" fmla="*/ 558032 h 786450"/>
              <a:gd name="connsiteX65" fmla="*/ 1721837 w 1825811"/>
              <a:gd name="connsiteY65" fmla="*/ 611788 h 786450"/>
              <a:gd name="connsiteX66" fmla="*/ 1644442 w 1825811"/>
              <a:gd name="connsiteY66" fmla="*/ 695680 h 786450"/>
              <a:gd name="connsiteX67" fmla="*/ 1606153 w 1825811"/>
              <a:gd name="connsiteY67" fmla="*/ 729074 h 786450"/>
              <a:gd name="connsiteX68" fmla="*/ 1600450 w 1825811"/>
              <a:gd name="connsiteY68" fmla="*/ 682648 h 786450"/>
              <a:gd name="connsiteX69" fmla="*/ 1602894 w 1825811"/>
              <a:gd name="connsiteY69" fmla="*/ 646811 h 786450"/>
              <a:gd name="connsiteX70" fmla="*/ 1568677 w 1825811"/>
              <a:gd name="connsiteY70" fmla="*/ 622376 h 786450"/>
              <a:gd name="connsiteX71" fmla="*/ 1514909 w 1825811"/>
              <a:gd name="connsiteY71" fmla="*/ 637037 h 786450"/>
              <a:gd name="connsiteX72" fmla="*/ 1417147 w 1825811"/>
              <a:gd name="connsiteY72" fmla="*/ 658214 h 786450"/>
              <a:gd name="connsiteX73" fmla="*/ 1330791 w 1825811"/>
              <a:gd name="connsiteY73" fmla="*/ 666359 h 786450"/>
              <a:gd name="connsiteX74" fmla="*/ 1296575 w 1825811"/>
              <a:gd name="connsiteY74" fmla="*/ 671246 h 786450"/>
              <a:gd name="connsiteX75" fmla="*/ 1193926 w 1825811"/>
              <a:gd name="connsiteY75" fmla="*/ 680205 h 786450"/>
              <a:gd name="connsiteX76" fmla="*/ 1068465 w 1825811"/>
              <a:gd name="connsiteY76" fmla="*/ 672060 h 786450"/>
              <a:gd name="connsiteX77" fmla="*/ 934858 w 1825811"/>
              <a:gd name="connsiteY77" fmla="*/ 658214 h 786450"/>
              <a:gd name="connsiteX78" fmla="*/ 839541 w 1825811"/>
              <a:gd name="connsiteY78" fmla="*/ 635408 h 786450"/>
              <a:gd name="connsiteX79" fmla="*/ 737706 w 1825811"/>
              <a:gd name="connsiteY79" fmla="*/ 606901 h 786450"/>
              <a:gd name="connsiteX80" fmla="*/ 634242 w 1825811"/>
              <a:gd name="connsiteY80" fmla="*/ 565362 h 786450"/>
              <a:gd name="connsiteX81" fmla="*/ 583732 w 1825811"/>
              <a:gd name="connsiteY81" fmla="*/ 543371 h 786450"/>
              <a:gd name="connsiteX82" fmla="*/ 519372 w 1825811"/>
              <a:gd name="connsiteY82" fmla="*/ 508348 h 786450"/>
              <a:gd name="connsiteX83" fmla="*/ 466418 w 1825811"/>
              <a:gd name="connsiteY83" fmla="*/ 479026 h 786450"/>
              <a:gd name="connsiteX84" fmla="*/ 398800 w 1825811"/>
              <a:gd name="connsiteY84" fmla="*/ 435858 h 786450"/>
              <a:gd name="connsiteX85" fmla="*/ 327108 w 1825811"/>
              <a:gd name="connsiteY85" fmla="*/ 382102 h 786450"/>
              <a:gd name="connsiteX86" fmla="*/ 277413 w 1825811"/>
              <a:gd name="connsiteY86" fmla="*/ 338120 h 786450"/>
              <a:gd name="connsiteX87" fmla="*/ 268451 w 1825811"/>
              <a:gd name="connsiteY87" fmla="*/ 316128 h 786450"/>
              <a:gd name="connsiteX88" fmla="*/ 274969 w 1825811"/>
              <a:gd name="connsiteY88" fmla="*/ 315314 h 786450"/>
              <a:gd name="connsiteX89" fmla="*/ 341772 w 1825811"/>
              <a:gd name="connsiteY89" fmla="*/ 357667 h 786450"/>
              <a:gd name="connsiteX90" fmla="*/ 406132 w 1825811"/>
              <a:gd name="connsiteY90" fmla="*/ 394319 h 786450"/>
              <a:gd name="connsiteX91" fmla="*/ 472935 w 1825811"/>
              <a:gd name="connsiteY91" fmla="*/ 425270 h 786450"/>
              <a:gd name="connsiteX92" fmla="*/ 590249 w 1825811"/>
              <a:gd name="connsiteY92" fmla="*/ 471696 h 786450"/>
              <a:gd name="connsiteX93" fmla="*/ 716524 w 1825811"/>
              <a:gd name="connsiteY93" fmla="*/ 515678 h 786450"/>
              <a:gd name="connsiteX94" fmla="*/ 819174 w 1825811"/>
              <a:gd name="connsiteY94" fmla="*/ 542556 h 786450"/>
              <a:gd name="connsiteX95" fmla="*/ 904715 w 1825811"/>
              <a:gd name="connsiteY95" fmla="*/ 562919 h 786450"/>
              <a:gd name="connsiteX96" fmla="*/ 1008179 w 1825811"/>
              <a:gd name="connsiteY96" fmla="*/ 588982 h 786450"/>
              <a:gd name="connsiteX97" fmla="*/ 1081500 w 1825811"/>
              <a:gd name="connsiteY97" fmla="*/ 600385 h 786450"/>
              <a:gd name="connsiteX98" fmla="*/ 1186593 w 1825811"/>
              <a:gd name="connsiteY98" fmla="*/ 611788 h 786450"/>
              <a:gd name="connsiteX99" fmla="*/ 1231401 w 1825811"/>
              <a:gd name="connsiteY99" fmla="*/ 618304 h 786450"/>
              <a:gd name="connsiteX100" fmla="*/ 1293316 w 1825811"/>
              <a:gd name="connsiteY100" fmla="*/ 619933 h 786450"/>
              <a:gd name="connsiteX101" fmla="*/ 1372340 w 1825811"/>
              <a:gd name="connsiteY101" fmla="*/ 615861 h 786450"/>
              <a:gd name="connsiteX102" fmla="*/ 1413074 w 1825811"/>
              <a:gd name="connsiteY102" fmla="*/ 609344 h 786450"/>
              <a:gd name="connsiteX103" fmla="*/ 1488024 w 1825811"/>
              <a:gd name="connsiteY103" fmla="*/ 585724 h 786450"/>
              <a:gd name="connsiteX104" fmla="*/ 1542608 w 1825811"/>
              <a:gd name="connsiteY104" fmla="*/ 549072 h 786450"/>
              <a:gd name="connsiteX105" fmla="*/ 1567863 w 1825811"/>
              <a:gd name="connsiteY105" fmla="*/ 546629 h 786450"/>
              <a:gd name="connsiteX106" fmla="*/ 1593118 w 1825811"/>
              <a:gd name="connsiteY106" fmla="*/ 519751 h 786450"/>
              <a:gd name="connsiteX107" fmla="*/ 1619187 w 1825811"/>
              <a:gd name="connsiteY107" fmla="*/ 415496 h 786450"/>
              <a:gd name="connsiteX108" fmla="*/ 1621631 w 1825811"/>
              <a:gd name="connsiteY108" fmla="*/ 413053 h 786450"/>
              <a:gd name="connsiteX109" fmla="*/ 1734057 w 1825811"/>
              <a:gd name="connsiteY109" fmla="*/ 505904 h 786450"/>
              <a:gd name="connsiteX110" fmla="*/ 1772347 w 1825811"/>
              <a:gd name="connsiteY110" fmla="*/ 539299 h 786450"/>
              <a:gd name="connsiteX111" fmla="*/ 1773976 w 1825811"/>
              <a:gd name="connsiteY111" fmla="*/ 558032 h 7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825811" h="786450">
                <a:moveTo>
                  <a:pt x="1808193" y="525452"/>
                </a:moveTo>
                <a:cubicBezTo>
                  <a:pt x="1806563" y="524638"/>
                  <a:pt x="1805749" y="522194"/>
                  <a:pt x="1804119" y="520565"/>
                </a:cubicBezTo>
                <a:cubicBezTo>
                  <a:pt x="1778864" y="496130"/>
                  <a:pt x="1754424" y="471696"/>
                  <a:pt x="1729169" y="447261"/>
                </a:cubicBezTo>
                <a:cubicBezTo>
                  <a:pt x="1721022" y="439116"/>
                  <a:pt x="1711246" y="432600"/>
                  <a:pt x="1702285" y="425270"/>
                </a:cubicBezTo>
                <a:cubicBezTo>
                  <a:pt x="1677844" y="405722"/>
                  <a:pt x="1652589" y="387803"/>
                  <a:pt x="1628964" y="367441"/>
                </a:cubicBezTo>
                <a:cubicBezTo>
                  <a:pt x="1613485" y="353595"/>
                  <a:pt x="1602079" y="354409"/>
                  <a:pt x="1593932" y="373957"/>
                </a:cubicBezTo>
                <a:cubicBezTo>
                  <a:pt x="1587415" y="390247"/>
                  <a:pt x="1578453" y="406537"/>
                  <a:pt x="1573565" y="423641"/>
                </a:cubicBezTo>
                <a:cubicBezTo>
                  <a:pt x="1566233" y="452148"/>
                  <a:pt x="1562160" y="481470"/>
                  <a:pt x="1556457" y="510791"/>
                </a:cubicBezTo>
                <a:cubicBezTo>
                  <a:pt x="1558086" y="511606"/>
                  <a:pt x="1559716" y="511606"/>
                  <a:pt x="1561345" y="512420"/>
                </a:cubicBezTo>
                <a:cubicBezTo>
                  <a:pt x="1552384" y="517307"/>
                  <a:pt x="1544237" y="523009"/>
                  <a:pt x="1535276" y="527896"/>
                </a:cubicBezTo>
                <a:cubicBezTo>
                  <a:pt x="1488839" y="552330"/>
                  <a:pt x="1441588" y="571878"/>
                  <a:pt x="1388633" y="575951"/>
                </a:cubicBezTo>
                <a:cubicBezTo>
                  <a:pt x="1360934" y="577579"/>
                  <a:pt x="1334050" y="585724"/>
                  <a:pt x="1306351" y="587353"/>
                </a:cubicBezTo>
                <a:cubicBezTo>
                  <a:pt x="1272949" y="588982"/>
                  <a:pt x="1240362" y="587353"/>
                  <a:pt x="1206960" y="587353"/>
                </a:cubicBezTo>
                <a:cubicBezTo>
                  <a:pt x="1197184" y="587353"/>
                  <a:pt x="1188223" y="587353"/>
                  <a:pt x="1178447" y="585724"/>
                </a:cubicBezTo>
                <a:cubicBezTo>
                  <a:pt x="1157265" y="581652"/>
                  <a:pt x="1136898" y="575951"/>
                  <a:pt x="1115716" y="572692"/>
                </a:cubicBezTo>
                <a:cubicBezTo>
                  <a:pt x="1083944" y="566991"/>
                  <a:pt x="1051357" y="562919"/>
                  <a:pt x="1019584" y="557217"/>
                </a:cubicBezTo>
                <a:cubicBezTo>
                  <a:pt x="991071" y="551516"/>
                  <a:pt x="962557" y="544185"/>
                  <a:pt x="934043" y="537669"/>
                </a:cubicBezTo>
                <a:cubicBezTo>
                  <a:pt x="885977" y="525452"/>
                  <a:pt x="837096" y="514864"/>
                  <a:pt x="789030" y="501017"/>
                </a:cubicBezTo>
                <a:cubicBezTo>
                  <a:pt x="742594" y="487171"/>
                  <a:pt x="697787" y="465995"/>
                  <a:pt x="650535" y="453777"/>
                </a:cubicBezTo>
                <a:cubicBezTo>
                  <a:pt x="592693" y="438302"/>
                  <a:pt x="538924" y="412238"/>
                  <a:pt x="484341" y="390247"/>
                </a:cubicBezTo>
                <a:cubicBezTo>
                  <a:pt x="450939" y="376401"/>
                  <a:pt x="418352" y="358482"/>
                  <a:pt x="386580" y="340563"/>
                </a:cubicBezTo>
                <a:cubicBezTo>
                  <a:pt x="367027" y="329975"/>
                  <a:pt x="349104" y="315314"/>
                  <a:pt x="329552" y="305540"/>
                </a:cubicBezTo>
                <a:cubicBezTo>
                  <a:pt x="308370" y="294952"/>
                  <a:pt x="289633" y="282734"/>
                  <a:pt x="271710" y="267259"/>
                </a:cubicBezTo>
                <a:cubicBezTo>
                  <a:pt x="257046" y="254227"/>
                  <a:pt x="239123" y="245268"/>
                  <a:pt x="223644" y="233865"/>
                </a:cubicBezTo>
                <a:cubicBezTo>
                  <a:pt x="213868" y="226534"/>
                  <a:pt x="205721" y="216761"/>
                  <a:pt x="195945" y="209430"/>
                </a:cubicBezTo>
                <a:cubicBezTo>
                  <a:pt x="174763" y="193955"/>
                  <a:pt x="151952" y="180109"/>
                  <a:pt x="136473" y="158117"/>
                </a:cubicBezTo>
                <a:cubicBezTo>
                  <a:pt x="128327" y="146715"/>
                  <a:pt x="117736" y="136126"/>
                  <a:pt x="107145" y="127981"/>
                </a:cubicBezTo>
                <a:cubicBezTo>
                  <a:pt x="85149" y="110063"/>
                  <a:pt x="65596" y="92144"/>
                  <a:pt x="55820" y="64451"/>
                </a:cubicBezTo>
                <a:cubicBezTo>
                  <a:pt x="49303" y="46533"/>
                  <a:pt x="38712" y="29428"/>
                  <a:pt x="28121" y="13138"/>
                </a:cubicBezTo>
                <a:cubicBezTo>
                  <a:pt x="24048" y="6622"/>
                  <a:pt x="15086" y="3364"/>
                  <a:pt x="8569" y="107"/>
                </a:cubicBezTo>
                <a:cubicBezTo>
                  <a:pt x="7754" y="-708"/>
                  <a:pt x="2866" y="3364"/>
                  <a:pt x="2866" y="4994"/>
                </a:cubicBezTo>
                <a:cubicBezTo>
                  <a:pt x="2052" y="27799"/>
                  <a:pt x="-6095" y="50605"/>
                  <a:pt x="9384" y="70967"/>
                </a:cubicBezTo>
                <a:cubicBezTo>
                  <a:pt x="14272" y="77483"/>
                  <a:pt x="23233" y="80741"/>
                  <a:pt x="27306" y="88071"/>
                </a:cubicBezTo>
                <a:cubicBezTo>
                  <a:pt x="50117" y="122280"/>
                  <a:pt x="71299" y="157303"/>
                  <a:pt x="93295" y="192326"/>
                </a:cubicBezTo>
                <a:cubicBezTo>
                  <a:pt x="109589" y="217575"/>
                  <a:pt x="126697" y="242010"/>
                  <a:pt x="142991" y="266445"/>
                </a:cubicBezTo>
                <a:cubicBezTo>
                  <a:pt x="143805" y="267259"/>
                  <a:pt x="144620" y="268888"/>
                  <a:pt x="145435" y="269703"/>
                </a:cubicBezTo>
                <a:cubicBezTo>
                  <a:pt x="159284" y="283549"/>
                  <a:pt x="173134" y="296581"/>
                  <a:pt x="186169" y="310427"/>
                </a:cubicBezTo>
                <a:cubicBezTo>
                  <a:pt x="196760" y="321015"/>
                  <a:pt x="206536" y="332418"/>
                  <a:pt x="216312" y="343821"/>
                </a:cubicBezTo>
                <a:cubicBezTo>
                  <a:pt x="226088" y="355224"/>
                  <a:pt x="235049" y="367441"/>
                  <a:pt x="246455" y="377215"/>
                </a:cubicBezTo>
                <a:cubicBezTo>
                  <a:pt x="264378" y="392690"/>
                  <a:pt x="284745" y="406537"/>
                  <a:pt x="303482" y="422012"/>
                </a:cubicBezTo>
                <a:cubicBezTo>
                  <a:pt x="326293" y="439931"/>
                  <a:pt x="347475" y="459478"/>
                  <a:pt x="370286" y="475768"/>
                </a:cubicBezTo>
                <a:cubicBezTo>
                  <a:pt x="397985" y="495316"/>
                  <a:pt x="427313" y="512420"/>
                  <a:pt x="455827" y="530339"/>
                </a:cubicBezTo>
                <a:cubicBezTo>
                  <a:pt x="474565" y="542556"/>
                  <a:pt x="493302" y="556403"/>
                  <a:pt x="512855" y="565362"/>
                </a:cubicBezTo>
                <a:cubicBezTo>
                  <a:pt x="551959" y="584095"/>
                  <a:pt x="592693" y="600385"/>
                  <a:pt x="632612" y="616675"/>
                </a:cubicBezTo>
                <a:cubicBezTo>
                  <a:pt x="663570" y="628892"/>
                  <a:pt x="693713" y="641924"/>
                  <a:pt x="725486" y="651698"/>
                </a:cubicBezTo>
                <a:cubicBezTo>
                  <a:pt x="776810" y="667988"/>
                  <a:pt x="828135" y="685907"/>
                  <a:pt x="881904" y="694866"/>
                </a:cubicBezTo>
                <a:cubicBezTo>
                  <a:pt x="907973" y="698938"/>
                  <a:pt x="933229" y="707898"/>
                  <a:pt x="958484" y="711970"/>
                </a:cubicBezTo>
                <a:cubicBezTo>
                  <a:pt x="998403" y="717672"/>
                  <a:pt x="1039137" y="720115"/>
                  <a:pt x="1079056" y="723373"/>
                </a:cubicBezTo>
                <a:cubicBezTo>
                  <a:pt x="1106755" y="725002"/>
                  <a:pt x="1135269" y="725817"/>
                  <a:pt x="1162968" y="725817"/>
                </a:cubicBezTo>
                <a:cubicBezTo>
                  <a:pt x="1183335" y="725817"/>
                  <a:pt x="1203701" y="723373"/>
                  <a:pt x="1224068" y="722559"/>
                </a:cubicBezTo>
                <a:cubicBezTo>
                  <a:pt x="1248509" y="721744"/>
                  <a:pt x="1273764" y="722559"/>
                  <a:pt x="1297389" y="720115"/>
                </a:cubicBezTo>
                <a:cubicBezTo>
                  <a:pt x="1328347" y="716043"/>
                  <a:pt x="1359305" y="708712"/>
                  <a:pt x="1389448" y="703011"/>
                </a:cubicBezTo>
                <a:cubicBezTo>
                  <a:pt x="1415518" y="697309"/>
                  <a:pt x="1442402" y="693237"/>
                  <a:pt x="1468472" y="685907"/>
                </a:cubicBezTo>
                <a:cubicBezTo>
                  <a:pt x="1501059" y="676947"/>
                  <a:pt x="1533646" y="665544"/>
                  <a:pt x="1567048" y="654956"/>
                </a:cubicBezTo>
                <a:cubicBezTo>
                  <a:pt x="1569492" y="659028"/>
                  <a:pt x="1573565" y="663915"/>
                  <a:pt x="1573565" y="667988"/>
                </a:cubicBezTo>
                <a:cubicBezTo>
                  <a:pt x="1572751" y="698938"/>
                  <a:pt x="1572751" y="729889"/>
                  <a:pt x="1568677" y="760025"/>
                </a:cubicBezTo>
                <a:cubicBezTo>
                  <a:pt x="1567048" y="770613"/>
                  <a:pt x="1562975" y="778758"/>
                  <a:pt x="1574380" y="783645"/>
                </a:cubicBezTo>
                <a:cubicBezTo>
                  <a:pt x="1587415" y="789347"/>
                  <a:pt x="1599635" y="786089"/>
                  <a:pt x="1610226" y="776315"/>
                </a:cubicBezTo>
                <a:cubicBezTo>
                  <a:pt x="1619187" y="768170"/>
                  <a:pt x="1628149" y="760025"/>
                  <a:pt x="1637925" y="751880"/>
                </a:cubicBezTo>
                <a:cubicBezTo>
                  <a:pt x="1652589" y="739663"/>
                  <a:pt x="1668068" y="729889"/>
                  <a:pt x="1681103" y="716043"/>
                </a:cubicBezTo>
                <a:cubicBezTo>
                  <a:pt x="1699841" y="697309"/>
                  <a:pt x="1716134" y="676133"/>
                  <a:pt x="1734057" y="657400"/>
                </a:cubicBezTo>
                <a:cubicBezTo>
                  <a:pt x="1743833" y="646811"/>
                  <a:pt x="1755239" y="637852"/>
                  <a:pt x="1764200" y="627263"/>
                </a:cubicBezTo>
                <a:cubicBezTo>
                  <a:pt x="1779679" y="609344"/>
                  <a:pt x="1792714" y="588982"/>
                  <a:pt x="1809822" y="571878"/>
                </a:cubicBezTo>
                <a:cubicBezTo>
                  <a:pt x="1831004" y="548258"/>
                  <a:pt x="1831818" y="543371"/>
                  <a:pt x="1808193" y="525452"/>
                </a:cubicBezTo>
                <a:close/>
                <a:moveTo>
                  <a:pt x="1773976" y="558032"/>
                </a:moveTo>
                <a:cubicBezTo>
                  <a:pt x="1757683" y="576765"/>
                  <a:pt x="1738945" y="593869"/>
                  <a:pt x="1721837" y="611788"/>
                </a:cubicBezTo>
                <a:cubicBezTo>
                  <a:pt x="1695767" y="639481"/>
                  <a:pt x="1670512" y="667988"/>
                  <a:pt x="1644442" y="695680"/>
                </a:cubicBezTo>
                <a:cubicBezTo>
                  <a:pt x="1633852" y="707083"/>
                  <a:pt x="1620817" y="716857"/>
                  <a:pt x="1606153" y="729074"/>
                </a:cubicBezTo>
                <a:cubicBezTo>
                  <a:pt x="1603708" y="711970"/>
                  <a:pt x="1601265" y="697309"/>
                  <a:pt x="1600450" y="682648"/>
                </a:cubicBezTo>
                <a:cubicBezTo>
                  <a:pt x="1599635" y="670431"/>
                  <a:pt x="1602894" y="658214"/>
                  <a:pt x="1602894" y="646811"/>
                </a:cubicBezTo>
                <a:cubicBezTo>
                  <a:pt x="1602079" y="631336"/>
                  <a:pt x="1584156" y="618304"/>
                  <a:pt x="1568677" y="622376"/>
                </a:cubicBezTo>
                <a:cubicBezTo>
                  <a:pt x="1550754" y="627263"/>
                  <a:pt x="1532832" y="632965"/>
                  <a:pt x="1514909" y="637037"/>
                </a:cubicBezTo>
                <a:cubicBezTo>
                  <a:pt x="1482321" y="644368"/>
                  <a:pt x="1449734" y="652513"/>
                  <a:pt x="1417147" y="658214"/>
                </a:cubicBezTo>
                <a:cubicBezTo>
                  <a:pt x="1388633" y="663101"/>
                  <a:pt x="1359305" y="663101"/>
                  <a:pt x="1330791" y="666359"/>
                </a:cubicBezTo>
                <a:cubicBezTo>
                  <a:pt x="1319386" y="667173"/>
                  <a:pt x="1307980" y="669617"/>
                  <a:pt x="1296575" y="671246"/>
                </a:cubicBezTo>
                <a:cubicBezTo>
                  <a:pt x="1262358" y="674504"/>
                  <a:pt x="1228142" y="680205"/>
                  <a:pt x="1193926" y="680205"/>
                </a:cubicBezTo>
                <a:cubicBezTo>
                  <a:pt x="1152377" y="680205"/>
                  <a:pt x="1110014" y="675318"/>
                  <a:pt x="1068465" y="672060"/>
                </a:cubicBezTo>
                <a:cubicBezTo>
                  <a:pt x="1023658" y="667988"/>
                  <a:pt x="979665" y="664730"/>
                  <a:pt x="934858" y="658214"/>
                </a:cubicBezTo>
                <a:cubicBezTo>
                  <a:pt x="903085" y="653327"/>
                  <a:pt x="871313" y="643553"/>
                  <a:pt x="839541" y="635408"/>
                </a:cubicBezTo>
                <a:cubicBezTo>
                  <a:pt x="805324" y="626449"/>
                  <a:pt x="771108" y="618304"/>
                  <a:pt x="737706" y="606901"/>
                </a:cubicBezTo>
                <a:cubicBezTo>
                  <a:pt x="702675" y="594684"/>
                  <a:pt x="668458" y="579209"/>
                  <a:pt x="634242" y="565362"/>
                </a:cubicBezTo>
                <a:cubicBezTo>
                  <a:pt x="617133" y="558846"/>
                  <a:pt x="598396" y="553959"/>
                  <a:pt x="583732" y="543371"/>
                </a:cubicBezTo>
                <a:cubicBezTo>
                  <a:pt x="563365" y="529525"/>
                  <a:pt x="538110" y="526267"/>
                  <a:pt x="519372" y="508348"/>
                </a:cubicBezTo>
                <a:cubicBezTo>
                  <a:pt x="505523" y="495316"/>
                  <a:pt x="483526" y="489615"/>
                  <a:pt x="466418" y="479026"/>
                </a:cubicBezTo>
                <a:cubicBezTo>
                  <a:pt x="443607" y="465180"/>
                  <a:pt x="420796" y="451334"/>
                  <a:pt x="398800" y="435858"/>
                </a:cubicBezTo>
                <a:cubicBezTo>
                  <a:pt x="374359" y="418754"/>
                  <a:pt x="349919" y="400835"/>
                  <a:pt x="327108" y="382102"/>
                </a:cubicBezTo>
                <a:cubicBezTo>
                  <a:pt x="310000" y="368256"/>
                  <a:pt x="293706" y="353595"/>
                  <a:pt x="277413" y="338120"/>
                </a:cubicBezTo>
                <a:cubicBezTo>
                  <a:pt x="272525" y="333233"/>
                  <a:pt x="270895" y="323459"/>
                  <a:pt x="268451" y="316128"/>
                </a:cubicBezTo>
                <a:cubicBezTo>
                  <a:pt x="270895" y="316128"/>
                  <a:pt x="272525" y="315314"/>
                  <a:pt x="274969" y="315314"/>
                </a:cubicBezTo>
                <a:cubicBezTo>
                  <a:pt x="296965" y="329160"/>
                  <a:pt x="318961" y="343821"/>
                  <a:pt x="341772" y="357667"/>
                </a:cubicBezTo>
                <a:cubicBezTo>
                  <a:pt x="362954" y="370699"/>
                  <a:pt x="384135" y="382917"/>
                  <a:pt x="406132" y="394319"/>
                </a:cubicBezTo>
                <a:cubicBezTo>
                  <a:pt x="428128" y="405722"/>
                  <a:pt x="450124" y="415496"/>
                  <a:pt x="472935" y="425270"/>
                </a:cubicBezTo>
                <a:cubicBezTo>
                  <a:pt x="512040" y="441560"/>
                  <a:pt x="551144" y="457035"/>
                  <a:pt x="590249" y="471696"/>
                </a:cubicBezTo>
                <a:cubicBezTo>
                  <a:pt x="631798" y="487171"/>
                  <a:pt x="674161" y="502647"/>
                  <a:pt x="716524" y="515678"/>
                </a:cubicBezTo>
                <a:cubicBezTo>
                  <a:pt x="749926" y="526267"/>
                  <a:pt x="784957" y="534412"/>
                  <a:pt x="819174" y="542556"/>
                </a:cubicBezTo>
                <a:cubicBezTo>
                  <a:pt x="847687" y="549887"/>
                  <a:pt x="876201" y="555588"/>
                  <a:pt x="904715" y="562919"/>
                </a:cubicBezTo>
                <a:cubicBezTo>
                  <a:pt x="938931" y="571878"/>
                  <a:pt x="973148" y="581652"/>
                  <a:pt x="1008179" y="588982"/>
                </a:cubicBezTo>
                <a:cubicBezTo>
                  <a:pt x="1031805" y="594684"/>
                  <a:pt x="1057059" y="597942"/>
                  <a:pt x="1081500" y="600385"/>
                </a:cubicBezTo>
                <a:cubicBezTo>
                  <a:pt x="1116531" y="604458"/>
                  <a:pt x="1151562" y="607716"/>
                  <a:pt x="1186593" y="611788"/>
                </a:cubicBezTo>
                <a:cubicBezTo>
                  <a:pt x="1202072" y="613417"/>
                  <a:pt x="1216736" y="617489"/>
                  <a:pt x="1231401" y="618304"/>
                </a:cubicBezTo>
                <a:cubicBezTo>
                  <a:pt x="1251768" y="619933"/>
                  <a:pt x="1272949" y="619933"/>
                  <a:pt x="1293316" y="619933"/>
                </a:cubicBezTo>
                <a:cubicBezTo>
                  <a:pt x="1320201" y="619118"/>
                  <a:pt x="1346270" y="618304"/>
                  <a:pt x="1372340" y="615861"/>
                </a:cubicBezTo>
                <a:cubicBezTo>
                  <a:pt x="1386190" y="615046"/>
                  <a:pt x="1400039" y="612603"/>
                  <a:pt x="1413074" y="609344"/>
                </a:cubicBezTo>
                <a:cubicBezTo>
                  <a:pt x="1438329" y="602829"/>
                  <a:pt x="1464398" y="596313"/>
                  <a:pt x="1488024" y="585724"/>
                </a:cubicBezTo>
                <a:cubicBezTo>
                  <a:pt x="1507577" y="576765"/>
                  <a:pt x="1523870" y="560475"/>
                  <a:pt x="1542608" y="549072"/>
                </a:cubicBezTo>
                <a:cubicBezTo>
                  <a:pt x="1549125" y="545000"/>
                  <a:pt x="1559716" y="545000"/>
                  <a:pt x="1567863" y="546629"/>
                </a:cubicBezTo>
                <a:cubicBezTo>
                  <a:pt x="1580898" y="548258"/>
                  <a:pt x="1589044" y="538484"/>
                  <a:pt x="1593118" y="519751"/>
                </a:cubicBezTo>
                <a:cubicBezTo>
                  <a:pt x="1600450" y="484728"/>
                  <a:pt x="1610226" y="449705"/>
                  <a:pt x="1619187" y="415496"/>
                </a:cubicBezTo>
                <a:cubicBezTo>
                  <a:pt x="1620002" y="413867"/>
                  <a:pt x="1622446" y="413053"/>
                  <a:pt x="1621631" y="413053"/>
                </a:cubicBezTo>
                <a:lnTo>
                  <a:pt x="1734057" y="505904"/>
                </a:lnTo>
                <a:cubicBezTo>
                  <a:pt x="1747092" y="517307"/>
                  <a:pt x="1760941" y="527081"/>
                  <a:pt x="1772347" y="539299"/>
                </a:cubicBezTo>
                <a:cubicBezTo>
                  <a:pt x="1775606" y="543371"/>
                  <a:pt x="1776420" y="554774"/>
                  <a:pt x="1773976" y="558032"/>
                </a:cubicBezTo>
                <a:close/>
              </a:path>
            </a:pathLst>
          </a:custGeom>
          <a:solidFill>
            <a:srgbClr val="80318E"/>
          </a:solidFill>
          <a:ln w="8132" cap="flat">
            <a:noFill/>
            <a:prstDash val="solid"/>
            <a:miter/>
          </a:ln>
        </p:spPr>
        <p:txBody>
          <a:bodyPr rtlCol="0" anchor="ctr"/>
          <a:lstStyle/>
          <a:p>
            <a:endParaRPr lang="en-US"/>
          </a:p>
        </p:txBody>
      </p:sp>
      <p:cxnSp>
        <p:nvCxnSpPr>
          <p:cNvPr id="54" name="Straight Connector 53">
            <a:extLst>
              <a:ext uri="{FF2B5EF4-FFF2-40B4-BE49-F238E27FC236}">
                <a16:creationId xmlns:a16="http://schemas.microsoft.com/office/drawing/2014/main" id="{96893F14-A79D-EB4B-9B37-0A1A09B65763}"/>
              </a:ext>
            </a:extLst>
          </p:cNvPr>
          <p:cNvCxnSpPr>
            <a:cxnSpLocks/>
          </p:cNvCxnSpPr>
          <p:nvPr/>
        </p:nvCxnSpPr>
        <p:spPr>
          <a:xfrm>
            <a:off x="6540500" y="56909"/>
            <a:ext cx="0" cy="1548823"/>
          </a:xfrm>
          <a:prstGeom prst="line">
            <a:avLst/>
          </a:prstGeom>
          <a:ln w="28575">
            <a:solidFill>
              <a:srgbClr val="93C2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382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E6801C84-4770-1148-BBC9-FA2BCE33D83D}"/>
              </a:ext>
            </a:extLst>
          </p:cNvPr>
          <p:cNvSpPr/>
          <p:nvPr/>
        </p:nvSpPr>
        <p:spPr>
          <a:xfrm>
            <a:off x="0" y="0"/>
            <a:ext cx="12192000" cy="1740228"/>
          </a:xfrm>
          <a:prstGeom prst="rect">
            <a:avLst/>
          </a:prstGeom>
          <a:solidFill>
            <a:srgbClr val="803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7">
            <a:extLst>
              <a:ext uri="{FF2B5EF4-FFF2-40B4-BE49-F238E27FC236}">
                <a16:creationId xmlns:a16="http://schemas.microsoft.com/office/drawing/2014/main" id="{6AF66BA9-D3A2-114D-ACA0-E12408566416}"/>
              </a:ext>
            </a:extLst>
          </p:cNvPr>
          <p:cNvSpPr txBox="1">
            <a:spLocks/>
          </p:cNvSpPr>
          <p:nvPr/>
        </p:nvSpPr>
        <p:spPr>
          <a:xfrm>
            <a:off x="1273206" y="475800"/>
            <a:ext cx="4834464" cy="989012"/>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1200" indent="0">
              <a:buNone/>
            </a:pPr>
            <a:r>
              <a:rPr lang="en-US" sz="5400" dirty="0">
                <a:solidFill>
                  <a:schemeClr val="bg1"/>
                </a:solidFill>
                <a:cs typeface="Calibri"/>
              </a:rPr>
              <a:t>DEFINE</a:t>
            </a:r>
            <a:endParaRPr lang="en-US" sz="5400" dirty="0">
              <a:solidFill>
                <a:schemeClr val="bg1"/>
              </a:solidFill>
            </a:endParaRPr>
          </a:p>
        </p:txBody>
      </p:sp>
      <p:sp>
        <p:nvSpPr>
          <p:cNvPr id="7" name="Text Placeholder 8">
            <a:extLst>
              <a:ext uri="{FF2B5EF4-FFF2-40B4-BE49-F238E27FC236}">
                <a16:creationId xmlns:a16="http://schemas.microsoft.com/office/drawing/2014/main" id="{12933448-EBCA-3E4D-9A2C-822AA0D322AE}"/>
              </a:ext>
            </a:extLst>
          </p:cNvPr>
          <p:cNvSpPr txBox="1">
            <a:spLocks/>
          </p:cNvSpPr>
          <p:nvPr/>
        </p:nvSpPr>
        <p:spPr>
          <a:xfrm>
            <a:off x="7065987" y="387084"/>
            <a:ext cx="4834465" cy="130027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3C23D"/>
              </a:buClr>
            </a:pPr>
            <a:r>
              <a:rPr lang="en-US" sz="2400" dirty="0">
                <a:solidFill>
                  <a:schemeClr val="bg1"/>
                </a:solidFill>
                <a:cs typeface="Calibri"/>
              </a:rPr>
              <a:t>Reframing problems,</a:t>
            </a:r>
          </a:p>
          <a:p>
            <a:pPr>
              <a:buClr>
                <a:srgbClr val="93C23D"/>
              </a:buClr>
            </a:pPr>
            <a:r>
              <a:rPr lang="en-US" sz="2400" dirty="0">
                <a:solidFill>
                  <a:schemeClr val="bg1"/>
                </a:solidFill>
                <a:cs typeface="Calibri"/>
              </a:rPr>
              <a:t>Seeing Opportunities</a:t>
            </a:r>
          </a:p>
        </p:txBody>
      </p:sp>
      <p:sp>
        <p:nvSpPr>
          <p:cNvPr id="8" name="TextBox 7">
            <a:extLst>
              <a:ext uri="{FF2B5EF4-FFF2-40B4-BE49-F238E27FC236}">
                <a16:creationId xmlns:a16="http://schemas.microsoft.com/office/drawing/2014/main" id="{A13A7391-2A28-D145-A9A3-29A2781597C0}"/>
              </a:ext>
            </a:extLst>
          </p:cNvPr>
          <p:cNvSpPr txBox="1"/>
          <p:nvPr/>
        </p:nvSpPr>
        <p:spPr>
          <a:xfrm>
            <a:off x="3283528" y="2200910"/>
            <a:ext cx="281247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err="1">
                <a:solidFill>
                  <a:srgbClr val="09446A"/>
                </a:solidFill>
              </a:rPr>
              <a:t>Analyse</a:t>
            </a:r>
            <a:r>
              <a:rPr lang="en-US" sz="2400" dirty="0">
                <a:solidFill>
                  <a:srgbClr val="09446A"/>
                </a:solidFill>
              </a:rPr>
              <a:t> your observations and </a:t>
            </a:r>
            <a:r>
              <a:rPr lang="en-US" sz="2400" dirty="0" err="1">
                <a:solidFill>
                  <a:srgbClr val="09446A"/>
                </a:solidFill>
              </a:rPr>
              <a:t>synthesise</a:t>
            </a:r>
            <a:r>
              <a:rPr lang="en-US" sz="2400" dirty="0">
                <a:solidFill>
                  <a:srgbClr val="09446A"/>
                </a:solidFill>
              </a:rPr>
              <a:t> them in order to define the core problems</a:t>
            </a:r>
          </a:p>
        </p:txBody>
      </p:sp>
      <p:sp>
        <p:nvSpPr>
          <p:cNvPr id="9" name="TextBox 8">
            <a:extLst>
              <a:ext uri="{FF2B5EF4-FFF2-40B4-BE49-F238E27FC236}">
                <a16:creationId xmlns:a16="http://schemas.microsoft.com/office/drawing/2014/main" id="{7DDD5F77-3096-C246-85B9-275448CBB956}"/>
              </a:ext>
            </a:extLst>
          </p:cNvPr>
          <p:cNvSpPr txBox="1"/>
          <p:nvPr/>
        </p:nvSpPr>
        <p:spPr>
          <a:xfrm>
            <a:off x="8959303" y="2177384"/>
            <a:ext cx="216025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9446A"/>
                </a:solidFill>
              </a:rPr>
              <a:t>Problem statement in a human-</a:t>
            </a:r>
            <a:r>
              <a:rPr lang="en-US" sz="2400" dirty="0" err="1">
                <a:solidFill>
                  <a:srgbClr val="09446A"/>
                </a:solidFill>
              </a:rPr>
              <a:t>centred</a:t>
            </a:r>
            <a:r>
              <a:rPr lang="en-US" sz="2400" dirty="0">
                <a:solidFill>
                  <a:srgbClr val="09446A"/>
                </a:solidFill>
              </a:rPr>
              <a:t> manner</a:t>
            </a:r>
          </a:p>
        </p:txBody>
      </p:sp>
      <p:sp>
        <p:nvSpPr>
          <p:cNvPr id="10" name="TextBox 9">
            <a:extLst>
              <a:ext uri="{FF2B5EF4-FFF2-40B4-BE49-F238E27FC236}">
                <a16:creationId xmlns:a16="http://schemas.microsoft.com/office/drawing/2014/main" id="{24B50634-F4FC-4C4F-B4AB-E96A30D1BC9F}"/>
              </a:ext>
            </a:extLst>
          </p:cNvPr>
          <p:cNvSpPr txBox="1"/>
          <p:nvPr/>
        </p:nvSpPr>
        <p:spPr>
          <a:xfrm>
            <a:off x="7086741" y="468274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9446A"/>
                </a:solidFill>
              </a:rPr>
              <a:t>Help your team narrow in on great ideas</a:t>
            </a:r>
          </a:p>
        </p:txBody>
      </p:sp>
      <p:sp>
        <p:nvSpPr>
          <p:cNvPr id="11" name="TextBox 10">
            <a:extLst>
              <a:ext uri="{FF2B5EF4-FFF2-40B4-BE49-F238E27FC236}">
                <a16:creationId xmlns:a16="http://schemas.microsoft.com/office/drawing/2014/main" id="{BC19EDD9-3A7D-1844-816E-5B77F3B19410}"/>
              </a:ext>
            </a:extLst>
          </p:cNvPr>
          <p:cNvSpPr txBox="1"/>
          <p:nvPr/>
        </p:nvSpPr>
        <p:spPr>
          <a:xfrm>
            <a:off x="2615145" y="5088707"/>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9446A"/>
                </a:solidFill>
              </a:rPr>
              <a:t>“How might we.."</a:t>
            </a:r>
          </a:p>
        </p:txBody>
      </p:sp>
      <p:pic>
        <p:nvPicPr>
          <p:cNvPr id="18" name="Picture 17" descr="Icon&#10;&#10;Description automatically generated">
            <a:extLst>
              <a:ext uri="{FF2B5EF4-FFF2-40B4-BE49-F238E27FC236}">
                <a16:creationId xmlns:a16="http://schemas.microsoft.com/office/drawing/2014/main" id="{96988756-85E9-1247-BED2-AF48D2E8A7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9433" y="5987203"/>
            <a:ext cx="1548056" cy="770735"/>
          </a:xfrm>
          <a:prstGeom prst="rect">
            <a:avLst/>
          </a:prstGeom>
        </p:spPr>
      </p:pic>
      <p:sp>
        <p:nvSpPr>
          <p:cNvPr id="35" name="Oval 34">
            <a:extLst>
              <a:ext uri="{FF2B5EF4-FFF2-40B4-BE49-F238E27FC236}">
                <a16:creationId xmlns:a16="http://schemas.microsoft.com/office/drawing/2014/main" id="{7E96F65F-6539-5841-819C-AEF24B950307}"/>
              </a:ext>
            </a:extLst>
          </p:cNvPr>
          <p:cNvSpPr/>
          <p:nvPr/>
        </p:nvSpPr>
        <p:spPr>
          <a:xfrm>
            <a:off x="291548" y="387084"/>
            <a:ext cx="1448743" cy="1448743"/>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Graphic 46">
            <a:extLst>
              <a:ext uri="{FF2B5EF4-FFF2-40B4-BE49-F238E27FC236}">
                <a16:creationId xmlns:a16="http://schemas.microsoft.com/office/drawing/2014/main" id="{331D4667-2813-B24B-98A8-E21399E50727}"/>
              </a:ext>
            </a:extLst>
          </p:cNvPr>
          <p:cNvSpPr/>
          <p:nvPr/>
        </p:nvSpPr>
        <p:spPr>
          <a:xfrm rot="1184896">
            <a:off x="525084" y="2184348"/>
            <a:ext cx="1579525" cy="680365"/>
          </a:xfrm>
          <a:custGeom>
            <a:avLst/>
            <a:gdLst>
              <a:gd name="connsiteX0" fmla="*/ 1808193 w 1825811"/>
              <a:gd name="connsiteY0" fmla="*/ 525452 h 786450"/>
              <a:gd name="connsiteX1" fmla="*/ 1804119 w 1825811"/>
              <a:gd name="connsiteY1" fmla="*/ 520565 h 786450"/>
              <a:gd name="connsiteX2" fmla="*/ 1729169 w 1825811"/>
              <a:gd name="connsiteY2" fmla="*/ 447261 h 786450"/>
              <a:gd name="connsiteX3" fmla="*/ 1702285 w 1825811"/>
              <a:gd name="connsiteY3" fmla="*/ 425270 h 786450"/>
              <a:gd name="connsiteX4" fmla="*/ 1628964 w 1825811"/>
              <a:gd name="connsiteY4" fmla="*/ 367441 h 786450"/>
              <a:gd name="connsiteX5" fmla="*/ 1593932 w 1825811"/>
              <a:gd name="connsiteY5" fmla="*/ 373957 h 786450"/>
              <a:gd name="connsiteX6" fmla="*/ 1573565 w 1825811"/>
              <a:gd name="connsiteY6" fmla="*/ 423641 h 786450"/>
              <a:gd name="connsiteX7" fmla="*/ 1556457 w 1825811"/>
              <a:gd name="connsiteY7" fmla="*/ 510791 h 786450"/>
              <a:gd name="connsiteX8" fmla="*/ 1561345 w 1825811"/>
              <a:gd name="connsiteY8" fmla="*/ 512420 h 786450"/>
              <a:gd name="connsiteX9" fmla="*/ 1535276 w 1825811"/>
              <a:gd name="connsiteY9" fmla="*/ 527896 h 786450"/>
              <a:gd name="connsiteX10" fmla="*/ 1388633 w 1825811"/>
              <a:gd name="connsiteY10" fmla="*/ 575951 h 786450"/>
              <a:gd name="connsiteX11" fmla="*/ 1306351 w 1825811"/>
              <a:gd name="connsiteY11" fmla="*/ 587353 h 786450"/>
              <a:gd name="connsiteX12" fmla="*/ 1206960 w 1825811"/>
              <a:gd name="connsiteY12" fmla="*/ 587353 h 786450"/>
              <a:gd name="connsiteX13" fmla="*/ 1178447 w 1825811"/>
              <a:gd name="connsiteY13" fmla="*/ 585724 h 786450"/>
              <a:gd name="connsiteX14" fmla="*/ 1115716 w 1825811"/>
              <a:gd name="connsiteY14" fmla="*/ 572692 h 786450"/>
              <a:gd name="connsiteX15" fmla="*/ 1019584 w 1825811"/>
              <a:gd name="connsiteY15" fmla="*/ 557217 h 786450"/>
              <a:gd name="connsiteX16" fmla="*/ 934043 w 1825811"/>
              <a:gd name="connsiteY16" fmla="*/ 537669 h 786450"/>
              <a:gd name="connsiteX17" fmla="*/ 789030 w 1825811"/>
              <a:gd name="connsiteY17" fmla="*/ 501017 h 786450"/>
              <a:gd name="connsiteX18" fmla="*/ 650535 w 1825811"/>
              <a:gd name="connsiteY18" fmla="*/ 453777 h 786450"/>
              <a:gd name="connsiteX19" fmla="*/ 484341 w 1825811"/>
              <a:gd name="connsiteY19" fmla="*/ 390247 h 786450"/>
              <a:gd name="connsiteX20" fmla="*/ 386580 w 1825811"/>
              <a:gd name="connsiteY20" fmla="*/ 340563 h 786450"/>
              <a:gd name="connsiteX21" fmla="*/ 329552 w 1825811"/>
              <a:gd name="connsiteY21" fmla="*/ 305540 h 786450"/>
              <a:gd name="connsiteX22" fmla="*/ 271710 w 1825811"/>
              <a:gd name="connsiteY22" fmla="*/ 267259 h 786450"/>
              <a:gd name="connsiteX23" fmla="*/ 223644 w 1825811"/>
              <a:gd name="connsiteY23" fmla="*/ 233865 h 786450"/>
              <a:gd name="connsiteX24" fmla="*/ 195945 w 1825811"/>
              <a:gd name="connsiteY24" fmla="*/ 209430 h 786450"/>
              <a:gd name="connsiteX25" fmla="*/ 136473 w 1825811"/>
              <a:gd name="connsiteY25" fmla="*/ 158117 h 786450"/>
              <a:gd name="connsiteX26" fmla="*/ 107145 w 1825811"/>
              <a:gd name="connsiteY26" fmla="*/ 127981 h 786450"/>
              <a:gd name="connsiteX27" fmla="*/ 55820 w 1825811"/>
              <a:gd name="connsiteY27" fmla="*/ 64451 h 786450"/>
              <a:gd name="connsiteX28" fmla="*/ 28121 w 1825811"/>
              <a:gd name="connsiteY28" fmla="*/ 13138 h 786450"/>
              <a:gd name="connsiteX29" fmla="*/ 8569 w 1825811"/>
              <a:gd name="connsiteY29" fmla="*/ 107 h 786450"/>
              <a:gd name="connsiteX30" fmla="*/ 2866 w 1825811"/>
              <a:gd name="connsiteY30" fmla="*/ 4994 h 786450"/>
              <a:gd name="connsiteX31" fmla="*/ 9384 w 1825811"/>
              <a:gd name="connsiteY31" fmla="*/ 70967 h 786450"/>
              <a:gd name="connsiteX32" fmla="*/ 27306 w 1825811"/>
              <a:gd name="connsiteY32" fmla="*/ 88071 h 786450"/>
              <a:gd name="connsiteX33" fmla="*/ 93295 w 1825811"/>
              <a:gd name="connsiteY33" fmla="*/ 192326 h 786450"/>
              <a:gd name="connsiteX34" fmla="*/ 142991 w 1825811"/>
              <a:gd name="connsiteY34" fmla="*/ 266445 h 786450"/>
              <a:gd name="connsiteX35" fmla="*/ 145435 w 1825811"/>
              <a:gd name="connsiteY35" fmla="*/ 269703 h 786450"/>
              <a:gd name="connsiteX36" fmla="*/ 186169 w 1825811"/>
              <a:gd name="connsiteY36" fmla="*/ 310427 h 786450"/>
              <a:gd name="connsiteX37" fmla="*/ 216312 w 1825811"/>
              <a:gd name="connsiteY37" fmla="*/ 343821 h 786450"/>
              <a:gd name="connsiteX38" fmla="*/ 246455 w 1825811"/>
              <a:gd name="connsiteY38" fmla="*/ 377215 h 786450"/>
              <a:gd name="connsiteX39" fmla="*/ 303482 w 1825811"/>
              <a:gd name="connsiteY39" fmla="*/ 422012 h 786450"/>
              <a:gd name="connsiteX40" fmla="*/ 370286 w 1825811"/>
              <a:gd name="connsiteY40" fmla="*/ 475768 h 786450"/>
              <a:gd name="connsiteX41" fmla="*/ 455827 w 1825811"/>
              <a:gd name="connsiteY41" fmla="*/ 530339 h 786450"/>
              <a:gd name="connsiteX42" fmla="*/ 512855 w 1825811"/>
              <a:gd name="connsiteY42" fmla="*/ 565362 h 786450"/>
              <a:gd name="connsiteX43" fmla="*/ 632612 w 1825811"/>
              <a:gd name="connsiteY43" fmla="*/ 616675 h 786450"/>
              <a:gd name="connsiteX44" fmla="*/ 725486 w 1825811"/>
              <a:gd name="connsiteY44" fmla="*/ 651698 h 786450"/>
              <a:gd name="connsiteX45" fmla="*/ 881904 w 1825811"/>
              <a:gd name="connsiteY45" fmla="*/ 694866 h 786450"/>
              <a:gd name="connsiteX46" fmla="*/ 958484 w 1825811"/>
              <a:gd name="connsiteY46" fmla="*/ 711970 h 786450"/>
              <a:gd name="connsiteX47" fmla="*/ 1079056 w 1825811"/>
              <a:gd name="connsiteY47" fmla="*/ 723373 h 786450"/>
              <a:gd name="connsiteX48" fmla="*/ 1162968 w 1825811"/>
              <a:gd name="connsiteY48" fmla="*/ 725817 h 786450"/>
              <a:gd name="connsiteX49" fmla="*/ 1224068 w 1825811"/>
              <a:gd name="connsiteY49" fmla="*/ 722559 h 786450"/>
              <a:gd name="connsiteX50" fmla="*/ 1297389 w 1825811"/>
              <a:gd name="connsiteY50" fmla="*/ 720115 h 786450"/>
              <a:gd name="connsiteX51" fmla="*/ 1389448 w 1825811"/>
              <a:gd name="connsiteY51" fmla="*/ 703011 h 786450"/>
              <a:gd name="connsiteX52" fmla="*/ 1468472 w 1825811"/>
              <a:gd name="connsiteY52" fmla="*/ 685907 h 786450"/>
              <a:gd name="connsiteX53" fmla="*/ 1567048 w 1825811"/>
              <a:gd name="connsiteY53" fmla="*/ 654956 h 786450"/>
              <a:gd name="connsiteX54" fmla="*/ 1573565 w 1825811"/>
              <a:gd name="connsiteY54" fmla="*/ 667988 h 786450"/>
              <a:gd name="connsiteX55" fmla="*/ 1568677 w 1825811"/>
              <a:gd name="connsiteY55" fmla="*/ 760025 h 786450"/>
              <a:gd name="connsiteX56" fmla="*/ 1574380 w 1825811"/>
              <a:gd name="connsiteY56" fmla="*/ 783645 h 786450"/>
              <a:gd name="connsiteX57" fmla="*/ 1610226 w 1825811"/>
              <a:gd name="connsiteY57" fmla="*/ 776315 h 786450"/>
              <a:gd name="connsiteX58" fmla="*/ 1637925 w 1825811"/>
              <a:gd name="connsiteY58" fmla="*/ 751880 h 786450"/>
              <a:gd name="connsiteX59" fmla="*/ 1681103 w 1825811"/>
              <a:gd name="connsiteY59" fmla="*/ 716043 h 786450"/>
              <a:gd name="connsiteX60" fmla="*/ 1734057 w 1825811"/>
              <a:gd name="connsiteY60" fmla="*/ 657400 h 786450"/>
              <a:gd name="connsiteX61" fmla="*/ 1764200 w 1825811"/>
              <a:gd name="connsiteY61" fmla="*/ 627263 h 786450"/>
              <a:gd name="connsiteX62" fmla="*/ 1809822 w 1825811"/>
              <a:gd name="connsiteY62" fmla="*/ 571878 h 786450"/>
              <a:gd name="connsiteX63" fmla="*/ 1808193 w 1825811"/>
              <a:gd name="connsiteY63" fmla="*/ 525452 h 786450"/>
              <a:gd name="connsiteX64" fmla="*/ 1773976 w 1825811"/>
              <a:gd name="connsiteY64" fmla="*/ 558032 h 786450"/>
              <a:gd name="connsiteX65" fmla="*/ 1721837 w 1825811"/>
              <a:gd name="connsiteY65" fmla="*/ 611788 h 786450"/>
              <a:gd name="connsiteX66" fmla="*/ 1644442 w 1825811"/>
              <a:gd name="connsiteY66" fmla="*/ 695680 h 786450"/>
              <a:gd name="connsiteX67" fmla="*/ 1606153 w 1825811"/>
              <a:gd name="connsiteY67" fmla="*/ 729074 h 786450"/>
              <a:gd name="connsiteX68" fmla="*/ 1600450 w 1825811"/>
              <a:gd name="connsiteY68" fmla="*/ 682648 h 786450"/>
              <a:gd name="connsiteX69" fmla="*/ 1602894 w 1825811"/>
              <a:gd name="connsiteY69" fmla="*/ 646811 h 786450"/>
              <a:gd name="connsiteX70" fmla="*/ 1568677 w 1825811"/>
              <a:gd name="connsiteY70" fmla="*/ 622376 h 786450"/>
              <a:gd name="connsiteX71" fmla="*/ 1514909 w 1825811"/>
              <a:gd name="connsiteY71" fmla="*/ 637037 h 786450"/>
              <a:gd name="connsiteX72" fmla="*/ 1417147 w 1825811"/>
              <a:gd name="connsiteY72" fmla="*/ 658214 h 786450"/>
              <a:gd name="connsiteX73" fmla="*/ 1330791 w 1825811"/>
              <a:gd name="connsiteY73" fmla="*/ 666359 h 786450"/>
              <a:gd name="connsiteX74" fmla="*/ 1296575 w 1825811"/>
              <a:gd name="connsiteY74" fmla="*/ 671246 h 786450"/>
              <a:gd name="connsiteX75" fmla="*/ 1193926 w 1825811"/>
              <a:gd name="connsiteY75" fmla="*/ 680205 h 786450"/>
              <a:gd name="connsiteX76" fmla="*/ 1068465 w 1825811"/>
              <a:gd name="connsiteY76" fmla="*/ 672060 h 786450"/>
              <a:gd name="connsiteX77" fmla="*/ 934858 w 1825811"/>
              <a:gd name="connsiteY77" fmla="*/ 658214 h 786450"/>
              <a:gd name="connsiteX78" fmla="*/ 839541 w 1825811"/>
              <a:gd name="connsiteY78" fmla="*/ 635408 h 786450"/>
              <a:gd name="connsiteX79" fmla="*/ 737706 w 1825811"/>
              <a:gd name="connsiteY79" fmla="*/ 606901 h 786450"/>
              <a:gd name="connsiteX80" fmla="*/ 634242 w 1825811"/>
              <a:gd name="connsiteY80" fmla="*/ 565362 h 786450"/>
              <a:gd name="connsiteX81" fmla="*/ 583732 w 1825811"/>
              <a:gd name="connsiteY81" fmla="*/ 543371 h 786450"/>
              <a:gd name="connsiteX82" fmla="*/ 519372 w 1825811"/>
              <a:gd name="connsiteY82" fmla="*/ 508348 h 786450"/>
              <a:gd name="connsiteX83" fmla="*/ 466418 w 1825811"/>
              <a:gd name="connsiteY83" fmla="*/ 479026 h 786450"/>
              <a:gd name="connsiteX84" fmla="*/ 398800 w 1825811"/>
              <a:gd name="connsiteY84" fmla="*/ 435858 h 786450"/>
              <a:gd name="connsiteX85" fmla="*/ 327108 w 1825811"/>
              <a:gd name="connsiteY85" fmla="*/ 382102 h 786450"/>
              <a:gd name="connsiteX86" fmla="*/ 277413 w 1825811"/>
              <a:gd name="connsiteY86" fmla="*/ 338120 h 786450"/>
              <a:gd name="connsiteX87" fmla="*/ 268451 w 1825811"/>
              <a:gd name="connsiteY87" fmla="*/ 316128 h 786450"/>
              <a:gd name="connsiteX88" fmla="*/ 274969 w 1825811"/>
              <a:gd name="connsiteY88" fmla="*/ 315314 h 786450"/>
              <a:gd name="connsiteX89" fmla="*/ 341772 w 1825811"/>
              <a:gd name="connsiteY89" fmla="*/ 357667 h 786450"/>
              <a:gd name="connsiteX90" fmla="*/ 406132 w 1825811"/>
              <a:gd name="connsiteY90" fmla="*/ 394319 h 786450"/>
              <a:gd name="connsiteX91" fmla="*/ 472935 w 1825811"/>
              <a:gd name="connsiteY91" fmla="*/ 425270 h 786450"/>
              <a:gd name="connsiteX92" fmla="*/ 590249 w 1825811"/>
              <a:gd name="connsiteY92" fmla="*/ 471696 h 786450"/>
              <a:gd name="connsiteX93" fmla="*/ 716524 w 1825811"/>
              <a:gd name="connsiteY93" fmla="*/ 515678 h 786450"/>
              <a:gd name="connsiteX94" fmla="*/ 819174 w 1825811"/>
              <a:gd name="connsiteY94" fmla="*/ 542556 h 786450"/>
              <a:gd name="connsiteX95" fmla="*/ 904715 w 1825811"/>
              <a:gd name="connsiteY95" fmla="*/ 562919 h 786450"/>
              <a:gd name="connsiteX96" fmla="*/ 1008179 w 1825811"/>
              <a:gd name="connsiteY96" fmla="*/ 588982 h 786450"/>
              <a:gd name="connsiteX97" fmla="*/ 1081500 w 1825811"/>
              <a:gd name="connsiteY97" fmla="*/ 600385 h 786450"/>
              <a:gd name="connsiteX98" fmla="*/ 1186593 w 1825811"/>
              <a:gd name="connsiteY98" fmla="*/ 611788 h 786450"/>
              <a:gd name="connsiteX99" fmla="*/ 1231401 w 1825811"/>
              <a:gd name="connsiteY99" fmla="*/ 618304 h 786450"/>
              <a:gd name="connsiteX100" fmla="*/ 1293316 w 1825811"/>
              <a:gd name="connsiteY100" fmla="*/ 619933 h 786450"/>
              <a:gd name="connsiteX101" fmla="*/ 1372340 w 1825811"/>
              <a:gd name="connsiteY101" fmla="*/ 615861 h 786450"/>
              <a:gd name="connsiteX102" fmla="*/ 1413074 w 1825811"/>
              <a:gd name="connsiteY102" fmla="*/ 609344 h 786450"/>
              <a:gd name="connsiteX103" fmla="*/ 1488024 w 1825811"/>
              <a:gd name="connsiteY103" fmla="*/ 585724 h 786450"/>
              <a:gd name="connsiteX104" fmla="*/ 1542608 w 1825811"/>
              <a:gd name="connsiteY104" fmla="*/ 549072 h 786450"/>
              <a:gd name="connsiteX105" fmla="*/ 1567863 w 1825811"/>
              <a:gd name="connsiteY105" fmla="*/ 546629 h 786450"/>
              <a:gd name="connsiteX106" fmla="*/ 1593118 w 1825811"/>
              <a:gd name="connsiteY106" fmla="*/ 519751 h 786450"/>
              <a:gd name="connsiteX107" fmla="*/ 1619187 w 1825811"/>
              <a:gd name="connsiteY107" fmla="*/ 415496 h 786450"/>
              <a:gd name="connsiteX108" fmla="*/ 1621631 w 1825811"/>
              <a:gd name="connsiteY108" fmla="*/ 413053 h 786450"/>
              <a:gd name="connsiteX109" fmla="*/ 1734057 w 1825811"/>
              <a:gd name="connsiteY109" fmla="*/ 505904 h 786450"/>
              <a:gd name="connsiteX110" fmla="*/ 1772347 w 1825811"/>
              <a:gd name="connsiteY110" fmla="*/ 539299 h 786450"/>
              <a:gd name="connsiteX111" fmla="*/ 1773976 w 1825811"/>
              <a:gd name="connsiteY111" fmla="*/ 558032 h 7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825811" h="786450">
                <a:moveTo>
                  <a:pt x="1808193" y="525452"/>
                </a:moveTo>
                <a:cubicBezTo>
                  <a:pt x="1806563" y="524638"/>
                  <a:pt x="1805749" y="522194"/>
                  <a:pt x="1804119" y="520565"/>
                </a:cubicBezTo>
                <a:cubicBezTo>
                  <a:pt x="1778864" y="496130"/>
                  <a:pt x="1754424" y="471696"/>
                  <a:pt x="1729169" y="447261"/>
                </a:cubicBezTo>
                <a:cubicBezTo>
                  <a:pt x="1721022" y="439116"/>
                  <a:pt x="1711246" y="432600"/>
                  <a:pt x="1702285" y="425270"/>
                </a:cubicBezTo>
                <a:cubicBezTo>
                  <a:pt x="1677844" y="405722"/>
                  <a:pt x="1652589" y="387803"/>
                  <a:pt x="1628964" y="367441"/>
                </a:cubicBezTo>
                <a:cubicBezTo>
                  <a:pt x="1613485" y="353595"/>
                  <a:pt x="1602079" y="354409"/>
                  <a:pt x="1593932" y="373957"/>
                </a:cubicBezTo>
                <a:cubicBezTo>
                  <a:pt x="1587415" y="390247"/>
                  <a:pt x="1578453" y="406537"/>
                  <a:pt x="1573565" y="423641"/>
                </a:cubicBezTo>
                <a:cubicBezTo>
                  <a:pt x="1566233" y="452148"/>
                  <a:pt x="1562160" y="481470"/>
                  <a:pt x="1556457" y="510791"/>
                </a:cubicBezTo>
                <a:cubicBezTo>
                  <a:pt x="1558086" y="511606"/>
                  <a:pt x="1559716" y="511606"/>
                  <a:pt x="1561345" y="512420"/>
                </a:cubicBezTo>
                <a:cubicBezTo>
                  <a:pt x="1552384" y="517307"/>
                  <a:pt x="1544237" y="523009"/>
                  <a:pt x="1535276" y="527896"/>
                </a:cubicBezTo>
                <a:cubicBezTo>
                  <a:pt x="1488839" y="552330"/>
                  <a:pt x="1441588" y="571878"/>
                  <a:pt x="1388633" y="575951"/>
                </a:cubicBezTo>
                <a:cubicBezTo>
                  <a:pt x="1360934" y="577579"/>
                  <a:pt x="1334050" y="585724"/>
                  <a:pt x="1306351" y="587353"/>
                </a:cubicBezTo>
                <a:cubicBezTo>
                  <a:pt x="1272949" y="588982"/>
                  <a:pt x="1240362" y="587353"/>
                  <a:pt x="1206960" y="587353"/>
                </a:cubicBezTo>
                <a:cubicBezTo>
                  <a:pt x="1197184" y="587353"/>
                  <a:pt x="1188223" y="587353"/>
                  <a:pt x="1178447" y="585724"/>
                </a:cubicBezTo>
                <a:cubicBezTo>
                  <a:pt x="1157265" y="581652"/>
                  <a:pt x="1136898" y="575951"/>
                  <a:pt x="1115716" y="572692"/>
                </a:cubicBezTo>
                <a:cubicBezTo>
                  <a:pt x="1083944" y="566991"/>
                  <a:pt x="1051357" y="562919"/>
                  <a:pt x="1019584" y="557217"/>
                </a:cubicBezTo>
                <a:cubicBezTo>
                  <a:pt x="991071" y="551516"/>
                  <a:pt x="962557" y="544185"/>
                  <a:pt x="934043" y="537669"/>
                </a:cubicBezTo>
                <a:cubicBezTo>
                  <a:pt x="885977" y="525452"/>
                  <a:pt x="837096" y="514864"/>
                  <a:pt x="789030" y="501017"/>
                </a:cubicBezTo>
                <a:cubicBezTo>
                  <a:pt x="742594" y="487171"/>
                  <a:pt x="697787" y="465995"/>
                  <a:pt x="650535" y="453777"/>
                </a:cubicBezTo>
                <a:cubicBezTo>
                  <a:pt x="592693" y="438302"/>
                  <a:pt x="538924" y="412238"/>
                  <a:pt x="484341" y="390247"/>
                </a:cubicBezTo>
                <a:cubicBezTo>
                  <a:pt x="450939" y="376401"/>
                  <a:pt x="418352" y="358482"/>
                  <a:pt x="386580" y="340563"/>
                </a:cubicBezTo>
                <a:cubicBezTo>
                  <a:pt x="367027" y="329975"/>
                  <a:pt x="349104" y="315314"/>
                  <a:pt x="329552" y="305540"/>
                </a:cubicBezTo>
                <a:cubicBezTo>
                  <a:pt x="308370" y="294952"/>
                  <a:pt x="289633" y="282734"/>
                  <a:pt x="271710" y="267259"/>
                </a:cubicBezTo>
                <a:cubicBezTo>
                  <a:pt x="257046" y="254227"/>
                  <a:pt x="239123" y="245268"/>
                  <a:pt x="223644" y="233865"/>
                </a:cubicBezTo>
                <a:cubicBezTo>
                  <a:pt x="213868" y="226534"/>
                  <a:pt x="205721" y="216761"/>
                  <a:pt x="195945" y="209430"/>
                </a:cubicBezTo>
                <a:cubicBezTo>
                  <a:pt x="174763" y="193955"/>
                  <a:pt x="151952" y="180109"/>
                  <a:pt x="136473" y="158117"/>
                </a:cubicBezTo>
                <a:cubicBezTo>
                  <a:pt x="128327" y="146715"/>
                  <a:pt x="117736" y="136126"/>
                  <a:pt x="107145" y="127981"/>
                </a:cubicBezTo>
                <a:cubicBezTo>
                  <a:pt x="85149" y="110063"/>
                  <a:pt x="65596" y="92144"/>
                  <a:pt x="55820" y="64451"/>
                </a:cubicBezTo>
                <a:cubicBezTo>
                  <a:pt x="49303" y="46533"/>
                  <a:pt x="38712" y="29428"/>
                  <a:pt x="28121" y="13138"/>
                </a:cubicBezTo>
                <a:cubicBezTo>
                  <a:pt x="24048" y="6622"/>
                  <a:pt x="15086" y="3364"/>
                  <a:pt x="8569" y="107"/>
                </a:cubicBezTo>
                <a:cubicBezTo>
                  <a:pt x="7754" y="-708"/>
                  <a:pt x="2866" y="3364"/>
                  <a:pt x="2866" y="4994"/>
                </a:cubicBezTo>
                <a:cubicBezTo>
                  <a:pt x="2052" y="27799"/>
                  <a:pt x="-6095" y="50605"/>
                  <a:pt x="9384" y="70967"/>
                </a:cubicBezTo>
                <a:cubicBezTo>
                  <a:pt x="14272" y="77483"/>
                  <a:pt x="23233" y="80741"/>
                  <a:pt x="27306" y="88071"/>
                </a:cubicBezTo>
                <a:cubicBezTo>
                  <a:pt x="50117" y="122280"/>
                  <a:pt x="71299" y="157303"/>
                  <a:pt x="93295" y="192326"/>
                </a:cubicBezTo>
                <a:cubicBezTo>
                  <a:pt x="109589" y="217575"/>
                  <a:pt x="126697" y="242010"/>
                  <a:pt x="142991" y="266445"/>
                </a:cubicBezTo>
                <a:cubicBezTo>
                  <a:pt x="143805" y="267259"/>
                  <a:pt x="144620" y="268888"/>
                  <a:pt x="145435" y="269703"/>
                </a:cubicBezTo>
                <a:cubicBezTo>
                  <a:pt x="159284" y="283549"/>
                  <a:pt x="173134" y="296581"/>
                  <a:pt x="186169" y="310427"/>
                </a:cubicBezTo>
                <a:cubicBezTo>
                  <a:pt x="196760" y="321015"/>
                  <a:pt x="206536" y="332418"/>
                  <a:pt x="216312" y="343821"/>
                </a:cubicBezTo>
                <a:cubicBezTo>
                  <a:pt x="226088" y="355224"/>
                  <a:pt x="235049" y="367441"/>
                  <a:pt x="246455" y="377215"/>
                </a:cubicBezTo>
                <a:cubicBezTo>
                  <a:pt x="264378" y="392690"/>
                  <a:pt x="284745" y="406537"/>
                  <a:pt x="303482" y="422012"/>
                </a:cubicBezTo>
                <a:cubicBezTo>
                  <a:pt x="326293" y="439931"/>
                  <a:pt x="347475" y="459478"/>
                  <a:pt x="370286" y="475768"/>
                </a:cubicBezTo>
                <a:cubicBezTo>
                  <a:pt x="397985" y="495316"/>
                  <a:pt x="427313" y="512420"/>
                  <a:pt x="455827" y="530339"/>
                </a:cubicBezTo>
                <a:cubicBezTo>
                  <a:pt x="474565" y="542556"/>
                  <a:pt x="493302" y="556403"/>
                  <a:pt x="512855" y="565362"/>
                </a:cubicBezTo>
                <a:cubicBezTo>
                  <a:pt x="551959" y="584095"/>
                  <a:pt x="592693" y="600385"/>
                  <a:pt x="632612" y="616675"/>
                </a:cubicBezTo>
                <a:cubicBezTo>
                  <a:pt x="663570" y="628892"/>
                  <a:pt x="693713" y="641924"/>
                  <a:pt x="725486" y="651698"/>
                </a:cubicBezTo>
                <a:cubicBezTo>
                  <a:pt x="776810" y="667988"/>
                  <a:pt x="828135" y="685907"/>
                  <a:pt x="881904" y="694866"/>
                </a:cubicBezTo>
                <a:cubicBezTo>
                  <a:pt x="907973" y="698938"/>
                  <a:pt x="933229" y="707898"/>
                  <a:pt x="958484" y="711970"/>
                </a:cubicBezTo>
                <a:cubicBezTo>
                  <a:pt x="998403" y="717672"/>
                  <a:pt x="1039137" y="720115"/>
                  <a:pt x="1079056" y="723373"/>
                </a:cubicBezTo>
                <a:cubicBezTo>
                  <a:pt x="1106755" y="725002"/>
                  <a:pt x="1135269" y="725817"/>
                  <a:pt x="1162968" y="725817"/>
                </a:cubicBezTo>
                <a:cubicBezTo>
                  <a:pt x="1183335" y="725817"/>
                  <a:pt x="1203701" y="723373"/>
                  <a:pt x="1224068" y="722559"/>
                </a:cubicBezTo>
                <a:cubicBezTo>
                  <a:pt x="1248509" y="721744"/>
                  <a:pt x="1273764" y="722559"/>
                  <a:pt x="1297389" y="720115"/>
                </a:cubicBezTo>
                <a:cubicBezTo>
                  <a:pt x="1328347" y="716043"/>
                  <a:pt x="1359305" y="708712"/>
                  <a:pt x="1389448" y="703011"/>
                </a:cubicBezTo>
                <a:cubicBezTo>
                  <a:pt x="1415518" y="697309"/>
                  <a:pt x="1442402" y="693237"/>
                  <a:pt x="1468472" y="685907"/>
                </a:cubicBezTo>
                <a:cubicBezTo>
                  <a:pt x="1501059" y="676947"/>
                  <a:pt x="1533646" y="665544"/>
                  <a:pt x="1567048" y="654956"/>
                </a:cubicBezTo>
                <a:cubicBezTo>
                  <a:pt x="1569492" y="659028"/>
                  <a:pt x="1573565" y="663915"/>
                  <a:pt x="1573565" y="667988"/>
                </a:cubicBezTo>
                <a:cubicBezTo>
                  <a:pt x="1572751" y="698938"/>
                  <a:pt x="1572751" y="729889"/>
                  <a:pt x="1568677" y="760025"/>
                </a:cubicBezTo>
                <a:cubicBezTo>
                  <a:pt x="1567048" y="770613"/>
                  <a:pt x="1562975" y="778758"/>
                  <a:pt x="1574380" y="783645"/>
                </a:cubicBezTo>
                <a:cubicBezTo>
                  <a:pt x="1587415" y="789347"/>
                  <a:pt x="1599635" y="786089"/>
                  <a:pt x="1610226" y="776315"/>
                </a:cubicBezTo>
                <a:cubicBezTo>
                  <a:pt x="1619187" y="768170"/>
                  <a:pt x="1628149" y="760025"/>
                  <a:pt x="1637925" y="751880"/>
                </a:cubicBezTo>
                <a:cubicBezTo>
                  <a:pt x="1652589" y="739663"/>
                  <a:pt x="1668068" y="729889"/>
                  <a:pt x="1681103" y="716043"/>
                </a:cubicBezTo>
                <a:cubicBezTo>
                  <a:pt x="1699841" y="697309"/>
                  <a:pt x="1716134" y="676133"/>
                  <a:pt x="1734057" y="657400"/>
                </a:cubicBezTo>
                <a:cubicBezTo>
                  <a:pt x="1743833" y="646811"/>
                  <a:pt x="1755239" y="637852"/>
                  <a:pt x="1764200" y="627263"/>
                </a:cubicBezTo>
                <a:cubicBezTo>
                  <a:pt x="1779679" y="609344"/>
                  <a:pt x="1792714" y="588982"/>
                  <a:pt x="1809822" y="571878"/>
                </a:cubicBezTo>
                <a:cubicBezTo>
                  <a:pt x="1831004" y="548258"/>
                  <a:pt x="1831818" y="543371"/>
                  <a:pt x="1808193" y="525452"/>
                </a:cubicBezTo>
                <a:close/>
                <a:moveTo>
                  <a:pt x="1773976" y="558032"/>
                </a:moveTo>
                <a:cubicBezTo>
                  <a:pt x="1757683" y="576765"/>
                  <a:pt x="1738945" y="593869"/>
                  <a:pt x="1721837" y="611788"/>
                </a:cubicBezTo>
                <a:cubicBezTo>
                  <a:pt x="1695767" y="639481"/>
                  <a:pt x="1670512" y="667988"/>
                  <a:pt x="1644442" y="695680"/>
                </a:cubicBezTo>
                <a:cubicBezTo>
                  <a:pt x="1633852" y="707083"/>
                  <a:pt x="1620817" y="716857"/>
                  <a:pt x="1606153" y="729074"/>
                </a:cubicBezTo>
                <a:cubicBezTo>
                  <a:pt x="1603708" y="711970"/>
                  <a:pt x="1601265" y="697309"/>
                  <a:pt x="1600450" y="682648"/>
                </a:cubicBezTo>
                <a:cubicBezTo>
                  <a:pt x="1599635" y="670431"/>
                  <a:pt x="1602894" y="658214"/>
                  <a:pt x="1602894" y="646811"/>
                </a:cubicBezTo>
                <a:cubicBezTo>
                  <a:pt x="1602079" y="631336"/>
                  <a:pt x="1584156" y="618304"/>
                  <a:pt x="1568677" y="622376"/>
                </a:cubicBezTo>
                <a:cubicBezTo>
                  <a:pt x="1550754" y="627263"/>
                  <a:pt x="1532832" y="632965"/>
                  <a:pt x="1514909" y="637037"/>
                </a:cubicBezTo>
                <a:cubicBezTo>
                  <a:pt x="1482321" y="644368"/>
                  <a:pt x="1449734" y="652513"/>
                  <a:pt x="1417147" y="658214"/>
                </a:cubicBezTo>
                <a:cubicBezTo>
                  <a:pt x="1388633" y="663101"/>
                  <a:pt x="1359305" y="663101"/>
                  <a:pt x="1330791" y="666359"/>
                </a:cubicBezTo>
                <a:cubicBezTo>
                  <a:pt x="1319386" y="667173"/>
                  <a:pt x="1307980" y="669617"/>
                  <a:pt x="1296575" y="671246"/>
                </a:cubicBezTo>
                <a:cubicBezTo>
                  <a:pt x="1262358" y="674504"/>
                  <a:pt x="1228142" y="680205"/>
                  <a:pt x="1193926" y="680205"/>
                </a:cubicBezTo>
                <a:cubicBezTo>
                  <a:pt x="1152377" y="680205"/>
                  <a:pt x="1110014" y="675318"/>
                  <a:pt x="1068465" y="672060"/>
                </a:cubicBezTo>
                <a:cubicBezTo>
                  <a:pt x="1023658" y="667988"/>
                  <a:pt x="979665" y="664730"/>
                  <a:pt x="934858" y="658214"/>
                </a:cubicBezTo>
                <a:cubicBezTo>
                  <a:pt x="903085" y="653327"/>
                  <a:pt x="871313" y="643553"/>
                  <a:pt x="839541" y="635408"/>
                </a:cubicBezTo>
                <a:cubicBezTo>
                  <a:pt x="805324" y="626449"/>
                  <a:pt x="771108" y="618304"/>
                  <a:pt x="737706" y="606901"/>
                </a:cubicBezTo>
                <a:cubicBezTo>
                  <a:pt x="702675" y="594684"/>
                  <a:pt x="668458" y="579209"/>
                  <a:pt x="634242" y="565362"/>
                </a:cubicBezTo>
                <a:cubicBezTo>
                  <a:pt x="617133" y="558846"/>
                  <a:pt x="598396" y="553959"/>
                  <a:pt x="583732" y="543371"/>
                </a:cubicBezTo>
                <a:cubicBezTo>
                  <a:pt x="563365" y="529525"/>
                  <a:pt x="538110" y="526267"/>
                  <a:pt x="519372" y="508348"/>
                </a:cubicBezTo>
                <a:cubicBezTo>
                  <a:pt x="505523" y="495316"/>
                  <a:pt x="483526" y="489615"/>
                  <a:pt x="466418" y="479026"/>
                </a:cubicBezTo>
                <a:cubicBezTo>
                  <a:pt x="443607" y="465180"/>
                  <a:pt x="420796" y="451334"/>
                  <a:pt x="398800" y="435858"/>
                </a:cubicBezTo>
                <a:cubicBezTo>
                  <a:pt x="374359" y="418754"/>
                  <a:pt x="349919" y="400835"/>
                  <a:pt x="327108" y="382102"/>
                </a:cubicBezTo>
                <a:cubicBezTo>
                  <a:pt x="310000" y="368256"/>
                  <a:pt x="293706" y="353595"/>
                  <a:pt x="277413" y="338120"/>
                </a:cubicBezTo>
                <a:cubicBezTo>
                  <a:pt x="272525" y="333233"/>
                  <a:pt x="270895" y="323459"/>
                  <a:pt x="268451" y="316128"/>
                </a:cubicBezTo>
                <a:cubicBezTo>
                  <a:pt x="270895" y="316128"/>
                  <a:pt x="272525" y="315314"/>
                  <a:pt x="274969" y="315314"/>
                </a:cubicBezTo>
                <a:cubicBezTo>
                  <a:pt x="296965" y="329160"/>
                  <a:pt x="318961" y="343821"/>
                  <a:pt x="341772" y="357667"/>
                </a:cubicBezTo>
                <a:cubicBezTo>
                  <a:pt x="362954" y="370699"/>
                  <a:pt x="384135" y="382917"/>
                  <a:pt x="406132" y="394319"/>
                </a:cubicBezTo>
                <a:cubicBezTo>
                  <a:pt x="428128" y="405722"/>
                  <a:pt x="450124" y="415496"/>
                  <a:pt x="472935" y="425270"/>
                </a:cubicBezTo>
                <a:cubicBezTo>
                  <a:pt x="512040" y="441560"/>
                  <a:pt x="551144" y="457035"/>
                  <a:pt x="590249" y="471696"/>
                </a:cubicBezTo>
                <a:cubicBezTo>
                  <a:pt x="631798" y="487171"/>
                  <a:pt x="674161" y="502647"/>
                  <a:pt x="716524" y="515678"/>
                </a:cubicBezTo>
                <a:cubicBezTo>
                  <a:pt x="749926" y="526267"/>
                  <a:pt x="784957" y="534412"/>
                  <a:pt x="819174" y="542556"/>
                </a:cubicBezTo>
                <a:cubicBezTo>
                  <a:pt x="847687" y="549887"/>
                  <a:pt x="876201" y="555588"/>
                  <a:pt x="904715" y="562919"/>
                </a:cubicBezTo>
                <a:cubicBezTo>
                  <a:pt x="938931" y="571878"/>
                  <a:pt x="973148" y="581652"/>
                  <a:pt x="1008179" y="588982"/>
                </a:cubicBezTo>
                <a:cubicBezTo>
                  <a:pt x="1031805" y="594684"/>
                  <a:pt x="1057059" y="597942"/>
                  <a:pt x="1081500" y="600385"/>
                </a:cubicBezTo>
                <a:cubicBezTo>
                  <a:pt x="1116531" y="604458"/>
                  <a:pt x="1151562" y="607716"/>
                  <a:pt x="1186593" y="611788"/>
                </a:cubicBezTo>
                <a:cubicBezTo>
                  <a:pt x="1202072" y="613417"/>
                  <a:pt x="1216736" y="617489"/>
                  <a:pt x="1231401" y="618304"/>
                </a:cubicBezTo>
                <a:cubicBezTo>
                  <a:pt x="1251768" y="619933"/>
                  <a:pt x="1272949" y="619933"/>
                  <a:pt x="1293316" y="619933"/>
                </a:cubicBezTo>
                <a:cubicBezTo>
                  <a:pt x="1320201" y="619118"/>
                  <a:pt x="1346270" y="618304"/>
                  <a:pt x="1372340" y="615861"/>
                </a:cubicBezTo>
                <a:cubicBezTo>
                  <a:pt x="1386190" y="615046"/>
                  <a:pt x="1400039" y="612603"/>
                  <a:pt x="1413074" y="609344"/>
                </a:cubicBezTo>
                <a:cubicBezTo>
                  <a:pt x="1438329" y="602829"/>
                  <a:pt x="1464398" y="596313"/>
                  <a:pt x="1488024" y="585724"/>
                </a:cubicBezTo>
                <a:cubicBezTo>
                  <a:pt x="1507577" y="576765"/>
                  <a:pt x="1523870" y="560475"/>
                  <a:pt x="1542608" y="549072"/>
                </a:cubicBezTo>
                <a:cubicBezTo>
                  <a:pt x="1549125" y="545000"/>
                  <a:pt x="1559716" y="545000"/>
                  <a:pt x="1567863" y="546629"/>
                </a:cubicBezTo>
                <a:cubicBezTo>
                  <a:pt x="1580898" y="548258"/>
                  <a:pt x="1589044" y="538484"/>
                  <a:pt x="1593118" y="519751"/>
                </a:cubicBezTo>
                <a:cubicBezTo>
                  <a:pt x="1600450" y="484728"/>
                  <a:pt x="1610226" y="449705"/>
                  <a:pt x="1619187" y="415496"/>
                </a:cubicBezTo>
                <a:cubicBezTo>
                  <a:pt x="1620002" y="413867"/>
                  <a:pt x="1622446" y="413053"/>
                  <a:pt x="1621631" y="413053"/>
                </a:cubicBezTo>
                <a:lnTo>
                  <a:pt x="1734057" y="505904"/>
                </a:lnTo>
                <a:cubicBezTo>
                  <a:pt x="1747092" y="517307"/>
                  <a:pt x="1760941" y="527081"/>
                  <a:pt x="1772347" y="539299"/>
                </a:cubicBezTo>
                <a:cubicBezTo>
                  <a:pt x="1775606" y="543371"/>
                  <a:pt x="1776420" y="554774"/>
                  <a:pt x="1773976" y="558032"/>
                </a:cubicBezTo>
                <a:close/>
              </a:path>
            </a:pathLst>
          </a:custGeom>
          <a:solidFill>
            <a:srgbClr val="80318E"/>
          </a:solidFill>
          <a:ln w="8132" cap="flat">
            <a:noFill/>
            <a:prstDash val="solid"/>
            <a:miter/>
          </a:ln>
        </p:spPr>
        <p:txBody>
          <a:bodyPr rtlCol="0" anchor="ctr"/>
          <a:lstStyle/>
          <a:p>
            <a:endParaRPr lang="en-US"/>
          </a:p>
        </p:txBody>
      </p:sp>
      <p:sp>
        <p:nvSpPr>
          <p:cNvPr id="50" name="Graphic 46">
            <a:extLst>
              <a:ext uri="{FF2B5EF4-FFF2-40B4-BE49-F238E27FC236}">
                <a16:creationId xmlns:a16="http://schemas.microsoft.com/office/drawing/2014/main" id="{432F1A7C-F34A-754F-9762-2EFB7948224D}"/>
              </a:ext>
            </a:extLst>
          </p:cNvPr>
          <p:cNvSpPr/>
          <p:nvPr/>
        </p:nvSpPr>
        <p:spPr>
          <a:xfrm rot="10800000" flipV="1">
            <a:off x="5306237" y="4945524"/>
            <a:ext cx="1579525" cy="680365"/>
          </a:xfrm>
          <a:custGeom>
            <a:avLst/>
            <a:gdLst>
              <a:gd name="connsiteX0" fmla="*/ 1808193 w 1825811"/>
              <a:gd name="connsiteY0" fmla="*/ 525452 h 786450"/>
              <a:gd name="connsiteX1" fmla="*/ 1804119 w 1825811"/>
              <a:gd name="connsiteY1" fmla="*/ 520565 h 786450"/>
              <a:gd name="connsiteX2" fmla="*/ 1729169 w 1825811"/>
              <a:gd name="connsiteY2" fmla="*/ 447261 h 786450"/>
              <a:gd name="connsiteX3" fmla="*/ 1702285 w 1825811"/>
              <a:gd name="connsiteY3" fmla="*/ 425270 h 786450"/>
              <a:gd name="connsiteX4" fmla="*/ 1628964 w 1825811"/>
              <a:gd name="connsiteY4" fmla="*/ 367441 h 786450"/>
              <a:gd name="connsiteX5" fmla="*/ 1593932 w 1825811"/>
              <a:gd name="connsiteY5" fmla="*/ 373957 h 786450"/>
              <a:gd name="connsiteX6" fmla="*/ 1573565 w 1825811"/>
              <a:gd name="connsiteY6" fmla="*/ 423641 h 786450"/>
              <a:gd name="connsiteX7" fmla="*/ 1556457 w 1825811"/>
              <a:gd name="connsiteY7" fmla="*/ 510791 h 786450"/>
              <a:gd name="connsiteX8" fmla="*/ 1561345 w 1825811"/>
              <a:gd name="connsiteY8" fmla="*/ 512420 h 786450"/>
              <a:gd name="connsiteX9" fmla="*/ 1535276 w 1825811"/>
              <a:gd name="connsiteY9" fmla="*/ 527896 h 786450"/>
              <a:gd name="connsiteX10" fmla="*/ 1388633 w 1825811"/>
              <a:gd name="connsiteY10" fmla="*/ 575951 h 786450"/>
              <a:gd name="connsiteX11" fmla="*/ 1306351 w 1825811"/>
              <a:gd name="connsiteY11" fmla="*/ 587353 h 786450"/>
              <a:gd name="connsiteX12" fmla="*/ 1206960 w 1825811"/>
              <a:gd name="connsiteY12" fmla="*/ 587353 h 786450"/>
              <a:gd name="connsiteX13" fmla="*/ 1178447 w 1825811"/>
              <a:gd name="connsiteY13" fmla="*/ 585724 h 786450"/>
              <a:gd name="connsiteX14" fmla="*/ 1115716 w 1825811"/>
              <a:gd name="connsiteY14" fmla="*/ 572692 h 786450"/>
              <a:gd name="connsiteX15" fmla="*/ 1019584 w 1825811"/>
              <a:gd name="connsiteY15" fmla="*/ 557217 h 786450"/>
              <a:gd name="connsiteX16" fmla="*/ 934043 w 1825811"/>
              <a:gd name="connsiteY16" fmla="*/ 537669 h 786450"/>
              <a:gd name="connsiteX17" fmla="*/ 789030 w 1825811"/>
              <a:gd name="connsiteY17" fmla="*/ 501017 h 786450"/>
              <a:gd name="connsiteX18" fmla="*/ 650535 w 1825811"/>
              <a:gd name="connsiteY18" fmla="*/ 453777 h 786450"/>
              <a:gd name="connsiteX19" fmla="*/ 484341 w 1825811"/>
              <a:gd name="connsiteY19" fmla="*/ 390247 h 786450"/>
              <a:gd name="connsiteX20" fmla="*/ 386580 w 1825811"/>
              <a:gd name="connsiteY20" fmla="*/ 340563 h 786450"/>
              <a:gd name="connsiteX21" fmla="*/ 329552 w 1825811"/>
              <a:gd name="connsiteY21" fmla="*/ 305540 h 786450"/>
              <a:gd name="connsiteX22" fmla="*/ 271710 w 1825811"/>
              <a:gd name="connsiteY22" fmla="*/ 267259 h 786450"/>
              <a:gd name="connsiteX23" fmla="*/ 223644 w 1825811"/>
              <a:gd name="connsiteY23" fmla="*/ 233865 h 786450"/>
              <a:gd name="connsiteX24" fmla="*/ 195945 w 1825811"/>
              <a:gd name="connsiteY24" fmla="*/ 209430 h 786450"/>
              <a:gd name="connsiteX25" fmla="*/ 136473 w 1825811"/>
              <a:gd name="connsiteY25" fmla="*/ 158117 h 786450"/>
              <a:gd name="connsiteX26" fmla="*/ 107145 w 1825811"/>
              <a:gd name="connsiteY26" fmla="*/ 127981 h 786450"/>
              <a:gd name="connsiteX27" fmla="*/ 55820 w 1825811"/>
              <a:gd name="connsiteY27" fmla="*/ 64451 h 786450"/>
              <a:gd name="connsiteX28" fmla="*/ 28121 w 1825811"/>
              <a:gd name="connsiteY28" fmla="*/ 13138 h 786450"/>
              <a:gd name="connsiteX29" fmla="*/ 8569 w 1825811"/>
              <a:gd name="connsiteY29" fmla="*/ 107 h 786450"/>
              <a:gd name="connsiteX30" fmla="*/ 2866 w 1825811"/>
              <a:gd name="connsiteY30" fmla="*/ 4994 h 786450"/>
              <a:gd name="connsiteX31" fmla="*/ 9384 w 1825811"/>
              <a:gd name="connsiteY31" fmla="*/ 70967 h 786450"/>
              <a:gd name="connsiteX32" fmla="*/ 27306 w 1825811"/>
              <a:gd name="connsiteY32" fmla="*/ 88071 h 786450"/>
              <a:gd name="connsiteX33" fmla="*/ 93295 w 1825811"/>
              <a:gd name="connsiteY33" fmla="*/ 192326 h 786450"/>
              <a:gd name="connsiteX34" fmla="*/ 142991 w 1825811"/>
              <a:gd name="connsiteY34" fmla="*/ 266445 h 786450"/>
              <a:gd name="connsiteX35" fmla="*/ 145435 w 1825811"/>
              <a:gd name="connsiteY35" fmla="*/ 269703 h 786450"/>
              <a:gd name="connsiteX36" fmla="*/ 186169 w 1825811"/>
              <a:gd name="connsiteY36" fmla="*/ 310427 h 786450"/>
              <a:gd name="connsiteX37" fmla="*/ 216312 w 1825811"/>
              <a:gd name="connsiteY37" fmla="*/ 343821 h 786450"/>
              <a:gd name="connsiteX38" fmla="*/ 246455 w 1825811"/>
              <a:gd name="connsiteY38" fmla="*/ 377215 h 786450"/>
              <a:gd name="connsiteX39" fmla="*/ 303482 w 1825811"/>
              <a:gd name="connsiteY39" fmla="*/ 422012 h 786450"/>
              <a:gd name="connsiteX40" fmla="*/ 370286 w 1825811"/>
              <a:gd name="connsiteY40" fmla="*/ 475768 h 786450"/>
              <a:gd name="connsiteX41" fmla="*/ 455827 w 1825811"/>
              <a:gd name="connsiteY41" fmla="*/ 530339 h 786450"/>
              <a:gd name="connsiteX42" fmla="*/ 512855 w 1825811"/>
              <a:gd name="connsiteY42" fmla="*/ 565362 h 786450"/>
              <a:gd name="connsiteX43" fmla="*/ 632612 w 1825811"/>
              <a:gd name="connsiteY43" fmla="*/ 616675 h 786450"/>
              <a:gd name="connsiteX44" fmla="*/ 725486 w 1825811"/>
              <a:gd name="connsiteY44" fmla="*/ 651698 h 786450"/>
              <a:gd name="connsiteX45" fmla="*/ 881904 w 1825811"/>
              <a:gd name="connsiteY45" fmla="*/ 694866 h 786450"/>
              <a:gd name="connsiteX46" fmla="*/ 958484 w 1825811"/>
              <a:gd name="connsiteY46" fmla="*/ 711970 h 786450"/>
              <a:gd name="connsiteX47" fmla="*/ 1079056 w 1825811"/>
              <a:gd name="connsiteY47" fmla="*/ 723373 h 786450"/>
              <a:gd name="connsiteX48" fmla="*/ 1162968 w 1825811"/>
              <a:gd name="connsiteY48" fmla="*/ 725817 h 786450"/>
              <a:gd name="connsiteX49" fmla="*/ 1224068 w 1825811"/>
              <a:gd name="connsiteY49" fmla="*/ 722559 h 786450"/>
              <a:gd name="connsiteX50" fmla="*/ 1297389 w 1825811"/>
              <a:gd name="connsiteY50" fmla="*/ 720115 h 786450"/>
              <a:gd name="connsiteX51" fmla="*/ 1389448 w 1825811"/>
              <a:gd name="connsiteY51" fmla="*/ 703011 h 786450"/>
              <a:gd name="connsiteX52" fmla="*/ 1468472 w 1825811"/>
              <a:gd name="connsiteY52" fmla="*/ 685907 h 786450"/>
              <a:gd name="connsiteX53" fmla="*/ 1567048 w 1825811"/>
              <a:gd name="connsiteY53" fmla="*/ 654956 h 786450"/>
              <a:gd name="connsiteX54" fmla="*/ 1573565 w 1825811"/>
              <a:gd name="connsiteY54" fmla="*/ 667988 h 786450"/>
              <a:gd name="connsiteX55" fmla="*/ 1568677 w 1825811"/>
              <a:gd name="connsiteY55" fmla="*/ 760025 h 786450"/>
              <a:gd name="connsiteX56" fmla="*/ 1574380 w 1825811"/>
              <a:gd name="connsiteY56" fmla="*/ 783645 h 786450"/>
              <a:gd name="connsiteX57" fmla="*/ 1610226 w 1825811"/>
              <a:gd name="connsiteY57" fmla="*/ 776315 h 786450"/>
              <a:gd name="connsiteX58" fmla="*/ 1637925 w 1825811"/>
              <a:gd name="connsiteY58" fmla="*/ 751880 h 786450"/>
              <a:gd name="connsiteX59" fmla="*/ 1681103 w 1825811"/>
              <a:gd name="connsiteY59" fmla="*/ 716043 h 786450"/>
              <a:gd name="connsiteX60" fmla="*/ 1734057 w 1825811"/>
              <a:gd name="connsiteY60" fmla="*/ 657400 h 786450"/>
              <a:gd name="connsiteX61" fmla="*/ 1764200 w 1825811"/>
              <a:gd name="connsiteY61" fmla="*/ 627263 h 786450"/>
              <a:gd name="connsiteX62" fmla="*/ 1809822 w 1825811"/>
              <a:gd name="connsiteY62" fmla="*/ 571878 h 786450"/>
              <a:gd name="connsiteX63" fmla="*/ 1808193 w 1825811"/>
              <a:gd name="connsiteY63" fmla="*/ 525452 h 786450"/>
              <a:gd name="connsiteX64" fmla="*/ 1773976 w 1825811"/>
              <a:gd name="connsiteY64" fmla="*/ 558032 h 786450"/>
              <a:gd name="connsiteX65" fmla="*/ 1721837 w 1825811"/>
              <a:gd name="connsiteY65" fmla="*/ 611788 h 786450"/>
              <a:gd name="connsiteX66" fmla="*/ 1644442 w 1825811"/>
              <a:gd name="connsiteY66" fmla="*/ 695680 h 786450"/>
              <a:gd name="connsiteX67" fmla="*/ 1606153 w 1825811"/>
              <a:gd name="connsiteY67" fmla="*/ 729074 h 786450"/>
              <a:gd name="connsiteX68" fmla="*/ 1600450 w 1825811"/>
              <a:gd name="connsiteY68" fmla="*/ 682648 h 786450"/>
              <a:gd name="connsiteX69" fmla="*/ 1602894 w 1825811"/>
              <a:gd name="connsiteY69" fmla="*/ 646811 h 786450"/>
              <a:gd name="connsiteX70" fmla="*/ 1568677 w 1825811"/>
              <a:gd name="connsiteY70" fmla="*/ 622376 h 786450"/>
              <a:gd name="connsiteX71" fmla="*/ 1514909 w 1825811"/>
              <a:gd name="connsiteY71" fmla="*/ 637037 h 786450"/>
              <a:gd name="connsiteX72" fmla="*/ 1417147 w 1825811"/>
              <a:gd name="connsiteY72" fmla="*/ 658214 h 786450"/>
              <a:gd name="connsiteX73" fmla="*/ 1330791 w 1825811"/>
              <a:gd name="connsiteY73" fmla="*/ 666359 h 786450"/>
              <a:gd name="connsiteX74" fmla="*/ 1296575 w 1825811"/>
              <a:gd name="connsiteY74" fmla="*/ 671246 h 786450"/>
              <a:gd name="connsiteX75" fmla="*/ 1193926 w 1825811"/>
              <a:gd name="connsiteY75" fmla="*/ 680205 h 786450"/>
              <a:gd name="connsiteX76" fmla="*/ 1068465 w 1825811"/>
              <a:gd name="connsiteY76" fmla="*/ 672060 h 786450"/>
              <a:gd name="connsiteX77" fmla="*/ 934858 w 1825811"/>
              <a:gd name="connsiteY77" fmla="*/ 658214 h 786450"/>
              <a:gd name="connsiteX78" fmla="*/ 839541 w 1825811"/>
              <a:gd name="connsiteY78" fmla="*/ 635408 h 786450"/>
              <a:gd name="connsiteX79" fmla="*/ 737706 w 1825811"/>
              <a:gd name="connsiteY79" fmla="*/ 606901 h 786450"/>
              <a:gd name="connsiteX80" fmla="*/ 634242 w 1825811"/>
              <a:gd name="connsiteY80" fmla="*/ 565362 h 786450"/>
              <a:gd name="connsiteX81" fmla="*/ 583732 w 1825811"/>
              <a:gd name="connsiteY81" fmla="*/ 543371 h 786450"/>
              <a:gd name="connsiteX82" fmla="*/ 519372 w 1825811"/>
              <a:gd name="connsiteY82" fmla="*/ 508348 h 786450"/>
              <a:gd name="connsiteX83" fmla="*/ 466418 w 1825811"/>
              <a:gd name="connsiteY83" fmla="*/ 479026 h 786450"/>
              <a:gd name="connsiteX84" fmla="*/ 398800 w 1825811"/>
              <a:gd name="connsiteY84" fmla="*/ 435858 h 786450"/>
              <a:gd name="connsiteX85" fmla="*/ 327108 w 1825811"/>
              <a:gd name="connsiteY85" fmla="*/ 382102 h 786450"/>
              <a:gd name="connsiteX86" fmla="*/ 277413 w 1825811"/>
              <a:gd name="connsiteY86" fmla="*/ 338120 h 786450"/>
              <a:gd name="connsiteX87" fmla="*/ 268451 w 1825811"/>
              <a:gd name="connsiteY87" fmla="*/ 316128 h 786450"/>
              <a:gd name="connsiteX88" fmla="*/ 274969 w 1825811"/>
              <a:gd name="connsiteY88" fmla="*/ 315314 h 786450"/>
              <a:gd name="connsiteX89" fmla="*/ 341772 w 1825811"/>
              <a:gd name="connsiteY89" fmla="*/ 357667 h 786450"/>
              <a:gd name="connsiteX90" fmla="*/ 406132 w 1825811"/>
              <a:gd name="connsiteY90" fmla="*/ 394319 h 786450"/>
              <a:gd name="connsiteX91" fmla="*/ 472935 w 1825811"/>
              <a:gd name="connsiteY91" fmla="*/ 425270 h 786450"/>
              <a:gd name="connsiteX92" fmla="*/ 590249 w 1825811"/>
              <a:gd name="connsiteY92" fmla="*/ 471696 h 786450"/>
              <a:gd name="connsiteX93" fmla="*/ 716524 w 1825811"/>
              <a:gd name="connsiteY93" fmla="*/ 515678 h 786450"/>
              <a:gd name="connsiteX94" fmla="*/ 819174 w 1825811"/>
              <a:gd name="connsiteY94" fmla="*/ 542556 h 786450"/>
              <a:gd name="connsiteX95" fmla="*/ 904715 w 1825811"/>
              <a:gd name="connsiteY95" fmla="*/ 562919 h 786450"/>
              <a:gd name="connsiteX96" fmla="*/ 1008179 w 1825811"/>
              <a:gd name="connsiteY96" fmla="*/ 588982 h 786450"/>
              <a:gd name="connsiteX97" fmla="*/ 1081500 w 1825811"/>
              <a:gd name="connsiteY97" fmla="*/ 600385 h 786450"/>
              <a:gd name="connsiteX98" fmla="*/ 1186593 w 1825811"/>
              <a:gd name="connsiteY98" fmla="*/ 611788 h 786450"/>
              <a:gd name="connsiteX99" fmla="*/ 1231401 w 1825811"/>
              <a:gd name="connsiteY99" fmla="*/ 618304 h 786450"/>
              <a:gd name="connsiteX100" fmla="*/ 1293316 w 1825811"/>
              <a:gd name="connsiteY100" fmla="*/ 619933 h 786450"/>
              <a:gd name="connsiteX101" fmla="*/ 1372340 w 1825811"/>
              <a:gd name="connsiteY101" fmla="*/ 615861 h 786450"/>
              <a:gd name="connsiteX102" fmla="*/ 1413074 w 1825811"/>
              <a:gd name="connsiteY102" fmla="*/ 609344 h 786450"/>
              <a:gd name="connsiteX103" fmla="*/ 1488024 w 1825811"/>
              <a:gd name="connsiteY103" fmla="*/ 585724 h 786450"/>
              <a:gd name="connsiteX104" fmla="*/ 1542608 w 1825811"/>
              <a:gd name="connsiteY104" fmla="*/ 549072 h 786450"/>
              <a:gd name="connsiteX105" fmla="*/ 1567863 w 1825811"/>
              <a:gd name="connsiteY105" fmla="*/ 546629 h 786450"/>
              <a:gd name="connsiteX106" fmla="*/ 1593118 w 1825811"/>
              <a:gd name="connsiteY106" fmla="*/ 519751 h 786450"/>
              <a:gd name="connsiteX107" fmla="*/ 1619187 w 1825811"/>
              <a:gd name="connsiteY107" fmla="*/ 415496 h 786450"/>
              <a:gd name="connsiteX108" fmla="*/ 1621631 w 1825811"/>
              <a:gd name="connsiteY108" fmla="*/ 413053 h 786450"/>
              <a:gd name="connsiteX109" fmla="*/ 1734057 w 1825811"/>
              <a:gd name="connsiteY109" fmla="*/ 505904 h 786450"/>
              <a:gd name="connsiteX110" fmla="*/ 1772347 w 1825811"/>
              <a:gd name="connsiteY110" fmla="*/ 539299 h 786450"/>
              <a:gd name="connsiteX111" fmla="*/ 1773976 w 1825811"/>
              <a:gd name="connsiteY111" fmla="*/ 558032 h 7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825811" h="786450">
                <a:moveTo>
                  <a:pt x="1808193" y="525452"/>
                </a:moveTo>
                <a:cubicBezTo>
                  <a:pt x="1806563" y="524638"/>
                  <a:pt x="1805749" y="522194"/>
                  <a:pt x="1804119" y="520565"/>
                </a:cubicBezTo>
                <a:cubicBezTo>
                  <a:pt x="1778864" y="496130"/>
                  <a:pt x="1754424" y="471696"/>
                  <a:pt x="1729169" y="447261"/>
                </a:cubicBezTo>
                <a:cubicBezTo>
                  <a:pt x="1721022" y="439116"/>
                  <a:pt x="1711246" y="432600"/>
                  <a:pt x="1702285" y="425270"/>
                </a:cubicBezTo>
                <a:cubicBezTo>
                  <a:pt x="1677844" y="405722"/>
                  <a:pt x="1652589" y="387803"/>
                  <a:pt x="1628964" y="367441"/>
                </a:cubicBezTo>
                <a:cubicBezTo>
                  <a:pt x="1613485" y="353595"/>
                  <a:pt x="1602079" y="354409"/>
                  <a:pt x="1593932" y="373957"/>
                </a:cubicBezTo>
                <a:cubicBezTo>
                  <a:pt x="1587415" y="390247"/>
                  <a:pt x="1578453" y="406537"/>
                  <a:pt x="1573565" y="423641"/>
                </a:cubicBezTo>
                <a:cubicBezTo>
                  <a:pt x="1566233" y="452148"/>
                  <a:pt x="1562160" y="481470"/>
                  <a:pt x="1556457" y="510791"/>
                </a:cubicBezTo>
                <a:cubicBezTo>
                  <a:pt x="1558086" y="511606"/>
                  <a:pt x="1559716" y="511606"/>
                  <a:pt x="1561345" y="512420"/>
                </a:cubicBezTo>
                <a:cubicBezTo>
                  <a:pt x="1552384" y="517307"/>
                  <a:pt x="1544237" y="523009"/>
                  <a:pt x="1535276" y="527896"/>
                </a:cubicBezTo>
                <a:cubicBezTo>
                  <a:pt x="1488839" y="552330"/>
                  <a:pt x="1441588" y="571878"/>
                  <a:pt x="1388633" y="575951"/>
                </a:cubicBezTo>
                <a:cubicBezTo>
                  <a:pt x="1360934" y="577579"/>
                  <a:pt x="1334050" y="585724"/>
                  <a:pt x="1306351" y="587353"/>
                </a:cubicBezTo>
                <a:cubicBezTo>
                  <a:pt x="1272949" y="588982"/>
                  <a:pt x="1240362" y="587353"/>
                  <a:pt x="1206960" y="587353"/>
                </a:cubicBezTo>
                <a:cubicBezTo>
                  <a:pt x="1197184" y="587353"/>
                  <a:pt x="1188223" y="587353"/>
                  <a:pt x="1178447" y="585724"/>
                </a:cubicBezTo>
                <a:cubicBezTo>
                  <a:pt x="1157265" y="581652"/>
                  <a:pt x="1136898" y="575951"/>
                  <a:pt x="1115716" y="572692"/>
                </a:cubicBezTo>
                <a:cubicBezTo>
                  <a:pt x="1083944" y="566991"/>
                  <a:pt x="1051357" y="562919"/>
                  <a:pt x="1019584" y="557217"/>
                </a:cubicBezTo>
                <a:cubicBezTo>
                  <a:pt x="991071" y="551516"/>
                  <a:pt x="962557" y="544185"/>
                  <a:pt x="934043" y="537669"/>
                </a:cubicBezTo>
                <a:cubicBezTo>
                  <a:pt x="885977" y="525452"/>
                  <a:pt x="837096" y="514864"/>
                  <a:pt x="789030" y="501017"/>
                </a:cubicBezTo>
                <a:cubicBezTo>
                  <a:pt x="742594" y="487171"/>
                  <a:pt x="697787" y="465995"/>
                  <a:pt x="650535" y="453777"/>
                </a:cubicBezTo>
                <a:cubicBezTo>
                  <a:pt x="592693" y="438302"/>
                  <a:pt x="538924" y="412238"/>
                  <a:pt x="484341" y="390247"/>
                </a:cubicBezTo>
                <a:cubicBezTo>
                  <a:pt x="450939" y="376401"/>
                  <a:pt x="418352" y="358482"/>
                  <a:pt x="386580" y="340563"/>
                </a:cubicBezTo>
                <a:cubicBezTo>
                  <a:pt x="367027" y="329975"/>
                  <a:pt x="349104" y="315314"/>
                  <a:pt x="329552" y="305540"/>
                </a:cubicBezTo>
                <a:cubicBezTo>
                  <a:pt x="308370" y="294952"/>
                  <a:pt x="289633" y="282734"/>
                  <a:pt x="271710" y="267259"/>
                </a:cubicBezTo>
                <a:cubicBezTo>
                  <a:pt x="257046" y="254227"/>
                  <a:pt x="239123" y="245268"/>
                  <a:pt x="223644" y="233865"/>
                </a:cubicBezTo>
                <a:cubicBezTo>
                  <a:pt x="213868" y="226534"/>
                  <a:pt x="205721" y="216761"/>
                  <a:pt x="195945" y="209430"/>
                </a:cubicBezTo>
                <a:cubicBezTo>
                  <a:pt x="174763" y="193955"/>
                  <a:pt x="151952" y="180109"/>
                  <a:pt x="136473" y="158117"/>
                </a:cubicBezTo>
                <a:cubicBezTo>
                  <a:pt x="128327" y="146715"/>
                  <a:pt x="117736" y="136126"/>
                  <a:pt x="107145" y="127981"/>
                </a:cubicBezTo>
                <a:cubicBezTo>
                  <a:pt x="85149" y="110063"/>
                  <a:pt x="65596" y="92144"/>
                  <a:pt x="55820" y="64451"/>
                </a:cubicBezTo>
                <a:cubicBezTo>
                  <a:pt x="49303" y="46533"/>
                  <a:pt x="38712" y="29428"/>
                  <a:pt x="28121" y="13138"/>
                </a:cubicBezTo>
                <a:cubicBezTo>
                  <a:pt x="24048" y="6622"/>
                  <a:pt x="15086" y="3364"/>
                  <a:pt x="8569" y="107"/>
                </a:cubicBezTo>
                <a:cubicBezTo>
                  <a:pt x="7754" y="-708"/>
                  <a:pt x="2866" y="3364"/>
                  <a:pt x="2866" y="4994"/>
                </a:cubicBezTo>
                <a:cubicBezTo>
                  <a:pt x="2052" y="27799"/>
                  <a:pt x="-6095" y="50605"/>
                  <a:pt x="9384" y="70967"/>
                </a:cubicBezTo>
                <a:cubicBezTo>
                  <a:pt x="14272" y="77483"/>
                  <a:pt x="23233" y="80741"/>
                  <a:pt x="27306" y="88071"/>
                </a:cubicBezTo>
                <a:cubicBezTo>
                  <a:pt x="50117" y="122280"/>
                  <a:pt x="71299" y="157303"/>
                  <a:pt x="93295" y="192326"/>
                </a:cubicBezTo>
                <a:cubicBezTo>
                  <a:pt x="109589" y="217575"/>
                  <a:pt x="126697" y="242010"/>
                  <a:pt x="142991" y="266445"/>
                </a:cubicBezTo>
                <a:cubicBezTo>
                  <a:pt x="143805" y="267259"/>
                  <a:pt x="144620" y="268888"/>
                  <a:pt x="145435" y="269703"/>
                </a:cubicBezTo>
                <a:cubicBezTo>
                  <a:pt x="159284" y="283549"/>
                  <a:pt x="173134" y="296581"/>
                  <a:pt x="186169" y="310427"/>
                </a:cubicBezTo>
                <a:cubicBezTo>
                  <a:pt x="196760" y="321015"/>
                  <a:pt x="206536" y="332418"/>
                  <a:pt x="216312" y="343821"/>
                </a:cubicBezTo>
                <a:cubicBezTo>
                  <a:pt x="226088" y="355224"/>
                  <a:pt x="235049" y="367441"/>
                  <a:pt x="246455" y="377215"/>
                </a:cubicBezTo>
                <a:cubicBezTo>
                  <a:pt x="264378" y="392690"/>
                  <a:pt x="284745" y="406537"/>
                  <a:pt x="303482" y="422012"/>
                </a:cubicBezTo>
                <a:cubicBezTo>
                  <a:pt x="326293" y="439931"/>
                  <a:pt x="347475" y="459478"/>
                  <a:pt x="370286" y="475768"/>
                </a:cubicBezTo>
                <a:cubicBezTo>
                  <a:pt x="397985" y="495316"/>
                  <a:pt x="427313" y="512420"/>
                  <a:pt x="455827" y="530339"/>
                </a:cubicBezTo>
                <a:cubicBezTo>
                  <a:pt x="474565" y="542556"/>
                  <a:pt x="493302" y="556403"/>
                  <a:pt x="512855" y="565362"/>
                </a:cubicBezTo>
                <a:cubicBezTo>
                  <a:pt x="551959" y="584095"/>
                  <a:pt x="592693" y="600385"/>
                  <a:pt x="632612" y="616675"/>
                </a:cubicBezTo>
                <a:cubicBezTo>
                  <a:pt x="663570" y="628892"/>
                  <a:pt x="693713" y="641924"/>
                  <a:pt x="725486" y="651698"/>
                </a:cubicBezTo>
                <a:cubicBezTo>
                  <a:pt x="776810" y="667988"/>
                  <a:pt x="828135" y="685907"/>
                  <a:pt x="881904" y="694866"/>
                </a:cubicBezTo>
                <a:cubicBezTo>
                  <a:pt x="907973" y="698938"/>
                  <a:pt x="933229" y="707898"/>
                  <a:pt x="958484" y="711970"/>
                </a:cubicBezTo>
                <a:cubicBezTo>
                  <a:pt x="998403" y="717672"/>
                  <a:pt x="1039137" y="720115"/>
                  <a:pt x="1079056" y="723373"/>
                </a:cubicBezTo>
                <a:cubicBezTo>
                  <a:pt x="1106755" y="725002"/>
                  <a:pt x="1135269" y="725817"/>
                  <a:pt x="1162968" y="725817"/>
                </a:cubicBezTo>
                <a:cubicBezTo>
                  <a:pt x="1183335" y="725817"/>
                  <a:pt x="1203701" y="723373"/>
                  <a:pt x="1224068" y="722559"/>
                </a:cubicBezTo>
                <a:cubicBezTo>
                  <a:pt x="1248509" y="721744"/>
                  <a:pt x="1273764" y="722559"/>
                  <a:pt x="1297389" y="720115"/>
                </a:cubicBezTo>
                <a:cubicBezTo>
                  <a:pt x="1328347" y="716043"/>
                  <a:pt x="1359305" y="708712"/>
                  <a:pt x="1389448" y="703011"/>
                </a:cubicBezTo>
                <a:cubicBezTo>
                  <a:pt x="1415518" y="697309"/>
                  <a:pt x="1442402" y="693237"/>
                  <a:pt x="1468472" y="685907"/>
                </a:cubicBezTo>
                <a:cubicBezTo>
                  <a:pt x="1501059" y="676947"/>
                  <a:pt x="1533646" y="665544"/>
                  <a:pt x="1567048" y="654956"/>
                </a:cubicBezTo>
                <a:cubicBezTo>
                  <a:pt x="1569492" y="659028"/>
                  <a:pt x="1573565" y="663915"/>
                  <a:pt x="1573565" y="667988"/>
                </a:cubicBezTo>
                <a:cubicBezTo>
                  <a:pt x="1572751" y="698938"/>
                  <a:pt x="1572751" y="729889"/>
                  <a:pt x="1568677" y="760025"/>
                </a:cubicBezTo>
                <a:cubicBezTo>
                  <a:pt x="1567048" y="770613"/>
                  <a:pt x="1562975" y="778758"/>
                  <a:pt x="1574380" y="783645"/>
                </a:cubicBezTo>
                <a:cubicBezTo>
                  <a:pt x="1587415" y="789347"/>
                  <a:pt x="1599635" y="786089"/>
                  <a:pt x="1610226" y="776315"/>
                </a:cubicBezTo>
                <a:cubicBezTo>
                  <a:pt x="1619187" y="768170"/>
                  <a:pt x="1628149" y="760025"/>
                  <a:pt x="1637925" y="751880"/>
                </a:cubicBezTo>
                <a:cubicBezTo>
                  <a:pt x="1652589" y="739663"/>
                  <a:pt x="1668068" y="729889"/>
                  <a:pt x="1681103" y="716043"/>
                </a:cubicBezTo>
                <a:cubicBezTo>
                  <a:pt x="1699841" y="697309"/>
                  <a:pt x="1716134" y="676133"/>
                  <a:pt x="1734057" y="657400"/>
                </a:cubicBezTo>
                <a:cubicBezTo>
                  <a:pt x="1743833" y="646811"/>
                  <a:pt x="1755239" y="637852"/>
                  <a:pt x="1764200" y="627263"/>
                </a:cubicBezTo>
                <a:cubicBezTo>
                  <a:pt x="1779679" y="609344"/>
                  <a:pt x="1792714" y="588982"/>
                  <a:pt x="1809822" y="571878"/>
                </a:cubicBezTo>
                <a:cubicBezTo>
                  <a:pt x="1831004" y="548258"/>
                  <a:pt x="1831818" y="543371"/>
                  <a:pt x="1808193" y="525452"/>
                </a:cubicBezTo>
                <a:close/>
                <a:moveTo>
                  <a:pt x="1773976" y="558032"/>
                </a:moveTo>
                <a:cubicBezTo>
                  <a:pt x="1757683" y="576765"/>
                  <a:pt x="1738945" y="593869"/>
                  <a:pt x="1721837" y="611788"/>
                </a:cubicBezTo>
                <a:cubicBezTo>
                  <a:pt x="1695767" y="639481"/>
                  <a:pt x="1670512" y="667988"/>
                  <a:pt x="1644442" y="695680"/>
                </a:cubicBezTo>
                <a:cubicBezTo>
                  <a:pt x="1633852" y="707083"/>
                  <a:pt x="1620817" y="716857"/>
                  <a:pt x="1606153" y="729074"/>
                </a:cubicBezTo>
                <a:cubicBezTo>
                  <a:pt x="1603708" y="711970"/>
                  <a:pt x="1601265" y="697309"/>
                  <a:pt x="1600450" y="682648"/>
                </a:cubicBezTo>
                <a:cubicBezTo>
                  <a:pt x="1599635" y="670431"/>
                  <a:pt x="1602894" y="658214"/>
                  <a:pt x="1602894" y="646811"/>
                </a:cubicBezTo>
                <a:cubicBezTo>
                  <a:pt x="1602079" y="631336"/>
                  <a:pt x="1584156" y="618304"/>
                  <a:pt x="1568677" y="622376"/>
                </a:cubicBezTo>
                <a:cubicBezTo>
                  <a:pt x="1550754" y="627263"/>
                  <a:pt x="1532832" y="632965"/>
                  <a:pt x="1514909" y="637037"/>
                </a:cubicBezTo>
                <a:cubicBezTo>
                  <a:pt x="1482321" y="644368"/>
                  <a:pt x="1449734" y="652513"/>
                  <a:pt x="1417147" y="658214"/>
                </a:cubicBezTo>
                <a:cubicBezTo>
                  <a:pt x="1388633" y="663101"/>
                  <a:pt x="1359305" y="663101"/>
                  <a:pt x="1330791" y="666359"/>
                </a:cubicBezTo>
                <a:cubicBezTo>
                  <a:pt x="1319386" y="667173"/>
                  <a:pt x="1307980" y="669617"/>
                  <a:pt x="1296575" y="671246"/>
                </a:cubicBezTo>
                <a:cubicBezTo>
                  <a:pt x="1262358" y="674504"/>
                  <a:pt x="1228142" y="680205"/>
                  <a:pt x="1193926" y="680205"/>
                </a:cubicBezTo>
                <a:cubicBezTo>
                  <a:pt x="1152377" y="680205"/>
                  <a:pt x="1110014" y="675318"/>
                  <a:pt x="1068465" y="672060"/>
                </a:cubicBezTo>
                <a:cubicBezTo>
                  <a:pt x="1023658" y="667988"/>
                  <a:pt x="979665" y="664730"/>
                  <a:pt x="934858" y="658214"/>
                </a:cubicBezTo>
                <a:cubicBezTo>
                  <a:pt x="903085" y="653327"/>
                  <a:pt x="871313" y="643553"/>
                  <a:pt x="839541" y="635408"/>
                </a:cubicBezTo>
                <a:cubicBezTo>
                  <a:pt x="805324" y="626449"/>
                  <a:pt x="771108" y="618304"/>
                  <a:pt x="737706" y="606901"/>
                </a:cubicBezTo>
                <a:cubicBezTo>
                  <a:pt x="702675" y="594684"/>
                  <a:pt x="668458" y="579209"/>
                  <a:pt x="634242" y="565362"/>
                </a:cubicBezTo>
                <a:cubicBezTo>
                  <a:pt x="617133" y="558846"/>
                  <a:pt x="598396" y="553959"/>
                  <a:pt x="583732" y="543371"/>
                </a:cubicBezTo>
                <a:cubicBezTo>
                  <a:pt x="563365" y="529525"/>
                  <a:pt x="538110" y="526267"/>
                  <a:pt x="519372" y="508348"/>
                </a:cubicBezTo>
                <a:cubicBezTo>
                  <a:pt x="505523" y="495316"/>
                  <a:pt x="483526" y="489615"/>
                  <a:pt x="466418" y="479026"/>
                </a:cubicBezTo>
                <a:cubicBezTo>
                  <a:pt x="443607" y="465180"/>
                  <a:pt x="420796" y="451334"/>
                  <a:pt x="398800" y="435858"/>
                </a:cubicBezTo>
                <a:cubicBezTo>
                  <a:pt x="374359" y="418754"/>
                  <a:pt x="349919" y="400835"/>
                  <a:pt x="327108" y="382102"/>
                </a:cubicBezTo>
                <a:cubicBezTo>
                  <a:pt x="310000" y="368256"/>
                  <a:pt x="293706" y="353595"/>
                  <a:pt x="277413" y="338120"/>
                </a:cubicBezTo>
                <a:cubicBezTo>
                  <a:pt x="272525" y="333233"/>
                  <a:pt x="270895" y="323459"/>
                  <a:pt x="268451" y="316128"/>
                </a:cubicBezTo>
                <a:cubicBezTo>
                  <a:pt x="270895" y="316128"/>
                  <a:pt x="272525" y="315314"/>
                  <a:pt x="274969" y="315314"/>
                </a:cubicBezTo>
                <a:cubicBezTo>
                  <a:pt x="296965" y="329160"/>
                  <a:pt x="318961" y="343821"/>
                  <a:pt x="341772" y="357667"/>
                </a:cubicBezTo>
                <a:cubicBezTo>
                  <a:pt x="362954" y="370699"/>
                  <a:pt x="384135" y="382917"/>
                  <a:pt x="406132" y="394319"/>
                </a:cubicBezTo>
                <a:cubicBezTo>
                  <a:pt x="428128" y="405722"/>
                  <a:pt x="450124" y="415496"/>
                  <a:pt x="472935" y="425270"/>
                </a:cubicBezTo>
                <a:cubicBezTo>
                  <a:pt x="512040" y="441560"/>
                  <a:pt x="551144" y="457035"/>
                  <a:pt x="590249" y="471696"/>
                </a:cubicBezTo>
                <a:cubicBezTo>
                  <a:pt x="631798" y="487171"/>
                  <a:pt x="674161" y="502647"/>
                  <a:pt x="716524" y="515678"/>
                </a:cubicBezTo>
                <a:cubicBezTo>
                  <a:pt x="749926" y="526267"/>
                  <a:pt x="784957" y="534412"/>
                  <a:pt x="819174" y="542556"/>
                </a:cubicBezTo>
                <a:cubicBezTo>
                  <a:pt x="847687" y="549887"/>
                  <a:pt x="876201" y="555588"/>
                  <a:pt x="904715" y="562919"/>
                </a:cubicBezTo>
                <a:cubicBezTo>
                  <a:pt x="938931" y="571878"/>
                  <a:pt x="973148" y="581652"/>
                  <a:pt x="1008179" y="588982"/>
                </a:cubicBezTo>
                <a:cubicBezTo>
                  <a:pt x="1031805" y="594684"/>
                  <a:pt x="1057059" y="597942"/>
                  <a:pt x="1081500" y="600385"/>
                </a:cubicBezTo>
                <a:cubicBezTo>
                  <a:pt x="1116531" y="604458"/>
                  <a:pt x="1151562" y="607716"/>
                  <a:pt x="1186593" y="611788"/>
                </a:cubicBezTo>
                <a:cubicBezTo>
                  <a:pt x="1202072" y="613417"/>
                  <a:pt x="1216736" y="617489"/>
                  <a:pt x="1231401" y="618304"/>
                </a:cubicBezTo>
                <a:cubicBezTo>
                  <a:pt x="1251768" y="619933"/>
                  <a:pt x="1272949" y="619933"/>
                  <a:pt x="1293316" y="619933"/>
                </a:cubicBezTo>
                <a:cubicBezTo>
                  <a:pt x="1320201" y="619118"/>
                  <a:pt x="1346270" y="618304"/>
                  <a:pt x="1372340" y="615861"/>
                </a:cubicBezTo>
                <a:cubicBezTo>
                  <a:pt x="1386190" y="615046"/>
                  <a:pt x="1400039" y="612603"/>
                  <a:pt x="1413074" y="609344"/>
                </a:cubicBezTo>
                <a:cubicBezTo>
                  <a:pt x="1438329" y="602829"/>
                  <a:pt x="1464398" y="596313"/>
                  <a:pt x="1488024" y="585724"/>
                </a:cubicBezTo>
                <a:cubicBezTo>
                  <a:pt x="1507577" y="576765"/>
                  <a:pt x="1523870" y="560475"/>
                  <a:pt x="1542608" y="549072"/>
                </a:cubicBezTo>
                <a:cubicBezTo>
                  <a:pt x="1549125" y="545000"/>
                  <a:pt x="1559716" y="545000"/>
                  <a:pt x="1567863" y="546629"/>
                </a:cubicBezTo>
                <a:cubicBezTo>
                  <a:pt x="1580898" y="548258"/>
                  <a:pt x="1589044" y="538484"/>
                  <a:pt x="1593118" y="519751"/>
                </a:cubicBezTo>
                <a:cubicBezTo>
                  <a:pt x="1600450" y="484728"/>
                  <a:pt x="1610226" y="449705"/>
                  <a:pt x="1619187" y="415496"/>
                </a:cubicBezTo>
                <a:cubicBezTo>
                  <a:pt x="1620002" y="413867"/>
                  <a:pt x="1622446" y="413053"/>
                  <a:pt x="1621631" y="413053"/>
                </a:cubicBezTo>
                <a:lnTo>
                  <a:pt x="1734057" y="505904"/>
                </a:lnTo>
                <a:cubicBezTo>
                  <a:pt x="1747092" y="517307"/>
                  <a:pt x="1760941" y="527081"/>
                  <a:pt x="1772347" y="539299"/>
                </a:cubicBezTo>
                <a:cubicBezTo>
                  <a:pt x="1775606" y="543371"/>
                  <a:pt x="1776420" y="554774"/>
                  <a:pt x="1773976" y="558032"/>
                </a:cubicBezTo>
                <a:close/>
              </a:path>
            </a:pathLst>
          </a:custGeom>
          <a:solidFill>
            <a:srgbClr val="80318E"/>
          </a:solidFill>
          <a:ln w="8132" cap="flat">
            <a:noFill/>
            <a:prstDash val="solid"/>
            <a:miter/>
          </a:ln>
        </p:spPr>
        <p:txBody>
          <a:bodyPr rtlCol="0" anchor="ctr"/>
          <a:lstStyle/>
          <a:p>
            <a:endParaRPr lang="en-US"/>
          </a:p>
        </p:txBody>
      </p:sp>
      <p:sp>
        <p:nvSpPr>
          <p:cNvPr id="51" name="Graphic 46">
            <a:extLst>
              <a:ext uri="{FF2B5EF4-FFF2-40B4-BE49-F238E27FC236}">
                <a16:creationId xmlns:a16="http://schemas.microsoft.com/office/drawing/2014/main" id="{E614D640-76CC-D645-90D3-2B87DBAC9405}"/>
              </a:ext>
            </a:extLst>
          </p:cNvPr>
          <p:cNvSpPr/>
          <p:nvPr/>
        </p:nvSpPr>
        <p:spPr>
          <a:xfrm rot="10542390" flipH="1">
            <a:off x="6142131" y="2526186"/>
            <a:ext cx="1579525" cy="680365"/>
          </a:xfrm>
          <a:custGeom>
            <a:avLst/>
            <a:gdLst>
              <a:gd name="connsiteX0" fmla="*/ 1808193 w 1825811"/>
              <a:gd name="connsiteY0" fmla="*/ 525452 h 786450"/>
              <a:gd name="connsiteX1" fmla="*/ 1804119 w 1825811"/>
              <a:gd name="connsiteY1" fmla="*/ 520565 h 786450"/>
              <a:gd name="connsiteX2" fmla="*/ 1729169 w 1825811"/>
              <a:gd name="connsiteY2" fmla="*/ 447261 h 786450"/>
              <a:gd name="connsiteX3" fmla="*/ 1702285 w 1825811"/>
              <a:gd name="connsiteY3" fmla="*/ 425270 h 786450"/>
              <a:gd name="connsiteX4" fmla="*/ 1628964 w 1825811"/>
              <a:gd name="connsiteY4" fmla="*/ 367441 h 786450"/>
              <a:gd name="connsiteX5" fmla="*/ 1593932 w 1825811"/>
              <a:gd name="connsiteY5" fmla="*/ 373957 h 786450"/>
              <a:gd name="connsiteX6" fmla="*/ 1573565 w 1825811"/>
              <a:gd name="connsiteY6" fmla="*/ 423641 h 786450"/>
              <a:gd name="connsiteX7" fmla="*/ 1556457 w 1825811"/>
              <a:gd name="connsiteY7" fmla="*/ 510791 h 786450"/>
              <a:gd name="connsiteX8" fmla="*/ 1561345 w 1825811"/>
              <a:gd name="connsiteY8" fmla="*/ 512420 h 786450"/>
              <a:gd name="connsiteX9" fmla="*/ 1535276 w 1825811"/>
              <a:gd name="connsiteY9" fmla="*/ 527896 h 786450"/>
              <a:gd name="connsiteX10" fmla="*/ 1388633 w 1825811"/>
              <a:gd name="connsiteY10" fmla="*/ 575951 h 786450"/>
              <a:gd name="connsiteX11" fmla="*/ 1306351 w 1825811"/>
              <a:gd name="connsiteY11" fmla="*/ 587353 h 786450"/>
              <a:gd name="connsiteX12" fmla="*/ 1206960 w 1825811"/>
              <a:gd name="connsiteY12" fmla="*/ 587353 h 786450"/>
              <a:gd name="connsiteX13" fmla="*/ 1178447 w 1825811"/>
              <a:gd name="connsiteY13" fmla="*/ 585724 h 786450"/>
              <a:gd name="connsiteX14" fmla="*/ 1115716 w 1825811"/>
              <a:gd name="connsiteY14" fmla="*/ 572692 h 786450"/>
              <a:gd name="connsiteX15" fmla="*/ 1019584 w 1825811"/>
              <a:gd name="connsiteY15" fmla="*/ 557217 h 786450"/>
              <a:gd name="connsiteX16" fmla="*/ 934043 w 1825811"/>
              <a:gd name="connsiteY16" fmla="*/ 537669 h 786450"/>
              <a:gd name="connsiteX17" fmla="*/ 789030 w 1825811"/>
              <a:gd name="connsiteY17" fmla="*/ 501017 h 786450"/>
              <a:gd name="connsiteX18" fmla="*/ 650535 w 1825811"/>
              <a:gd name="connsiteY18" fmla="*/ 453777 h 786450"/>
              <a:gd name="connsiteX19" fmla="*/ 484341 w 1825811"/>
              <a:gd name="connsiteY19" fmla="*/ 390247 h 786450"/>
              <a:gd name="connsiteX20" fmla="*/ 386580 w 1825811"/>
              <a:gd name="connsiteY20" fmla="*/ 340563 h 786450"/>
              <a:gd name="connsiteX21" fmla="*/ 329552 w 1825811"/>
              <a:gd name="connsiteY21" fmla="*/ 305540 h 786450"/>
              <a:gd name="connsiteX22" fmla="*/ 271710 w 1825811"/>
              <a:gd name="connsiteY22" fmla="*/ 267259 h 786450"/>
              <a:gd name="connsiteX23" fmla="*/ 223644 w 1825811"/>
              <a:gd name="connsiteY23" fmla="*/ 233865 h 786450"/>
              <a:gd name="connsiteX24" fmla="*/ 195945 w 1825811"/>
              <a:gd name="connsiteY24" fmla="*/ 209430 h 786450"/>
              <a:gd name="connsiteX25" fmla="*/ 136473 w 1825811"/>
              <a:gd name="connsiteY25" fmla="*/ 158117 h 786450"/>
              <a:gd name="connsiteX26" fmla="*/ 107145 w 1825811"/>
              <a:gd name="connsiteY26" fmla="*/ 127981 h 786450"/>
              <a:gd name="connsiteX27" fmla="*/ 55820 w 1825811"/>
              <a:gd name="connsiteY27" fmla="*/ 64451 h 786450"/>
              <a:gd name="connsiteX28" fmla="*/ 28121 w 1825811"/>
              <a:gd name="connsiteY28" fmla="*/ 13138 h 786450"/>
              <a:gd name="connsiteX29" fmla="*/ 8569 w 1825811"/>
              <a:gd name="connsiteY29" fmla="*/ 107 h 786450"/>
              <a:gd name="connsiteX30" fmla="*/ 2866 w 1825811"/>
              <a:gd name="connsiteY30" fmla="*/ 4994 h 786450"/>
              <a:gd name="connsiteX31" fmla="*/ 9384 w 1825811"/>
              <a:gd name="connsiteY31" fmla="*/ 70967 h 786450"/>
              <a:gd name="connsiteX32" fmla="*/ 27306 w 1825811"/>
              <a:gd name="connsiteY32" fmla="*/ 88071 h 786450"/>
              <a:gd name="connsiteX33" fmla="*/ 93295 w 1825811"/>
              <a:gd name="connsiteY33" fmla="*/ 192326 h 786450"/>
              <a:gd name="connsiteX34" fmla="*/ 142991 w 1825811"/>
              <a:gd name="connsiteY34" fmla="*/ 266445 h 786450"/>
              <a:gd name="connsiteX35" fmla="*/ 145435 w 1825811"/>
              <a:gd name="connsiteY35" fmla="*/ 269703 h 786450"/>
              <a:gd name="connsiteX36" fmla="*/ 186169 w 1825811"/>
              <a:gd name="connsiteY36" fmla="*/ 310427 h 786450"/>
              <a:gd name="connsiteX37" fmla="*/ 216312 w 1825811"/>
              <a:gd name="connsiteY37" fmla="*/ 343821 h 786450"/>
              <a:gd name="connsiteX38" fmla="*/ 246455 w 1825811"/>
              <a:gd name="connsiteY38" fmla="*/ 377215 h 786450"/>
              <a:gd name="connsiteX39" fmla="*/ 303482 w 1825811"/>
              <a:gd name="connsiteY39" fmla="*/ 422012 h 786450"/>
              <a:gd name="connsiteX40" fmla="*/ 370286 w 1825811"/>
              <a:gd name="connsiteY40" fmla="*/ 475768 h 786450"/>
              <a:gd name="connsiteX41" fmla="*/ 455827 w 1825811"/>
              <a:gd name="connsiteY41" fmla="*/ 530339 h 786450"/>
              <a:gd name="connsiteX42" fmla="*/ 512855 w 1825811"/>
              <a:gd name="connsiteY42" fmla="*/ 565362 h 786450"/>
              <a:gd name="connsiteX43" fmla="*/ 632612 w 1825811"/>
              <a:gd name="connsiteY43" fmla="*/ 616675 h 786450"/>
              <a:gd name="connsiteX44" fmla="*/ 725486 w 1825811"/>
              <a:gd name="connsiteY44" fmla="*/ 651698 h 786450"/>
              <a:gd name="connsiteX45" fmla="*/ 881904 w 1825811"/>
              <a:gd name="connsiteY45" fmla="*/ 694866 h 786450"/>
              <a:gd name="connsiteX46" fmla="*/ 958484 w 1825811"/>
              <a:gd name="connsiteY46" fmla="*/ 711970 h 786450"/>
              <a:gd name="connsiteX47" fmla="*/ 1079056 w 1825811"/>
              <a:gd name="connsiteY47" fmla="*/ 723373 h 786450"/>
              <a:gd name="connsiteX48" fmla="*/ 1162968 w 1825811"/>
              <a:gd name="connsiteY48" fmla="*/ 725817 h 786450"/>
              <a:gd name="connsiteX49" fmla="*/ 1224068 w 1825811"/>
              <a:gd name="connsiteY49" fmla="*/ 722559 h 786450"/>
              <a:gd name="connsiteX50" fmla="*/ 1297389 w 1825811"/>
              <a:gd name="connsiteY50" fmla="*/ 720115 h 786450"/>
              <a:gd name="connsiteX51" fmla="*/ 1389448 w 1825811"/>
              <a:gd name="connsiteY51" fmla="*/ 703011 h 786450"/>
              <a:gd name="connsiteX52" fmla="*/ 1468472 w 1825811"/>
              <a:gd name="connsiteY52" fmla="*/ 685907 h 786450"/>
              <a:gd name="connsiteX53" fmla="*/ 1567048 w 1825811"/>
              <a:gd name="connsiteY53" fmla="*/ 654956 h 786450"/>
              <a:gd name="connsiteX54" fmla="*/ 1573565 w 1825811"/>
              <a:gd name="connsiteY54" fmla="*/ 667988 h 786450"/>
              <a:gd name="connsiteX55" fmla="*/ 1568677 w 1825811"/>
              <a:gd name="connsiteY55" fmla="*/ 760025 h 786450"/>
              <a:gd name="connsiteX56" fmla="*/ 1574380 w 1825811"/>
              <a:gd name="connsiteY56" fmla="*/ 783645 h 786450"/>
              <a:gd name="connsiteX57" fmla="*/ 1610226 w 1825811"/>
              <a:gd name="connsiteY57" fmla="*/ 776315 h 786450"/>
              <a:gd name="connsiteX58" fmla="*/ 1637925 w 1825811"/>
              <a:gd name="connsiteY58" fmla="*/ 751880 h 786450"/>
              <a:gd name="connsiteX59" fmla="*/ 1681103 w 1825811"/>
              <a:gd name="connsiteY59" fmla="*/ 716043 h 786450"/>
              <a:gd name="connsiteX60" fmla="*/ 1734057 w 1825811"/>
              <a:gd name="connsiteY60" fmla="*/ 657400 h 786450"/>
              <a:gd name="connsiteX61" fmla="*/ 1764200 w 1825811"/>
              <a:gd name="connsiteY61" fmla="*/ 627263 h 786450"/>
              <a:gd name="connsiteX62" fmla="*/ 1809822 w 1825811"/>
              <a:gd name="connsiteY62" fmla="*/ 571878 h 786450"/>
              <a:gd name="connsiteX63" fmla="*/ 1808193 w 1825811"/>
              <a:gd name="connsiteY63" fmla="*/ 525452 h 786450"/>
              <a:gd name="connsiteX64" fmla="*/ 1773976 w 1825811"/>
              <a:gd name="connsiteY64" fmla="*/ 558032 h 786450"/>
              <a:gd name="connsiteX65" fmla="*/ 1721837 w 1825811"/>
              <a:gd name="connsiteY65" fmla="*/ 611788 h 786450"/>
              <a:gd name="connsiteX66" fmla="*/ 1644442 w 1825811"/>
              <a:gd name="connsiteY66" fmla="*/ 695680 h 786450"/>
              <a:gd name="connsiteX67" fmla="*/ 1606153 w 1825811"/>
              <a:gd name="connsiteY67" fmla="*/ 729074 h 786450"/>
              <a:gd name="connsiteX68" fmla="*/ 1600450 w 1825811"/>
              <a:gd name="connsiteY68" fmla="*/ 682648 h 786450"/>
              <a:gd name="connsiteX69" fmla="*/ 1602894 w 1825811"/>
              <a:gd name="connsiteY69" fmla="*/ 646811 h 786450"/>
              <a:gd name="connsiteX70" fmla="*/ 1568677 w 1825811"/>
              <a:gd name="connsiteY70" fmla="*/ 622376 h 786450"/>
              <a:gd name="connsiteX71" fmla="*/ 1514909 w 1825811"/>
              <a:gd name="connsiteY71" fmla="*/ 637037 h 786450"/>
              <a:gd name="connsiteX72" fmla="*/ 1417147 w 1825811"/>
              <a:gd name="connsiteY72" fmla="*/ 658214 h 786450"/>
              <a:gd name="connsiteX73" fmla="*/ 1330791 w 1825811"/>
              <a:gd name="connsiteY73" fmla="*/ 666359 h 786450"/>
              <a:gd name="connsiteX74" fmla="*/ 1296575 w 1825811"/>
              <a:gd name="connsiteY74" fmla="*/ 671246 h 786450"/>
              <a:gd name="connsiteX75" fmla="*/ 1193926 w 1825811"/>
              <a:gd name="connsiteY75" fmla="*/ 680205 h 786450"/>
              <a:gd name="connsiteX76" fmla="*/ 1068465 w 1825811"/>
              <a:gd name="connsiteY76" fmla="*/ 672060 h 786450"/>
              <a:gd name="connsiteX77" fmla="*/ 934858 w 1825811"/>
              <a:gd name="connsiteY77" fmla="*/ 658214 h 786450"/>
              <a:gd name="connsiteX78" fmla="*/ 839541 w 1825811"/>
              <a:gd name="connsiteY78" fmla="*/ 635408 h 786450"/>
              <a:gd name="connsiteX79" fmla="*/ 737706 w 1825811"/>
              <a:gd name="connsiteY79" fmla="*/ 606901 h 786450"/>
              <a:gd name="connsiteX80" fmla="*/ 634242 w 1825811"/>
              <a:gd name="connsiteY80" fmla="*/ 565362 h 786450"/>
              <a:gd name="connsiteX81" fmla="*/ 583732 w 1825811"/>
              <a:gd name="connsiteY81" fmla="*/ 543371 h 786450"/>
              <a:gd name="connsiteX82" fmla="*/ 519372 w 1825811"/>
              <a:gd name="connsiteY82" fmla="*/ 508348 h 786450"/>
              <a:gd name="connsiteX83" fmla="*/ 466418 w 1825811"/>
              <a:gd name="connsiteY83" fmla="*/ 479026 h 786450"/>
              <a:gd name="connsiteX84" fmla="*/ 398800 w 1825811"/>
              <a:gd name="connsiteY84" fmla="*/ 435858 h 786450"/>
              <a:gd name="connsiteX85" fmla="*/ 327108 w 1825811"/>
              <a:gd name="connsiteY85" fmla="*/ 382102 h 786450"/>
              <a:gd name="connsiteX86" fmla="*/ 277413 w 1825811"/>
              <a:gd name="connsiteY86" fmla="*/ 338120 h 786450"/>
              <a:gd name="connsiteX87" fmla="*/ 268451 w 1825811"/>
              <a:gd name="connsiteY87" fmla="*/ 316128 h 786450"/>
              <a:gd name="connsiteX88" fmla="*/ 274969 w 1825811"/>
              <a:gd name="connsiteY88" fmla="*/ 315314 h 786450"/>
              <a:gd name="connsiteX89" fmla="*/ 341772 w 1825811"/>
              <a:gd name="connsiteY89" fmla="*/ 357667 h 786450"/>
              <a:gd name="connsiteX90" fmla="*/ 406132 w 1825811"/>
              <a:gd name="connsiteY90" fmla="*/ 394319 h 786450"/>
              <a:gd name="connsiteX91" fmla="*/ 472935 w 1825811"/>
              <a:gd name="connsiteY91" fmla="*/ 425270 h 786450"/>
              <a:gd name="connsiteX92" fmla="*/ 590249 w 1825811"/>
              <a:gd name="connsiteY92" fmla="*/ 471696 h 786450"/>
              <a:gd name="connsiteX93" fmla="*/ 716524 w 1825811"/>
              <a:gd name="connsiteY93" fmla="*/ 515678 h 786450"/>
              <a:gd name="connsiteX94" fmla="*/ 819174 w 1825811"/>
              <a:gd name="connsiteY94" fmla="*/ 542556 h 786450"/>
              <a:gd name="connsiteX95" fmla="*/ 904715 w 1825811"/>
              <a:gd name="connsiteY95" fmla="*/ 562919 h 786450"/>
              <a:gd name="connsiteX96" fmla="*/ 1008179 w 1825811"/>
              <a:gd name="connsiteY96" fmla="*/ 588982 h 786450"/>
              <a:gd name="connsiteX97" fmla="*/ 1081500 w 1825811"/>
              <a:gd name="connsiteY97" fmla="*/ 600385 h 786450"/>
              <a:gd name="connsiteX98" fmla="*/ 1186593 w 1825811"/>
              <a:gd name="connsiteY98" fmla="*/ 611788 h 786450"/>
              <a:gd name="connsiteX99" fmla="*/ 1231401 w 1825811"/>
              <a:gd name="connsiteY99" fmla="*/ 618304 h 786450"/>
              <a:gd name="connsiteX100" fmla="*/ 1293316 w 1825811"/>
              <a:gd name="connsiteY100" fmla="*/ 619933 h 786450"/>
              <a:gd name="connsiteX101" fmla="*/ 1372340 w 1825811"/>
              <a:gd name="connsiteY101" fmla="*/ 615861 h 786450"/>
              <a:gd name="connsiteX102" fmla="*/ 1413074 w 1825811"/>
              <a:gd name="connsiteY102" fmla="*/ 609344 h 786450"/>
              <a:gd name="connsiteX103" fmla="*/ 1488024 w 1825811"/>
              <a:gd name="connsiteY103" fmla="*/ 585724 h 786450"/>
              <a:gd name="connsiteX104" fmla="*/ 1542608 w 1825811"/>
              <a:gd name="connsiteY104" fmla="*/ 549072 h 786450"/>
              <a:gd name="connsiteX105" fmla="*/ 1567863 w 1825811"/>
              <a:gd name="connsiteY105" fmla="*/ 546629 h 786450"/>
              <a:gd name="connsiteX106" fmla="*/ 1593118 w 1825811"/>
              <a:gd name="connsiteY106" fmla="*/ 519751 h 786450"/>
              <a:gd name="connsiteX107" fmla="*/ 1619187 w 1825811"/>
              <a:gd name="connsiteY107" fmla="*/ 415496 h 786450"/>
              <a:gd name="connsiteX108" fmla="*/ 1621631 w 1825811"/>
              <a:gd name="connsiteY108" fmla="*/ 413053 h 786450"/>
              <a:gd name="connsiteX109" fmla="*/ 1734057 w 1825811"/>
              <a:gd name="connsiteY109" fmla="*/ 505904 h 786450"/>
              <a:gd name="connsiteX110" fmla="*/ 1772347 w 1825811"/>
              <a:gd name="connsiteY110" fmla="*/ 539299 h 786450"/>
              <a:gd name="connsiteX111" fmla="*/ 1773976 w 1825811"/>
              <a:gd name="connsiteY111" fmla="*/ 558032 h 7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825811" h="786450">
                <a:moveTo>
                  <a:pt x="1808193" y="525452"/>
                </a:moveTo>
                <a:cubicBezTo>
                  <a:pt x="1806563" y="524638"/>
                  <a:pt x="1805749" y="522194"/>
                  <a:pt x="1804119" y="520565"/>
                </a:cubicBezTo>
                <a:cubicBezTo>
                  <a:pt x="1778864" y="496130"/>
                  <a:pt x="1754424" y="471696"/>
                  <a:pt x="1729169" y="447261"/>
                </a:cubicBezTo>
                <a:cubicBezTo>
                  <a:pt x="1721022" y="439116"/>
                  <a:pt x="1711246" y="432600"/>
                  <a:pt x="1702285" y="425270"/>
                </a:cubicBezTo>
                <a:cubicBezTo>
                  <a:pt x="1677844" y="405722"/>
                  <a:pt x="1652589" y="387803"/>
                  <a:pt x="1628964" y="367441"/>
                </a:cubicBezTo>
                <a:cubicBezTo>
                  <a:pt x="1613485" y="353595"/>
                  <a:pt x="1602079" y="354409"/>
                  <a:pt x="1593932" y="373957"/>
                </a:cubicBezTo>
                <a:cubicBezTo>
                  <a:pt x="1587415" y="390247"/>
                  <a:pt x="1578453" y="406537"/>
                  <a:pt x="1573565" y="423641"/>
                </a:cubicBezTo>
                <a:cubicBezTo>
                  <a:pt x="1566233" y="452148"/>
                  <a:pt x="1562160" y="481470"/>
                  <a:pt x="1556457" y="510791"/>
                </a:cubicBezTo>
                <a:cubicBezTo>
                  <a:pt x="1558086" y="511606"/>
                  <a:pt x="1559716" y="511606"/>
                  <a:pt x="1561345" y="512420"/>
                </a:cubicBezTo>
                <a:cubicBezTo>
                  <a:pt x="1552384" y="517307"/>
                  <a:pt x="1544237" y="523009"/>
                  <a:pt x="1535276" y="527896"/>
                </a:cubicBezTo>
                <a:cubicBezTo>
                  <a:pt x="1488839" y="552330"/>
                  <a:pt x="1441588" y="571878"/>
                  <a:pt x="1388633" y="575951"/>
                </a:cubicBezTo>
                <a:cubicBezTo>
                  <a:pt x="1360934" y="577579"/>
                  <a:pt x="1334050" y="585724"/>
                  <a:pt x="1306351" y="587353"/>
                </a:cubicBezTo>
                <a:cubicBezTo>
                  <a:pt x="1272949" y="588982"/>
                  <a:pt x="1240362" y="587353"/>
                  <a:pt x="1206960" y="587353"/>
                </a:cubicBezTo>
                <a:cubicBezTo>
                  <a:pt x="1197184" y="587353"/>
                  <a:pt x="1188223" y="587353"/>
                  <a:pt x="1178447" y="585724"/>
                </a:cubicBezTo>
                <a:cubicBezTo>
                  <a:pt x="1157265" y="581652"/>
                  <a:pt x="1136898" y="575951"/>
                  <a:pt x="1115716" y="572692"/>
                </a:cubicBezTo>
                <a:cubicBezTo>
                  <a:pt x="1083944" y="566991"/>
                  <a:pt x="1051357" y="562919"/>
                  <a:pt x="1019584" y="557217"/>
                </a:cubicBezTo>
                <a:cubicBezTo>
                  <a:pt x="991071" y="551516"/>
                  <a:pt x="962557" y="544185"/>
                  <a:pt x="934043" y="537669"/>
                </a:cubicBezTo>
                <a:cubicBezTo>
                  <a:pt x="885977" y="525452"/>
                  <a:pt x="837096" y="514864"/>
                  <a:pt x="789030" y="501017"/>
                </a:cubicBezTo>
                <a:cubicBezTo>
                  <a:pt x="742594" y="487171"/>
                  <a:pt x="697787" y="465995"/>
                  <a:pt x="650535" y="453777"/>
                </a:cubicBezTo>
                <a:cubicBezTo>
                  <a:pt x="592693" y="438302"/>
                  <a:pt x="538924" y="412238"/>
                  <a:pt x="484341" y="390247"/>
                </a:cubicBezTo>
                <a:cubicBezTo>
                  <a:pt x="450939" y="376401"/>
                  <a:pt x="418352" y="358482"/>
                  <a:pt x="386580" y="340563"/>
                </a:cubicBezTo>
                <a:cubicBezTo>
                  <a:pt x="367027" y="329975"/>
                  <a:pt x="349104" y="315314"/>
                  <a:pt x="329552" y="305540"/>
                </a:cubicBezTo>
                <a:cubicBezTo>
                  <a:pt x="308370" y="294952"/>
                  <a:pt x="289633" y="282734"/>
                  <a:pt x="271710" y="267259"/>
                </a:cubicBezTo>
                <a:cubicBezTo>
                  <a:pt x="257046" y="254227"/>
                  <a:pt x="239123" y="245268"/>
                  <a:pt x="223644" y="233865"/>
                </a:cubicBezTo>
                <a:cubicBezTo>
                  <a:pt x="213868" y="226534"/>
                  <a:pt x="205721" y="216761"/>
                  <a:pt x="195945" y="209430"/>
                </a:cubicBezTo>
                <a:cubicBezTo>
                  <a:pt x="174763" y="193955"/>
                  <a:pt x="151952" y="180109"/>
                  <a:pt x="136473" y="158117"/>
                </a:cubicBezTo>
                <a:cubicBezTo>
                  <a:pt x="128327" y="146715"/>
                  <a:pt x="117736" y="136126"/>
                  <a:pt x="107145" y="127981"/>
                </a:cubicBezTo>
                <a:cubicBezTo>
                  <a:pt x="85149" y="110063"/>
                  <a:pt x="65596" y="92144"/>
                  <a:pt x="55820" y="64451"/>
                </a:cubicBezTo>
                <a:cubicBezTo>
                  <a:pt x="49303" y="46533"/>
                  <a:pt x="38712" y="29428"/>
                  <a:pt x="28121" y="13138"/>
                </a:cubicBezTo>
                <a:cubicBezTo>
                  <a:pt x="24048" y="6622"/>
                  <a:pt x="15086" y="3364"/>
                  <a:pt x="8569" y="107"/>
                </a:cubicBezTo>
                <a:cubicBezTo>
                  <a:pt x="7754" y="-708"/>
                  <a:pt x="2866" y="3364"/>
                  <a:pt x="2866" y="4994"/>
                </a:cubicBezTo>
                <a:cubicBezTo>
                  <a:pt x="2052" y="27799"/>
                  <a:pt x="-6095" y="50605"/>
                  <a:pt x="9384" y="70967"/>
                </a:cubicBezTo>
                <a:cubicBezTo>
                  <a:pt x="14272" y="77483"/>
                  <a:pt x="23233" y="80741"/>
                  <a:pt x="27306" y="88071"/>
                </a:cubicBezTo>
                <a:cubicBezTo>
                  <a:pt x="50117" y="122280"/>
                  <a:pt x="71299" y="157303"/>
                  <a:pt x="93295" y="192326"/>
                </a:cubicBezTo>
                <a:cubicBezTo>
                  <a:pt x="109589" y="217575"/>
                  <a:pt x="126697" y="242010"/>
                  <a:pt x="142991" y="266445"/>
                </a:cubicBezTo>
                <a:cubicBezTo>
                  <a:pt x="143805" y="267259"/>
                  <a:pt x="144620" y="268888"/>
                  <a:pt x="145435" y="269703"/>
                </a:cubicBezTo>
                <a:cubicBezTo>
                  <a:pt x="159284" y="283549"/>
                  <a:pt x="173134" y="296581"/>
                  <a:pt x="186169" y="310427"/>
                </a:cubicBezTo>
                <a:cubicBezTo>
                  <a:pt x="196760" y="321015"/>
                  <a:pt x="206536" y="332418"/>
                  <a:pt x="216312" y="343821"/>
                </a:cubicBezTo>
                <a:cubicBezTo>
                  <a:pt x="226088" y="355224"/>
                  <a:pt x="235049" y="367441"/>
                  <a:pt x="246455" y="377215"/>
                </a:cubicBezTo>
                <a:cubicBezTo>
                  <a:pt x="264378" y="392690"/>
                  <a:pt x="284745" y="406537"/>
                  <a:pt x="303482" y="422012"/>
                </a:cubicBezTo>
                <a:cubicBezTo>
                  <a:pt x="326293" y="439931"/>
                  <a:pt x="347475" y="459478"/>
                  <a:pt x="370286" y="475768"/>
                </a:cubicBezTo>
                <a:cubicBezTo>
                  <a:pt x="397985" y="495316"/>
                  <a:pt x="427313" y="512420"/>
                  <a:pt x="455827" y="530339"/>
                </a:cubicBezTo>
                <a:cubicBezTo>
                  <a:pt x="474565" y="542556"/>
                  <a:pt x="493302" y="556403"/>
                  <a:pt x="512855" y="565362"/>
                </a:cubicBezTo>
                <a:cubicBezTo>
                  <a:pt x="551959" y="584095"/>
                  <a:pt x="592693" y="600385"/>
                  <a:pt x="632612" y="616675"/>
                </a:cubicBezTo>
                <a:cubicBezTo>
                  <a:pt x="663570" y="628892"/>
                  <a:pt x="693713" y="641924"/>
                  <a:pt x="725486" y="651698"/>
                </a:cubicBezTo>
                <a:cubicBezTo>
                  <a:pt x="776810" y="667988"/>
                  <a:pt x="828135" y="685907"/>
                  <a:pt x="881904" y="694866"/>
                </a:cubicBezTo>
                <a:cubicBezTo>
                  <a:pt x="907973" y="698938"/>
                  <a:pt x="933229" y="707898"/>
                  <a:pt x="958484" y="711970"/>
                </a:cubicBezTo>
                <a:cubicBezTo>
                  <a:pt x="998403" y="717672"/>
                  <a:pt x="1039137" y="720115"/>
                  <a:pt x="1079056" y="723373"/>
                </a:cubicBezTo>
                <a:cubicBezTo>
                  <a:pt x="1106755" y="725002"/>
                  <a:pt x="1135269" y="725817"/>
                  <a:pt x="1162968" y="725817"/>
                </a:cubicBezTo>
                <a:cubicBezTo>
                  <a:pt x="1183335" y="725817"/>
                  <a:pt x="1203701" y="723373"/>
                  <a:pt x="1224068" y="722559"/>
                </a:cubicBezTo>
                <a:cubicBezTo>
                  <a:pt x="1248509" y="721744"/>
                  <a:pt x="1273764" y="722559"/>
                  <a:pt x="1297389" y="720115"/>
                </a:cubicBezTo>
                <a:cubicBezTo>
                  <a:pt x="1328347" y="716043"/>
                  <a:pt x="1359305" y="708712"/>
                  <a:pt x="1389448" y="703011"/>
                </a:cubicBezTo>
                <a:cubicBezTo>
                  <a:pt x="1415518" y="697309"/>
                  <a:pt x="1442402" y="693237"/>
                  <a:pt x="1468472" y="685907"/>
                </a:cubicBezTo>
                <a:cubicBezTo>
                  <a:pt x="1501059" y="676947"/>
                  <a:pt x="1533646" y="665544"/>
                  <a:pt x="1567048" y="654956"/>
                </a:cubicBezTo>
                <a:cubicBezTo>
                  <a:pt x="1569492" y="659028"/>
                  <a:pt x="1573565" y="663915"/>
                  <a:pt x="1573565" y="667988"/>
                </a:cubicBezTo>
                <a:cubicBezTo>
                  <a:pt x="1572751" y="698938"/>
                  <a:pt x="1572751" y="729889"/>
                  <a:pt x="1568677" y="760025"/>
                </a:cubicBezTo>
                <a:cubicBezTo>
                  <a:pt x="1567048" y="770613"/>
                  <a:pt x="1562975" y="778758"/>
                  <a:pt x="1574380" y="783645"/>
                </a:cubicBezTo>
                <a:cubicBezTo>
                  <a:pt x="1587415" y="789347"/>
                  <a:pt x="1599635" y="786089"/>
                  <a:pt x="1610226" y="776315"/>
                </a:cubicBezTo>
                <a:cubicBezTo>
                  <a:pt x="1619187" y="768170"/>
                  <a:pt x="1628149" y="760025"/>
                  <a:pt x="1637925" y="751880"/>
                </a:cubicBezTo>
                <a:cubicBezTo>
                  <a:pt x="1652589" y="739663"/>
                  <a:pt x="1668068" y="729889"/>
                  <a:pt x="1681103" y="716043"/>
                </a:cubicBezTo>
                <a:cubicBezTo>
                  <a:pt x="1699841" y="697309"/>
                  <a:pt x="1716134" y="676133"/>
                  <a:pt x="1734057" y="657400"/>
                </a:cubicBezTo>
                <a:cubicBezTo>
                  <a:pt x="1743833" y="646811"/>
                  <a:pt x="1755239" y="637852"/>
                  <a:pt x="1764200" y="627263"/>
                </a:cubicBezTo>
                <a:cubicBezTo>
                  <a:pt x="1779679" y="609344"/>
                  <a:pt x="1792714" y="588982"/>
                  <a:pt x="1809822" y="571878"/>
                </a:cubicBezTo>
                <a:cubicBezTo>
                  <a:pt x="1831004" y="548258"/>
                  <a:pt x="1831818" y="543371"/>
                  <a:pt x="1808193" y="525452"/>
                </a:cubicBezTo>
                <a:close/>
                <a:moveTo>
                  <a:pt x="1773976" y="558032"/>
                </a:moveTo>
                <a:cubicBezTo>
                  <a:pt x="1757683" y="576765"/>
                  <a:pt x="1738945" y="593869"/>
                  <a:pt x="1721837" y="611788"/>
                </a:cubicBezTo>
                <a:cubicBezTo>
                  <a:pt x="1695767" y="639481"/>
                  <a:pt x="1670512" y="667988"/>
                  <a:pt x="1644442" y="695680"/>
                </a:cubicBezTo>
                <a:cubicBezTo>
                  <a:pt x="1633852" y="707083"/>
                  <a:pt x="1620817" y="716857"/>
                  <a:pt x="1606153" y="729074"/>
                </a:cubicBezTo>
                <a:cubicBezTo>
                  <a:pt x="1603708" y="711970"/>
                  <a:pt x="1601265" y="697309"/>
                  <a:pt x="1600450" y="682648"/>
                </a:cubicBezTo>
                <a:cubicBezTo>
                  <a:pt x="1599635" y="670431"/>
                  <a:pt x="1602894" y="658214"/>
                  <a:pt x="1602894" y="646811"/>
                </a:cubicBezTo>
                <a:cubicBezTo>
                  <a:pt x="1602079" y="631336"/>
                  <a:pt x="1584156" y="618304"/>
                  <a:pt x="1568677" y="622376"/>
                </a:cubicBezTo>
                <a:cubicBezTo>
                  <a:pt x="1550754" y="627263"/>
                  <a:pt x="1532832" y="632965"/>
                  <a:pt x="1514909" y="637037"/>
                </a:cubicBezTo>
                <a:cubicBezTo>
                  <a:pt x="1482321" y="644368"/>
                  <a:pt x="1449734" y="652513"/>
                  <a:pt x="1417147" y="658214"/>
                </a:cubicBezTo>
                <a:cubicBezTo>
                  <a:pt x="1388633" y="663101"/>
                  <a:pt x="1359305" y="663101"/>
                  <a:pt x="1330791" y="666359"/>
                </a:cubicBezTo>
                <a:cubicBezTo>
                  <a:pt x="1319386" y="667173"/>
                  <a:pt x="1307980" y="669617"/>
                  <a:pt x="1296575" y="671246"/>
                </a:cubicBezTo>
                <a:cubicBezTo>
                  <a:pt x="1262358" y="674504"/>
                  <a:pt x="1228142" y="680205"/>
                  <a:pt x="1193926" y="680205"/>
                </a:cubicBezTo>
                <a:cubicBezTo>
                  <a:pt x="1152377" y="680205"/>
                  <a:pt x="1110014" y="675318"/>
                  <a:pt x="1068465" y="672060"/>
                </a:cubicBezTo>
                <a:cubicBezTo>
                  <a:pt x="1023658" y="667988"/>
                  <a:pt x="979665" y="664730"/>
                  <a:pt x="934858" y="658214"/>
                </a:cubicBezTo>
                <a:cubicBezTo>
                  <a:pt x="903085" y="653327"/>
                  <a:pt x="871313" y="643553"/>
                  <a:pt x="839541" y="635408"/>
                </a:cubicBezTo>
                <a:cubicBezTo>
                  <a:pt x="805324" y="626449"/>
                  <a:pt x="771108" y="618304"/>
                  <a:pt x="737706" y="606901"/>
                </a:cubicBezTo>
                <a:cubicBezTo>
                  <a:pt x="702675" y="594684"/>
                  <a:pt x="668458" y="579209"/>
                  <a:pt x="634242" y="565362"/>
                </a:cubicBezTo>
                <a:cubicBezTo>
                  <a:pt x="617133" y="558846"/>
                  <a:pt x="598396" y="553959"/>
                  <a:pt x="583732" y="543371"/>
                </a:cubicBezTo>
                <a:cubicBezTo>
                  <a:pt x="563365" y="529525"/>
                  <a:pt x="538110" y="526267"/>
                  <a:pt x="519372" y="508348"/>
                </a:cubicBezTo>
                <a:cubicBezTo>
                  <a:pt x="505523" y="495316"/>
                  <a:pt x="483526" y="489615"/>
                  <a:pt x="466418" y="479026"/>
                </a:cubicBezTo>
                <a:cubicBezTo>
                  <a:pt x="443607" y="465180"/>
                  <a:pt x="420796" y="451334"/>
                  <a:pt x="398800" y="435858"/>
                </a:cubicBezTo>
                <a:cubicBezTo>
                  <a:pt x="374359" y="418754"/>
                  <a:pt x="349919" y="400835"/>
                  <a:pt x="327108" y="382102"/>
                </a:cubicBezTo>
                <a:cubicBezTo>
                  <a:pt x="310000" y="368256"/>
                  <a:pt x="293706" y="353595"/>
                  <a:pt x="277413" y="338120"/>
                </a:cubicBezTo>
                <a:cubicBezTo>
                  <a:pt x="272525" y="333233"/>
                  <a:pt x="270895" y="323459"/>
                  <a:pt x="268451" y="316128"/>
                </a:cubicBezTo>
                <a:cubicBezTo>
                  <a:pt x="270895" y="316128"/>
                  <a:pt x="272525" y="315314"/>
                  <a:pt x="274969" y="315314"/>
                </a:cubicBezTo>
                <a:cubicBezTo>
                  <a:pt x="296965" y="329160"/>
                  <a:pt x="318961" y="343821"/>
                  <a:pt x="341772" y="357667"/>
                </a:cubicBezTo>
                <a:cubicBezTo>
                  <a:pt x="362954" y="370699"/>
                  <a:pt x="384135" y="382917"/>
                  <a:pt x="406132" y="394319"/>
                </a:cubicBezTo>
                <a:cubicBezTo>
                  <a:pt x="428128" y="405722"/>
                  <a:pt x="450124" y="415496"/>
                  <a:pt x="472935" y="425270"/>
                </a:cubicBezTo>
                <a:cubicBezTo>
                  <a:pt x="512040" y="441560"/>
                  <a:pt x="551144" y="457035"/>
                  <a:pt x="590249" y="471696"/>
                </a:cubicBezTo>
                <a:cubicBezTo>
                  <a:pt x="631798" y="487171"/>
                  <a:pt x="674161" y="502647"/>
                  <a:pt x="716524" y="515678"/>
                </a:cubicBezTo>
                <a:cubicBezTo>
                  <a:pt x="749926" y="526267"/>
                  <a:pt x="784957" y="534412"/>
                  <a:pt x="819174" y="542556"/>
                </a:cubicBezTo>
                <a:cubicBezTo>
                  <a:pt x="847687" y="549887"/>
                  <a:pt x="876201" y="555588"/>
                  <a:pt x="904715" y="562919"/>
                </a:cubicBezTo>
                <a:cubicBezTo>
                  <a:pt x="938931" y="571878"/>
                  <a:pt x="973148" y="581652"/>
                  <a:pt x="1008179" y="588982"/>
                </a:cubicBezTo>
                <a:cubicBezTo>
                  <a:pt x="1031805" y="594684"/>
                  <a:pt x="1057059" y="597942"/>
                  <a:pt x="1081500" y="600385"/>
                </a:cubicBezTo>
                <a:cubicBezTo>
                  <a:pt x="1116531" y="604458"/>
                  <a:pt x="1151562" y="607716"/>
                  <a:pt x="1186593" y="611788"/>
                </a:cubicBezTo>
                <a:cubicBezTo>
                  <a:pt x="1202072" y="613417"/>
                  <a:pt x="1216736" y="617489"/>
                  <a:pt x="1231401" y="618304"/>
                </a:cubicBezTo>
                <a:cubicBezTo>
                  <a:pt x="1251768" y="619933"/>
                  <a:pt x="1272949" y="619933"/>
                  <a:pt x="1293316" y="619933"/>
                </a:cubicBezTo>
                <a:cubicBezTo>
                  <a:pt x="1320201" y="619118"/>
                  <a:pt x="1346270" y="618304"/>
                  <a:pt x="1372340" y="615861"/>
                </a:cubicBezTo>
                <a:cubicBezTo>
                  <a:pt x="1386190" y="615046"/>
                  <a:pt x="1400039" y="612603"/>
                  <a:pt x="1413074" y="609344"/>
                </a:cubicBezTo>
                <a:cubicBezTo>
                  <a:pt x="1438329" y="602829"/>
                  <a:pt x="1464398" y="596313"/>
                  <a:pt x="1488024" y="585724"/>
                </a:cubicBezTo>
                <a:cubicBezTo>
                  <a:pt x="1507577" y="576765"/>
                  <a:pt x="1523870" y="560475"/>
                  <a:pt x="1542608" y="549072"/>
                </a:cubicBezTo>
                <a:cubicBezTo>
                  <a:pt x="1549125" y="545000"/>
                  <a:pt x="1559716" y="545000"/>
                  <a:pt x="1567863" y="546629"/>
                </a:cubicBezTo>
                <a:cubicBezTo>
                  <a:pt x="1580898" y="548258"/>
                  <a:pt x="1589044" y="538484"/>
                  <a:pt x="1593118" y="519751"/>
                </a:cubicBezTo>
                <a:cubicBezTo>
                  <a:pt x="1600450" y="484728"/>
                  <a:pt x="1610226" y="449705"/>
                  <a:pt x="1619187" y="415496"/>
                </a:cubicBezTo>
                <a:cubicBezTo>
                  <a:pt x="1620002" y="413867"/>
                  <a:pt x="1622446" y="413053"/>
                  <a:pt x="1621631" y="413053"/>
                </a:cubicBezTo>
                <a:lnTo>
                  <a:pt x="1734057" y="505904"/>
                </a:lnTo>
                <a:cubicBezTo>
                  <a:pt x="1747092" y="517307"/>
                  <a:pt x="1760941" y="527081"/>
                  <a:pt x="1772347" y="539299"/>
                </a:cubicBezTo>
                <a:cubicBezTo>
                  <a:pt x="1775606" y="543371"/>
                  <a:pt x="1776420" y="554774"/>
                  <a:pt x="1773976" y="558032"/>
                </a:cubicBezTo>
                <a:close/>
              </a:path>
            </a:pathLst>
          </a:custGeom>
          <a:solidFill>
            <a:srgbClr val="80318E"/>
          </a:solidFill>
          <a:ln w="8132" cap="flat">
            <a:noFill/>
            <a:prstDash val="solid"/>
            <a:miter/>
          </a:ln>
        </p:spPr>
        <p:txBody>
          <a:bodyPr rtlCol="0" anchor="ctr"/>
          <a:lstStyle/>
          <a:p>
            <a:endParaRPr lang="en-US"/>
          </a:p>
        </p:txBody>
      </p:sp>
      <p:sp>
        <p:nvSpPr>
          <p:cNvPr id="52" name="Graphic 46">
            <a:extLst>
              <a:ext uri="{FF2B5EF4-FFF2-40B4-BE49-F238E27FC236}">
                <a16:creationId xmlns:a16="http://schemas.microsoft.com/office/drawing/2014/main" id="{36153D47-10B0-F743-A93A-020315D33C66}"/>
              </a:ext>
            </a:extLst>
          </p:cNvPr>
          <p:cNvSpPr/>
          <p:nvPr/>
        </p:nvSpPr>
        <p:spPr>
          <a:xfrm rot="17829970" flipH="1">
            <a:off x="10249500" y="3679082"/>
            <a:ext cx="1579525" cy="680365"/>
          </a:xfrm>
          <a:custGeom>
            <a:avLst/>
            <a:gdLst>
              <a:gd name="connsiteX0" fmla="*/ 1808193 w 1825811"/>
              <a:gd name="connsiteY0" fmla="*/ 525452 h 786450"/>
              <a:gd name="connsiteX1" fmla="*/ 1804119 w 1825811"/>
              <a:gd name="connsiteY1" fmla="*/ 520565 h 786450"/>
              <a:gd name="connsiteX2" fmla="*/ 1729169 w 1825811"/>
              <a:gd name="connsiteY2" fmla="*/ 447261 h 786450"/>
              <a:gd name="connsiteX3" fmla="*/ 1702285 w 1825811"/>
              <a:gd name="connsiteY3" fmla="*/ 425270 h 786450"/>
              <a:gd name="connsiteX4" fmla="*/ 1628964 w 1825811"/>
              <a:gd name="connsiteY4" fmla="*/ 367441 h 786450"/>
              <a:gd name="connsiteX5" fmla="*/ 1593932 w 1825811"/>
              <a:gd name="connsiteY5" fmla="*/ 373957 h 786450"/>
              <a:gd name="connsiteX6" fmla="*/ 1573565 w 1825811"/>
              <a:gd name="connsiteY6" fmla="*/ 423641 h 786450"/>
              <a:gd name="connsiteX7" fmla="*/ 1556457 w 1825811"/>
              <a:gd name="connsiteY7" fmla="*/ 510791 h 786450"/>
              <a:gd name="connsiteX8" fmla="*/ 1561345 w 1825811"/>
              <a:gd name="connsiteY8" fmla="*/ 512420 h 786450"/>
              <a:gd name="connsiteX9" fmla="*/ 1535276 w 1825811"/>
              <a:gd name="connsiteY9" fmla="*/ 527896 h 786450"/>
              <a:gd name="connsiteX10" fmla="*/ 1388633 w 1825811"/>
              <a:gd name="connsiteY10" fmla="*/ 575951 h 786450"/>
              <a:gd name="connsiteX11" fmla="*/ 1306351 w 1825811"/>
              <a:gd name="connsiteY11" fmla="*/ 587353 h 786450"/>
              <a:gd name="connsiteX12" fmla="*/ 1206960 w 1825811"/>
              <a:gd name="connsiteY12" fmla="*/ 587353 h 786450"/>
              <a:gd name="connsiteX13" fmla="*/ 1178447 w 1825811"/>
              <a:gd name="connsiteY13" fmla="*/ 585724 h 786450"/>
              <a:gd name="connsiteX14" fmla="*/ 1115716 w 1825811"/>
              <a:gd name="connsiteY14" fmla="*/ 572692 h 786450"/>
              <a:gd name="connsiteX15" fmla="*/ 1019584 w 1825811"/>
              <a:gd name="connsiteY15" fmla="*/ 557217 h 786450"/>
              <a:gd name="connsiteX16" fmla="*/ 934043 w 1825811"/>
              <a:gd name="connsiteY16" fmla="*/ 537669 h 786450"/>
              <a:gd name="connsiteX17" fmla="*/ 789030 w 1825811"/>
              <a:gd name="connsiteY17" fmla="*/ 501017 h 786450"/>
              <a:gd name="connsiteX18" fmla="*/ 650535 w 1825811"/>
              <a:gd name="connsiteY18" fmla="*/ 453777 h 786450"/>
              <a:gd name="connsiteX19" fmla="*/ 484341 w 1825811"/>
              <a:gd name="connsiteY19" fmla="*/ 390247 h 786450"/>
              <a:gd name="connsiteX20" fmla="*/ 386580 w 1825811"/>
              <a:gd name="connsiteY20" fmla="*/ 340563 h 786450"/>
              <a:gd name="connsiteX21" fmla="*/ 329552 w 1825811"/>
              <a:gd name="connsiteY21" fmla="*/ 305540 h 786450"/>
              <a:gd name="connsiteX22" fmla="*/ 271710 w 1825811"/>
              <a:gd name="connsiteY22" fmla="*/ 267259 h 786450"/>
              <a:gd name="connsiteX23" fmla="*/ 223644 w 1825811"/>
              <a:gd name="connsiteY23" fmla="*/ 233865 h 786450"/>
              <a:gd name="connsiteX24" fmla="*/ 195945 w 1825811"/>
              <a:gd name="connsiteY24" fmla="*/ 209430 h 786450"/>
              <a:gd name="connsiteX25" fmla="*/ 136473 w 1825811"/>
              <a:gd name="connsiteY25" fmla="*/ 158117 h 786450"/>
              <a:gd name="connsiteX26" fmla="*/ 107145 w 1825811"/>
              <a:gd name="connsiteY26" fmla="*/ 127981 h 786450"/>
              <a:gd name="connsiteX27" fmla="*/ 55820 w 1825811"/>
              <a:gd name="connsiteY27" fmla="*/ 64451 h 786450"/>
              <a:gd name="connsiteX28" fmla="*/ 28121 w 1825811"/>
              <a:gd name="connsiteY28" fmla="*/ 13138 h 786450"/>
              <a:gd name="connsiteX29" fmla="*/ 8569 w 1825811"/>
              <a:gd name="connsiteY29" fmla="*/ 107 h 786450"/>
              <a:gd name="connsiteX30" fmla="*/ 2866 w 1825811"/>
              <a:gd name="connsiteY30" fmla="*/ 4994 h 786450"/>
              <a:gd name="connsiteX31" fmla="*/ 9384 w 1825811"/>
              <a:gd name="connsiteY31" fmla="*/ 70967 h 786450"/>
              <a:gd name="connsiteX32" fmla="*/ 27306 w 1825811"/>
              <a:gd name="connsiteY32" fmla="*/ 88071 h 786450"/>
              <a:gd name="connsiteX33" fmla="*/ 93295 w 1825811"/>
              <a:gd name="connsiteY33" fmla="*/ 192326 h 786450"/>
              <a:gd name="connsiteX34" fmla="*/ 142991 w 1825811"/>
              <a:gd name="connsiteY34" fmla="*/ 266445 h 786450"/>
              <a:gd name="connsiteX35" fmla="*/ 145435 w 1825811"/>
              <a:gd name="connsiteY35" fmla="*/ 269703 h 786450"/>
              <a:gd name="connsiteX36" fmla="*/ 186169 w 1825811"/>
              <a:gd name="connsiteY36" fmla="*/ 310427 h 786450"/>
              <a:gd name="connsiteX37" fmla="*/ 216312 w 1825811"/>
              <a:gd name="connsiteY37" fmla="*/ 343821 h 786450"/>
              <a:gd name="connsiteX38" fmla="*/ 246455 w 1825811"/>
              <a:gd name="connsiteY38" fmla="*/ 377215 h 786450"/>
              <a:gd name="connsiteX39" fmla="*/ 303482 w 1825811"/>
              <a:gd name="connsiteY39" fmla="*/ 422012 h 786450"/>
              <a:gd name="connsiteX40" fmla="*/ 370286 w 1825811"/>
              <a:gd name="connsiteY40" fmla="*/ 475768 h 786450"/>
              <a:gd name="connsiteX41" fmla="*/ 455827 w 1825811"/>
              <a:gd name="connsiteY41" fmla="*/ 530339 h 786450"/>
              <a:gd name="connsiteX42" fmla="*/ 512855 w 1825811"/>
              <a:gd name="connsiteY42" fmla="*/ 565362 h 786450"/>
              <a:gd name="connsiteX43" fmla="*/ 632612 w 1825811"/>
              <a:gd name="connsiteY43" fmla="*/ 616675 h 786450"/>
              <a:gd name="connsiteX44" fmla="*/ 725486 w 1825811"/>
              <a:gd name="connsiteY44" fmla="*/ 651698 h 786450"/>
              <a:gd name="connsiteX45" fmla="*/ 881904 w 1825811"/>
              <a:gd name="connsiteY45" fmla="*/ 694866 h 786450"/>
              <a:gd name="connsiteX46" fmla="*/ 958484 w 1825811"/>
              <a:gd name="connsiteY46" fmla="*/ 711970 h 786450"/>
              <a:gd name="connsiteX47" fmla="*/ 1079056 w 1825811"/>
              <a:gd name="connsiteY47" fmla="*/ 723373 h 786450"/>
              <a:gd name="connsiteX48" fmla="*/ 1162968 w 1825811"/>
              <a:gd name="connsiteY48" fmla="*/ 725817 h 786450"/>
              <a:gd name="connsiteX49" fmla="*/ 1224068 w 1825811"/>
              <a:gd name="connsiteY49" fmla="*/ 722559 h 786450"/>
              <a:gd name="connsiteX50" fmla="*/ 1297389 w 1825811"/>
              <a:gd name="connsiteY50" fmla="*/ 720115 h 786450"/>
              <a:gd name="connsiteX51" fmla="*/ 1389448 w 1825811"/>
              <a:gd name="connsiteY51" fmla="*/ 703011 h 786450"/>
              <a:gd name="connsiteX52" fmla="*/ 1468472 w 1825811"/>
              <a:gd name="connsiteY52" fmla="*/ 685907 h 786450"/>
              <a:gd name="connsiteX53" fmla="*/ 1567048 w 1825811"/>
              <a:gd name="connsiteY53" fmla="*/ 654956 h 786450"/>
              <a:gd name="connsiteX54" fmla="*/ 1573565 w 1825811"/>
              <a:gd name="connsiteY54" fmla="*/ 667988 h 786450"/>
              <a:gd name="connsiteX55" fmla="*/ 1568677 w 1825811"/>
              <a:gd name="connsiteY55" fmla="*/ 760025 h 786450"/>
              <a:gd name="connsiteX56" fmla="*/ 1574380 w 1825811"/>
              <a:gd name="connsiteY56" fmla="*/ 783645 h 786450"/>
              <a:gd name="connsiteX57" fmla="*/ 1610226 w 1825811"/>
              <a:gd name="connsiteY57" fmla="*/ 776315 h 786450"/>
              <a:gd name="connsiteX58" fmla="*/ 1637925 w 1825811"/>
              <a:gd name="connsiteY58" fmla="*/ 751880 h 786450"/>
              <a:gd name="connsiteX59" fmla="*/ 1681103 w 1825811"/>
              <a:gd name="connsiteY59" fmla="*/ 716043 h 786450"/>
              <a:gd name="connsiteX60" fmla="*/ 1734057 w 1825811"/>
              <a:gd name="connsiteY60" fmla="*/ 657400 h 786450"/>
              <a:gd name="connsiteX61" fmla="*/ 1764200 w 1825811"/>
              <a:gd name="connsiteY61" fmla="*/ 627263 h 786450"/>
              <a:gd name="connsiteX62" fmla="*/ 1809822 w 1825811"/>
              <a:gd name="connsiteY62" fmla="*/ 571878 h 786450"/>
              <a:gd name="connsiteX63" fmla="*/ 1808193 w 1825811"/>
              <a:gd name="connsiteY63" fmla="*/ 525452 h 786450"/>
              <a:gd name="connsiteX64" fmla="*/ 1773976 w 1825811"/>
              <a:gd name="connsiteY64" fmla="*/ 558032 h 786450"/>
              <a:gd name="connsiteX65" fmla="*/ 1721837 w 1825811"/>
              <a:gd name="connsiteY65" fmla="*/ 611788 h 786450"/>
              <a:gd name="connsiteX66" fmla="*/ 1644442 w 1825811"/>
              <a:gd name="connsiteY66" fmla="*/ 695680 h 786450"/>
              <a:gd name="connsiteX67" fmla="*/ 1606153 w 1825811"/>
              <a:gd name="connsiteY67" fmla="*/ 729074 h 786450"/>
              <a:gd name="connsiteX68" fmla="*/ 1600450 w 1825811"/>
              <a:gd name="connsiteY68" fmla="*/ 682648 h 786450"/>
              <a:gd name="connsiteX69" fmla="*/ 1602894 w 1825811"/>
              <a:gd name="connsiteY69" fmla="*/ 646811 h 786450"/>
              <a:gd name="connsiteX70" fmla="*/ 1568677 w 1825811"/>
              <a:gd name="connsiteY70" fmla="*/ 622376 h 786450"/>
              <a:gd name="connsiteX71" fmla="*/ 1514909 w 1825811"/>
              <a:gd name="connsiteY71" fmla="*/ 637037 h 786450"/>
              <a:gd name="connsiteX72" fmla="*/ 1417147 w 1825811"/>
              <a:gd name="connsiteY72" fmla="*/ 658214 h 786450"/>
              <a:gd name="connsiteX73" fmla="*/ 1330791 w 1825811"/>
              <a:gd name="connsiteY73" fmla="*/ 666359 h 786450"/>
              <a:gd name="connsiteX74" fmla="*/ 1296575 w 1825811"/>
              <a:gd name="connsiteY74" fmla="*/ 671246 h 786450"/>
              <a:gd name="connsiteX75" fmla="*/ 1193926 w 1825811"/>
              <a:gd name="connsiteY75" fmla="*/ 680205 h 786450"/>
              <a:gd name="connsiteX76" fmla="*/ 1068465 w 1825811"/>
              <a:gd name="connsiteY76" fmla="*/ 672060 h 786450"/>
              <a:gd name="connsiteX77" fmla="*/ 934858 w 1825811"/>
              <a:gd name="connsiteY77" fmla="*/ 658214 h 786450"/>
              <a:gd name="connsiteX78" fmla="*/ 839541 w 1825811"/>
              <a:gd name="connsiteY78" fmla="*/ 635408 h 786450"/>
              <a:gd name="connsiteX79" fmla="*/ 737706 w 1825811"/>
              <a:gd name="connsiteY79" fmla="*/ 606901 h 786450"/>
              <a:gd name="connsiteX80" fmla="*/ 634242 w 1825811"/>
              <a:gd name="connsiteY80" fmla="*/ 565362 h 786450"/>
              <a:gd name="connsiteX81" fmla="*/ 583732 w 1825811"/>
              <a:gd name="connsiteY81" fmla="*/ 543371 h 786450"/>
              <a:gd name="connsiteX82" fmla="*/ 519372 w 1825811"/>
              <a:gd name="connsiteY82" fmla="*/ 508348 h 786450"/>
              <a:gd name="connsiteX83" fmla="*/ 466418 w 1825811"/>
              <a:gd name="connsiteY83" fmla="*/ 479026 h 786450"/>
              <a:gd name="connsiteX84" fmla="*/ 398800 w 1825811"/>
              <a:gd name="connsiteY84" fmla="*/ 435858 h 786450"/>
              <a:gd name="connsiteX85" fmla="*/ 327108 w 1825811"/>
              <a:gd name="connsiteY85" fmla="*/ 382102 h 786450"/>
              <a:gd name="connsiteX86" fmla="*/ 277413 w 1825811"/>
              <a:gd name="connsiteY86" fmla="*/ 338120 h 786450"/>
              <a:gd name="connsiteX87" fmla="*/ 268451 w 1825811"/>
              <a:gd name="connsiteY87" fmla="*/ 316128 h 786450"/>
              <a:gd name="connsiteX88" fmla="*/ 274969 w 1825811"/>
              <a:gd name="connsiteY88" fmla="*/ 315314 h 786450"/>
              <a:gd name="connsiteX89" fmla="*/ 341772 w 1825811"/>
              <a:gd name="connsiteY89" fmla="*/ 357667 h 786450"/>
              <a:gd name="connsiteX90" fmla="*/ 406132 w 1825811"/>
              <a:gd name="connsiteY90" fmla="*/ 394319 h 786450"/>
              <a:gd name="connsiteX91" fmla="*/ 472935 w 1825811"/>
              <a:gd name="connsiteY91" fmla="*/ 425270 h 786450"/>
              <a:gd name="connsiteX92" fmla="*/ 590249 w 1825811"/>
              <a:gd name="connsiteY92" fmla="*/ 471696 h 786450"/>
              <a:gd name="connsiteX93" fmla="*/ 716524 w 1825811"/>
              <a:gd name="connsiteY93" fmla="*/ 515678 h 786450"/>
              <a:gd name="connsiteX94" fmla="*/ 819174 w 1825811"/>
              <a:gd name="connsiteY94" fmla="*/ 542556 h 786450"/>
              <a:gd name="connsiteX95" fmla="*/ 904715 w 1825811"/>
              <a:gd name="connsiteY95" fmla="*/ 562919 h 786450"/>
              <a:gd name="connsiteX96" fmla="*/ 1008179 w 1825811"/>
              <a:gd name="connsiteY96" fmla="*/ 588982 h 786450"/>
              <a:gd name="connsiteX97" fmla="*/ 1081500 w 1825811"/>
              <a:gd name="connsiteY97" fmla="*/ 600385 h 786450"/>
              <a:gd name="connsiteX98" fmla="*/ 1186593 w 1825811"/>
              <a:gd name="connsiteY98" fmla="*/ 611788 h 786450"/>
              <a:gd name="connsiteX99" fmla="*/ 1231401 w 1825811"/>
              <a:gd name="connsiteY99" fmla="*/ 618304 h 786450"/>
              <a:gd name="connsiteX100" fmla="*/ 1293316 w 1825811"/>
              <a:gd name="connsiteY100" fmla="*/ 619933 h 786450"/>
              <a:gd name="connsiteX101" fmla="*/ 1372340 w 1825811"/>
              <a:gd name="connsiteY101" fmla="*/ 615861 h 786450"/>
              <a:gd name="connsiteX102" fmla="*/ 1413074 w 1825811"/>
              <a:gd name="connsiteY102" fmla="*/ 609344 h 786450"/>
              <a:gd name="connsiteX103" fmla="*/ 1488024 w 1825811"/>
              <a:gd name="connsiteY103" fmla="*/ 585724 h 786450"/>
              <a:gd name="connsiteX104" fmla="*/ 1542608 w 1825811"/>
              <a:gd name="connsiteY104" fmla="*/ 549072 h 786450"/>
              <a:gd name="connsiteX105" fmla="*/ 1567863 w 1825811"/>
              <a:gd name="connsiteY105" fmla="*/ 546629 h 786450"/>
              <a:gd name="connsiteX106" fmla="*/ 1593118 w 1825811"/>
              <a:gd name="connsiteY106" fmla="*/ 519751 h 786450"/>
              <a:gd name="connsiteX107" fmla="*/ 1619187 w 1825811"/>
              <a:gd name="connsiteY107" fmla="*/ 415496 h 786450"/>
              <a:gd name="connsiteX108" fmla="*/ 1621631 w 1825811"/>
              <a:gd name="connsiteY108" fmla="*/ 413053 h 786450"/>
              <a:gd name="connsiteX109" fmla="*/ 1734057 w 1825811"/>
              <a:gd name="connsiteY109" fmla="*/ 505904 h 786450"/>
              <a:gd name="connsiteX110" fmla="*/ 1772347 w 1825811"/>
              <a:gd name="connsiteY110" fmla="*/ 539299 h 786450"/>
              <a:gd name="connsiteX111" fmla="*/ 1773976 w 1825811"/>
              <a:gd name="connsiteY111" fmla="*/ 558032 h 7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825811" h="786450">
                <a:moveTo>
                  <a:pt x="1808193" y="525452"/>
                </a:moveTo>
                <a:cubicBezTo>
                  <a:pt x="1806563" y="524638"/>
                  <a:pt x="1805749" y="522194"/>
                  <a:pt x="1804119" y="520565"/>
                </a:cubicBezTo>
                <a:cubicBezTo>
                  <a:pt x="1778864" y="496130"/>
                  <a:pt x="1754424" y="471696"/>
                  <a:pt x="1729169" y="447261"/>
                </a:cubicBezTo>
                <a:cubicBezTo>
                  <a:pt x="1721022" y="439116"/>
                  <a:pt x="1711246" y="432600"/>
                  <a:pt x="1702285" y="425270"/>
                </a:cubicBezTo>
                <a:cubicBezTo>
                  <a:pt x="1677844" y="405722"/>
                  <a:pt x="1652589" y="387803"/>
                  <a:pt x="1628964" y="367441"/>
                </a:cubicBezTo>
                <a:cubicBezTo>
                  <a:pt x="1613485" y="353595"/>
                  <a:pt x="1602079" y="354409"/>
                  <a:pt x="1593932" y="373957"/>
                </a:cubicBezTo>
                <a:cubicBezTo>
                  <a:pt x="1587415" y="390247"/>
                  <a:pt x="1578453" y="406537"/>
                  <a:pt x="1573565" y="423641"/>
                </a:cubicBezTo>
                <a:cubicBezTo>
                  <a:pt x="1566233" y="452148"/>
                  <a:pt x="1562160" y="481470"/>
                  <a:pt x="1556457" y="510791"/>
                </a:cubicBezTo>
                <a:cubicBezTo>
                  <a:pt x="1558086" y="511606"/>
                  <a:pt x="1559716" y="511606"/>
                  <a:pt x="1561345" y="512420"/>
                </a:cubicBezTo>
                <a:cubicBezTo>
                  <a:pt x="1552384" y="517307"/>
                  <a:pt x="1544237" y="523009"/>
                  <a:pt x="1535276" y="527896"/>
                </a:cubicBezTo>
                <a:cubicBezTo>
                  <a:pt x="1488839" y="552330"/>
                  <a:pt x="1441588" y="571878"/>
                  <a:pt x="1388633" y="575951"/>
                </a:cubicBezTo>
                <a:cubicBezTo>
                  <a:pt x="1360934" y="577579"/>
                  <a:pt x="1334050" y="585724"/>
                  <a:pt x="1306351" y="587353"/>
                </a:cubicBezTo>
                <a:cubicBezTo>
                  <a:pt x="1272949" y="588982"/>
                  <a:pt x="1240362" y="587353"/>
                  <a:pt x="1206960" y="587353"/>
                </a:cubicBezTo>
                <a:cubicBezTo>
                  <a:pt x="1197184" y="587353"/>
                  <a:pt x="1188223" y="587353"/>
                  <a:pt x="1178447" y="585724"/>
                </a:cubicBezTo>
                <a:cubicBezTo>
                  <a:pt x="1157265" y="581652"/>
                  <a:pt x="1136898" y="575951"/>
                  <a:pt x="1115716" y="572692"/>
                </a:cubicBezTo>
                <a:cubicBezTo>
                  <a:pt x="1083944" y="566991"/>
                  <a:pt x="1051357" y="562919"/>
                  <a:pt x="1019584" y="557217"/>
                </a:cubicBezTo>
                <a:cubicBezTo>
                  <a:pt x="991071" y="551516"/>
                  <a:pt x="962557" y="544185"/>
                  <a:pt x="934043" y="537669"/>
                </a:cubicBezTo>
                <a:cubicBezTo>
                  <a:pt x="885977" y="525452"/>
                  <a:pt x="837096" y="514864"/>
                  <a:pt x="789030" y="501017"/>
                </a:cubicBezTo>
                <a:cubicBezTo>
                  <a:pt x="742594" y="487171"/>
                  <a:pt x="697787" y="465995"/>
                  <a:pt x="650535" y="453777"/>
                </a:cubicBezTo>
                <a:cubicBezTo>
                  <a:pt x="592693" y="438302"/>
                  <a:pt x="538924" y="412238"/>
                  <a:pt x="484341" y="390247"/>
                </a:cubicBezTo>
                <a:cubicBezTo>
                  <a:pt x="450939" y="376401"/>
                  <a:pt x="418352" y="358482"/>
                  <a:pt x="386580" y="340563"/>
                </a:cubicBezTo>
                <a:cubicBezTo>
                  <a:pt x="367027" y="329975"/>
                  <a:pt x="349104" y="315314"/>
                  <a:pt x="329552" y="305540"/>
                </a:cubicBezTo>
                <a:cubicBezTo>
                  <a:pt x="308370" y="294952"/>
                  <a:pt x="289633" y="282734"/>
                  <a:pt x="271710" y="267259"/>
                </a:cubicBezTo>
                <a:cubicBezTo>
                  <a:pt x="257046" y="254227"/>
                  <a:pt x="239123" y="245268"/>
                  <a:pt x="223644" y="233865"/>
                </a:cubicBezTo>
                <a:cubicBezTo>
                  <a:pt x="213868" y="226534"/>
                  <a:pt x="205721" y="216761"/>
                  <a:pt x="195945" y="209430"/>
                </a:cubicBezTo>
                <a:cubicBezTo>
                  <a:pt x="174763" y="193955"/>
                  <a:pt x="151952" y="180109"/>
                  <a:pt x="136473" y="158117"/>
                </a:cubicBezTo>
                <a:cubicBezTo>
                  <a:pt x="128327" y="146715"/>
                  <a:pt x="117736" y="136126"/>
                  <a:pt x="107145" y="127981"/>
                </a:cubicBezTo>
                <a:cubicBezTo>
                  <a:pt x="85149" y="110063"/>
                  <a:pt x="65596" y="92144"/>
                  <a:pt x="55820" y="64451"/>
                </a:cubicBezTo>
                <a:cubicBezTo>
                  <a:pt x="49303" y="46533"/>
                  <a:pt x="38712" y="29428"/>
                  <a:pt x="28121" y="13138"/>
                </a:cubicBezTo>
                <a:cubicBezTo>
                  <a:pt x="24048" y="6622"/>
                  <a:pt x="15086" y="3364"/>
                  <a:pt x="8569" y="107"/>
                </a:cubicBezTo>
                <a:cubicBezTo>
                  <a:pt x="7754" y="-708"/>
                  <a:pt x="2866" y="3364"/>
                  <a:pt x="2866" y="4994"/>
                </a:cubicBezTo>
                <a:cubicBezTo>
                  <a:pt x="2052" y="27799"/>
                  <a:pt x="-6095" y="50605"/>
                  <a:pt x="9384" y="70967"/>
                </a:cubicBezTo>
                <a:cubicBezTo>
                  <a:pt x="14272" y="77483"/>
                  <a:pt x="23233" y="80741"/>
                  <a:pt x="27306" y="88071"/>
                </a:cubicBezTo>
                <a:cubicBezTo>
                  <a:pt x="50117" y="122280"/>
                  <a:pt x="71299" y="157303"/>
                  <a:pt x="93295" y="192326"/>
                </a:cubicBezTo>
                <a:cubicBezTo>
                  <a:pt x="109589" y="217575"/>
                  <a:pt x="126697" y="242010"/>
                  <a:pt x="142991" y="266445"/>
                </a:cubicBezTo>
                <a:cubicBezTo>
                  <a:pt x="143805" y="267259"/>
                  <a:pt x="144620" y="268888"/>
                  <a:pt x="145435" y="269703"/>
                </a:cubicBezTo>
                <a:cubicBezTo>
                  <a:pt x="159284" y="283549"/>
                  <a:pt x="173134" y="296581"/>
                  <a:pt x="186169" y="310427"/>
                </a:cubicBezTo>
                <a:cubicBezTo>
                  <a:pt x="196760" y="321015"/>
                  <a:pt x="206536" y="332418"/>
                  <a:pt x="216312" y="343821"/>
                </a:cubicBezTo>
                <a:cubicBezTo>
                  <a:pt x="226088" y="355224"/>
                  <a:pt x="235049" y="367441"/>
                  <a:pt x="246455" y="377215"/>
                </a:cubicBezTo>
                <a:cubicBezTo>
                  <a:pt x="264378" y="392690"/>
                  <a:pt x="284745" y="406537"/>
                  <a:pt x="303482" y="422012"/>
                </a:cubicBezTo>
                <a:cubicBezTo>
                  <a:pt x="326293" y="439931"/>
                  <a:pt x="347475" y="459478"/>
                  <a:pt x="370286" y="475768"/>
                </a:cubicBezTo>
                <a:cubicBezTo>
                  <a:pt x="397985" y="495316"/>
                  <a:pt x="427313" y="512420"/>
                  <a:pt x="455827" y="530339"/>
                </a:cubicBezTo>
                <a:cubicBezTo>
                  <a:pt x="474565" y="542556"/>
                  <a:pt x="493302" y="556403"/>
                  <a:pt x="512855" y="565362"/>
                </a:cubicBezTo>
                <a:cubicBezTo>
                  <a:pt x="551959" y="584095"/>
                  <a:pt x="592693" y="600385"/>
                  <a:pt x="632612" y="616675"/>
                </a:cubicBezTo>
                <a:cubicBezTo>
                  <a:pt x="663570" y="628892"/>
                  <a:pt x="693713" y="641924"/>
                  <a:pt x="725486" y="651698"/>
                </a:cubicBezTo>
                <a:cubicBezTo>
                  <a:pt x="776810" y="667988"/>
                  <a:pt x="828135" y="685907"/>
                  <a:pt x="881904" y="694866"/>
                </a:cubicBezTo>
                <a:cubicBezTo>
                  <a:pt x="907973" y="698938"/>
                  <a:pt x="933229" y="707898"/>
                  <a:pt x="958484" y="711970"/>
                </a:cubicBezTo>
                <a:cubicBezTo>
                  <a:pt x="998403" y="717672"/>
                  <a:pt x="1039137" y="720115"/>
                  <a:pt x="1079056" y="723373"/>
                </a:cubicBezTo>
                <a:cubicBezTo>
                  <a:pt x="1106755" y="725002"/>
                  <a:pt x="1135269" y="725817"/>
                  <a:pt x="1162968" y="725817"/>
                </a:cubicBezTo>
                <a:cubicBezTo>
                  <a:pt x="1183335" y="725817"/>
                  <a:pt x="1203701" y="723373"/>
                  <a:pt x="1224068" y="722559"/>
                </a:cubicBezTo>
                <a:cubicBezTo>
                  <a:pt x="1248509" y="721744"/>
                  <a:pt x="1273764" y="722559"/>
                  <a:pt x="1297389" y="720115"/>
                </a:cubicBezTo>
                <a:cubicBezTo>
                  <a:pt x="1328347" y="716043"/>
                  <a:pt x="1359305" y="708712"/>
                  <a:pt x="1389448" y="703011"/>
                </a:cubicBezTo>
                <a:cubicBezTo>
                  <a:pt x="1415518" y="697309"/>
                  <a:pt x="1442402" y="693237"/>
                  <a:pt x="1468472" y="685907"/>
                </a:cubicBezTo>
                <a:cubicBezTo>
                  <a:pt x="1501059" y="676947"/>
                  <a:pt x="1533646" y="665544"/>
                  <a:pt x="1567048" y="654956"/>
                </a:cubicBezTo>
                <a:cubicBezTo>
                  <a:pt x="1569492" y="659028"/>
                  <a:pt x="1573565" y="663915"/>
                  <a:pt x="1573565" y="667988"/>
                </a:cubicBezTo>
                <a:cubicBezTo>
                  <a:pt x="1572751" y="698938"/>
                  <a:pt x="1572751" y="729889"/>
                  <a:pt x="1568677" y="760025"/>
                </a:cubicBezTo>
                <a:cubicBezTo>
                  <a:pt x="1567048" y="770613"/>
                  <a:pt x="1562975" y="778758"/>
                  <a:pt x="1574380" y="783645"/>
                </a:cubicBezTo>
                <a:cubicBezTo>
                  <a:pt x="1587415" y="789347"/>
                  <a:pt x="1599635" y="786089"/>
                  <a:pt x="1610226" y="776315"/>
                </a:cubicBezTo>
                <a:cubicBezTo>
                  <a:pt x="1619187" y="768170"/>
                  <a:pt x="1628149" y="760025"/>
                  <a:pt x="1637925" y="751880"/>
                </a:cubicBezTo>
                <a:cubicBezTo>
                  <a:pt x="1652589" y="739663"/>
                  <a:pt x="1668068" y="729889"/>
                  <a:pt x="1681103" y="716043"/>
                </a:cubicBezTo>
                <a:cubicBezTo>
                  <a:pt x="1699841" y="697309"/>
                  <a:pt x="1716134" y="676133"/>
                  <a:pt x="1734057" y="657400"/>
                </a:cubicBezTo>
                <a:cubicBezTo>
                  <a:pt x="1743833" y="646811"/>
                  <a:pt x="1755239" y="637852"/>
                  <a:pt x="1764200" y="627263"/>
                </a:cubicBezTo>
                <a:cubicBezTo>
                  <a:pt x="1779679" y="609344"/>
                  <a:pt x="1792714" y="588982"/>
                  <a:pt x="1809822" y="571878"/>
                </a:cubicBezTo>
                <a:cubicBezTo>
                  <a:pt x="1831004" y="548258"/>
                  <a:pt x="1831818" y="543371"/>
                  <a:pt x="1808193" y="525452"/>
                </a:cubicBezTo>
                <a:close/>
                <a:moveTo>
                  <a:pt x="1773976" y="558032"/>
                </a:moveTo>
                <a:cubicBezTo>
                  <a:pt x="1757683" y="576765"/>
                  <a:pt x="1738945" y="593869"/>
                  <a:pt x="1721837" y="611788"/>
                </a:cubicBezTo>
                <a:cubicBezTo>
                  <a:pt x="1695767" y="639481"/>
                  <a:pt x="1670512" y="667988"/>
                  <a:pt x="1644442" y="695680"/>
                </a:cubicBezTo>
                <a:cubicBezTo>
                  <a:pt x="1633852" y="707083"/>
                  <a:pt x="1620817" y="716857"/>
                  <a:pt x="1606153" y="729074"/>
                </a:cubicBezTo>
                <a:cubicBezTo>
                  <a:pt x="1603708" y="711970"/>
                  <a:pt x="1601265" y="697309"/>
                  <a:pt x="1600450" y="682648"/>
                </a:cubicBezTo>
                <a:cubicBezTo>
                  <a:pt x="1599635" y="670431"/>
                  <a:pt x="1602894" y="658214"/>
                  <a:pt x="1602894" y="646811"/>
                </a:cubicBezTo>
                <a:cubicBezTo>
                  <a:pt x="1602079" y="631336"/>
                  <a:pt x="1584156" y="618304"/>
                  <a:pt x="1568677" y="622376"/>
                </a:cubicBezTo>
                <a:cubicBezTo>
                  <a:pt x="1550754" y="627263"/>
                  <a:pt x="1532832" y="632965"/>
                  <a:pt x="1514909" y="637037"/>
                </a:cubicBezTo>
                <a:cubicBezTo>
                  <a:pt x="1482321" y="644368"/>
                  <a:pt x="1449734" y="652513"/>
                  <a:pt x="1417147" y="658214"/>
                </a:cubicBezTo>
                <a:cubicBezTo>
                  <a:pt x="1388633" y="663101"/>
                  <a:pt x="1359305" y="663101"/>
                  <a:pt x="1330791" y="666359"/>
                </a:cubicBezTo>
                <a:cubicBezTo>
                  <a:pt x="1319386" y="667173"/>
                  <a:pt x="1307980" y="669617"/>
                  <a:pt x="1296575" y="671246"/>
                </a:cubicBezTo>
                <a:cubicBezTo>
                  <a:pt x="1262358" y="674504"/>
                  <a:pt x="1228142" y="680205"/>
                  <a:pt x="1193926" y="680205"/>
                </a:cubicBezTo>
                <a:cubicBezTo>
                  <a:pt x="1152377" y="680205"/>
                  <a:pt x="1110014" y="675318"/>
                  <a:pt x="1068465" y="672060"/>
                </a:cubicBezTo>
                <a:cubicBezTo>
                  <a:pt x="1023658" y="667988"/>
                  <a:pt x="979665" y="664730"/>
                  <a:pt x="934858" y="658214"/>
                </a:cubicBezTo>
                <a:cubicBezTo>
                  <a:pt x="903085" y="653327"/>
                  <a:pt x="871313" y="643553"/>
                  <a:pt x="839541" y="635408"/>
                </a:cubicBezTo>
                <a:cubicBezTo>
                  <a:pt x="805324" y="626449"/>
                  <a:pt x="771108" y="618304"/>
                  <a:pt x="737706" y="606901"/>
                </a:cubicBezTo>
                <a:cubicBezTo>
                  <a:pt x="702675" y="594684"/>
                  <a:pt x="668458" y="579209"/>
                  <a:pt x="634242" y="565362"/>
                </a:cubicBezTo>
                <a:cubicBezTo>
                  <a:pt x="617133" y="558846"/>
                  <a:pt x="598396" y="553959"/>
                  <a:pt x="583732" y="543371"/>
                </a:cubicBezTo>
                <a:cubicBezTo>
                  <a:pt x="563365" y="529525"/>
                  <a:pt x="538110" y="526267"/>
                  <a:pt x="519372" y="508348"/>
                </a:cubicBezTo>
                <a:cubicBezTo>
                  <a:pt x="505523" y="495316"/>
                  <a:pt x="483526" y="489615"/>
                  <a:pt x="466418" y="479026"/>
                </a:cubicBezTo>
                <a:cubicBezTo>
                  <a:pt x="443607" y="465180"/>
                  <a:pt x="420796" y="451334"/>
                  <a:pt x="398800" y="435858"/>
                </a:cubicBezTo>
                <a:cubicBezTo>
                  <a:pt x="374359" y="418754"/>
                  <a:pt x="349919" y="400835"/>
                  <a:pt x="327108" y="382102"/>
                </a:cubicBezTo>
                <a:cubicBezTo>
                  <a:pt x="310000" y="368256"/>
                  <a:pt x="293706" y="353595"/>
                  <a:pt x="277413" y="338120"/>
                </a:cubicBezTo>
                <a:cubicBezTo>
                  <a:pt x="272525" y="333233"/>
                  <a:pt x="270895" y="323459"/>
                  <a:pt x="268451" y="316128"/>
                </a:cubicBezTo>
                <a:cubicBezTo>
                  <a:pt x="270895" y="316128"/>
                  <a:pt x="272525" y="315314"/>
                  <a:pt x="274969" y="315314"/>
                </a:cubicBezTo>
                <a:cubicBezTo>
                  <a:pt x="296965" y="329160"/>
                  <a:pt x="318961" y="343821"/>
                  <a:pt x="341772" y="357667"/>
                </a:cubicBezTo>
                <a:cubicBezTo>
                  <a:pt x="362954" y="370699"/>
                  <a:pt x="384135" y="382917"/>
                  <a:pt x="406132" y="394319"/>
                </a:cubicBezTo>
                <a:cubicBezTo>
                  <a:pt x="428128" y="405722"/>
                  <a:pt x="450124" y="415496"/>
                  <a:pt x="472935" y="425270"/>
                </a:cubicBezTo>
                <a:cubicBezTo>
                  <a:pt x="512040" y="441560"/>
                  <a:pt x="551144" y="457035"/>
                  <a:pt x="590249" y="471696"/>
                </a:cubicBezTo>
                <a:cubicBezTo>
                  <a:pt x="631798" y="487171"/>
                  <a:pt x="674161" y="502647"/>
                  <a:pt x="716524" y="515678"/>
                </a:cubicBezTo>
                <a:cubicBezTo>
                  <a:pt x="749926" y="526267"/>
                  <a:pt x="784957" y="534412"/>
                  <a:pt x="819174" y="542556"/>
                </a:cubicBezTo>
                <a:cubicBezTo>
                  <a:pt x="847687" y="549887"/>
                  <a:pt x="876201" y="555588"/>
                  <a:pt x="904715" y="562919"/>
                </a:cubicBezTo>
                <a:cubicBezTo>
                  <a:pt x="938931" y="571878"/>
                  <a:pt x="973148" y="581652"/>
                  <a:pt x="1008179" y="588982"/>
                </a:cubicBezTo>
                <a:cubicBezTo>
                  <a:pt x="1031805" y="594684"/>
                  <a:pt x="1057059" y="597942"/>
                  <a:pt x="1081500" y="600385"/>
                </a:cubicBezTo>
                <a:cubicBezTo>
                  <a:pt x="1116531" y="604458"/>
                  <a:pt x="1151562" y="607716"/>
                  <a:pt x="1186593" y="611788"/>
                </a:cubicBezTo>
                <a:cubicBezTo>
                  <a:pt x="1202072" y="613417"/>
                  <a:pt x="1216736" y="617489"/>
                  <a:pt x="1231401" y="618304"/>
                </a:cubicBezTo>
                <a:cubicBezTo>
                  <a:pt x="1251768" y="619933"/>
                  <a:pt x="1272949" y="619933"/>
                  <a:pt x="1293316" y="619933"/>
                </a:cubicBezTo>
                <a:cubicBezTo>
                  <a:pt x="1320201" y="619118"/>
                  <a:pt x="1346270" y="618304"/>
                  <a:pt x="1372340" y="615861"/>
                </a:cubicBezTo>
                <a:cubicBezTo>
                  <a:pt x="1386190" y="615046"/>
                  <a:pt x="1400039" y="612603"/>
                  <a:pt x="1413074" y="609344"/>
                </a:cubicBezTo>
                <a:cubicBezTo>
                  <a:pt x="1438329" y="602829"/>
                  <a:pt x="1464398" y="596313"/>
                  <a:pt x="1488024" y="585724"/>
                </a:cubicBezTo>
                <a:cubicBezTo>
                  <a:pt x="1507577" y="576765"/>
                  <a:pt x="1523870" y="560475"/>
                  <a:pt x="1542608" y="549072"/>
                </a:cubicBezTo>
                <a:cubicBezTo>
                  <a:pt x="1549125" y="545000"/>
                  <a:pt x="1559716" y="545000"/>
                  <a:pt x="1567863" y="546629"/>
                </a:cubicBezTo>
                <a:cubicBezTo>
                  <a:pt x="1580898" y="548258"/>
                  <a:pt x="1589044" y="538484"/>
                  <a:pt x="1593118" y="519751"/>
                </a:cubicBezTo>
                <a:cubicBezTo>
                  <a:pt x="1600450" y="484728"/>
                  <a:pt x="1610226" y="449705"/>
                  <a:pt x="1619187" y="415496"/>
                </a:cubicBezTo>
                <a:cubicBezTo>
                  <a:pt x="1620002" y="413867"/>
                  <a:pt x="1622446" y="413053"/>
                  <a:pt x="1621631" y="413053"/>
                </a:cubicBezTo>
                <a:lnTo>
                  <a:pt x="1734057" y="505904"/>
                </a:lnTo>
                <a:cubicBezTo>
                  <a:pt x="1747092" y="517307"/>
                  <a:pt x="1760941" y="527081"/>
                  <a:pt x="1772347" y="539299"/>
                </a:cubicBezTo>
                <a:cubicBezTo>
                  <a:pt x="1775606" y="543371"/>
                  <a:pt x="1776420" y="554774"/>
                  <a:pt x="1773976" y="558032"/>
                </a:cubicBezTo>
                <a:close/>
              </a:path>
            </a:pathLst>
          </a:custGeom>
          <a:solidFill>
            <a:srgbClr val="80318E"/>
          </a:solidFill>
          <a:ln w="8132" cap="flat">
            <a:noFill/>
            <a:prstDash val="solid"/>
            <a:miter/>
          </a:ln>
        </p:spPr>
        <p:txBody>
          <a:bodyPr rtlCol="0" anchor="ctr"/>
          <a:lstStyle/>
          <a:p>
            <a:endParaRPr lang="en-US"/>
          </a:p>
        </p:txBody>
      </p:sp>
      <p:cxnSp>
        <p:nvCxnSpPr>
          <p:cNvPr id="54" name="Straight Connector 53">
            <a:extLst>
              <a:ext uri="{FF2B5EF4-FFF2-40B4-BE49-F238E27FC236}">
                <a16:creationId xmlns:a16="http://schemas.microsoft.com/office/drawing/2014/main" id="{96893F14-A79D-EB4B-9B37-0A1A09B65763}"/>
              </a:ext>
            </a:extLst>
          </p:cNvPr>
          <p:cNvCxnSpPr>
            <a:cxnSpLocks/>
          </p:cNvCxnSpPr>
          <p:nvPr/>
        </p:nvCxnSpPr>
        <p:spPr>
          <a:xfrm>
            <a:off x="6540500" y="56909"/>
            <a:ext cx="0" cy="1548823"/>
          </a:xfrm>
          <a:prstGeom prst="line">
            <a:avLst/>
          </a:prstGeom>
          <a:ln w="28575">
            <a:solidFill>
              <a:srgbClr val="93C23D"/>
            </a:soli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A53CEEF9-CC98-304F-96E1-DB71D85AFE5A}"/>
              </a:ext>
            </a:extLst>
          </p:cNvPr>
          <p:cNvGrpSpPr/>
          <p:nvPr/>
        </p:nvGrpSpPr>
        <p:grpSpPr>
          <a:xfrm>
            <a:off x="7945845" y="2200910"/>
            <a:ext cx="926289" cy="924042"/>
            <a:chOff x="6997848" y="848286"/>
            <a:chExt cx="926289" cy="924042"/>
          </a:xfrm>
          <a:solidFill>
            <a:srgbClr val="93C23D"/>
          </a:solidFill>
        </p:grpSpPr>
        <p:sp>
          <p:nvSpPr>
            <p:cNvPr id="57" name="Freeform 56">
              <a:extLst>
                <a:ext uri="{FF2B5EF4-FFF2-40B4-BE49-F238E27FC236}">
                  <a16:creationId xmlns:a16="http://schemas.microsoft.com/office/drawing/2014/main" id="{EFC7DEA1-0DD9-3D44-A7F3-5CBEA34365A2}"/>
                </a:ext>
              </a:extLst>
            </p:cNvPr>
            <p:cNvSpPr/>
            <p:nvPr/>
          </p:nvSpPr>
          <p:spPr>
            <a:xfrm>
              <a:off x="6997848" y="1061129"/>
              <a:ext cx="420585" cy="711199"/>
            </a:xfrm>
            <a:custGeom>
              <a:avLst/>
              <a:gdLst>
                <a:gd name="connsiteX0" fmla="*/ 109167 w 420585"/>
                <a:gd name="connsiteY0" fmla="*/ 543414 h 711199"/>
                <a:gd name="connsiteX1" fmla="*/ 100205 w 420585"/>
                <a:gd name="connsiteY1" fmla="*/ 522238 h 711199"/>
                <a:gd name="connsiteX2" fmla="*/ 8147 w 420585"/>
                <a:gd name="connsiteY2" fmla="*/ 372372 h 711199"/>
                <a:gd name="connsiteX3" fmla="*/ 814 w 420585"/>
                <a:gd name="connsiteY3" fmla="*/ 347937 h 711199"/>
                <a:gd name="connsiteX4" fmla="*/ 0 w 420585"/>
                <a:gd name="connsiteY4" fmla="*/ 34359 h 711199"/>
                <a:gd name="connsiteX5" fmla="*/ 21996 w 420585"/>
                <a:gd name="connsiteY5" fmla="*/ 4222 h 711199"/>
                <a:gd name="connsiteX6" fmla="*/ 156418 w 420585"/>
                <a:gd name="connsiteY6" fmla="*/ 66124 h 711199"/>
                <a:gd name="connsiteX7" fmla="*/ 167009 w 420585"/>
                <a:gd name="connsiteY7" fmla="*/ 131283 h 711199"/>
                <a:gd name="connsiteX8" fmla="*/ 167009 w 420585"/>
                <a:gd name="connsiteY8" fmla="*/ 204587 h 711199"/>
                <a:gd name="connsiteX9" fmla="*/ 280249 w 420585"/>
                <a:gd name="connsiteY9" fmla="*/ 248569 h 711199"/>
                <a:gd name="connsiteX10" fmla="*/ 340535 w 420585"/>
                <a:gd name="connsiteY10" fmla="*/ 308841 h 711199"/>
                <a:gd name="connsiteX11" fmla="*/ 383713 w 420585"/>
                <a:gd name="connsiteY11" fmla="*/ 414725 h 711199"/>
                <a:gd name="connsiteX12" fmla="*/ 383713 w 420585"/>
                <a:gd name="connsiteY12" fmla="*/ 542600 h 711199"/>
                <a:gd name="connsiteX13" fmla="*/ 420374 w 420585"/>
                <a:gd name="connsiteY13" fmla="*/ 597985 h 711199"/>
                <a:gd name="connsiteX14" fmla="*/ 419559 w 420585"/>
                <a:gd name="connsiteY14" fmla="*/ 676991 h 711199"/>
                <a:gd name="connsiteX15" fmla="*/ 384528 w 420585"/>
                <a:gd name="connsiteY15" fmla="*/ 711199 h 711199"/>
                <a:gd name="connsiteX16" fmla="*/ 103464 w 420585"/>
                <a:gd name="connsiteY16" fmla="*/ 711199 h 711199"/>
                <a:gd name="connsiteX17" fmla="*/ 69248 w 420585"/>
                <a:gd name="connsiteY17" fmla="*/ 676176 h 711199"/>
                <a:gd name="connsiteX18" fmla="*/ 69248 w 420585"/>
                <a:gd name="connsiteY18" fmla="*/ 584953 h 711199"/>
                <a:gd name="connsiteX19" fmla="*/ 109167 w 420585"/>
                <a:gd name="connsiteY19" fmla="*/ 543414 h 711199"/>
                <a:gd name="connsiteX20" fmla="*/ 321798 w 420585"/>
                <a:gd name="connsiteY20" fmla="*/ 544229 h 711199"/>
                <a:gd name="connsiteX21" fmla="*/ 320983 w 420585"/>
                <a:gd name="connsiteY21" fmla="*/ 401693 h 711199"/>
                <a:gd name="connsiteX22" fmla="*/ 298987 w 420585"/>
                <a:gd name="connsiteY22" fmla="*/ 355267 h 711199"/>
                <a:gd name="connsiteX23" fmla="*/ 217519 w 420585"/>
                <a:gd name="connsiteY23" fmla="*/ 273004 h 711199"/>
                <a:gd name="connsiteX24" fmla="*/ 180044 w 420585"/>
                <a:gd name="connsiteY24" fmla="*/ 269746 h 711199"/>
                <a:gd name="connsiteX25" fmla="*/ 184932 w 420585"/>
                <a:gd name="connsiteY25" fmla="*/ 307212 h 711199"/>
                <a:gd name="connsiteX26" fmla="*/ 245218 w 420585"/>
                <a:gd name="connsiteY26" fmla="*/ 367485 h 711199"/>
                <a:gd name="connsiteX27" fmla="*/ 249291 w 420585"/>
                <a:gd name="connsiteY27" fmla="*/ 414725 h 711199"/>
                <a:gd name="connsiteX28" fmla="*/ 202855 w 420585"/>
                <a:gd name="connsiteY28" fmla="*/ 411467 h 711199"/>
                <a:gd name="connsiteX29" fmla="*/ 138495 w 420585"/>
                <a:gd name="connsiteY29" fmla="*/ 346308 h 711199"/>
                <a:gd name="connsiteX30" fmla="*/ 105908 w 420585"/>
                <a:gd name="connsiteY30" fmla="*/ 264045 h 711199"/>
                <a:gd name="connsiteX31" fmla="*/ 105908 w 420585"/>
                <a:gd name="connsiteY31" fmla="*/ 111735 h 711199"/>
                <a:gd name="connsiteX32" fmla="*/ 58657 w 420585"/>
                <a:gd name="connsiteY32" fmla="*/ 67753 h 711199"/>
                <a:gd name="connsiteX33" fmla="*/ 57842 w 420585"/>
                <a:gd name="connsiteY33" fmla="*/ 275447 h 711199"/>
                <a:gd name="connsiteX34" fmla="*/ 92059 w 420585"/>
                <a:gd name="connsiteY34" fmla="*/ 396806 h 711199"/>
                <a:gd name="connsiteX35" fmla="*/ 170268 w 420585"/>
                <a:gd name="connsiteY35" fmla="*/ 545043 h 711199"/>
                <a:gd name="connsiteX36" fmla="*/ 321798 w 420585"/>
                <a:gd name="connsiteY36" fmla="*/ 544229 h 711199"/>
                <a:gd name="connsiteX37" fmla="*/ 358458 w 420585"/>
                <a:gd name="connsiteY37" fmla="*/ 607759 h 711199"/>
                <a:gd name="connsiteX38" fmla="*/ 132792 w 420585"/>
                <a:gd name="connsiteY38" fmla="*/ 607759 h 711199"/>
                <a:gd name="connsiteX39" fmla="*/ 132792 w 420585"/>
                <a:gd name="connsiteY39" fmla="*/ 652556 h 711199"/>
                <a:gd name="connsiteX40" fmla="*/ 358458 w 420585"/>
                <a:gd name="connsiteY40" fmla="*/ 652556 h 711199"/>
                <a:gd name="connsiteX41" fmla="*/ 358458 w 420585"/>
                <a:gd name="connsiteY41" fmla="*/ 607759 h 71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20585" h="711199">
                  <a:moveTo>
                    <a:pt x="109167" y="543414"/>
                  </a:moveTo>
                  <a:cubicBezTo>
                    <a:pt x="105908" y="535270"/>
                    <a:pt x="104279" y="527939"/>
                    <a:pt x="100205" y="522238"/>
                  </a:cubicBezTo>
                  <a:cubicBezTo>
                    <a:pt x="69248" y="472554"/>
                    <a:pt x="38290" y="422870"/>
                    <a:pt x="8147" y="372372"/>
                  </a:cubicBezTo>
                  <a:cubicBezTo>
                    <a:pt x="4073" y="365041"/>
                    <a:pt x="814" y="356082"/>
                    <a:pt x="814" y="347937"/>
                  </a:cubicBezTo>
                  <a:cubicBezTo>
                    <a:pt x="0" y="243682"/>
                    <a:pt x="814" y="138613"/>
                    <a:pt x="0" y="34359"/>
                  </a:cubicBezTo>
                  <a:cubicBezTo>
                    <a:pt x="0" y="17254"/>
                    <a:pt x="8147" y="9109"/>
                    <a:pt x="21996" y="4222"/>
                  </a:cubicBezTo>
                  <a:cubicBezTo>
                    <a:pt x="72506" y="-11253"/>
                    <a:pt x="136866" y="17254"/>
                    <a:pt x="156418" y="66124"/>
                  </a:cubicBezTo>
                  <a:cubicBezTo>
                    <a:pt x="164565" y="86486"/>
                    <a:pt x="165380" y="109292"/>
                    <a:pt x="167009" y="131283"/>
                  </a:cubicBezTo>
                  <a:cubicBezTo>
                    <a:pt x="168638" y="154903"/>
                    <a:pt x="167009" y="178523"/>
                    <a:pt x="167009" y="204587"/>
                  </a:cubicBezTo>
                  <a:cubicBezTo>
                    <a:pt x="218334" y="188297"/>
                    <a:pt x="249291" y="216804"/>
                    <a:pt x="280249" y="248569"/>
                  </a:cubicBezTo>
                  <a:cubicBezTo>
                    <a:pt x="299801" y="268932"/>
                    <a:pt x="320168" y="288479"/>
                    <a:pt x="340535" y="308841"/>
                  </a:cubicBezTo>
                  <a:cubicBezTo>
                    <a:pt x="369864" y="338163"/>
                    <a:pt x="383713" y="373186"/>
                    <a:pt x="383713" y="414725"/>
                  </a:cubicBezTo>
                  <a:cubicBezTo>
                    <a:pt x="383713" y="457078"/>
                    <a:pt x="383713" y="498617"/>
                    <a:pt x="383713" y="542600"/>
                  </a:cubicBezTo>
                  <a:cubicBezTo>
                    <a:pt x="414671" y="549116"/>
                    <a:pt x="422003" y="570293"/>
                    <a:pt x="420374" y="597985"/>
                  </a:cubicBezTo>
                  <a:cubicBezTo>
                    <a:pt x="418744" y="624049"/>
                    <a:pt x="420374" y="650927"/>
                    <a:pt x="419559" y="676991"/>
                  </a:cubicBezTo>
                  <a:cubicBezTo>
                    <a:pt x="419559" y="701425"/>
                    <a:pt x="409783" y="711199"/>
                    <a:pt x="384528" y="711199"/>
                  </a:cubicBezTo>
                  <a:cubicBezTo>
                    <a:pt x="290840" y="711199"/>
                    <a:pt x="197152" y="711199"/>
                    <a:pt x="103464" y="711199"/>
                  </a:cubicBezTo>
                  <a:cubicBezTo>
                    <a:pt x="76580" y="711199"/>
                    <a:pt x="69248" y="703869"/>
                    <a:pt x="69248" y="676176"/>
                  </a:cubicBezTo>
                  <a:cubicBezTo>
                    <a:pt x="69248" y="646040"/>
                    <a:pt x="69248" y="615089"/>
                    <a:pt x="69248" y="584953"/>
                  </a:cubicBezTo>
                  <a:cubicBezTo>
                    <a:pt x="70062" y="558890"/>
                    <a:pt x="77394" y="549930"/>
                    <a:pt x="109167" y="543414"/>
                  </a:cubicBezTo>
                  <a:close/>
                  <a:moveTo>
                    <a:pt x="321798" y="544229"/>
                  </a:moveTo>
                  <a:cubicBezTo>
                    <a:pt x="321798" y="496174"/>
                    <a:pt x="323427" y="448934"/>
                    <a:pt x="320983" y="401693"/>
                  </a:cubicBezTo>
                  <a:cubicBezTo>
                    <a:pt x="320168" y="385404"/>
                    <a:pt x="310392" y="367485"/>
                    <a:pt x="298987" y="355267"/>
                  </a:cubicBezTo>
                  <a:cubicBezTo>
                    <a:pt x="273732" y="326760"/>
                    <a:pt x="245218" y="299882"/>
                    <a:pt x="217519" y="273004"/>
                  </a:cubicBezTo>
                  <a:cubicBezTo>
                    <a:pt x="206113" y="261601"/>
                    <a:pt x="191449" y="256714"/>
                    <a:pt x="180044" y="269746"/>
                  </a:cubicBezTo>
                  <a:cubicBezTo>
                    <a:pt x="168638" y="281963"/>
                    <a:pt x="172712" y="295810"/>
                    <a:pt x="184932" y="307212"/>
                  </a:cubicBezTo>
                  <a:cubicBezTo>
                    <a:pt x="205299" y="327575"/>
                    <a:pt x="225666" y="347122"/>
                    <a:pt x="245218" y="367485"/>
                  </a:cubicBezTo>
                  <a:cubicBezTo>
                    <a:pt x="260697" y="382960"/>
                    <a:pt x="262326" y="401693"/>
                    <a:pt x="249291" y="414725"/>
                  </a:cubicBezTo>
                  <a:cubicBezTo>
                    <a:pt x="235442" y="428571"/>
                    <a:pt x="219963" y="427757"/>
                    <a:pt x="202855" y="411467"/>
                  </a:cubicBezTo>
                  <a:cubicBezTo>
                    <a:pt x="180858" y="390290"/>
                    <a:pt x="159677" y="368299"/>
                    <a:pt x="138495" y="346308"/>
                  </a:cubicBezTo>
                  <a:cubicBezTo>
                    <a:pt x="116499" y="323502"/>
                    <a:pt x="105093" y="296624"/>
                    <a:pt x="105908" y="264045"/>
                  </a:cubicBezTo>
                  <a:cubicBezTo>
                    <a:pt x="107537" y="213546"/>
                    <a:pt x="106723" y="162233"/>
                    <a:pt x="105908" y="111735"/>
                  </a:cubicBezTo>
                  <a:cubicBezTo>
                    <a:pt x="105908" y="83228"/>
                    <a:pt x="84726" y="63680"/>
                    <a:pt x="58657" y="67753"/>
                  </a:cubicBezTo>
                  <a:cubicBezTo>
                    <a:pt x="58657" y="136984"/>
                    <a:pt x="61101" y="206216"/>
                    <a:pt x="57842" y="275447"/>
                  </a:cubicBezTo>
                  <a:cubicBezTo>
                    <a:pt x="56213" y="321059"/>
                    <a:pt x="67618" y="358525"/>
                    <a:pt x="92059" y="396806"/>
                  </a:cubicBezTo>
                  <a:cubicBezTo>
                    <a:pt x="121387" y="444047"/>
                    <a:pt x="162121" y="486400"/>
                    <a:pt x="170268" y="545043"/>
                  </a:cubicBezTo>
                  <a:cubicBezTo>
                    <a:pt x="220778" y="544229"/>
                    <a:pt x="270473" y="544229"/>
                    <a:pt x="321798" y="544229"/>
                  </a:cubicBezTo>
                  <a:close/>
                  <a:moveTo>
                    <a:pt x="358458" y="607759"/>
                  </a:moveTo>
                  <a:cubicBezTo>
                    <a:pt x="281064" y="607759"/>
                    <a:pt x="206928" y="607759"/>
                    <a:pt x="132792" y="607759"/>
                  </a:cubicBezTo>
                  <a:cubicBezTo>
                    <a:pt x="132792" y="623234"/>
                    <a:pt x="132792" y="637895"/>
                    <a:pt x="132792" y="652556"/>
                  </a:cubicBezTo>
                  <a:cubicBezTo>
                    <a:pt x="208557" y="652556"/>
                    <a:pt x="283508" y="652556"/>
                    <a:pt x="358458" y="652556"/>
                  </a:cubicBezTo>
                  <a:cubicBezTo>
                    <a:pt x="358458" y="637081"/>
                    <a:pt x="358458" y="622420"/>
                    <a:pt x="358458" y="607759"/>
                  </a:cubicBezTo>
                  <a:close/>
                </a:path>
              </a:pathLst>
            </a:custGeom>
            <a:grpFill/>
            <a:ln w="8132"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158B6E7-3D5B-D445-B1CE-E9E6F1E20302}"/>
                </a:ext>
              </a:extLst>
            </p:cNvPr>
            <p:cNvSpPr/>
            <p:nvPr/>
          </p:nvSpPr>
          <p:spPr>
            <a:xfrm>
              <a:off x="7503401" y="1064097"/>
              <a:ext cx="420736" cy="708230"/>
            </a:xfrm>
            <a:custGeom>
              <a:avLst/>
              <a:gdLst>
                <a:gd name="connsiteX0" fmla="*/ 36208 w 420736"/>
                <a:gd name="connsiteY0" fmla="*/ 539631 h 708230"/>
                <a:gd name="connsiteX1" fmla="*/ 36208 w 420736"/>
                <a:gd name="connsiteY1" fmla="*/ 418273 h 708230"/>
                <a:gd name="connsiteX2" fmla="*/ 85089 w 420736"/>
                <a:gd name="connsiteY2" fmla="*/ 300986 h 708230"/>
                <a:gd name="connsiteX3" fmla="*/ 141301 w 420736"/>
                <a:gd name="connsiteY3" fmla="*/ 244786 h 708230"/>
                <a:gd name="connsiteX4" fmla="*/ 252912 w 420736"/>
                <a:gd name="connsiteY4" fmla="*/ 202433 h 708230"/>
                <a:gd name="connsiteX5" fmla="*/ 252912 w 420736"/>
                <a:gd name="connsiteY5" fmla="*/ 120984 h 708230"/>
                <a:gd name="connsiteX6" fmla="*/ 394666 w 420736"/>
                <a:gd name="connsiteY6" fmla="*/ 1254 h 708230"/>
                <a:gd name="connsiteX7" fmla="*/ 420736 w 420736"/>
                <a:gd name="connsiteY7" fmla="*/ 31390 h 708230"/>
                <a:gd name="connsiteX8" fmla="*/ 419921 w 420736"/>
                <a:gd name="connsiteY8" fmla="*/ 344969 h 708230"/>
                <a:gd name="connsiteX9" fmla="*/ 411774 w 420736"/>
                <a:gd name="connsiteY9" fmla="*/ 371032 h 708230"/>
                <a:gd name="connsiteX10" fmla="*/ 319716 w 420736"/>
                <a:gd name="connsiteY10" fmla="*/ 520898 h 708230"/>
                <a:gd name="connsiteX11" fmla="*/ 313199 w 420736"/>
                <a:gd name="connsiteY11" fmla="*/ 538817 h 708230"/>
                <a:gd name="connsiteX12" fmla="*/ 350674 w 420736"/>
                <a:gd name="connsiteY12" fmla="*/ 587686 h 708230"/>
                <a:gd name="connsiteX13" fmla="*/ 350674 w 420736"/>
                <a:gd name="connsiteY13" fmla="*/ 674837 h 708230"/>
                <a:gd name="connsiteX14" fmla="*/ 318086 w 420736"/>
                <a:gd name="connsiteY14" fmla="*/ 708231 h 708230"/>
                <a:gd name="connsiteX15" fmla="*/ 32949 w 420736"/>
                <a:gd name="connsiteY15" fmla="*/ 708231 h 708230"/>
                <a:gd name="connsiteX16" fmla="*/ 362 w 420736"/>
                <a:gd name="connsiteY16" fmla="*/ 676466 h 708230"/>
                <a:gd name="connsiteX17" fmla="*/ 362 w 420736"/>
                <a:gd name="connsiteY17" fmla="*/ 589315 h 708230"/>
                <a:gd name="connsiteX18" fmla="*/ 36208 w 420736"/>
                <a:gd name="connsiteY18" fmla="*/ 539631 h 708230"/>
                <a:gd name="connsiteX19" fmla="*/ 361264 w 420736"/>
                <a:gd name="connsiteY19" fmla="*/ 62341 h 708230"/>
                <a:gd name="connsiteX20" fmla="*/ 314013 w 420736"/>
                <a:gd name="connsiteY20" fmla="*/ 109581 h 708230"/>
                <a:gd name="connsiteX21" fmla="*/ 314013 w 420736"/>
                <a:gd name="connsiteY21" fmla="*/ 265963 h 708230"/>
                <a:gd name="connsiteX22" fmla="*/ 287943 w 420736"/>
                <a:gd name="connsiteY22" fmla="*/ 336009 h 708230"/>
                <a:gd name="connsiteX23" fmla="*/ 218696 w 420736"/>
                <a:gd name="connsiteY23" fmla="*/ 406870 h 708230"/>
                <a:gd name="connsiteX24" fmla="*/ 171444 w 420736"/>
                <a:gd name="connsiteY24" fmla="*/ 410128 h 708230"/>
                <a:gd name="connsiteX25" fmla="*/ 176332 w 420736"/>
                <a:gd name="connsiteY25" fmla="*/ 362887 h 708230"/>
                <a:gd name="connsiteX26" fmla="*/ 234989 w 420736"/>
                <a:gd name="connsiteY26" fmla="*/ 303430 h 708230"/>
                <a:gd name="connsiteX27" fmla="*/ 239878 w 420736"/>
                <a:gd name="connsiteY27" fmla="*/ 264334 h 708230"/>
                <a:gd name="connsiteX28" fmla="*/ 199958 w 420736"/>
                <a:gd name="connsiteY28" fmla="*/ 270850 h 708230"/>
                <a:gd name="connsiteX29" fmla="*/ 123378 w 420736"/>
                <a:gd name="connsiteY29" fmla="*/ 349041 h 708230"/>
                <a:gd name="connsiteX30" fmla="*/ 103011 w 420736"/>
                <a:gd name="connsiteY30" fmla="*/ 384878 h 708230"/>
                <a:gd name="connsiteX31" fmla="*/ 95679 w 420736"/>
                <a:gd name="connsiteY31" fmla="*/ 539631 h 708230"/>
                <a:gd name="connsiteX32" fmla="*/ 247210 w 420736"/>
                <a:gd name="connsiteY32" fmla="*/ 539631 h 708230"/>
                <a:gd name="connsiteX33" fmla="*/ 267577 w 420736"/>
                <a:gd name="connsiteY33" fmla="*/ 489133 h 708230"/>
                <a:gd name="connsiteX34" fmla="*/ 342527 w 420736"/>
                <a:gd name="connsiteY34" fmla="*/ 366960 h 708230"/>
                <a:gd name="connsiteX35" fmla="*/ 360450 w 420736"/>
                <a:gd name="connsiteY35" fmla="*/ 327050 h 708230"/>
                <a:gd name="connsiteX36" fmla="*/ 361264 w 420736"/>
                <a:gd name="connsiteY36" fmla="*/ 62341 h 708230"/>
                <a:gd name="connsiteX37" fmla="*/ 63092 w 420736"/>
                <a:gd name="connsiteY37" fmla="*/ 603976 h 708230"/>
                <a:gd name="connsiteX38" fmla="*/ 63092 w 420736"/>
                <a:gd name="connsiteY38" fmla="*/ 649588 h 708230"/>
                <a:gd name="connsiteX39" fmla="*/ 287943 w 420736"/>
                <a:gd name="connsiteY39" fmla="*/ 649588 h 708230"/>
                <a:gd name="connsiteX40" fmla="*/ 287943 w 420736"/>
                <a:gd name="connsiteY40" fmla="*/ 603976 h 708230"/>
                <a:gd name="connsiteX41" fmla="*/ 63092 w 420736"/>
                <a:gd name="connsiteY41" fmla="*/ 603976 h 70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20736" h="708230">
                  <a:moveTo>
                    <a:pt x="36208" y="539631"/>
                  </a:moveTo>
                  <a:cubicBezTo>
                    <a:pt x="36208" y="498907"/>
                    <a:pt x="37023" y="458183"/>
                    <a:pt x="36208" y="418273"/>
                  </a:cubicBezTo>
                  <a:cubicBezTo>
                    <a:pt x="35393" y="371847"/>
                    <a:pt x="51687" y="332751"/>
                    <a:pt x="85089" y="300986"/>
                  </a:cubicBezTo>
                  <a:cubicBezTo>
                    <a:pt x="103826" y="283067"/>
                    <a:pt x="123378" y="264334"/>
                    <a:pt x="141301" y="244786"/>
                  </a:cubicBezTo>
                  <a:cubicBezTo>
                    <a:pt x="171444" y="213021"/>
                    <a:pt x="202402" y="186143"/>
                    <a:pt x="252912" y="202433"/>
                  </a:cubicBezTo>
                  <a:cubicBezTo>
                    <a:pt x="252912" y="173111"/>
                    <a:pt x="253727" y="147048"/>
                    <a:pt x="252912" y="120984"/>
                  </a:cubicBezTo>
                  <a:cubicBezTo>
                    <a:pt x="250468" y="39535"/>
                    <a:pt x="305866" y="-8520"/>
                    <a:pt x="394666" y="1254"/>
                  </a:cubicBezTo>
                  <a:cubicBezTo>
                    <a:pt x="410960" y="2883"/>
                    <a:pt x="420736" y="12657"/>
                    <a:pt x="420736" y="31390"/>
                  </a:cubicBezTo>
                  <a:cubicBezTo>
                    <a:pt x="419921" y="135645"/>
                    <a:pt x="420736" y="240714"/>
                    <a:pt x="419921" y="344969"/>
                  </a:cubicBezTo>
                  <a:cubicBezTo>
                    <a:pt x="419921" y="353928"/>
                    <a:pt x="416663" y="363702"/>
                    <a:pt x="411774" y="371032"/>
                  </a:cubicBezTo>
                  <a:cubicBezTo>
                    <a:pt x="381631" y="421531"/>
                    <a:pt x="350674" y="471214"/>
                    <a:pt x="319716" y="520898"/>
                  </a:cubicBezTo>
                  <a:cubicBezTo>
                    <a:pt x="316457" y="526600"/>
                    <a:pt x="314828" y="533116"/>
                    <a:pt x="313199" y="538817"/>
                  </a:cubicBezTo>
                  <a:cubicBezTo>
                    <a:pt x="346600" y="549405"/>
                    <a:pt x="350674" y="555107"/>
                    <a:pt x="350674" y="587686"/>
                  </a:cubicBezTo>
                  <a:cubicBezTo>
                    <a:pt x="350674" y="617008"/>
                    <a:pt x="350674" y="646330"/>
                    <a:pt x="350674" y="674837"/>
                  </a:cubicBezTo>
                  <a:cubicBezTo>
                    <a:pt x="350674" y="700086"/>
                    <a:pt x="342527" y="708231"/>
                    <a:pt x="318086" y="708231"/>
                  </a:cubicBezTo>
                  <a:cubicBezTo>
                    <a:pt x="222769" y="708231"/>
                    <a:pt x="128267" y="708231"/>
                    <a:pt x="32949" y="708231"/>
                  </a:cubicBezTo>
                  <a:cubicBezTo>
                    <a:pt x="10953" y="708231"/>
                    <a:pt x="362" y="698457"/>
                    <a:pt x="362" y="676466"/>
                  </a:cubicBezTo>
                  <a:cubicBezTo>
                    <a:pt x="-452" y="647144"/>
                    <a:pt x="362" y="617823"/>
                    <a:pt x="362" y="589315"/>
                  </a:cubicBezTo>
                  <a:cubicBezTo>
                    <a:pt x="-452" y="558365"/>
                    <a:pt x="5250" y="551034"/>
                    <a:pt x="36208" y="539631"/>
                  </a:cubicBezTo>
                  <a:close/>
                  <a:moveTo>
                    <a:pt x="361264" y="62341"/>
                  </a:moveTo>
                  <a:cubicBezTo>
                    <a:pt x="330307" y="65599"/>
                    <a:pt x="314013" y="81074"/>
                    <a:pt x="314013" y="109581"/>
                  </a:cubicBezTo>
                  <a:cubicBezTo>
                    <a:pt x="314013" y="161708"/>
                    <a:pt x="313199" y="213836"/>
                    <a:pt x="314013" y="265963"/>
                  </a:cubicBezTo>
                  <a:cubicBezTo>
                    <a:pt x="314828" y="293656"/>
                    <a:pt x="305866" y="316461"/>
                    <a:pt x="287943" y="336009"/>
                  </a:cubicBezTo>
                  <a:cubicBezTo>
                    <a:pt x="265132" y="360444"/>
                    <a:pt x="241507" y="384064"/>
                    <a:pt x="218696" y="406870"/>
                  </a:cubicBezTo>
                  <a:cubicBezTo>
                    <a:pt x="200773" y="423974"/>
                    <a:pt x="184479" y="424789"/>
                    <a:pt x="171444" y="410128"/>
                  </a:cubicBezTo>
                  <a:cubicBezTo>
                    <a:pt x="159224" y="397096"/>
                    <a:pt x="160854" y="379177"/>
                    <a:pt x="176332" y="362887"/>
                  </a:cubicBezTo>
                  <a:cubicBezTo>
                    <a:pt x="195885" y="343340"/>
                    <a:pt x="215437" y="323792"/>
                    <a:pt x="234989" y="303430"/>
                  </a:cubicBezTo>
                  <a:cubicBezTo>
                    <a:pt x="248024" y="290398"/>
                    <a:pt x="250468" y="271665"/>
                    <a:pt x="239878" y="264334"/>
                  </a:cubicBezTo>
                  <a:cubicBezTo>
                    <a:pt x="225213" y="252931"/>
                    <a:pt x="212178" y="258633"/>
                    <a:pt x="199958" y="270850"/>
                  </a:cubicBezTo>
                  <a:cubicBezTo>
                    <a:pt x="173889" y="296914"/>
                    <a:pt x="147819" y="322163"/>
                    <a:pt x="123378" y="349041"/>
                  </a:cubicBezTo>
                  <a:cubicBezTo>
                    <a:pt x="114417" y="358815"/>
                    <a:pt x="103826" y="372661"/>
                    <a:pt x="103011" y="384878"/>
                  </a:cubicBezTo>
                  <a:cubicBezTo>
                    <a:pt x="98938" y="436191"/>
                    <a:pt x="98123" y="488319"/>
                    <a:pt x="95679" y="539631"/>
                  </a:cubicBezTo>
                  <a:cubicBezTo>
                    <a:pt x="151077" y="539631"/>
                    <a:pt x="201588" y="539631"/>
                    <a:pt x="247210" y="539631"/>
                  </a:cubicBezTo>
                  <a:cubicBezTo>
                    <a:pt x="254542" y="520898"/>
                    <a:pt x="258615" y="503794"/>
                    <a:pt x="267577" y="489133"/>
                  </a:cubicBezTo>
                  <a:cubicBezTo>
                    <a:pt x="292017" y="447594"/>
                    <a:pt x="318086" y="407684"/>
                    <a:pt x="342527" y="366960"/>
                  </a:cubicBezTo>
                  <a:cubicBezTo>
                    <a:pt x="349859" y="354742"/>
                    <a:pt x="360450" y="340896"/>
                    <a:pt x="360450" y="327050"/>
                  </a:cubicBezTo>
                  <a:cubicBezTo>
                    <a:pt x="362079" y="239899"/>
                    <a:pt x="361264" y="151935"/>
                    <a:pt x="361264" y="62341"/>
                  </a:cubicBezTo>
                  <a:close/>
                  <a:moveTo>
                    <a:pt x="63092" y="603976"/>
                  </a:moveTo>
                  <a:cubicBezTo>
                    <a:pt x="63092" y="621080"/>
                    <a:pt x="63092" y="634927"/>
                    <a:pt x="63092" y="649588"/>
                  </a:cubicBezTo>
                  <a:cubicBezTo>
                    <a:pt x="138857" y="649588"/>
                    <a:pt x="212993" y="649588"/>
                    <a:pt x="287943" y="649588"/>
                  </a:cubicBezTo>
                  <a:cubicBezTo>
                    <a:pt x="287943" y="634112"/>
                    <a:pt x="287943" y="619451"/>
                    <a:pt x="287943" y="603976"/>
                  </a:cubicBezTo>
                  <a:cubicBezTo>
                    <a:pt x="212178" y="603976"/>
                    <a:pt x="138043" y="603976"/>
                    <a:pt x="63092" y="603976"/>
                  </a:cubicBezTo>
                  <a:close/>
                </a:path>
              </a:pathLst>
            </a:custGeom>
            <a:grpFill/>
            <a:ln w="8132"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1CC243C5-D9D9-924D-AA5B-9113FEF39988}"/>
                </a:ext>
              </a:extLst>
            </p:cNvPr>
            <p:cNvSpPr/>
            <p:nvPr/>
          </p:nvSpPr>
          <p:spPr>
            <a:xfrm>
              <a:off x="7285367" y="848286"/>
              <a:ext cx="351362" cy="383832"/>
            </a:xfrm>
            <a:custGeom>
              <a:avLst/>
              <a:gdLst>
                <a:gd name="connsiteX0" fmla="*/ 88863 w 351362"/>
                <a:gd name="connsiteY0" fmla="*/ 182043 h 383832"/>
                <a:gd name="connsiteX1" fmla="*/ 106786 w 351362"/>
                <a:gd name="connsiteY1" fmla="*/ 20774 h 383832"/>
                <a:gd name="connsiteX2" fmla="*/ 247725 w 351362"/>
                <a:gd name="connsiteY2" fmla="*/ 23217 h 383832"/>
                <a:gd name="connsiteX3" fmla="*/ 267277 w 351362"/>
                <a:gd name="connsiteY3" fmla="*/ 173083 h 383832"/>
                <a:gd name="connsiteX4" fmla="*/ 318602 w 351362"/>
                <a:gd name="connsiteY4" fmla="*/ 234984 h 383832"/>
                <a:gd name="connsiteX5" fmla="*/ 351189 w 351362"/>
                <a:gd name="connsiteY5" fmla="*/ 349013 h 383832"/>
                <a:gd name="connsiteX6" fmla="*/ 316158 w 351362"/>
                <a:gd name="connsiteY6" fmla="*/ 383221 h 383832"/>
                <a:gd name="connsiteX7" fmla="*/ 35094 w 351362"/>
                <a:gd name="connsiteY7" fmla="*/ 383221 h 383832"/>
                <a:gd name="connsiteX8" fmla="*/ 63 w 351362"/>
                <a:gd name="connsiteY8" fmla="*/ 346569 h 383832"/>
                <a:gd name="connsiteX9" fmla="*/ 88863 w 351362"/>
                <a:gd name="connsiteY9" fmla="*/ 182043 h 383832"/>
                <a:gd name="connsiteX10" fmla="*/ 62793 w 351362"/>
                <a:gd name="connsiteY10" fmla="*/ 321320 h 383832"/>
                <a:gd name="connsiteX11" fmla="*/ 286829 w 351362"/>
                <a:gd name="connsiteY11" fmla="*/ 321320 h 383832"/>
                <a:gd name="connsiteX12" fmla="*/ 179292 w 351362"/>
                <a:gd name="connsiteY12" fmla="*/ 220324 h 383832"/>
                <a:gd name="connsiteX13" fmla="*/ 62793 w 351362"/>
                <a:gd name="connsiteY13" fmla="*/ 321320 h 383832"/>
                <a:gd name="connsiteX14" fmla="*/ 177662 w 351362"/>
                <a:gd name="connsiteY14" fmla="*/ 59869 h 383832"/>
                <a:gd name="connsiteX15" fmla="*/ 126338 w 351362"/>
                <a:gd name="connsiteY15" fmla="*/ 107110 h 383832"/>
                <a:gd name="connsiteX16" fmla="*/ 173589 w 351362"/>
                <a:gd name="connsiteY16" fmla="*/ 158422 h 383832"/>
                <a:gd name="connsiteX17" fmla="*/ 224914 w 351362"/>
                <a:gd name="connsiteY17" fmla="*/ 111182 h 383832"/>
                <a:gd name="connsiteX18" fmla="*/ 177662 w 351362"/>
                <a:gd name="connsiteY18" fmla="*/ 59869 h 38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1362" h="383832">
                  <a:moveTo>
                    <a:pt x="88863" y="182043"/>
                  </a:moveTo>
                  <a:cubicBezTo>
                    <a:pt x="52202" y="110368"/>
                    <a:pt x="58720" y="61498"/>
                    <a:pt x="106786" y="20774"/>
                  </a:cubicBezTo>
                  <a:cubicBezTo>
                    <a:pt x="139373" y="-6919"/>
                    <a:pt x="214323" y="-7733"/>
                    <a:pt x="247725" y="23217"/>
                  </a:cubicBezTo>
                  <a:cubicBezTo>
                    <a:pt x="293347" y="63942"/>
                    <a:pt x="299050" y="113625"/>
                    <a:pt x="267277" y="173083"/>
                  </a:cubicBezTo>
                  <a:cubicBezTo>
                    <a:pt x="285200" y="195074"/>
                    <a:pt x="303123" y="214622"/>
                    <a:pt x="318602" y="234984"/>
                  </a:cubicBezTo>
                  <a:cubicBezTo>
                    <a:pt x="343042" y="269193"/>
                    <a:pt x="352818" y="307474"/>
                    <a:pt x="351189" y="349013"/>
                  </a:cubicBezTo>
                  <a:cubicBezTo>
                    <a:pt x="350374" y="370190"/>
                    <a:pt x="337339" y="383221"/>
                    <a:pt x="316158" y="383221"/>
                  </a:cubicBezTo>
                  <a:cubicBezTo>
                    <a:pt x="222470" y="384036"/>
                    <a:pt x="128782" y="384036"/>
                    <a:pt x="35094" y="383221"/>
                  </a:cubicBezTo>
                  <a:cubicBezTo>
                    <a:pt x="13098" y="383221"/>
                    <a:pt x="877" y="369375"/>
                    <a:pt x="63" y="346569"/>
                  </a:cubicBezTo>
                  <a:cubicBezTo>
                    <a:pt x="-1567" y="275709"/>
                    <a:pt x="28576" y="221138"/>
                    <a:pt x="88863" y="182043"/>
                  </a:cubicBezTo>
                  <a:close/>
                  <a:moveTo>
                    <a:pt x="62793" y="321320"/>
                  </a:moveTo>
                  <a:cubicBezTo>
                    <a:pt x="137743" y="321320"/>
                    <a:pt x="212694" y="321320"/>
                    <a:pt x="286829" y="321320"/>
                  </a:cubicBezTo>
                  <a:cubicBezTo>
                    <a:pt x="284385" y="267564"/>
                    <a:pt x="235505" y="221138"/>
                    <a:pt x="179292" y="220324"/>
                  </a:cubicBezTo>
                  <a:cubicBezTo>
                    <a:pt x="121450" y="219509"/>
                    <a:pt x="70125" y="259419"/>
                    <a:pt x="62793" y="321320"/>
                  </a:cubicBezTo>
                  <a:close/>
                  <a:moveTo>
                    <a:pt x="177662" y="59869"/>
                  </a:moveTo>
                  <a:cubicBezTo>
                    <a:pt x="146705" y="59055"/>
                    <a:pt x="127153" y="77788"/>
                    <a:pt x="126338" y="107110"/>
                  </a:cubicBezTo>
                  <a:cubicBezTo>
                    <a:pt x="125523" y="137246"/>
                    <a:pt x="144261" y="158422"/>
                    <a:pt x="173589" y="158422"/>
                  </a:cubicBezTo>
                  <a:cubicBezTo>
                    <a:pt x="203732" y="159237"/>
                    <a:pt x="224099" y="140504"/>
                    <a:pt x="224914" y="111182"/>
                  </a:cubicBezTo>
                  <a:cubicBezTo>
                    <a:pt x="225729" y="81046"/>
                    <a:pt x="206991" y="60684"/>
                    <a:pt x="177662" y="59869"/>
                  </a:cubicBezTo>
                  <a:close/>
                </a:path>
              </a:pathLst>
            </a:custGeom>
            <a:grpFill/>
            <a:ln w="8132" cap="flat">
              <a:noFill/>
              <a:prstDash val="solid"/>
              <a:miter/>
            </a:ln>
          </p:spPr>
          <p:txBody>
            <a:bodyPr rtlCol="0" anchor="ctr"/>
            <a:lstStyle/>
            <a:p>
              <a:endParaRPr lang="en-US"/>
            </a:p>
          </p:txBody>
        </p:sp>
      </p:grpSp>
      <p:grpSp>
        <p:nvGrpSpPr>
          <p:cNvPr id="64" name="Group 63">
            <a:extLst>
              <a:ext uri="{FF2B5EF4-FFF2-40B4-BE49-F238E27FC236}">
                <a16:creationId xmlns:a16="http://schemas.microsoft.com/office/drawing/2014/main" id="{646BD3CA-DF09-6D4C-8807-E24CA6EC31C1}"/>
              </a:ext>
            </a:extLst>
          </p:cNvPr>
          <p:cNvGrpSpPr/>
          <p:nvPr/>
        </p:nvGrpSpPr>
        <p:grpSpPr>
          <a:xfrm>
            <a:off x="9815584" y="4877224"/>
            <a:ext cx="1141183" cy="748666"/>
            <a:chOff x="6636823" y="3557743"/>
            <a:chExt cx="923062" cy="605569"/>
          </a:xfrm>
          <a:solidFill>
            <a:srgbClr val="93C23D"/>
          </a:solidFill>
        </p:grpSpPr>
        <p:sp>
          <p:nvSpPr>
            <p:cNvPr id="65" name="Freeform 64">
              <a:extLst>
                <a:ext uri="{FF2B5EF4-FFF2-40B4-BE49-F238E27FC236}">
                  <a16:creationId xmlns:a16="http://schemas.microsoft.com/office/drawing/2014/main" id="{5E6C99BA-4D59-E443-973F-1D7AC45332D9}"/>
                </a:ext>
              </a:extLst>
            </p:cNvPr>
            <p:cNvSpPr/>
            <p:nvPr/>
          </p:nvSpPr>
          <p:spPr>
            <a:xfrm>
              <a:off x="7102901" y="3649418"/>
              <a:ext cx="456984" cy="509553"/>
            </a:xfrm>
            <a:custGeom>
              <a:avLst/>
              <a:gdLst>
                <a:gd name="connsiteX0" fmla="*/ 265626 w 456984"/>
                <a:gd name="connsiteY0" fmla="*/ 146916 h 509553"/>
                <a:gd name="connsiteX1" fmla="*/ 272958 w 456984"/>
                <a:gd name="connsiteY1" fmla="*/ 146102 h 509553"/>
                <a:gd name="connsiteX2" fmla="*/ 365831 w 456984"/>
                <a:gd name="connsiteY2" fmla="*/ 161577 h 509553"/>
                <a:gd name="connsiteX3" fmla="*/ 400048 w 456984"/>
                <a:gd name="connsiteY3" fmla="*/ 196600 h 509553"/>
                <a:gd name="connsiteX4" fmla="*/ 395974 w 456984"/>
                <a:gd name="connsiteY4" fmla="*/ 201487 h 509553"/>
                <a:gd name="connsiteX5" fmla="*/ 420415 w 456984"/>
                <a:gd name="connsiteY5" fmla="*/ 201487 h 509553"/>
                <a:gd name="connsiteX6" fmla="*/ 456260 w 456984"/>
                <a:gd name="connsiteY6" fmla="*/ 240583 h 509553"/>
                <a:gd name="connsiteX7" fmla="*/ 456260 w 456984"/>
                <a:gd name="connsiteY7" fmla="*/ 401037 h 509553"/>
                <a:gd name="connsiteX8" fmla="*/ 411453 w 456984"/>
                <a:gd name="connsiteY8" fmla="*/ 505292 h 509553"/>
                <a:gd name="connsiteX9" fmla="*/ 388642 w 456984"/>
                <a:gd name="connsiteY9" fmla="*/ 507735 h 509553"/>
                <a:gd name="connsiteX10" fmla="*/ 388642 w 456984"/>
                <a:gd name="connsiteY10" fmla="*/ 486558 h 509553"/>
                <a:gd name="connsiteX11" fmla="*/ 427747 w 456984"/>
                <a:gd name="connsiteY11" fmla="*/ 336692 h 509553"/>
                <a:gd name="connsiteX12" fmla="*/ 426932 w 456984"/>
                <a:gd name="connsiteY12" fmla="*/ 251171 h 509553"/>
                <a:gd name="connsiteX13" fmla="*/ 413897 w 456984"/>
                <a:gd name="connsiteY13" fmla="*/ 232438 h 509553"/>
                <a:gd name="connsiteX14" fmla="*/ 396789 w 456984"/>
                <a:gd name="connsiteY14" fmla="*/ 250356 h 509553"/>
                <a:gd name="connsiteX15" fmla="*/ 395160 w 456984"/>
                <a:gd name="connsiteY15" fmla="*/ 282936 h 509553"/>
                <a:gd name="connsiteX16" fmla="*/ 380495 w 456984"/>
                <a:gd name="connsiteY16" fmla="*/ 305742 h 509553"/>
                <a:gd name="connsiteX17" fmla="*/ 364202 w 456984"/>
                <a:gd name="connsiteY17" fmla="*/ 283750 h 509553"/>
                <a:gd name="connsiteX18" fmla="*/ 363387 w 456984"/>
                <a:gd name="connsiteY18" fmla="*/ 210446 h 509553"/>
                <a:gd name="connsiteX19" fmla="*/ 347094 w 456984"/>
                <a:gd name="connsiteY19" fmla="*/ 188455 h 509553"/>
                <a:gd name="connsiteX20" fmla="*/ 331615 w 456984"/>
                <a:gd name="connsiteY20" fmla="*/ 212075 h 509553"/>
                <a:gd name="connsiteX21" fmla="*/ 329985 w 456984"/>
                <a:gd name="connsiteY21" fmla="*/ 270719 h 509553"/>
                <a:gd name="connsiteX22" fmla="*/ 316136 w 456984"/>
                <a:gd name="connsiteY22" fmla="*/ 291895 h 509553"/>
                <a:gd name="connsiteX23" fmla="*/ 299027 w 456984"/>
                <a:gd name="connsiteY23" fmla="*/ 270719 h 509553"/>
                <a:gd name="connsiteX24" fmla="*/ 297398 w 456984"/>
                <a:gd name="connsiteY24" fmla="*/ 199858 h 509553"/>
                <a:gd name="connsiteX25" fmla="*/ 283549 w 456984"/>
                <a:gd name="connsiteY25" fmla="*/ 177052 h 509553"/>
                <a:gd name="connsiteX26" fmla="*/ 266440 w 456984"/>
                <a:gd name="connsiteY26" fmla="*/ 199858 h 509553"/>
                <a:gd name="connsiteX27" fmla="*/ 265626 w 456984"/>
                <a:gd name="connsiteY27" fmla="*/ 278863 h 509553"/>
                <a:gd name="connsiteX28" fmla="*/ 250961 w 456984"/>
                <a:gd name="connsiteY28" fmla="*/ 300855 h 509553"/>
                <a:gd name="connsiteX29" fmla="*/ 233039 w 456984"/>
                <a:gd name="connsiteY29" fmla="*/ 278049 h 509553"/>
                <a:gd name="connsiteX30" fmla="*/ 233039 w 456984"/>
                <a:gd name="connsiteY30" fmla="*/ 155876 h 509553"/>
                <a:gd name="connsiteX31" fmla="*/ 233039 w 456984"/>
                <a:gd name="connsiteY31" fmla="*/ 49992 h 509553"/>
                <a:gd name="connsiteX32" fmla="*/ 220004 w 456984"/>
                <a:gd name="connsiteY32" fmla="*/ 32073 h 509553"/>
                <a:gd name="connsiteX33" fmla="*/ 201266 w 456984"/>
                <a:gd name="connsiteY33" fmla="*/ 48363 h 509553"/>
                <a:gd name="connsiteX34" fmla="*/ 200452 w 456984"/>
                <a:gd name="connsiteY34" fmla="*/ 64653 h 509553"/>
                <a:gd name="connsiteX35" fmla="*/ 201266 w 456984"/>
                <a:gd name="connsiteY35" fmla="*/ 321217 h 509553"/>
                <a:gd name="connsiteX36" fmla="*/ 136907 w 456984"/>
                <a:gd name="connsiteY36" fmla="*/ 387191 h 509553"/>
                <a:gd name="connsiteX37" fmla="*/ 61956 w 456984"/>
                <a:gd name="connsiteY37" fmla="*/ 387191 h 509553"/>
                <a:gd name="connsiteX38" fmla="*/ 34257 w 456984"/>
                <a:gd name="connsiteY38" fmla="*/ 407553 h 509553"/>
                <a:gd name="connsiteX39" fmla="*/ 61142 w 456984"/>
                <a:gd name="connsiteY39" fmla="*/ 430359 h 509553"/>
                <a:gd name="connsiteX40" fmla="*/ 193119 w 456984"/>
                <a:gd name="connsiteY40" fmla="*/ 467825 h 509553"/>
                <a:gd name="connsiteX41" fmla="*/ 242000 w 456984"/>
                <a:gd name="connsiteY41" fmla="*/ 477599 h 509553"/>
                <a:gd name="connsiteX42" fmla="*/ 263996 w 456984"/>
                <a:gd name="connsiteY42" fmla="*/ 493889 h 509553"/>
                <a:gd name="connsiteX43" fmla="*/ 241185 w 456984"/>
                <a:gd name="connsiteY43" fmla="*/ 509364 h 509553"/>
                <a:gd name="connsiteX44" fmla="*/ 158903 w 456984"/>
                <a:gd name="connsiteY44" fmla="*/ 485744 h 509553"/>
                <a:gd name="connsiteX45" fmla="*/ 70103 w 456984"/>
                <a:gd name="connsiteY45" fmla="*/ 462938 h 509553"/>
                <a:gd name="connsiteX46" fmla="*/ 17964 w 456984"/>
                <a:gd name="connsiteY46" fmla="*/ 446648 h 509553"/>
                <a:gd name="connsiteX47" fmla="*/ 3299 w 456984"/>
                <a:gd name="connsiteY47" fmla="*/ 393707 h 509553"/>
                <a:gd name="connsiteX48" fmla="*/ 55439 w 456984"/>
                <a:gd name="connsiteY48" fmla="*/ 355426 h 509553"/>
                <a:gd name="connsiteX49" fmla="*/ 126316 w 456984"/>
                <a:gd name="connsiteY49" fmla="*/ 355426 h 509553"/>
                <a:gd name="connsiteX50" fmla="*/ 167050 w 456984"/>
                <a:gd name="connsiteY50" fmla="*/ 315515 h 509553"/>
                <a:gd name="connsiteX51" fmla="*/ 167050 w 456984"/>
                <a:gd name="connsiteY51" fmla="*/ 57323 h 509553"/>
                <a:gd name="connsiteX52" fmla="*/ 222448 w 456984"/>
                <a:gd name="connsiteY52" fmla="*/ 308 h 509553"/>
                <a:gd name="connsiteX53" fmla="*/ 263996 w 456984"/>
                <a:gd name="connsiteY53" fmla="*/ 45105 h 509553"/>
                <a:gd name="connsiteX54" fmla="*/ 265626 w 456984"/>
                <a:gd name="connsiteY54" fmla="*/ 146916 h 50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6984" h="509553">
                  <a:moveTo>
                    <a:pt x="265626" y="146916"/>
                  </a:moveTo>
                  <a:cubicBezTo>
                    <a:pt x="268884" y="146102"/>
                    <a:pt x="271328" y="146102"/>
                    <a:pt x="272958" y="146102"/>
                  </a:cubicBezTo>
                  <a:cubicBezTo>
                    <a:pt x="303916" y="152618"/>
                    <a:pt x="335688" y="155061"/>
                    <a:pt x="365831" y="161577"/>
                  </a:cubicBezTo>
                  <a:cubicBezTo>
                    <a:pt x="378866" y="164835"/>
                    <a:pt x="388642" y="184383"/>
                    <a:pt x="400048" y="196600"/>
                  </a:cubicBezTo>
                  <a:cubicBezTo>
                    <a:pt x="398418" y="198229"/>
                    <a:pt x="397604" y="199858"/>
                    <a:pt x="395974" y="201487"/>
                  </a:cubicBezTo>
                  <a:cubicBezTo>
                    <a:pt x="404121" y="201487"/>
                    <a:pt x="412268" y="200673"/>
                    <a:pt x="420415" y="201487"/>
                  </a:cubicBezTo>
                  <a:cubicBezTo>
                    <a:pt x="439967" y="203116"/>
                    <a:pt x="456260" y="221035"/>
                    <a:pt x="456260" y="240583"/>
                  </a:cubicBezTo>
                  <a:cubicBezTo>
                    <a:pt x="456260" y="294339"/>
                    <a:pt x="457890" y="348095"/>
                    <a:pt x="456260" y="401037"/>
                  </a:cubicBezTo>
                  <a:cubicBezTo>
                    <a:pt x="454631" y="440947"/>
                    <a:pt x="435893" y="474341"/>
                    <a:pt x="411453" y="505292"/>
                  </a:cubicBezTo>
                  <a:cubicBezTo>
                    <a:pt x="408194" y="509364"/>
                    <a:pt x="395974" y="506920"/>
                    <a:pt x="388642" y="507735"/>
                  </a:cubicBezTo>
                  <a:cubicBezTo>
                    <a:pt x="388642" y="500405"/>
                    <a:pt x="384569" y="490631"/>
                    <a:pt x="388642" y="486558"/>
                  </a:cubicBezTo>
                  <a:cubicBezTo>
                    <a:pt x="422859" y="441761"/>
                    <a:pt x="430191" y="391263"/>
                    <a:pt x="427747" y="336692"/>
                  </a:cubicBezTo>
                  <a:cubicBezTo>
                    <a:pt x="426932" y="308185"/>
                    <a:pt x="428561" y="279678"/>
                    <a:pt x="426932" y="251171"/>
                  </a:cubicBezTo>
                  <a:cubicBezTo>
                    <a:pt x="426932" y="244655"/>
                    <a:pt x="417970" y="238954"/>
                    <a:pt x="413897" y="232438"/>
                  </a:cubicBezTo>
                  <a:cubicBezTo>
                    <a:pt x="408194" y="238139"/>
                    <a:pt x="398418" y="243026"/>
                    <a:pt x="396789" y="250356"/>
                  </a:cubicBezTo>
                  <a:cubicBezTo>
                    <a:pt x="393530" y="260130"/>
                    <a:pt x="397604" y="272348"/>
                    <a:pt x="395160" y="282936"/>
                  </a:cubicBezTo>
                  <a:cubicBezTo>
                    <a:pt x="392715" y="291081"/>
                    <a:pt x="385383" y="298411"/>
                    <a:pt x="380495" y="305742"/>
                  </a:cubicBezTo>
                  <a:cubicBezTo>
                    <a:pt x="374793" y="298411"/>
                    <a:pt x="365016" y="291081"/>
                    <a:pt x="364202" y="283750"/>
                  </a:cubicBezTo>
                  <a:cubicBezTo>
                    <a:pt x="361758" y="259316"/>
                    <a:pt x="362572" y="234881"/>
                    <a:pt x="363387" y="210446"/>
                  </a:cubicBezTo>
                  <a:cubicBezTo>
                    <a:pt x="363387" y="198229"/>
                    <a:pt x="360128" y="186012"/>
                    <a:pt x="347094" y="188455"/>
                  </a:cubicBezTo>
                  <a:cubicBezTo>
                    <a:pt x="340576" y="189270"/>
                    <a:pt x="332429" y="203116"/>
                    <a:pt x="331615" y="212075"/>
                  </a:cubicBezTo>
                  <a:cubicBezTo>
                    <a:pt x="329171" y="231623"/>
                    <a:pt x="332429" y="251171"/>
                    <a:pt x="329985" y="270719"/>
                  </a:cubicBezTo>
                  <a:cubicBezTo>
                    <a:pt x="329171" y="278049"/>
                    <a:pt x="321024" y="284565"/>
                    <a:pt x="316136" y="291895"/>
                  </a:cubicBezTo>
                  <a:cubicBezTo>
                    <a:pt x="310433" y="284565"/>
                    <a:pt x="299842" y="278049"/>
                    <a:pt x="299027" y="270719"/>
                  </a:cubicBezTo>
                  <a:cubicBezTo>
                    <a:pt x="296583" y="247098"/>
                    <a:pt x="299027" y="223478"/>
                    <a:pt x="297398" y="199858"/>
                  </a:cubicBezTo>
                  <a:cubicBezTo>
                    <a:pt x="296583" y="191713"/>
                    <a:pt x="288437" y="184383"/>
                    <a:pt x="283549" y="177052"/>
                  </a:cubicBezTo>
                  <a:cubicBezTo>
                    <a:pt x="277846" y="184383"/>
                    <a:pt x="267255" y="191713"/>
                    <a:pt x="266440" y="199858"/>
                  </a:cubicBezTo>
                  <a:cubicBezTo>
                    <a:pt x="263996" y="225922"/>
                    <a:pt x="265626" y="252800"/>
                    <a:pt x="265626" y="278863"/>
                  </a:cubicBezTo>
                  <a:cubicBezTo>
                    <a:pt x="265626" y="290267"/>
                    <a:pt x="264811" y="300855"/>
                    <a:pt x="250961" y="300855"/>
                  </a:cubicBezTo>
                  <a:cubicBezTo>
                    <a:pt x="237927" y="300855"/>
                    <a:pt x="233039" y="291081"/>
                    <a:pt x="233039" y="278049"/>
                  </a:cubicBezTo>
                  <a:cubicBezTo>
                    <a:pt x="233039" y="237325"/>
                    <a:pt x="233039" y="196600"/>
                    <a:pt x="233039" y="155876"/>
                  </a:cubicBezTo>
                  <a:cubicBezTo>
                    <a:pt x="233039" y="120853"/>
                    <a:pt x="233039" y="85015"/>
                    <a:pt x="233039" y="49992"/>
                  </a:cubicBezTo>
                  <a:cubicBezTo>
                    <a:pt x="233039" y="40218"/>
                    <a:pt x="230595" y="30444"/>
                    <a:pt x="220004" y="32073"/>
                  </a:cubicBezTo>
                  <a:cubicBezTo>
                    <a:pt x="212672" y="33702"/>
                    <a:pt x="206154" y="41847"/>
                    <a:pt x="201266" y="48363"/>
                  </a:cubicBezTo>
                  <a:cubicBezTo>
                    <a:pt x="198822" y="51621"/>
                    <a:pt x="200452" y="58951"/>
                    <a:pt x="200452" y="64653"/>
                  </a:cubicBezTo>
                  <a:cubicBezTo>
                    <a:pt x="200452" y="150174"/>
                    <a:pt x="198822" y="235696"/>
                    <a:pt x="201266" y="321217"/>
                  </a:cubicBezTo>
                  <a:cubicBezTo>
                    <a:pt x="202081" y="355426"/>
                    <a:pt x="171123" y="388820"/>
                    <a:pt x="136907" y="387191"/>
                  </a:cubicBezTo>
                  <a:cubicBezTo>
                    <a:pt x="111651" y="386376"/>
                    <a:pt x="86397" y="387191"/>
                    <a:pt x="61956" y="387191"/>
                  </a:cubicBezTo>
                  <a:cubicBezTo>
                    <a:pt x="48107" y="387191"/>
                    <a:pt x="35887" y="390449"/>
                    <a:pt x="34257" y="407553"/>
                  </a:cubicBezTo>
                  <a:cubicBezTo>
                    <a:pt x="32628" y="427101"/>
                    <a:pt x="47292" y="431173"/>
                    <a:pt x="61142" y="430359"/>
                  </a:cubicBezTo>
                  <a:cubicBezTo>
                    <a:pt x="109208" y="427915"/>
                    <a:pt x="152385" y="441761"/>
                    <a:pt x="193119" y="467825"/>
                  </a:cubicBezTo>
                  <a:cubicBezTo>
                    <a:pt x="206154" y="475970"/>
                    <a:pt x="225706" y="475970"/>
                    <a:pt x="242000" y="477599"/>
                  </a:cubicBezTo>
                  <a:cubicBezTo>
                    <a:pt x="253406" y="479228"/>
                    <a:pt x="266440" y="480042"/>
                    <a:pt x="263996" y="493889"/>
                  </a:cubicBezTo>
                  <a:cubicBezTo>
                    <a:pt x="263182" y="500405"/>
                    <a:pt x="249332" y="509364"/>
                    <a:pt x="241185" y="509364"/>
                  </a:cubicBezTo>
                  <a:cubicBezTo>
                    <a:pt x="211857" y="510993"/>
                    <a:pt x="183343" y="502034"/>
                    <a:pt x="158903" y="485744"/>
                  </a:cubicBezTo>
                  <a:cubicBezTo>
                    <a:pt x="132018" y="467825"/>
                    <a:pt x="101875" y="465382"/>
                    <a:pt x="70103" y="462938"/>
                  </a:cubicBezTo>
                  <a:cubicBezTo>
                    <a:pt x="52180" y="462124"/>
                    <a:pt x="32628" y="456422"/>
                    <a:pt x="17964" y="446648"/>
                  </a:cubicBezTo>
                  <a:cubicBezTo>
                    <a:pt x="855" y="435246"/>
                    <a:pt x="-4033" y="414069"/>
                    <a:pt x="3299" y="393707"/>
                  </a:cubicBezTo>
                  <a:cubicBezTo>
                    <a:pt x="12261" y="370086"/>
                    <a:pt x="30998" y="357055"/>
                    <a:pt x="55439" y="355426"/>
                  </a:cubicBezTo>
                  <a:cubicBezTo>
                    <a:pt x="79064" y="354611"/>
                    <a:pt x="102690" y="355426"/>
                    <a:pt x="126316" y="355426"/>
                  </a:cubicBezTo>
                  <a:cubicBezTo>
                    <a:pt x="160532" y="355426"/>
                    <a:pt x="167050" y="348910"/>
                    <a:pt x="167050" y="315515"/>
                  </a:cubicBezTo>
                  <a:cubicBezTo>
                    <a:pt x="167050" y="229180"/>
                    <a:pt x="167050" y="142844"/>
                    <a:pt x="167050" y="57323"/>
                  </a:cubicBezTo>
                  <a:cubicBezTo>
                    <a:pt x="167050" y="19856"/>
                    <a:pt x="190675" y="-2950"/>
                    <a:pt x="222448" y="308"/>
                  </a:cubicBezTo>
                  <a:cubicBezTo>
                    <a:pt x="246073" y="2752"/>
                    <a:pt x="263182" y="21485"/>
                    <a:pt x="263996" y="45105"/>
                  </a:cubicBezTo>
                  <a:cubicBezTo>
                    <a:pt x="265626" y="79314"/>
                    <a:pt x="265626" y="112708"/>
                    <a:pt x="265626" y="146916"/>
                  </a:cubicBezTo>
                  <a:close/>
                </a:path>
              </a:pathLst>
            </a:custGeom>
            <a:grpFill/>
            <a:ln w="813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037F335-B579-FA43-B1A1-234ACE6CFE94}"/>
                </a:ext>
              </a:extLst>
            </p:cNvPr>
            <p:cNvSpPr/>
            <p:nvPr/>
          </p:nvSpPr>
          <p:spPr>
            <a:xfrm>
              <a:off x="6636823" y="3648912"/>
              <a:ext cx="457942" cy="514400"/>
            </a:xfrm>
            <a:custGeom>
              <a:avLst/>
              <a:gdLst>
                <a:gd name="connsiteX0" fmla="*/ 62853 w 457942"/>
                <a:gd name="connsiteY0" fmla="*/ 201993 h 514400"/>
                <a:gd name="connsiteX1" fmla="*/ 132101 w 457942"/>
                <a:gd name="connsiteY1" fmla="*/ 160455 h 514400"/>
                <a:gd name="connsiteX2" fmla="*/ 146765 w 457942"/>
                <a:gd name="connsiteY2" fmla="*/ 157196 h 514400"/>
                <a:gd name="connsiteX3" fmla="*/ 193202 w 457942"/>
                <a:gd name="connsiteY3" fmla="*/ 140907 h 514400"/>
                <a:gd name="connsiteX4" fmla="*/ 192387 w 457942"/>
                <a:gd name="connsiteY4" fmla="*/ 55385 h 514400"/>
                <a:gd name="connsiteX5" fmla="*/ 241268 w 457942"/>
                <a:gd name="connsiteY5" fmla="*/ 0 h 514400"/>
                <a:gd name="connsiteX6" fmla="*/ 290148 w 457942"/>
                <a:gd name="connsiteY6" fmla="*/ 56200 h 514400"/>
                <a:gd name="connsiteX7" fmla="*/ 290148 w 457942"/>
                <a:gd name="connsiteY7" fmla="*/ 304619 h 514400"/>
                <a:gd name="connsiteX8" fmla="*/ 290148 w 457942"/>
                <a:gd name="connsiteY8" fmla="*/ 324981 h 514400"/>
                <a:gd name="connsiteX9" fmla="*/ 321106 w 457942"/>
                <a:gd name="connsiteY9" fmla="*/ 355932 h 514400"/>
                <a:gd name="connsiteX10" fmla="*/ 400130 w 457942"/>
                <a:gd name="connsiteY10" fmla="*/ 356746 h 514400"/>
                <a:gd name="connsiteX11" fmla="*/ 453899 w 457942"/>
                <a:gd name="connsiteY11" fmla="*/ 393398 h 514400"/>
                <a:gd name="connsiteX12" fmla="*/ 440864 w 457942"/>
                <a:gd name="connsiteY12" fmla="*/ 447155 h 514400"/>
                <a:gd name="connsiteX13" fmla="*/ 392798 w 457942"/>
                <a:gd name="connsiteY13" fmla="*/ 464259 h 514400"/>
                <a:gd name="connsiteX14" fmla="*/ 285260 w 457942"/>
                <a:gd name="connsiteY14" fmla="*/ 493581 h 514400"/>
                <a:gd name="connsiteX15" fmla="*/ 211939 w 457942"/>
                <a:gd name="connsiteY15" fmla="*/ 510685 h 514400"/>
                <a:gd name="connsiteX16" fmla="*/ 192387 w 457942"/>
                <a:gd name="connsiteY16" fmla="*/ 494395 h 514400"/>
                <a:gd name="connsiteX17" fmla="*/ 212754 w 457942"/>
                <a:gd name="connsiteY17" fmla="*/ 479734 h 514400"/>
                <a:gd name="connsiteX18" fmla="*/ 286890 w 457942"/>
                <a:gd name="connsiteY18" fmla="*/ 456929 h 514400"/>
                <a:gd name="connsiteX19" fmla="*/ 387910 w 457942"/>
                <a:gd name="connsiteY19" fmla="*/ 431679 h 514400"/>
                <a:gd name="connsiteX20" fmla="*/ 405833 w 457942"/>
                <a:gd name="connsiteY20" fmla="*/ 430050 h 514400"/>
                <a:gd name="connsiteX21" fmla="*/ 422941 w 457942"/>
                <a:gd name="connsiteY21" fmla="*/ 408059 h 514400"/>
                <a:gd name="connsiteX22" fmla="*/ 401759 w 457942"/>
                <a:gd name="connsiteY22" fmla="*/ 389326 h 514400"/>
                <a:gd name="connsiteX23" fmla="*/ 326809 w 457942"/>
                <a:gd name="connsiteY23" fmla="*/ 388512 h 514400"/>
                <a:gd name="connsiteX24" fmla="*/ 256746 w 457942"/>
                <a:gd name="connsiteY24" fmla="*/ 317651 h 514400"/>
                <a:gd name="connsiteX25" fmla="*/ 257561 w 457942"/>
                <a:gd name="connsiteY25" fmla="*/ 65159 h 514400"/>
                <a:gd name="connsiteX26" fmla="*/ 256746 w 457942"/>
                <a:gd name="connsiteY26" fmla="*/ 47240 h 514400"/>
                <a:gd name="connsiteX27" fmla="*/ 238009 w 457942"/>
                <a:gd name="connsiteY27" fmla="*/ 34209 h 514400"/>
                <a:gd name="connsiteX28" fmla="*/ 225789 w 457942"/>
                <a:gd name="connsiteY28" fmla="*/ 50498 h 514400"/>
                <a:gd name="connsiteX29" fmla="*/ 224974 w 457942"/>
                <a:gd name="connsiteY29" fmla="*/ 121359 h 514400"/>
                <a:gd name="connsiteX30" fmla="*/ 224974 w 457942"/>
                <a:gd name="connsiteY30" fmla="*/ 272039 h 514400"/>
                <a:gd name="connsiteX31" fmla="*/ 223345 w 457942"/>
                <a:gd name="connsiteY31" fmla="*/ 289958 h 514400"/>
                <a:gd name="connsiteX32" fmla="*/ 204607 w 457942"/>
                <a:gd name="connsiteY32" fmla="*/ 301361 h 514400"/>
                <a:gd name="connsiteX33" fmla="*/ 193202 w 457942"/>
                <a:gd name="connsiteY33" fmla="*/ 285886 h 514400"/>
                <a:gd name="connsiteX34" fmla="*/ 192387 w 457942"/>
                <a:gd name="connsiteY34" fmla="*/ 210953 h 514400"/>
                <a:gd name="connsiteX35" fmla="*/ 191572 w 457942"/>
                <a:gd name="connsiteY35" fmla="*/ 194663 h 514400"/>
                <a:gd name="connsiteX36" fmla="*/ 173649 w 457942"/>
                <a:gd name="connsiteY36" fmla="*/ 178373 h 514400"/>
                <a:gd name="connsiteX37" fmla="*/ 160614 w 457942"/>
                <a:gd name="connsiteY37" fmla="*/ 197921 h 514400"/>
                <a:gd name="connsiteX38" fmla="*/ 159800 w 457942"/>
                <a:gd name="connsiteY38" fmla="*/ 263080 h 514400"/>
                <a:gd name="connsiteX39" fmla="*/ 158170 w 457942"/>
                <a:gd name="connsiteY39" fmla="*/ 279370 h 514400"/>
                <a:gd name="connsiteX40" fmla="*/ 141062 w 457942"/>
                <a:gd name="connsiteY40" fmla="*/ 294031 h 514400"/>
                <a:gd name="connsiteX41" fmla="*/ 128027 w 457942"/>
                <a:gd name="connsiteY41" fmla="*/ 276926 h 514400"/>
                <a:gd name="connsiteX42" fmla="*/ 127213 w 457942"/>
                <a:gd name="connsiteY42" fmla="*/ 222355 h 514400"/>
                <a:gd name="connsiteX43" fmla="*/ 126398 w 457942"/>
                <a:gd name="connsiteY43" fmla="*/ 206066 h 514400"/>
                <a:gd name="connsiteX44" fmla="*/ 110104 w 457942"/>
                <a:gd name="connsiteY44" fmla="*/ 189776 h 514400"/>
                <a:gd name="connsiteX45" fmla="*/ 95440 w 457942"/>
                <a:gd name="connsiteY45" fmla="*/ 207695 h 514400"/>
                <a:gd name="connsiteX46" fmla="*/ 94625 w 457942"/>
                <a:gd name="connsiteY46" fmla="*/ 278555 h 514400"/>
                <a:gd name="connsiteX47" fmla="*/ 92182 w 457942"/>
                <a:gd name="connsiteY47" fmla="*/ 296474 h 514400"/>
                <a:gd name="connsiteX48" fmla="*/ 77517 w 457942"/>
                <a:gd name="connsiteY48" fmla="*/ 307877 h 514400"/>
                <a:gd name="connsiteX49" fmla="*/ 63668 w 457942"/>
                <a:gd name="connsiteY49" fmla="*/ 293216 h 514400"/>
                <a:gd name="connsiteX50" fmla="*/ 62853 w 457942"/>
                <a:gd name="connsiteY50" fmla="*/ 256564 h 514400"/>
                <a:gd name="connsiteX51" fmla="*/ 46560 w 457942"/>
                <a:gd name="connsiteY51" fmla="*/ 235387 h 514400"/>
                <a:gd name="connsiteX52" fmla="*/ 31081 w 457942"/>
                <a:gd name="connsiteY52" fmla="*/ 256564 h 514400"/>
                <a:gd name="connsiteX53" fmla="*/ 31081 w 457942"/>
                <a:gd name="connsiteY53" fmla="*/ 376294 h 514400"/>
                <a:gd name="connsiteX54" fmla="*/ 66112 w 457942"/>
                <a:gd name="connsiteY54" fmla="*/ 482178 h 514400"/>
                <a:gd name="connsiteX55" fmla="*/ 66926 w 457942"/>
                <a:gd name="connsiteY55" fmla="*/ 511499 h 514400"/>
                <a:gd name="connsiteX56" fmla="*/ 39227 w 457942"/>
                <a:gd name="connsiteY56" fmla="*/ 499282 h 514400"/>
                <a:gd name="connsiteX57" fmla="*/ 123 w 457942"/>
                <a:gd name="connsiteY57" fmla="*/ 376294 h 514400"/>
                <a:gd name="connsiteX58" fmla="*/ 123 w 457942"/>
                <a:gd name="connsiteY58" fmla="*/ 260637 h 514400"/>
                <a:gd name="connsiteX59" fmla="*/ 62853 w 457942"/>
                <a:gd name="connsiteY59" fmla="*/ 201993 h 5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57942" h="514400">
                  <a:moveTo>
                    <a:pt x="62853" y="201993"/>
                  </a:moveTo>
                  <a:cubicBezTo>
                    <a:pt x="74259" y="162898"/>
                    <a:pt x="92182" y="152310"/>
                    <a:pt x="132101" y="160455"/>
                  </a:cubicBezTo>
                  <a:cubicBezTo>
                    <a:pt x="136989" y="161269"/>
                    <a:pt x="141877" y="158825"/>
                    <a:pt x="146765" y="157196"/>
                  </a:cubicBezTo>
                  <a:cubicBezTo>
                    <a:pt x="161429" y="152310"/>
                    <a:pt x="176093" y="147423"/>
                    <a:pt x="193202" y="140907"/>
                  </a:cubicBezTo>
                  <a:cubicBezTo>
                    <a:pt x="193202" y="115658"/>
                    <a:pt x="194831" y="85521"/>
                    <a:pt x="192387" y="55385"/>
                  </a:cubicBezTo>
                  <a:cubicBezTo>
                    <a:pt x="189943" y="25249"/>
                    <a:pt x="211939" y="0"/>
                    <a:pt x="241268" y="0"/>
                  </a:cubicBezTo>
                  <a:cubicBezTo>
                    <a:pt x="269781" y="0"/>
                    <a:pt x="290148" y="22806"/>
                    <a:pt x="290148" y="56200"/>
                  </a:cubicBezTo>
                  <a:cubicBezTo>
                    <a:pt x="290148" y="139278"/>
                    <a:pt x="290148" y="221541"/>
                    <a:pt x="290148" y="304619"/>
                  </a:cubicBezTo>
                  <a:cubicBezTo>
                    <a:pt x="290148" y="311135"/>
                    <a:pt x="290148" y="318465"/>
                    <a:pt x="290148" y="324981"/>
                  </a:cubicBezTo>
                  <a:cubicBezTo>
                    <a:pt x="290963" y="346158"/>
                    <a:pt x="299924" y="355932"/>
                    <a:pt x="321106" y="355932"/>
                  </a:cubicBezTo>
                  <a:cubicBezTo>
                    <a:pt x="347176" y="356746"/>
                    <a:pt x="374060" y="355932"/>
                    <a:pt x="400130" y="356746"/>
                  </a:cubicBezTo>
                  <a:cubicBezTo>
                    <a:pt x="425385" y="357561"/>
                    <a:pt x="444122" y="369778"/>
                    <a:pt x="453899" y="393398"/>
                  </a:cubicBezTo>
                  <a:cubicBezTo>
                    <a:pt x="462045" y="413760"/>
                    <a:pt x="457972" y="434123"/>
                    <a:pt x="440864" y="447155"/>
                  </a:cubicBezTo>
                  <a:cubicBezTo>
                    <a:pt x="427829" y="456929"/>
                    <a:pt x="409091" y="464259"/>
                    <a:pt x="392798" y="464259"/>
                  </a:cubicBezTo>
                  <a:cubicBezTo>
                    <a:pt x="353693" y="464259"/>
                    <a:pt x="319477" y="474033"/>
                    <a:pt x="285260" y="493581"/>
                  </a:cubicBezTo>
                  <a:cubicBezTo>
                    <a:pt x="264078" y="504983"/>
                    <a:pt x="237194" y="507427"/>
                    <a:pt x="211939" y="510685"/>
                  </a:cubicBezTo>
                  <a:cubicBezTo>
                    <a:pt x="206236" y="511499"/>
                    <a:pt x="198904" y="500096"/>
                    <a:pt x="192387" y="494395"/>
                  </a:cubicBezTo>
                  <a:cubicBezTo>
                    <a:pt x="198904" y="489508"/>
                    <a:pt x="205422" y="479734"/>
                    <a:pt x="212754" y="479734"/>
                  </a:cubicBezTo>
                  <a:cubicBezTo>
                    <a:pt x="240453" y="479734"/>
                    <a:pt x="264893" y="471589"/>
                    <a:pt x="286890" y="456929"/>
                  </a:cubicBezTo>
                  <a:cubicBezTo>
                    <a:pt x="317847" y="436566"/>
                    <a:pt x="352064" y="431679"/>
                    <a:pt x="387910" y="431679"/>
                  </a:cubicBezTo>
                  <a:cubicBezTo>
                    <a:pt x="393612" y="431679"/>
                    <a:pt x="400130" y="431679"/>
                    <a:pt x="405833" y="430050"/>
                  </a:cubicBezTo>
                  <a:cubicBezTo>
                    <a:pt x="418053" y="427607"/>
                    <a:pt x="427829" y="420277"/>
                    <a:pt x="422941" y="408059"/>
                  </a:cubicBezTo>
                  <a:cubicBezTo>
                    <a:pt x="419682" y="399914"/>
                    <a:pt x="409906" y="390140"/>
                    <a:pt x="401759" y="389326"/>
                  </a:cubicBezTo>
                  <a:cubicBezTo>
                    <a:pt x="376504" y="386882"/>
                    <a:pt x="351249" y="386882"/>
                    <a:pt x="326809" y="388512"/>
                  </a:cubicBezTo>
                  <a:cubicBezTo>
                    <a:pt x="290148" y="390955"/>
                    <a:pt x="255117" y="360819"/>
                    <a:pt x="256746" y="317651"/>
                  </a:cubicBezTo>
                  <a:cubicBezTo>
                    <a:pt x="259191" y="233759"/>
                    <a:pt x="257561" y="149051"/>
                    <a:pt x="257561" y="65159"/>
                  </a:cubicBezTo>
                  <a:cubicBezTo>
                    <a:pt x="257561" y="59458"/>
                    <a:pt x="259191" y="51313"/>
                    <a:pt x="256746" y="47240"/>
                  </a:cubicBezTo>
                  <a:cubicBezTo>
                    <a:pt x="252673" y="40724"/>
                    <a:pt x="244526" y="35023"/>
                    <a:pt x="238009" y="34209"/>
                  </a:cubicBezTo>
                  <a:cubicBezTo>
                    <a:pt x="234750" y="33394"/>
                    <a:pt x="226603" y="43982"/>
                    <a:pt x="225789" y="50498"/>
                  </a:cubicBezTo>
                  <a:cubicBezTo>
                    <a:pt x="224159" y="74119"/>
                    <a:pt x="224974" y="97739"/>
                    <a:pt x="224974" y="121359"/>
                  </a:cubicBezTo>
                  <a:cubicBezTo>
                    <a:pt x="224974" y="171857"/>
                    <a:pt x="224974" y="221541"/>
                    <a:pt x="224974" y="272039"/>
                  </a:cubicBezTo>
                  <a:cubicBezTo>
                    <a:pt x="224974" y="277741"/>
                    <a:pt x="226603" y="285886"/>
                    <a:pt x="223345" y="289958"/>
                  </a:cubicBezTo>
                  <a:cubicBezTo>
                    <a:pt x="219271" y="295660"/>
                    <a:pt x="211124" y="300547"/>
                    <a:pt x="204607" y="301361"/>
                  </a:cubicBezTo>
                  <a:cubicBezTo>
                    <a:pt x="201348" y="301361"/>
                    <a:pt x="193202" y="291587"/>
                    <a:pt x="193202" y="285886"/>
                  </a:cubicBezTo>
                  <a:cubicBezTo>
                    <a:pt x="191572" y="260637"/>
                    <a:pt x="192387" y="235387"/>
                    <a:pt x="192387" y="210953"/>
                  </a:cubicBezTo>
                  <a:cubicBezTo>
                    <a:pt x="192387" y="205251"/>
                    <a:pt x="194016" y="198735"/>
                    <a:pt x="191572" y="194663"/>
                  </a:cubicBezTo>
                  <a:cubicBezTo>
                    <a:pt x="187499" y="188147"/>
                    <a:pt x="180167" y="183260"/>
                    <a:pt x="173649" y="178373"/>
                  </a:cubicBezTo>
                  <a:cubicBezTo>
                    <a:pt x="168761" y="184889"/>
                    <a:pt x="160614" y="190590"/>
                    <a:pt x="160614" y="197921"/>
                  </a:cubicBezTo>
                  <a:cubicBezTo>
                    <a:pt x="158985" y="219098"/>
                    <a:pt x="159800" y="241089"/>
                    <a:pt x="159800" y="263080"/>
                  </a:cubicBezTo>
                  <a:cubicBezTo>
                    <a:pt x="159800" y="268781"/>
                    <a:pt x="161429" y="275297"/>
                    <a:pt x="158170" y="279370"/>
                  </a:cubicBezTo>
                  <a:cubicBezTo>
                    <a:pt x="154097" y="285071"/>
                    <a:pt x="146765" y="289144"/>
                    <a:pt x="141062" y="294031"/>
                  </a:cubicBezTo>
                  <a:cubicBezTo>
                    <a:pt x="136174" y="288329"/>
                    <a:pt x="128027" y="282628"/>
                    <a:pt x="128027" y="276926"/>
                  </a:cubicBezTo>
                  <a:cubicBezTo>
                    <a:pt x="126398" y="259008"/>
                    <a:pt x="127213" y="240274"/>
                    <a:pt x="127213" y="222355"/>
                  </a:cubicBezTo>
                  <a:cubicBezTo>
                    <a:pt x="127213" y="216654"/>
                    <a:pt x="128842" y="210138"/>
                    <a:pt x="126398" y="206066"/>
                  </a:cubicBezTo>
                  <a:cubicBezTo>
                    <a:pt x="122325" y="199550"/>
                    <a:pt x="115807" y="195477"/>
                    <a:pt x="110104" y="189776"/>
                  </a:cubicBezTo>
                  <a:cubicBezTo>
                    <a:pt x="105216" y="195477"/>
                    <a:pt x="96255" y="201179"/>
                    <a:pt x="95440" y="207695"/>
                  </a:cubicBezTo>
                  <a:cubicBezTo>
                    <a:pt x="93811" y="231315"/>
                    <a:pt x="94625" y="254935"/>
                    <a:pt x="94625" y="278555"/>
                  </a:cubicBezTo>
                  <a:cubicBezTo>
                    <a:pt x="94625" y="284257"/>
                    <a:pt x="94625" y="291587"/>
                    <a:pt x="92182" y="296474"/>
                  </a:cubicBezTo>
                  <a:cubicBezTo>
                    <a:pt x="88923" y="301361"/>
                    <a:pt x="81591" y="308691"/>
                    <a:pt x="77517" y="307877"/>
                  </a:cubicBezTo>
                  <a:cubicBezTo>
                    <a:pt x="71815" y="306248"/>
                    <a:pt x="64482" y="298918"/>
                    <a:pt x="63668" y="293216"/>
                  </a:cubicBezTo>
                  <a:cubicBezTo>
                    <a:pt x="61224" y="281813"/>
                    <a:pt x="62853" y="268781"/>
                    <a:pt x="62853" y="256564"/>
                  </a:cubicBezTo>
                  <a:cubicBezTo>
                    <a:pt x="62038" y="245976"/>
                    <a:pt x="60409" y="236202"/>
                    <a:pt x="46560" y="235387"/>
                  </a:cubicBezTo>
                  <a:cubicBezTo>
                    <a:pt x="31895" y="235387"/>
                    <a:pt x="31081" y="245976"/>
                    <a:pt x="31081" y="256564"/>
                  </a:cubicBezTo>
                  <a:cubicBezTo>
                    <a:pt x="31081" y="296474"/>
                    <a:pt x="31081" y="336384"/>
                    <a:pt x="31081" y="376294"/>
                  </a:cubicBezTo>
                  <a:cubicBezTo>
                    <a:pt x="31081" y="415390"/>
                    <a:pt x="43301" y="450413"/>
                    <a:pt x="66112" y="482178"/>
                  </a:cubicBezTo>
                  <a:cubicBezTo>
                    <a:pt x="72629" y="491137"/>
                    <a:pt x="82405" y="502540"/>
                    <a:pt x="66926" y="511499"/>
                  </a:cubicBezTo>
                  <a:cubicBezTo>
                    <a:pt x="53892" y="519644"/>
                    <a:pt x="46560" y="509056"/>
                    <a:pt x="39227" y="499282"/>
                  </a:cubicBezTo>
                  <a:cubicBezTo>
                    <a:pt x="13158" y="462630"/>
                    <a:pt x="-1506" y="422720"/>
                    <a:pt x="123" y="376294"/>
                  </a:cubicBezTo>
                  <a:cubicBezTo>
                    <a:pt x="1752" y="338013"/>
                    <a:pt x="2567" y="298918"/>
                    <a:pt x="123" y="260637"/>
                  </a:cubicBezTo>
                  <a:cubicBezTo>
                    <a:pt x="-1506" y="216654"/>
                    <a:pt x="22119" y="197921"/>
                    <a:pt x="62853" y="201993"/>
                  </a:cubicBezTo>
                  <a:close/>
                </a:path>
              </a:pathLst>
            </a:custGeom>
            <a:grpFill/>
            <a:ln w="8132"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25FA509-1E57-8948-99CD-7E9655E99AB3}"/>
                </a:ext>
              </a:extLst>
            </p:cNvPr>
            <p:cNvSpPr/>
            <p:nvPr/>
          </p:nvSpPr>
          <p:spPr>
            <a:xfrm>
              <a:off x="7055670" y="3633436"/>
              <a:ext cx="94523" cy="92037"/>
            </a:xfrm>
            <a:custGeom>
              <a:avLst/>
              <a:gdLst>
                <a:gd name="connsiteX0" fmla="*/ 47272 w 94523"/>
                <a:gd name="connsiteY0" fmla="*/ 92037 h 92037"/>
                <a:gd name="connsiteX1" fmla="*/ 20 w 94523"/>
                <a:gd name="connsiteY1" fmla="*/ 44797 h 92037"/>
                <a:gd name="connsiteX2" fmla="*/ 46457 w 94523"/>
                <a:gd name="connsiteY2" fmla="*/ 0 h 92037"/>
                <a:gd name="connsiteX3" fmla="*/ 94523 w 94523"/>
                <a:gd name="connsiteY3" fmla="*/ 45611 h 92037"/>
                <a:gd name="connsiteX4" fmla="*/ 47272 w 94523"/>
                <a:gd name="connsiteY4" fmla="*/ 92037 h 92037"/>
                <a:gd name="connsiteX5" fmla="*/ 66824 w 94523"/>
                <a:gd name="connsiteY5" fmla="*/ 46426 h 92037"/>
                <a:gd name="connsiteX6" fmla="*/ 48087 w 94523"/>
                <a:gd name="connsiteY6" fmla="*/ 34208 h 92037"/>
                <a:gd name="connsiteX7" fmla="*/ 32608 w 94523"/>
                <a:gd name="connsiteY7" fmla="*/ 44797 h 92037"/>
                <a:gd name="connsiteX8" fmla="*/ 46457 w 94523"/>
                <a:gd name="connsiteY8" fmla="*/ 58643 h 92037"/>
                <a:gd name="connsiteX9" fmla="*/ 66824 w 94523"/>
                <a:gd name="connsiteY9" fmla="*/ 46426 h 9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523" h="92037">
                  <a:moveTo>
                    <a:pt x="47272" y="92037"/>
                  </a:moveTo>
                  <a:cubicBezTo>
                    <a:pt x="22832" y="92037"/>
                    <a:pt x="-794" y="67603"/>
                    <a:pt x="20" y="44797"/>
                  </a:cubicBezTo>
                  <a:cubicBezTo>
                    <a:pt x="835" y="21177"/>
                    <a:pt x="22832" y="815"/>
                    <a:pt x="46457" y="0"/>
                  </a:cubicBezTo>
                  <a:cubicBezTo>
                    <a:pt x="70898" y="0"/>
                    <a:pt x="94523" y="21991"/>
                    <a:pt x="94523" y="45611"/>
                  </a:cubicBezTo>
                  <a:cubicBezTo>
                    <a:pt x="94523" y="70046"/>
                    <a:pt x="70898" y="92037"/>
                    <a:pt x="47272" y="92037"/>
                  </a:cubicBezTo>
                  <a:close/>
                  <a:moveTo>
                    <a:pt x="66824" y="46426"/>
                  </a:moveTo>
                  <a:cubicBezTo>
                    <a:pt x="57863" y="40724"/>
                    <a:pt x="52975" y="34208"/>
                    <a:pt x="48087" y="34208"/>
                  </a:cubicBezTo>
                  <a:cubicBezTo>
                    <a:pt x="43199" y="34208"/>
                    <a:pt x="38310" y="40724"/>
                    <a:pt x="32608" y="44797"/>
                  </a:cubicBezTo>
                  <a:cubicBezTo>
                    <a:pt x="37496" y="49684"/>
                    <a:pt x="41569" y="57829"/>
                    <a:pt x="46457" y="58643"/>
                  </a:cubicBezTo>
                  <a:cubicBezTo>
                    <a:pt x="51345" y="59458"/>
                    <a:pt x="57863" y="52127"/>
                    <a:pt x="66824" y="46426"/>
                  </a:cubicBezTo>
                  <a:close/>
                </a:path>
              </a:pathLst>
            </a:custGeom>
            <a:grpFill/>
            <a:ln w="813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AF6873BA-0FC0-F44E-9F5E-3A438E33D7EF}"/>
                </a:ext>
              </a:extLst>
            </p:cNvPr>
            <p:cNvSpPr/>
            <p:nvPr/>
          </p:nvSpPr>
          <p:spPr>
            <a:xfrm>
              <a:off x="7203929" y="3558073"/>
              <a:ext cx="62966" cy="67958"/>
            </a:xfrm>
            <a:custGeom>
              <a:avLst/>
              <a:gdLst>
                <a:gd name="connsiteX0" fmla="*/ 27732 w 62966"/>
                <a:gd name="connsiteY0" fmla="*/ 33824 h 67958"/>
                <a:gd name="connsiteX1" fmla="*/ 25288 w 62966"/>
                <a:gd name="connsiteY1" fmla="*/ 33009 h 67958"/>
                <a:gd name="connsiteX2" fmla="*/ 33 w 62966"/>
                <a:gd name="connsiteY2" fmla="*/ 17534 h 67958"/>
                <a:gd name="connsiteX3" fmla="*/ 26917 w 62966"/>
                <a:gd name="connsiteY3" fmla="*/ 430 h 67958"/>
                <a:gd name="connsiteX4" fmla="*/ 59504 w 62966"/>
                <a:gd name="connsiteY4" fmla="*/ 10204 h 67958"/>
                <a:gd name="connsiteX5" fmla="*/ 60319 w 62966"/>
                <a:gd name="connsiteY5" fmla="*/ 59888 h 67958"/>
                <a:gd name="connsiteX6" fmla="*/ 38322 w 62966"/>
                <a:gd name="connsiteY6" fmla="*/ 60702 h 67958"/>
                <a:gd name="connsiteX7" fmla="*/ 27732 w 62966"/>
                <a:gd name="connsiteY7" fmla="*/ 33824 h 6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966" h="67958">
                  <a:moveTo>
                    <a:pt x="27732" y="33824"/>
                  </a:moveTo>
                  <a:cubicBezTo>
                    <a:pt x="27732" y="33824"/>
                    <a:pt x="26102" y="33009"/>
                    <a:pt x="25288" y="33009"/>
                  </a:cubicBezTo>
                  <a:cubicBezTo>
                    <a:pt x="13882" y="32195"/>
                    <a:pt x="-782" y="34638"/>
                    <a:pt x="33" y="17534"/>
                  </a:cubicBezTo>
                  <a:cubicBezTo>
                    <a:pt x="847" y="1244"/>
                    <a:pt x="13882" y="-1199"/>
                    <a:pt x="26917" y="430"/>
                  </a:cubicBezTo>
                  <a:cubicBezTo>
                    <a:pt x="38322" y="2059"/>
                    <a:pt x="57875" y="3688"/>
                    <a:pt x="59504" y="10204"/>
                  </a:cubicBezTo>
                  <a:cubicBezTo>
                    <a:pt x="64392" y="25679"/>
                    <a:pt x="63577" y="43598"/>
                    <a:pt x="60319" y="59888"/>
                  </a:cubicBezTo>
                  <a:cubicBezTo>
                    <a:pt x="57875" y="69661"/>
                    <a:pt x="44840" y="71290"/>
                    <a:pt x="38322" y="60702"/>
                  </a:cubicBezTo>
                  <a:cubicBezTo>
                    <a:pt x="32620" y="53372"/>
                    <a:pt x="30990" y="43598"/>
                    <a:pt x="27732" y="33824"/>
                  </a:cubicBezTo>
                  <a:close/>
                </a:path>
              </a:pathLst>
            </a:custGeom>
            <a:grpFill/>
            <a:ln w="813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1D1CB99D-9550-FC4F-941E-5283F6AF7311}"/>
                </a:ext>
              </a:extLst>
            </p:cNvPr>
            <p:cNvSpPr/>
            <p:nvPr/>
          </p:nvSpPr>
          <p:spPr>
            <a:xfrm>
              <a:off x="7204776" y="3734433"/>
              <a:ext cx="61462" cy="67259"/>
            </a:xfrm>
            <a:custGeom>
              <a:avLst/>
              <a:gdLst>
                <a:gd name="connsiteX0" fmla="*/ 29328 w 61462"/>
                <a:gd name="connsiteY0" fmla="*/ 30136 h 67259"/>
                <a:gd name="connsiteX1" fmla="*/ 30958 w 61462"/>
                <a:gd name="connsiteY1" fmla="*/ 16290 h 67259"/>
                <a:gd name="connsiteX2" fmla="*/ 48881 w 61462"/>
                <a:gd name="connsiteY2" fmla="*/ 0 h 67259"/>
                <a:gd name="connsiteX3" fmla="*/ 61101 w 61462"/>
                <a:gd name="connsiteY3" fmla="*/ 19548 h 67259"/>
                <a:gd name="connsiteX4" fmla="*/ 61101 w 61462"/>
                <a:gd name="connsiteY4" fmla="*/ 23620 h 67259"/>
                <a:gd name="connsiteX5" fmla="*/ 10591 w 61462"/>
                <a:gd name="connsiteY5" fmla="*/ 63530 h 67259"/>
                <a:gd name="connsiteX6" fmla="*/ 0 w 61462"/>
                <a:gd name="connsiteY6" fmla="*/ 52127 h 67259"/>
                <a:gd name="connsiteX7" fmla="*/ 8147 w 61462"/>
                <a:gd name="connsiteY7" fmla="*/ 35837 h 67259"/>
                <a:gd name="connsiteX8" fmla="*/ 29328 w 61462"/>
                <a:gd name="connsiteY8" fmla="*/ 30136 h 6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62" h="67259">
                  <a:moveTo>
                    <a:pt x="29328" y="30136"/>
                  </a:moveTo>
                  <a:cubicBezTo>
                    <a:pt x="30143" y="25249"/>
                    <a:pt x="28514" y="19548"/>
                    <a:pt x="30958" y="16290"/>
                  </a:cubicBezTo>
                  <a:cubicBezTo>
                    <a:pt x="35846" y="9774"/>
                    <a:pt x="43178" y="5702"/>
                    <a:pt x="48881" y="0"/>
                  </a:cubicBezTo>
                  <a:cubicBezTo>
                    <a:pt x="52954" y="6516"/>
                    <a:pt x="57027" y="13032"/>
                    <a:pt x="61101" y="19548"/>
                  </a:cubicBezTo>
                  <a:cubicBezTo>
                    <a:pt x="61916" y="20362"/>
                    <a:pt x="61101" y="21991"/>
                    <a:pt x="61101" y="23620"/>
                  </a:cubicBezTo>
                  <a:cubicBezTo>
                    <a:pt x="61101" y="65159"/>
                    <a:pt x="51325" y="73304"/>
                    <a:pt x="10591" y="63530"/>
                  </a:cubicBezTo>
                  <a:cubicBezTo>
                    <a:pt x="5703" y="62716"/>
                    <a:pt x="0" y="56200"/>
                    <a:pt x="0" y="52127"/>
                  </a:cubicBezTo>
                  <a:cubicBezTo>
                    <a:pt x="0" y="46426"/>
                    <a:pt x="3259" y="39095"/>
                    <a:pt x="8147" y="35837"/>
                  </a:cubicBezTo>
                  <a:cubicBezTo>
                    <a:pt x="13035" y="31765"/>
                    <a:pt x="20367" y="31765"/>
                    <a:pt x="29328" y="30136"/>
                  </a:cubicBezTo>
                  <a:close/>
                </a:path>
              </a:pathLst>
            </a:custGeom>
            <a:grpFill/>
            <a:ln w="813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DAD0A025-566D-B543-86B9-5C9D44AEF031}"/>
                </a:ext>
              </a:extLst>
            </p:cNvPr>
            <p:cNvSpPr/>
            <p:nvPr/>
          </p:nvSpPr>
          <p:spPr>
            <a:xfrm>
              <a:off x="6936617" y="3736062"/>
              <a:ext cx="64489" cy="63077"/>
            </a:xfrm>
            <a:custGeom>
              <a:avLst/>
              <a:gdLst>
                <a:gd name="connsiteX0" fmla="*/ 36791 w 64489"/>
                <a:gd name="connsiteY0" fmla="*/ 29321 h 63077"/>
                <a:gd name="connsiteX1" fmla="*/ 53899 w 64489"/>
                <a:gd name="connsiteY1" fmla="*/ 32580 h 63077"/>
                <a:gd name="connsiteX2" fmla="*/ 64490 w 64489"/>
                <a:gd name="connsiteY2" fmla="*/ 51313 h 63077"/>
                <a:gd name="connsiteX3" fmla="*/ 49011 w 64489"/>
                <a:gd name="connsiteY3" fmla="*/ 62716 h 63077"/>
                <a:gd name="connsiteX4" fmla="*/ 43308 w 64489"/>
                <a:gd name="connsiteY4" fmla="*/ 62716 h 63077"/>
                <a:gd name="connsiteX5" fmla="*/ 4204 w 64489"/>
                <a:gd name="connsiteY5" fmla="*/ 9774 h 63077"/>
                <a:gd name="connsiteX6" fmla="*/ 14794 w 64489"/>
                <a:gd name="connsiteY6" fmla="*/ 0 h 63077"/>
                <a:gd name="connsiteX7" fmla="*/ 29459 w 64489"/>
                <a:gd name="connsiteY7" fmla="*/ 7330 h 63077"/>
                <a:gd name="connsiteX8" fmla="*/ 36791 w 64489"/>
                <a:gd name="connsiteY8" fmla="*/ 29321 h 6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89" h="63077">
                  <a:moveTo>
                    <a:pt x="36791" y="29321"/>
                  </a:moveTo>
                  <a:cubicBezTo>
                    <a:pt x="42493" y="30136"/>
                    <a:pt x="49825" y="29321"/>
                    <a:pt x="53899" y="32580"/>
                  </a:cubicBezTo>
                  <a:cubicBezTo>
                    <a:pt x="59602" y="37466"/>
                    <a:pt x="64490" y="44797"/>
                    <a:pt x="64490" y="51313"/>
                  </a:cubicBezTo>
                  <a:cubicBezTo>
                    <a:pt x="64490" y="54571"/>
                    <a:pt x="54714" y="59458"/>
                    <a:pt x="49011" y="62716"/>
                  </a:cubicBezTo>
                  <a:cubicBezTo>
                    <a:pt x="47382" y="63530"/>
                    <a:pt x="44938" y="62716"/>
                    <a:pt x="43308" y="62716"/>
                  </a:cubicBezTo>
                  <a:cubicBezTo>
                    <a:pt x="4204" y="63530"/>
                    <a:pt x="-7202" y="48869"/>
                    <a:pt x="4204" y="9774"/>
                  </a:cubicBezTo>
                  <a:cubicBezTo>
                    <a:pt x="5018" y="5701"/>
                    <a:pt x="10721" y="0"/>
                    <a:pt x="14794" y="0"/>
                  </a:cubicBezTo>
                  <a:cubicBezTo>
                    <a:pt x="19683" y="0"/>
                    <a:pt x="27015" y="3258"/>
                    <a:pt x="29459" y="7330"/>
                  </a:cubicBezTo>
                  <a:cubicBezTo>
                    <a:pt x="33532" y="13032"/>
                    <a:pt x="34347" y="21177"/>
                    <a:pt x="36791" y="29321"/>
                  </a:cubicBezTo>
                  <a:close/>
                </a:path>
              </a:pathLst>
            </a:custGeom>
            <a:grpFill/>
            <a:ln w="813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5C6A7BB-EB46-FF42-AB3E-673C817BFCCA}"/>
                </a:ext>
              </a:extLst>
            </p:cNvPr>
            <p:cNvSpPr/>
            <p:nvPr/>
          </p:nvSpPr>
          <p:spPr>
            <a:xfrm>
              <a:off x="6938871" y="3557743"/>
              <a:ext cx="63304" cy="66766"/>
            </a:xfrm>
            <a:custGeom>
              <a:avLst/>
              <a:gdLst>
                <a:gd name="connsiteX0" fmla="*/ 33722 w 63304"/>
                <a:gd name="connsiteY0" fmla="*/ 34155 h 66766"/>
                <a:gd name="connsiteX1" fmla="*/ 32093 w 63304"/>
                <a:gd name="connsiteY1" fmla="*/ 40670 h 66766"/>
                <a:gd name="connsiteX2" fmla="*/ 14170 w 63304"/>
                <a:gd name="connsiteY2" fmla="*/ 66734 h 66766"/>
                <a:gd name="connsiteX3" fmla="*/ 1135 w 63304"/>
                <a:gd name="connsiteY3" fmla="*/ 40670 h 66766"/>
                <a:gd name="connsiteX4" fmla="*/ 1950 w 63304"/>
                <a:gd name="connsiteY4" fmla="*/ 18679 h 66766"/>
                <a:gd name="connsiteX5" fmla="*/ 24760 w 63304"/>
                <a:gd name="connsiteY5" fmla="*/ 1575 h 66766"/>
                <a:gd name="connsiteX6" fmla="*/ 63050 w 63304"/>
                <a:gd name="connsiteY6" fmla="*/ 13792 h 66766"/>
                <a:gd name="connsiteX7" fmla="*/ 52459 w 63304"/>
                <a:gd name="connsiteY7" fmla="*/ 31711 h 66766"/>
                <a:gd name="connsiteX8" fmla="*/ 33722 w 63304"/>
                <a:gd name="connsiteY8" fmla="*/ 34155 h 6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04" h="66766">
                  <a:moveTo>
                    <a:pt x="33722" y="34155"/>
                  </a:moveTo>
                  <a:cubicBezTo>
                    <a:pt x="32907" y="37413"/>
                    <a:pt x="32093" y="39042"/>
                    <a:pt x="32093" y="40670"/>
                  </a:cubicBezTo>
                  <a:cubicBezTo>
                    <a:pt x="31278" y="52888"/>
                    <a:pt x="30463" y="67549"/>
                    <a:pt x="14170" y="66734"/>
                  </a:cubicBezTo>
                  <a:cubicBezTo>
                    <a:pt x="-2939" y="65920"/>
                    <a:pt x="1135" y="51259"/>
                    <a:pt x="1135" y="40670"/>
                  </a:cubicBezTo>
                  <a:cubicBezTo>
                    <a:pt x="320" y="33340"/>
                    <a:pt x="-1309" y="23566"/>
                    <a:pt x="1950" y="18679"/>
                  </a:cubicBezTo>
                  <a:cubicBezTo>
                    <a:pt x="6837" y="11349"/>
                    <a:pt x="15799" y="3204"/>
                    <a:pt x="24760" y="1575"/>
                  </a:cubicBezTo>
                  <a:cubicBezTo>
                    <a:pt x="38610" y="-54"/>
                    <a:pt x="56533" y="-4126"/>
                    <a:pt x="63050" y="13792"/>
                  </a:cubicBezTo>
                  <a:cubicBezTo>
                    <a:pt x="64680" y="17865"/>
                    <a:pt x="58162" y="27639"/>
                    <a:pt x="52459" y="31711"/>
                  </a:cubicBezTo>
                  <a:cubicBezTo>
                    <a:pt x="48386" y="34969"/>
                    <a:pt x="40239" y="33340"/>
                    <a:pt x="33722" y="34155"/>
                  </a:cubicBezTo>
                  <a:close/>
                </a:path>
              </a:pathLst>
            </a:custGeom>
            <a:grpFill/>
            <a:ln w="8132" cap="flat">
              <a:noFill/>
              <a:prstDash val="solid"/>
              <a:miter/>
            </a:ln>
          </p:spPr>
          <p:txBody>
            <a:bodyPr rtlCol="0" anchor="ctr"/>
            <a:lstStyle/>
            <a:p>
              <a:endParaRPr lang="en-US"/>
            </a:p>
          </p:txBody>
        </p:sp>
      </p:grpSp>
      <p:grpSp>
        <p:nvGrpSpPr>
          <p:cNvPr id="72" name="Group 71">
            <a:extLst>
              <a:ext uri="{FF2B5EF4-FFF2-40B4-BE49-F238E27FC236}">
                <a16:creationId xmlns:a16="http://schemas.microsoft.com/office/drawing/2014/main" id="{89198D67-C504-3543-B072-04C46E5440C9}"/>
              </a:ext>
            </a:extLst>
          </p:cNvPr>
          <p:cNvGrpSpPr/>
          <p:nvPr/>
        </p:nvGrpSpPr>
        <p:grpSpPr>
          <a:xfrm>
            <a:off x="551223" y="670335"/>
            <a:ext cx="888515" cy="896153"/>
            <a:chOff x="4446575" y="1773117"/>
            <a:chExt cx="888515" cy="896153"/>
          </a:xfrm>
          <a:solidFill>
            <a:schemeClr val="bg1"/>
          </a:solidFill>
        </p:grpSpPr>
        <p:sp>
          <p:nvSpPr>
            <p:cNvPr id="73" name="Freeform 72">
              <a:extLst>
                <a:ext uri="{FF2B5EF4-FFF2-40B4-BE49-F238E27FC236}">
                  <a16:creationId xmlns:a16="http://schemas.microsoft.com/office/drawing/2014/main" id="{B9221A67-4EF6-D04B-86F6-02DC56E55F68}"/>
                </a:ext>
              </a:extLst>
            </p:cNvPr>
            <p:cNvSpPr/>
            <p:nvPr/>
          </p:nvSpPr>
          <p:spPr>
            <a:xfrm>
              <a:off x="4499779" y="1834512"/>
              <a:ext cx="835311" cy="834758"/>
            </a:xfrm>
            <a:custGeom>
              <a:avLst/>
              <a:gdLst>
                <a:gd name="connsiteX0" fmla="*/ 787246 w 835311"/>
                <a:gd name="connsiteY0" fmla="*/ 303522 h 834758"/>
                <a:gd name="connsiteX1" fmla="*/ 821462 w 835311"/>
                <a:gd name="connsiteY1" fmla="*/ 306780 h 834758"/>
                <a:gd name="connsiteX2" fmla="*/ 835312 w 835311"/>
                <a:gd name="connsiteY2" fmla="*/ 324699 h 834758"/>
                <a:gd name="connsiteX3" fmla="*/ 819833 w 835311"/>
                <a:gd name="connsiteY3" fmla="*/ 340988 h 834758"/>
                <a:gd name="connsiteX4" fmla="*/ 803539 w 835311"/>
                <a:gd name="connsiteY4" fmla="*/ 341803 h 834758"/>
                <a:gd name="connsiteX5" fmla="*/ 755473 w 835311"/>
                <a:gd name="connsiteY5" fmla="*/ 367052 h 834758"/>
                <a:gd name="connsiteX6" fmla="*/ 814130 w 835311"/>
                <a:gd name="connsiteY6" fmla="*/ 624431 h 834758"/>
                <a:gd name="connsiteX7" fmla="*/ 678893 w 835311"/>
                <a:gd name="connsiteY7" fmla="*/ 798731 h 834758"/>
                <a:gd name="connsiteX8" fmla="*/ 436934 w 835311"/>
                <a:gd name="connsiteY8" fmla="*/ 812578 h 834758"/>
                <a:gd name="connsiteX9" fmla="*/ 273184 w 835311"/>
                <a:gd name="connsiteY9" fmla="*/ 631761 h 834758"/>
                <a:gd name="connsiteX10" fmla="*/ 198234 w 835311"/>
                <a:gd name="connsiteY10" fmla="*/ 630947 h 834758"/>
                <a:gd name="connsiteX11" fmla="*/ 157500 w 835311"/>
                <a:gd name="connsiteY11" fmla="*/ 571489 h 834758"/>
                <a:gd name="connsiteX12" fmla="*/ 113507 w 835311"/>
                <a:gd name="connsiteY12" fmla="*/ 507959 h 834758"/>
                <a:gd name="connsiteX13" fmla="*/ 113507 w 835311"/>
                <a:gd name="connsiteY13" fmla="*/ 483524 h 834758"/>
                <a:gd name="connsiteX14" fmla="*/ 79291 w 835311"/>
                <a:gd name="connsiteY14" fmla="*/ 406147 h 834758"/>
                <a:gd name="connsiteX15" fmla="*/ 140391 w 835311"/>
                <a:gd name="connsiteY15" fmla="*/ 20079 h 834758"/>
                <a:gd name="connsiteX16" fmla="*/ 454857 w 835311"/>
                <a:gd name="connsiteY16" fmla="*/ 166688 h 834758"/>
                <a:gd name="connsiteX17" fmla="*/ 462189 w 835311"/>
                <a:gd name="connsiteY17" fmla="*/ 264426 h 834758"/>
                <a:gd name="connsiteX18" fmla="*/ 480927 w 835311"/>
                <a:gd name="connsiteY18" fmla="*/ 279087 h 834758"/>
                <a:gd name="connsiteX19" fmla="*/ 562395 w 835311"/>
                <a:gd name="connsiteY19" fmla="*/ 274200 h 834758"/>
                <a:gd name="connsiteX20" fmla="*/ 638974 w 835311"/>
                <a:gd name="connsiteY20" fmla="*/ 289675 h 834758"/>
                <a:gd name="connsiteX21" fmla="*/ 711481 w 835311"/>
                <a:gd name="connsiteY21" fmla="*/ 327956 h 834758"/>
                <a:gd name="connsiteX22" fmla="*/ 731033 w 835311"/>
                <a:gd name="connsiteY22" fmla="*/ 337730 h 834758"/>
                <a:gd name="connsiteX23" fmla="*/ 753029 w 835311"/>
                <a:gd name="connsiteY23" fmla="*/ 308409 h 834758"/>
                <a:gd name="connsiteX24" fmla="*/ 754659 w 835311"/>
                <a:gd name="connsiteY24" fmla="*/ 276644 h 834758"/>
                <a:gd name="connsiteX25" fmla="*/ 770138 w 835311"/>
                <a:gd name="connsiteY25" fmla="*/ 257910 h 834758"/>
                <a:gd name="connsiteX26" fmla="*/ 786431 w 835311"/>
                <a:gd name="connsiteY26" fmla="*/ 275829 h 834758"/>
                <a:gd name="connsiteX27" fmla="*/ 787246 w 835311"/>
                <a:gd name="connsiteY27" fmla="*/ 303522 h 834758"/>
                <a:gd name="connsiteX28" fmla="*/ 234894 w 835311"/>
                <a:gd name="connsiteY28" fmla="*/ 277458 h 834758"/>
                <a:gd name="connsiteX29" fmla="*/ 270740 w 835311"/>
                <a:gd name="connsiteY29" fmla="*/ 231847 h 834758"/>
                <a:gd name="connsiteX30" fmla="*/ 298439 w 835311"/>
                <a:gd name="connsiteY30" fmla="*/ 222073 h 834758"/>
                <a:gd name="connsiteX31" fmla="*/ 294365 w 835311"/>
                <a:gd name="connsiteY31" fmla="*/ 252209 h 834758"/>
                <a:gd name="connsiteX32" fmla="*/ 260964 w 835311"/>
                <a:gd name="connsiteY32" fmla="*/ 296191 h 834758"/>
                <a:gd name="connsiteX33" fmla="*/ 252002 w 835311"/>
                <a:gd name="connsiteY33" fmla="*/ 315739 h 834758"/>
                <a:gd name="connsiteX34" fmla="*/ 251188 w 835311"/>
                <a:gd name="connsiteY34" fmla="*/ 433840 h 834758"/>
                <a:gd name="connsiteX35" fmla="*/ 319621 w 835311"/>
                <a:gd name="connsiteY35" fmla="*/ 433840 h 834758"/>
                <a:gd name="connsiteX36" fmla="*/ 330211 w 835311"/>
                <a:gd name="connsiteY36" fmla="*/ 426510 h 834758"/>
                <a:gd name="connsiteX37" fmla="*/ 367687 w 835311"/>
                <a:gd name="connsiteY37" fmla="*/ 382527 h 834758"/>
                <a:gd name="connsiteX38" fmla="*/ 425529 w 835311"/>
                <a:gd name="connsiteY38" fmla="*/ 175647 h 834758"/>
                <a:gd name="connsiteX39" fmla="*/ 150168 w 835311"/>
                <a:gd name="connsiteY39" fmla="*/ 50216 h 834758"/>
                <a:gd name="connsiteX40" fmla="*/ 101287 w 835311"/>
                <a:gd name="connsiteY40" fmla="*/ 384971 h 834758"/>
                <a:gd name="connsiteX41" fmla="*/ 139577 w 835311"/>
                <a:gd name="connsiteY41" fmla="*/ 428953 h 834758"/>
                <a:gd name="connsiteX42" fmla="*/ 148538 w 835311"/>
                <a:gd name="connsiteY42" fmla="*/ 434655 h 834758"/>
                <a:gd name="connsiteX43" fmla="*/ 217786 w 835311"/>
                <a:gd name="connsiteY43" fmla="*/ 434655 h 834758"/>
                <a:gd name="connsiteX44" fmla="*/ 173793 w 835311"/>
                <a:gd name="connsiteY44" fmla="*/ 248951 h 834758"/>
                <a:gd name="connsiteX45" fmla="*/ 172979 w 835311"/>
                <a:gd name="connsiteY45" fmla="*/ 222887 h 834758"/>
                <a:gd name="connsiteX46" fmla="*/ 197419 w 835311"/>
                <a:gd name="connsiteY46" fmla="*/ 230218 h 834758"/>
                <a:gd name="connsiteX47" fmla="*/ 234894 w 835311"/>
                <a:gd name="connsiteY47" fmla="*/ 277458 h 834758"/>
                <a:gd name="connsiteX48" fmla="*/ 676450 w 835311"/>
                <a:gd name="connsiteY48" fmla="*/ 395559 h 834758"/>
                <a:gd name="connsiteX49" fmla="*/ 668303 w 835311"/>
                <a:gd name="connsiteY49" fmla="*/ 388229 h 834758"/>
                <a:gd name="connsiteX50" fmla="*/ 369316 w 835311"/>
                <a:gd name="connsiteY50" fmla="*/ 442800 h 834758"/>
                <a:gd name="connsiteX51" fmla="*/ 354652 w 835311"/>
                <a:gd name="connsiteY51" fmla="*/ 496556 h 834758"/>
                <a:gd name="connsiteX52" fmla="*/ 352208 w 835311"/>
                <a:gd name="connsiteY52" fmla="*/ 542167 h 834758"/>
                <a:gd name="connsiteX53" fmla="*/ 346505 w 835311"/>
                <a:gd name="connsiteY53" fmla="*/ 613028 h 834758"/>
                <a:gd name="connsiteX54" fmla="*/ 581132 w 835311"/>
                <a:gd name="connsiteY54" fmla="*/ 757192 h 834758"/>
                <a:gd name="connsiteX55" fmla="*/ 746512 w 835311"/>
                <a:gd name="connsiteY55" fmla="*/ 516918 h 834758"/>
                <a:gd name="connsiteX56" fmla="*/ 701705 w 835311"/>
                <a:gd name="connsiteY56" fmla="*/ 421623 h 834758"/>
                <a:gd name="connsiteX57" fmla="*/ 685411 w 835311"/>
                <a:gd name="connsiteY57" fmla="*/ 479452 h 834758"/>
                <a:gd name="connsiteX58" fmla="*/ 665859 w 835311"/>
                <a:gd name="connsiteY58" fmla="*/ 654567 h 834758"/>
                <a:gd name="connsiteX59" fmla="*/ 495591 w 835311"/>
                <a:gd name="connsiteY59" fmla="*/ 704251 h 834758"/>
                <a:gd name="connsiteX60" fmla="*/ 389683 w 835311"/>
                <a:gd name="connsiteY60" fmla="*/ 507144 h 834758"/>
                <a:gd name="connsiteX61" fmla="*/ 592538 w 835311"/>
                <a:gd name="connsiteY61" fmla="*/ 399631 h 834758"/>
                <a:gd name="connsiteX62" fmla="*/ 645492 w 835311"/>
                <a:gd name="connsiteY62" fmla="*/ 424881 h 834758"/>
                <a:gd name="connsiteX63" fmla="*/ 676450 w 835311"/>
                <a:gd name="connsiteY63" fmla="*/ 395559 h 834758"/>
                <a:gd name="connsiteX64" fmla="*/ 600684 w 835311"/>
                <a:gd name="connsiteY64" fmla="*/ 470492 h 834758"/>
                <a:gd name="connsiteX65" fmla="*/ 467892 w 835311"/>
                <a:gd name="connsiteY65" fmla="*/ 486782 h 834758"/>
                <a:gd name="connsiteX66" fmla="*/ 474409 w 835311"/>
                <a:gd name="connsiteY66" fmla="*/ 623616 h 834758"/>
                <a:gd name="connsiteX67" fmla="*/ 609646 w 835311"/>
                <a:gd name="connsiteY67" fmla="*/ 628503 h 834758"/>
                <a:gd name="connsiteX68" fmla="*/ 621866 w 835311"/>
                <a:gd name="connsiteY68" fmla="*/ 490854 h 834758"/>
                <a:gd name="connsiteX69" fmla="*/ 601499 w 835311"/>
                <a:gd name="connsiteY69" fmla="*/ 520991 h 834758"/>
                <a:gd name="connsiteX70" fmla="*/ 596611 w 835311"/>
                <a:gd name="connsiteY70" fmla="*/ 542167 h 834758"/>
                <a:gd name="connsiteX71" fmla="*/ 550989 w 835311"/>
                <a:gd name="connsiteY71" fmla="*/ 604883 h 834758"/>
                <a:gd name="connsiteX72" fmla="*/ 491518 w 835311"/>
                <a:gd name="connsiteY72" fmla="*/ 554384 h 834758"/>
                <a:gd name="connsiteX73" fmla="*/ 546916 w 835311"/>
                <a:gd name="connsiteY73" fmla="*/ 499814 h 834758"/>
                <a:gd name="connsiteX74" fmla="*/ 600684 w 835311"/>
                <a:gd name="connsiteY74" fmla="*/ 470492 h 834758"/>
                <a:gd name="connsiteX75" fmla="*/ 147723 w 835311"/>
                <a:gd name="connsiteY75" fmla="*/ 468049 h 834758"/>
                <a:gd name="connsiteX76" fmla="*/ 147723 w 835311"/>
                <a:gd name="connsiteY76" fmla="*/ 518547 h 834758"/>
                <a:gd name="connsiteX77" fmla="*/ 163202 w 835311"/>
                <a:gd name="connsiteY77" fmla="*/ 531579 h 834758"/>
                <a:gd name="connsiteX78" fmla="*/ 306586 w 835311"/>
                <a:gd name="connsiteY78" fmla="*/ 531579 h 834758"/>
                <a:gd name="connsiteX79" fmla="*/ 323694 w 835311"/>
                <a:gd name="connsiteY79" fmla="*/ 516918 h 834758"/>
                <a:gd name="connsiteX80" fmla="*/ 323694 w 835311"/>
                <a:gd name="connsiteY80" fmla="*/ 468049 h 834758"/>
                <a:gd name="connsiteX81" fmla="*/ 147723 w 835311"/>
                <a:gd name="connsiteY81" fmla="*/ 468049 h 834758"/>
                <a:gd name="connsiteX82" fmla="*/ 192531 w 835311"/>
                <a:gd name="connsiteY82" fmla="*/ 567416 h 834758"/>
                <a:gd name="connsiteX83" fmla="*/ 240597 w 835311"/>
                <a:gd name="connsiteY83" fmla="*/ 601625 h 834758"/>
                <a:gd name="connsiteX84" fmla="*/ 272369 w 835311"/>
                <a:gd name="connsiteY84" fmla="*/ 567416 h 834758"/>
                <a:gd name="connsiteX85" fmla="*/ 192531 w 835311"/>
                <a:gd name="connsiteY85" fmla="*/ 567416 h 83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35311" h="834758">
                  <a:moveTo>
                    <a:pt x="787246" y="303522"/>
                  </a:moveTo>
                  <a:cubicBezTo>
                    <a:pt x="800281" y="304336"/>
                    <a:pt x="811686" y="303522"/>
                    <a:pt x="821462" y="306780"/>
                  </a:cubicBezTo>
                  <a:cubicBezTo>
                    <a:pt x="827980" y="309223"/>
                    <a:pt x="835312" y="318997"/>
                    <a:pt x="835312" y="324699"/>
                  </a:cubicBezTo>
                  <a:cubicBezTo>
                    <a:pt x="834497" y="330400"/>
                    <a:pt x="826350" y="336916"/>
                    <a:pt x="819833" y="340988"/>
                  </a:cubicBezTo>
                  <a:cubicBezTo>
                    <a:pt x="815759" y="343432"/>
                    <a:pt x="809242" y="342617"/>
                    <a:pt x="803539" y="341803"/>
                  </a:cubicBezTo>
                  <a:cubicBezTo>
                    <a:pt x="781543" y="337730"/>
                    <a:pt x="766879" y="348319"/>
                    <a:pt x="755473" y="367052"/>
                  </a:cubicBezTo>
                  <a:cubicBezTo>
                    <a:pt x="816574" y="442800"/>
                    <a:pt x="839385" y="529135"/>
                    <a:pt x="814130" y="624431"/>
                  </a:cubicBezTo>
                  <a:cubicBezTo>
                    <a:pt x="793763" y="700992"/>
                    <a:pt x="748141" y="759636"/>
                    <a:pt x="678893" y="798731"/>
                  </a:cubicBezTo>
                  <a:cubicBezTo>
                    <a:pt x="600684" y="841899"/>
                    <a:pt x="519217" y="845972"/>
                    <a:pt x="436934" y="812578"/>
                  </a:cubicBezTo>
                  <a:cubicBezTo>
                    <a:pt x="354652" y="779184"/>
                    <a:pt x="302512" y="716468"/>
                    <a:pt x="273184" y="631761"/>
                  </a:cubicBezTo>
                  <a:cubicBezTo>
                    <a:pt x="247114" y="641535"/>
                    <a:pt x="221859" y="644793"/>
                    <a:pt x="198234" y="630947"/>
                  </a:cubicBezTo>
                  <a:cubicBezTo>
                    <a:pt x="176237" y="617915"/>
                    <a:pt x="159129" y="599181"/>
                    <a:pt x="157500" y="571489"/>
                  </a:cubicBezTo>
                  <a:cubicBezTo>
                    <a:pt x="114322" y="556013"/>
                    <a:pt x="113507" y="554384"/>
                    <a:pt x="113507" y="507959"/>
                  </a:cubicBezTo>
                  <a:cubicBezTo>
                    <a:pt x="113507" y="499814"/>
                    <a:pt x="112692" y="491669"/>
                    <a:pt x="113507" y="483524"/>
                  </a:cubicBezTo>
                  <a:cubicBezTo>
                    <a:pt x="115951" y="451759"/>
                    <a:pt x="104546" y="428139"/>
                    <a:pt x="79291" y="406147"/>
                  </a:cubicBezTo>
                  <a:cubicBezTo>
                    <a:pt x="-49429" y="293748"/>
                    <a:pt x="-16027" y="90126"/>
                    <a:pt x="140391" y="20079"/>
                  </a:cubicBezTo>
                  <a:cubicBezTo>
                    <a:pt x="269111" y="-36935"/>
                    <a:pt x="414938" y="32297"/>
                    <a:pt x="454857" y="166688"/>
                  </a:cubicBezTo>
                  <a:cubicBezTo>
                    <a:pt x="463819" y="197638"/>
                    <a:pt x="461374" y="231847"/>
                    <a:pt x="462189" y="264426"/>
                  </a:cubicBezTo>
                  <a:cubicBezTo>
                    <a:pt x="462189" y="279902"/>
                    <a:pt x="463004" y="283160"/>
                    <a:pt x="480927" y="279087"/>
                  </a:cubicBezTo>
                  <a:cubicBezTo>
                    <a:pt x="506996" y="273386"/>
                    <a:pt x="535510" y="271757"/>
                    <a:pt x="562395" y="274200"/>
                  </a:cubicBezTo>
                  <a:cubicBezTo>
                    <a:pt x="588464" y="275829"/>
                    <a:pt x="614534" y="280716"/>
                    <a:pt x="638974" y="289675"/>
                  </a:cubicBezTo>
                  <a:cubicBezTo>
                    <a:pt x="664229" y="299449"/>
                    <a:pt x="687855" y="314925"/>
                    <a:pt x="711481" y="327956"/>
                  </a:cubicBezTo>
                  <a:cubicBezTo>
                    <a:pt x="717998" y="331214"/>
                    <a:pt x="729404" y="339359"/>
                    <a:pt x="731033" y="337730"/>
                  </a:cubicBezTo>
                  <a:cubicBezTo>
                    <a:pt x="739994" y="329586"/>
                    <a:pt x="748956" y="319812"/>
                    <a:pt x="753029" y="308409"/>
                  </a:cubicBezTo>
                  <a:cubicBezTo>
                    <a:pt x="756288" y="298635"/>
                    <a:pt x="751400" y="286417"/>
                    <a:pt x="754659" y="276644"/>
                  </a:cubicBezTo>
                  <a:cubicBezTo>
                    <a:pt x="756288" y="269313"/>
                    <a:pt x="763620" y="259539"/>
                    <a:pt x="770138" y="257910"/>
                  </a:cubicBezTo>
                  <a:cubicBezTo>
                    <a:pt x="780728" y="255467"/>
                    <a:pt x="787246" y="263612"/>
                    <a:pt x="786431" y="275829"/>
                  </a:cubicBezTo>
                  <a:cubicBezTo>
                    <a:pt x="786431" y="284789"/>
                    <a:pt x="787246" y="292934"/>
                    <a:pt x="787246" y="303522"/>
                  </a:cubicBezTo>
                  <a:close/>
                  <a:moveTo>
                    <a:pt x="234894" y="277458"/>
                  </a:moveTo>
                  <a:cubicBezTo>
                    <a:pt x="247929" y="260354"/>
                    <a:pt x="259334" y="245693"/>
                    <a:pt x="270740" y="231847"/>
                  </a:cubicBezTo>
                  <a:cubicBezTo>
                    <a:pt x="278072" y="223702"/>
                    <a:pt x="284589" y="209856"/>
                    <a:pt x="298439" y="222073"/>
                  </a:cubicBezTo>
                  <a:cubicBezTo>
                    <a:pt x="310659" y="232661"/>
                    <a:pt x="300883" y="243250"/>
                    <a:pt x="294365" y="252209"/>
                  </a:cubicBezTo>
                  <a:cubicBezTo>
                    <a:pt x="283775" y="266870"/>
                    <a:pt x="271554" y="280716"/>
                    <a:pt x="260964" y="296191"/>
                  </a:cubicBezTo>
                  <a:cubicBezTo>
                    <a:pt x="256890" y="301893"/>
                    <a:pt x="252002" y="309223"/>
                    <a:pt x="252002" y="315739"/>
                  </a:cubicBezTo>
                  <a:cubicBezTo>
                    <a:pt x="251188" y="354020"/>
                    <a:pt x="251188" y="393116"/>
                    <a:pt x="251188" y="433840"/>
                  </a:cubicBezTo>
                  <a:cubicBezTo>
                    <a:pt x="274813" y="433840"/>
                    <a:pt x="296810" y="433840"/>
                    <a:pt x="319621" y="433840"/>
                  </a:cubicBezTo>
                  <a:cubicBezTo>
                    <a:pt x="323694" y="433840"/>
                    <a:pt x="327767" y="429768"/>
                    <a:pt x="330211" y="426510"/>
                  </a:cubicBezTo>
                  <a:cubicBezTo>
                    <a:pt x="343246" y="411849"/>
                    <a:pt x="353837" y="395559"/>
                    <a:pt x="367687" y="382527"/>
                  </a:cubicBezTo>
                  <a:cubicBezTo>
                    <a:pt x="427973" y="324699"/>
                    <a:pt x="447525" y="255467"/>
                    <a:pt x="425529" y="175647"/>
                  </a:cubicBezTo>
                  <a:cubicBezTo>
                    <a:pt x="393756" y="57546"/>
                    <a:pt x="258520" y="-3541"/>
                    <a:pt x="150168" y="50216"/>
                  </a:cubicBezTo>
                  <a:cubicBezTo>
                    <a:pt x="16560" y="116189"/>
                    <a:pt x="-2992" y="290490"/>
                    <a:pt x="101287" y="384971"/>
                  </a:cubicBezTo>
                  <a:cubicBezTo>
                    <a:pt x="115951" y="398003"/>
                    <a:pt x="126542" y="414292"/>
                    <a:pt x="139577" y="428953"/>
                  </a:cubicBezTo>
                  <a:cubicBezTo>
                    <a:pt x="142021" y="431397"/>
                    <a:pt x="145279" y="434655"/>
                    <a:pt x="148538" y="434655"/>
                  </a:cubicBezTo>
                  <a:cubicBezTo>
                    <a:pt x="171349" y="435469"/>
                    <a:pt x="194160" y="434655"/>
                    <a:pt x="217786" y="434655"/>
                  </a:cubicBezTo>
                  <a:cubicBezTo>
                    <a:pt x="217786" y="367866"/>
                    <a:pt x="233265" y="299449"/>
                    <a:pt x="173793" y="248951"/>
                  </a:cubicBezTo>
                  <a:cubicBezTo>
                    <a:pt x="168905" y="244879"/>
                    <a:pt x="168090" y="227774"/>
                    <a:pt x="172979" y="222887"/>
                  </a:cubicBezTo>
                  <a:cubicBezTo>
                    <a:pt x="181940" y="211484"/>
                    <a:pt x="190901" y="222073"/>
                    <a:pt x="197419" y="230218"/>
                  </a:cubicBezTo>
                  <a:cubicBezTo>
                    <a:pt x="208824" y="244064"/>
                    <a:pt x="221044" y="259539"/>
                    <a:pt x="234894" y="277458"/>
                  </a:cubicBezTo>
                  <a:close/>
                  <a:moveTo>
                    <a:pt x="676450" y="395559"/>
                  </a:moveTo>
                  <a:cubicBezTo>
                    <a:pt x="673191" y="392301"/>
                    <a:pt x="670747" y="389858"/>
                    <a:pt x="668303" y="388229"/>
                  </a:cubicBezTo>
                  <a:cubicBezTo>
                    <a:pt x="574615" y="318182"/>
                    <a:pt x="436934" y="338545"/>
                    <a:pt x="369316" y="442800"/>
                  </a:cubicBezTo>
                  <a:cubicBezTo>
                    <a:pt x="358725" y="459089"/>
                    <a:pt x="353837" y="476194"/>
                    <a:pt x="354652" y="496556"/>
                  </a:cubicBezTo>
                  <a:cubicBezTo>
                    <a:pt x="355466" y="512031"/>
                    <a:pt x="359540" y="531579"/>
                    <a:pt x="352208" y="542167"/>
                  </a:cubicBezTo>
                  <a:cubicBezTo>
                    <a:pt x="335099" y="566602"/>
                    <a:pt x="339173" y="588593"/>
                    <a:pt x="346505" y="613028"/>
                  </a:cubicBezTo>
                  <a:cubicBezTo>
                    <a:pt x="375019" y="711581"/>
                    <a:pt x="471965" y="778369"/>
                    <a:pt x="581132" y="757192"/>
                  </a:cubicBezTo>
                  <a:cubicBezTo>
                    <a:pt x="696002" y="734387"/>
                    <a:pt x="764435" y="630947"/>
                    <a:pt x="746512" y="516918"/>
                  </a:cubicBezTo>
                  <a:cubicBezTo>
                    <a:pt x="740809" y="481895"/>
                    <a:pt x="726145" y="449315"/>
                    <a:pt x="701705" y="421623"/>
                  </a:cubicBezTo>
                  <a:cubicBezTo>
                    <a:pt x="669117" y="446872"/>
                    <a:pt x="669117" y="446872"/>
                    <a:pt x="685411" y="479452"/>
                  </a:cubicBezTo>
                  <a:cubicBezTo>
                    <a:pt x="714739" y="535651"/>
                    <a:pt x="706593" y="605697"/>
                    <a:pt x="665859" y="654567"/>
                  </a:cubicBezTo>
                  <a:cubicBezTo>
                    <a:pt x="625939" y="702622"/>
                    <a:pt x="562395" y="725427"/>
                    <a:pt x="495591" y="704251"/>
                  </a:cubicBezTo>
                  <a:cubicBezTo>
                    <a:pt x="412494" y="678187"/>
                    <a:pt x="364428" y="587779"/>
                    <a:pt x="389683" y="507144"/>
                  </a:cubicBezTo>
                  <a:cubicBezTo>
                    <a:pt x="417382" y="419179"/>
                    <a:pt x="506996" y="371124"/>
                    <a:pt x="592538" y="399631"/>
                  </a:cubicBezTo>
                  <a:cubicBezTo>
                    <a:pt x="610461" y="406147"/>
                    <a:pt x="627569" y="416736"/>
                    <a:pt x="645492" y="424881"/>
                  </a:cubicBezTo>
                  <a:cubicBezTo>
                    <a:pt x="655268" y="415107"/>
                    <a:pt x="665859" y="405333"/>
                    <a:pt x="676450" y="395559"/>
                  </a:cubicBezTo>
                  <a:close/>
                  <a:moveTo>
                    <a:pt x="600684" y="470492"/>
                  </a:moveTo>
                  <a:cubicBezTo>
                    <a:pt x="551804" y="433840"/>
                    <a:pt x="493962" y="455017"/>
                    <a:pt x="467892" y="486782"/>
                  </a:cubicBezTo>
                  <a:cubicBezTo>
                    <a:pt x="434490" y="527506"/>
                    <a:pt x="437749" y="586964"/>
                    <a:pt x="474409" y="623616"/>
                  </a:cubicBezTo>
                  <a:cubicBezTo>
                    <a:pt x="510255" y="659454"/>
                    <a:pt x="571356" y="661083"/>
                    <a:pt x="609646" y="628503"/>
                  </a:cubicBezTo>
                  <a:cubicBezTo>
                    <a:pt x="647121" y="595923"/>
                    <a:pt x="655268" y="538095"/>
                    <a:pt x="621866" y="490854"/>
                  </a:cubicBezTo>
                  <a:cubicBezTo>
                    <a:pt x="614534" y="501443"/>
                    <a:pt x="607202" y="510402"/>
                    <a:pt x="601499" y="520991"/>
                  </a:cubicBezTo>
                  <a:cubicBezTo>
                    <a:pt x="598240" y="527506"/>
                    <a:pt x="594982" y="535651"/>
                    <a:pt x="596611" y="542167"/>
                  </a:cubicBezTo>
                  <a:cubicBezTo>
                    <a:pt x="602314" y="572303"/>
                    <a:pt x="581947" y="599996"/>
                    <a:pt x="550989" y="604883"/>
                  </a:cubicBezTo>
                  <a:cubicBezTo>
                    <a:pt x="522475" y="608955"/>
                    <a:pt x="493147" y="584521"/>
                    <a:pt x="491518" y="554384"/>
                  </a:cubicBezTo>
                  <a:cubicBezTo>
                    <a:pt x="489888" y="525063"/>
                    <a:pt x="517587" y="494112"/>
                    <a:pt x="546916" y="499814"/>
                  </a:cubicBezTo>
                  <a:cubicBezTo>
                    <a:pt x="574615" y="505515"/>
                    <a:pt x="584391" y="487596"/>
                    <a:pt x="600684" y="470492"/>
                  </a:cubicBezTo>
                  <a:close/>
                  <a:moveTo>
                    <a:pt x="147723" y="468049"/>
                  </a:moveTo>
                  <a:cubicBezTo>
                    <a:pt x="147723" y="485967"/>
                    <a:pt x="147723" y="502257"/>
                    <a:pt x="147723" y="518547"/>
                  </a:cubicBezTo>
                  <a:cubicBezTo>
                    <a:pt x="147723" y="529950"/>
                    <a:pt x="153426" y="531579"/>
                    <a:pt x="163202" y="531579"/>
                  </a:cubicBezTo>
                  <a:cubicBezTo>
                    <a:pt x="211268" y="531579"/>
                    <a:pt x="259334" y="531579"/>
                    <a:pt x="306586" y="531579"/>
                  </a:cubicBezTo>
                  <a:cubicBezTo>
                    <a:pt x="316362" y="531579"/>
                    <a:pt x="323694" y="529950"/>
                    <a:pt x="323694" y="516918"/>
                  </a:cubicBezTo>
                  <a:cubicBezTo>
                    <a:pt x="322879" y="500628"/>
                    <a:pt x="323694" y="484339"/>
                    <a:pt x="323694" y="468049"/>
                  </a:cubicBezTo>
                  <a:cubicBezTo>
                    <a:pt x="264222" y="468049"/>
                    <a:pt x="207195" y="468049"/>
                    <a:pt x="147723" y="468049"/>
                  </a:cubicBezTo>
                  <a:close/>
                  <a:moveTo>
                    <a:pt x="192531" y="567416"/>
                  </a:moveTo>
                  <a:cubicBezTo>
                    <a:pt x="201492" y="594295"/>
                    <a:pt x="217786" y="604883"/>
                    <a:pt x="240597" y="601625"/>
                  </a:cubicBezTo>
                  <a:cubicBezTo>
                    <a:pt x="261778" y="598367"/>
                    <a:pt x="271554" y="587779"/>
                    <a:pt x="272369" y="567416"/>
                  </a:cubicBezTo>
                  <a:cubicBezTo>
                    <a:pt x="247114" y="567416"/>
                    <a:pt x="220230" y="567416"/>
                    <a:pt x="192531" y="567416"/>
                  </a:cubicBezTo>
                  <a:close/>
                </a:path>
              </a:pathLst>
            </a:custGeom>
            <a:grpFill/>
            <a:ln w="813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42A06B9-C6F8-B145-95B8-6A935C928D0F}"/>
                </a:ext>
              </a:extLst>
            </p:cNvPr>
            <p:cNvSpPr/>
            <p:nvPr/>
          </p:nvSpPr>
          <p:spPr>
            <a:xfrm>
              <a:off x="4446575" y="2041110"/>
              <a:ext cx="32288" cy="43167"/>
            </a:xfrm>
            <a:custGeom>
              <a:avLst/>
              <a:gdLst>
                <a:gd name="connsiteX0" fmla="*/ 32289 w 32288"/>
                <a:gd name="connsiteY0" fmla="*/ 43168 h 43167"/>
                <a:gd name="connsiteX1" fmla="*/ 3775 w 32288"/>
                <a:gd name="connsiteY1" fmla="*/ 36652 h 43167"/>
                <a:gd name="connsiteX2" fmla="*/ 2960 w 32288"/>
                <a:gd name="connsiteY2" fmla="*/ 8145 h 43167"/>
                <a:gd name="connsiteX3" fmla="*/ 31474 w 32288"/>
                <a:gd name="connsiteY3" fmla="*/ 0 h 43167"/>
                <a:gd name="connsiteX4" fmla="*/ 32289 w 32288"/>
                <a:gd name="connsiteY4" fmla="*/ 43168 h 43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8" h="43167">
                  <a:moveTo>
                    <a:pt x="32289" y="43168"/>
                  </a:moveTo>
                  <a:cubicBezTo>
                    <a:pt x="21698" y="40724"/>
                    <a:pt x="7848" y="41539"/>
                    <a:pt x="3775" y="36652"/>
                  </a:cubicBezTo>
                  <a:cubicBezTo>
                    <a:pt x="-1113" y="30136"/>
                    <a:pt x="-1113" y="15475"/>
                    <a:pt x="2960" y="8145"/>
                  </a:cubicBezTo>
                  <a:cubicBezTo>
                    <a:pt x="7034" y="2443"/>
                    <a:pt x="20068" y="2443"/>
                    <a:pt x="31474" y="0"/>
                  </a:cubicBezTo>
                  <a:cubicBezTo>
                    <a:pt x="32289" y="14661"/>
                    <a:pt x="32289" y="26878"/>
                    <a:pt x="32289" y="43168"/>
                  </a:cubicBezTo>
                  <a:close/>
                </a:path>
              </a:pathLst>
            </a:custGeom>
            <a:grpFill/>
            <a:ln w="813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38B6F513-DBC0-1344-ADDB-F13E86C326FE}"/>
                </a:ext>
              </a:extLst>
            </p:cNvPr>
            <p:cNvSpPr/>
            <p:nvPr/>
          </p:nvSpPr>
          <p:spPr>
            <a:xfrm>
              <a:off x="4944859" y="1905684"/>
              <a:ext cx="45622" cy="45831"/>
            </a:xfrm>
            <a:custGeom>
              <a:avLst/>
              <a:gdLst>
                <a:gd name="connsiteX0" fmla="*/ 18738 w 45622"/>
                <a:gd name="connsiteY0" fmla="*/ 45832 h 45831"/>
                <a:gd name="connsiteX1" fmla="*/ 0 w 45622"/>
                <a:gd name="connsiteY1" fmla="*/ 14881 h 45831"/>
                <a:gd name="connsiteX2" fmla="*/ 45622 w 45622"/>
                <a:gd name="connsiteY2" fmla="*/ 27913 h 45831"/>
                <a:gd name="connsiteX3" fmla="*/ 18738 w 45622"/>
                <a:gd name="connsiteY3" fmla="*/ 45832 h 45831"/>
              </a:gdLst>
              <a:ahLst/>
              <a:cxnLst>
                <a:cxn ang="0">
                  <a:pos x="connsiteX0" y="connsiteY0"/>
                </a:cxn>
                <a:cxn ang="0">
                  <a:pos x="connsiteX1" y="connsiteY1"/>
                </a:cxn>
                <a:cxn ang="0">
                  <a:pos x="connsiteX2" y="connsiteY2"/>
                </a:cxn>
                <a:cxn ang="0">
                  <a:pos x="connsiteX3" y="connsiteY3"/>
                </a:cxn>
              </a:cxnLst>
              <a:rect l="l" t="t" r="r" b="b"/>
              <a:pathLst>
                <a:path w="45622" h="45831">
                  <a:moveTo>
                    <a:pt x="18738" y="45832"/>
                  </a:moveTo>
                  <a:cubicBezTo>
                    <a:pt x="11406" y="34429"/>
                    <a:pt x="5703" y="24655"/>
                    <a:pt x="0" y="14881"/>
                  </a:cubicBezTo>
                  <a:cubicBezTo>
                    <a:pt x="24440" y="-7110"/>
                    <a:pt x="26884" y="-6295"/>
                    <a:pt x="45622" y="27913"/>
                  </a:cubicBezTo>
                  <a:cubicBezTo>
                    <a:pt x="37475" y="33615"/>
                    <a:pt x="29328" y="39316"/>
                    <a:pt x="18738" y="45832"/>
                  </a:cubicBezTo>
                  <a:close/>
                </a:path>
              </a:pathLst>
            </a:custGeom>
            <a:grpFill/>
            <a:ln w="813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ADBC0C1-CB8B-FA40-BD8F-A1CDA386468F}"/>
                </a:ext>
              </a:extLst>
            </p:cNvPr>
            <p:cNvSpPr/>
            <p:nvPr/>
          </p:nvSpPr>
          <p:spPr>
            <a:xfrm>
              <a:off x="4986841" y="2042739"/>
              <a:ext cx="34597" cy="40775"/>
            </a:xfrm>
            <a:custGeom>
              <a:avLst/>
              <a:gdLst>
                <a:gd name="connsiteX0" fmla="*/ 381 w 34597"/>
                <a:gd name="connsiteY0" fmla="*/ 16290 h 40775"/>
                <a:gd name="connsiteX1" fmla="*/ 16675 w 34597"/>
                <a:gd name="connsiteY1" fmla="*/ 0 h 40775"/>
                <a:gd name="connsiteX2" fmla="*/ 34598 w 34597"/>
                <a:gd name="connsiteY2" fmla="*/ 19548 h 40775"/>
                <a:gd name="connsiteX3" fmla="*/ 15860 w 34597"/>
                <a:gd name="connsiteY3" fmla="*/ 40724 h 40775"/>
                <a:gd name="connsiteX4" fmla="*/ 381 w 34597"/>
                <a:gd name="connsiteY4" fmla="*/ 16290 h 4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97" h="40775">
                  <a:moveTo>
                    <a:pt x="381" y="16290"/>
                  </a:moveTo>
                  <a:cubicBezTo>
                    <a:pt x="-1248" y="7330"/>
                    <a:pt x="2011" y="814"/>
                    <a:pt x="16675" y="0"/>
                  </a:cubicBezTo>
                  <a:cubicBezTo>
                    <a:pt x="31339" y="0"/>
                    <a:pt x="34598" y="5701"/>
                    <a:pt x="34598" y="19548"/>
                  </a:cubicBezTo>
                  <a:cubicBezTo>
                    <a:pt x="34598" y="32580"/>
                    <a:pt x="32968" y="41539"/>
                    <a:pt x="15860" y="40724"/>
                  </a:cubicBezTo>
                  <a:cubicBezTo>
                    <a:pt x="-1248" y="40724"/>
                    <a:pt x="1196" y="29322"/>
                    <a:pt x="381" y="16290"/>
                  </a:cubicBezTo>
                  <a:close/>
                </a:path>
              </a:pathLst>
            </a:custGeom>
            <a:grpFill/>
            <a:ln w="8132"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8B068615-3952-194E-939F-72480CE44C7D}"/>
                </a:ext>
              </a:extLst>
            </p:cNvPr>
            <p:cNvSpPr/>
            <p:nvPr/>
          </p:nvSpPr>
          <p:spPr>
            <a:xfrm>
              <a:off x="4847126" y="1807086"/>
              <a:ext cx="44779" cy="41535"/>
            </a:xfrm>
            <a:custGeom>
              <a:avLst/>
              <a:gdLst>
                <a:gd name="connsiteX0" fmla="*/ 44779 w 44779"/>
                <a:gd name="connsiteY0" fmla="*/ 18185 h 41535"/>
                <a:gd name="connsiteX1" fmla="*/ 8933 w 44779"/>
                <a:gd name="connsiteY1" fmla="*/ 32845 h 41535"/>
                <a:gd name="connsiteX2" fmla="*/ 6489 w 44779"/>
                <a:gd name="connsiteY2" fmla="*/ 6782 h 41535"/>
                <a:gd name="connsiteX3" fmla="*/ 44779 w 44779"/>
                <a:gd name="connsiteY3" fmla="*/ 18185 h 41535"/>
              </a:gdLst>
              <a:ahLst/>
              <a:cxnLst>
                <a:cxn ang="0">
                  <a:pos x="connsiteX0" y="connsiteY0"/>
                </a:cxn>
                <a:cxn ang="0">
                  <a:pos x="connsiteX1" y="connsiteY1"/>
                </a:cxn>
                <a:cxn ang="0">
                  <a:pos x="connsiteX2" y="connsiteY2"/>
                </a:cxn>
                <a:cxn ang="0">
                  <a:pos x="connsiteX3" y="connsiteY3"/>
                </a:cxn>
              </a:cxnLst>
              <a:rect l="l" t="t" r="r" b="b"/>
              <a:pathLst>
                <a:path w="44779" h="41535">
                  <a:moveTo>
                    <a:pt x="44779" y="18185"/>
                  </a:moveTo>
                  <a:cubicBezTo>
                    <a:pt x="29300" y="46692"/>
                    <a:pt x="29300" y="45877"/>
                    <a:pt x="8933" y="32845"/>
                  </a:cubicBezTo>
                  <a:cubicBezTo>
                    <a:pt x="-5731" y="23886"/>
                    <a:pt x="787" y="14927"/>
                    <a:pt x="6489" y="6782"/>
                  </a:cubicBezTo>
                  <a:cubicBezTo>
                    <a:pt x="13821" y="-4621"/>
                    <a:pt x="20339" y="-2178"/>
                    <a:pt x="44779" y="18185"/>
                  </a:cubicBezTo>
                  <a:close/>
                </a:path>
              </a:pathLst>
            </a:custGeom>
            <a:grpFill/>
            <a:ln w="813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37756BD-6B50-2943-BA8D-985C0D32B71A}"/>
                </a:ext>
              </a:extLst>
            </p:cNvPr>
            <p:cNvSpPr/>
            <p:nvPr/>
          </p:nvSpPr>
          <p:spPr>
            <a:xfrm>
              <a:off x="4482066" y="1901832"/>
              <a:ext cx="41605" cy="50498"/>
            </a:xfrm>
            <a:custGeom>
              <a:avLst/>
              <a:gdLst>
                <a:gd name="connsiteX0" fmla="*/ 13092 w 41605"/>
                <a:gd name="connsiteY0" fmla="*/ 0 h 50498"/>
                <a:gd name="connsiteX1" fmla="*/ 41605 w 41605"/>
                <a:gd name="connsiteY1" fmla="*/ 17104 h 50498"/>
                <a:gd name="connsiteX2" fmla="*/ 22868 w 41605"/>
                <a:gd name="connsiteY2" fmla="*/ 50498 h 50498"/>
                <a:gd name="connsiteX3" fmla="*/ 57 w 41605"/>
                <a:gd name="connsiteY3" fmla="*/ 33394 h 50498"/>
                <a:gd name="connsiteX4" fmla="*/ 13092 w 41605"/>
                <a:gd name="connsiteY4" fmla="*/ 0 h 5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 h="50498">
                  <a:moveTo>
                    <a:pt x="13092" y="0"/>
                  </a:moveTo>
                  <a:cubicBezTo>
                    <a:pt x="24497" y="6516"/>
                    <a:pt x="31829" y="11403"/>
                    <a:pt x="41605" y="17104"/>
                  </a:cubicBezTo>
                  <a:cubicBezTo>
                    <a:pt x="35088" y="28507"/>
                    <a:pt x="30200" y="38281"/>
                    <a:pt x="22868" y="50498"/>
                  </a:cubicBezTo>
                  <a:cubicBezTo>
                    <a:pt x="13906" y="44797"/>
                    <a:pt x="57" y="39096"/>
                    <a:pt x="57" y="33394"/>
                  </a:cubicBezTo>
                  <a:cubicBezTo>
                    <a:pt x="-758" y="22806"/>
                    <a:pt x="7389" y="12217"/>
                    <a:pt x="13092" y="0"/>
                  </a:cubicBezTo>
                  <a:close/>
                </a:path>
              </a:pathLst>
            </a:custGeom>
            <a:grpFill/>
            <a:ln w="813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0662BA7-1709-6B4A-A648-BC458D63BDCF}"/>
                </a:ext>
              </a:extLst>
            </p:cNvPr>
            <p:cNvSpPr/>
            <p:nvPr/>
          </p:nvSpPr>
          <p:spPr>
            <a:xfrm>
              <a:off x="4481308" y="2176146"/>
              <a:ext cx="43177" cy="40572"/>
            </a:xfrm>
            <a:custGeom>
              <a:avLst/>
              <a:gdLst>
                <a:gd name="connsiteX0" fmla="*/ 39919 w 43177"/>
                <a:gd name="connsiteY0" fmla="*/ 34377 h 40572"/>
                <a:gd name="connsiteX1" fmla="*/ 12220 w 43177"/>
                <a:gd name="connsiteY1" fmla="*/ 39264 h 40572"/>
                <a:gd name="connsiteX2" fmla="*/ 0 w 43177"/>
                <a:gd name="connsiteY2" fmla="*/ 14015 h 40572"/>
                <a:gd name="connsiteX3" fmla="*/ 18738 w 43177"/>
                <a:gd name="connsiteY3" fmla="*/ 169 h 40572"/>
                <a:gd name="connsiteX4" fmla="*/ 43178 w 43177"/>
                <a:gd name="connsiteY4" fmla="*/ 26232 h 40572"/>
                <a:gd name="connsiteX5" fmla="*/ 39919 w 43177"/>
                <a:gd name="connsiteY5" fmla="*/ 34377 h 4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77" h="40572">
                  <a:moveTo>
                    <a:pt x="39919" y="34377"/>
                  </a:moveTo>
                  <a:cubicBezTo>
                    <a:pt x="30143" y="36821"/>
                    <a:pt x="18738" y="43336"/>
                    <a:pt x="12220" y="39264"/>
                  </a:cubicBezTo>
                  <a:cubicBezTo>
                    <a:pt x="4888" y="36006"/>
                    <a:pt x="0" y="22974"/>
                    <a:pt x="0" y="14015"/>
                  </a:cubicBezTo>
                  <a:cubicBezTo>
                    <a:pt x="0" y="9128"/>
                    <a:pt x="16294" y="-1460"/>
                    <a:pt x="18738" y="169"/>
                  </a:cubicBezTo>
                  <a:cubicBezTo>
                    <a:pt x="28514" y="6684"/>
                    <a:pt x="35031" y="17273"/>
                    <a:pt x="43178" y="26232"/>
                  </a:cubicBezTo>
                  <a:cubicBezTo>
                    <a:pt x="41549" y="28676"/>
                    <a:pt x="40734" y="31119"/>
                    <a:pt x="39919" y="34377"/>
                  </a:cubicBezTo>
                  <a:close/>
                </a:path>
              </a:pathLst>
            </a:custGeom>
            <a:grpFill/>
            <a:ln w="813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DD55B4E9-D2FA-994A-A93E-58B6DB4A4E18}"/>
                </a:ext>
              </a:extLst>
            </p:cNvPr>
            <p:cNvSpPr/>
            <p:nvPr/>
          </p:nvSpPr>
          <p:spPr>
            <a:xfrm>
              <a:off x="4578427" y="1807585"/>
              <a:ext cx="41190" cy="43748"/>
            </a:xfrm>
            <a:custGeom>
              <a:avLst/>
              <a:gdLst>
                <a:gd name="connsiteX0" fmla="*/ 12862 w 41190"/>
                <a:gd name="connsiteY0" fmla="*/ 43749 h 43748"/>
                <a:gd name="connsiteX1" fmla="*/ 11233 w 41190"/>
                <a:gd name="connsiteY1" fmla="*/ 5468 h 43748"/>
                <a:gd name="connsiteX2" fmla="*/ 38932 w 41190"/>
                <a:gd name="connsiteY2" fmla="*/ 11169 h 43748"/>
                <a:gd name="connsiteX3" fmla="*/ 12862 w 41190"/>
                <a:gd name="connsiteY3" fmla="*/ 43749 h 43748"/>
              </a:gdLst>
              <a:ahLst/>
              <a:cxnLst>
                <a:cxn ang="0">
                  <a:pos x="connsiteX0" y="connsiteY0"/>
                </a:cxn>
                <a:cxn ang="0">
                  <a:pos x="connsiteX1" y="connsiteY1"/>
                </a:cxn>
                <a:cxn ang="0">
                  <a:pos x="connsiteX2" y="connsiteY2"/>
                </a:cxn>
                <a:cxn ang="0">
                  <a:pos x="connsiteX3" y="connsiteY3"/>
                </a:cxn>
              </a:cxnLst>
              <a:rect l="l" t="t" r="r" b="b"/>
              <a:pathLst>
                <a:path w="41190" h="43748">
                  <a:moveTo>
                    <a:pt x="12862" y="43749"/>
                  </a:moveTo>
                  <a:cubicBezTo>
                    <a:pt x="6345" y="29088"/>
                    <a:pt x="-11578" y="19314"/>
                    <a:pt x="11233" y="5468"/>
                  </a:cubicBezTo>
                  <a:cubicBezTo>
                    <a:pt x="23453" y="-1863"/>
                    <a:pt x="32415" y="-3492"/>
                    <a:pt x="38932" y="11169"/>
                  </a:cubicBezTo>
                  <a:cubicBezTo>
                    <a:pt x="48708" y="35604"/>
                    <a:pt x="24268" y="32346"/>
                    <a:pt x="12862" y="43749"/>
                  </a:cubicBezTo>
                  <a:close/>
                </a:path>
              </a:pathLst>
            </a:custGeom>
            <a:grpFill/>
            <a:ln w="813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8C1EF789-DD37-774A-9869-C0126AEBC94D}"/>
                </a:ext>
              </a:extLst>
            </p:cNvPr>
            <p:cNvSpPr/>
            <p:nvPr/>
          </p:nvSpPr>
          <p:spPr>
            <a:xfrm>
              <a:off x="4715935" y="1773117"/>
              <a:ext cx="40733" cy="33419"/>
            </a:xfrm>
            <a:custGeom>
              <a:avLst/>
              <a:gdLst>
                <a:gd name="connsiteX0" fmla="*/ 40734 w 40733"/>
                <a:gd name="connsiteY0" fmla="*/ 33419 h 33419"/>
                <a:gd name="connsiteX1" fmla="*/ 0 w 40733"/>
                <a:gd name="connsiteY1" fmla="*/ 33419 h 33419"/>
                <a:gd name="connsiteX2" fmla="*/ 4888 w 40733"/>
                <a:gd name="connsiteY2" fmla="*/ 4098 h 33419"/>
                <a:gd name="connsiteX3" fmla="*/ 30958 w 40733"/>
                <a:gd name="connsiteY3" fmla="*/ 3283 h 33419"/>
                <a:gd name="connsiteX4" fmla="*/ 40734 w 40733"/>
                <a:gd name="connsiteY4" fmla="*/ 33419 h 33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33" h="33419">
                  <a:moveTo>
                    <a:pt x="40734" y="33419"/>
                  </a:moveTo>
                  <a:cubicBezTo>
                    <a:pt x="24440" y="33419"/>
                    <a:pt x="13850" y="33419"/>
                    <a:pt x="0" y="33419"/>
                  </a:cubicBezTo>
                  <a:cubicBezTo>
                    <a:pt x="1629" y="22831"/>
                    <a:pt x="-815" y="10614"/>
                    <a:pt x="4888" y="4098"/>
                  </a:cubicBezTo>
                  <a:cubicBezTo>
                    <a:pt x="8961" y="-789"/>
                    <a:pt x="25255" y="-1604"/>
                    <a:pt x="30958" y="3283"/>
                  </a:cubicBezTo>
                  <a:cubicBezTo>
                    <a:pt x="36661" y="8170"/>
                    <a:pt x="37475" y="21202"/>
                    <a:pt x="40734" y="33419"/>
                  </a:cubicBezTo>
                  <a:close/>
                </a:path>
              </a:pathLst>
            </a:custGeom>
            <a:grpFill/>
            <a:ln w="8132" cap="flat">
              <a:noFill/>
              <a:prstDash val="solid"/>
              <a:miter/>
            </a:ln>
          </p:spPr>
          <p:txBody>
            <a:bodyPr rtlCol="0" anchor="ctr"/>
            <a:lstStyle/>
            <a:p>
              <a:endParaRPr lang="en-US"/>
            </a:p>
          </p:txBody>
        </p:sp>
      </p:grpSp>
      <p:grpSp>
        <p:nvGrpSpPr>
          <p:cNvPr id="82" name="Group 81">
            <a:extLst>
              <a:ext uri="{FF2B5EF4-FFF2-40B4-BE49-F238E27FC236}">
                <a16:creationId xmlns:a16="http://schemas.microsoft.com/office/drawing/2014/main" id="{0136DFB2-6004-6F48-AC00-D149A08A58AB}"/>
              </a:ext>
            </a:extLst>
          </p:cNvPr>
          <p:cNvGrpSpPr/>
          <p:nvPr/>
        </p:nvGrpSpPr>
        <p:grpSpPr>
          <a:xfrm>
            <a:off x="1384527" y="4756885"/>
            <a:ext cx="1132168" cy="1126184"/>
            <a:chOff x="4935898" y="3605744"/>
            <a:chExt cx="805716" cy="801457"/>
          </a:xfrm>
          <a:solidFill>
            <a:srgbClr val="93C23D"/>
          </a:solidFill>
        </p:grpSpPr>
        <p:sp>
          <p:nvSpPr>
            <p:cNvPr id="83" name="Freeform 82">
              <a:extLst>
                <a:ext uri="{FF2B5EF4-FFF2-40B4-BE49-F238E27FC236}">
                  <a16:creationId xmlns:a16="http://schemas.microsoft.com/office/drawing/2014/main" id="{88646A78-34E2-2445-8FCF-322B68AA184B}"/>
                </a:ext>
              </a:extLst>
            </p:cNvPr>
            <p:cNvSpPr/>
            <p:nvPr/>
          </p:nvSpPr>
          <p:spPr>
            <a:xfrm>
              <a:off x="5085799" y="3755610"/>
              <a:ext cx="502656" cy="500100"/>
            </a:xfrm>
            <a:custGeom>
              <a:avLst/>
              <a:gdLst>
                <a:gd name="connsiteX0" fmla="*/ 0 w 502656"/>
                <a:gd name="connsiteY0" fmla="*/ 250048 h 500100"/>
                <a:gd name="connsiteX1" fmla="*/ 252550 w 502656"/>
                <a:gd name="connsiteY1" fmla="*/ 0 h 500100"/>
                <a:gd name="connsiteX2" fmla="*/ 502656 w 502656"/>
                <a:gd name="connsiteY2" fmla="*/ 249234 h 500100"/>
                <a:gd name="connsiteX3" fmla="*/ 249292 w 502656"/>
                <a:gd name="connsiteY3" fmla="*/ 500096 h 500100"/>
                <a:gd name="connsiteX4" fmla="*/ 0 w 502656"/>
                <a:gd name="connsiteY4" fmla="*/ 250048 h 500100"/>
                <a:gd name="connsiteX5" fmla="*/ 251735 w 502656"/>
                <a:gd name="connsiteY5" fmla="*/ 480548 h 500100"/>
                <a:gd name="connsiteX6" fmla="*/ 483919 w 502656"/>
                <a:gd name="connsiteY6" fmla="*/ 253306 h 500100"/>
                <a:gd name="connsiteX7" fmla="*/ 251735 w 502656"/>
                <a:gd name="connsiteY7" fmla="*/ 21177 h 500100"/>
                <a:gd name="connsiteX8" fmla="*/ 20367 w 502656"/>
                <a:gd name="connsiteY8" fmla="*/ 252492 h 500100"/>
                <a:gd name="connsiteX9" fmla="*/ 251735 w 502656"/>
                <a:gd name="connsiteY9" fmla="*/ 480548 h 5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656" h="500100">
                  <a:moveTo>
                    <a:pt x="0" y="250048"/>
                  </a:moveTo>
                  <a:cubicBezTo>
                    <a:pt x="4073" y="109956"/>
                    <a:pt x="111611" y="0"/>
                    <a:pt x="252550" y="0"/>
                  </a:cubicBezTo>
                  <a:cubicBezTo>
                    <a:pt x="394304" y="815"/>
                    <a:pt x="502656" y="110771"/>
                    <a:pt x="502656" y="249234"/>
                  </a:cubicBezTo>
                  <a:cubicBezTo>
                    <a:pt x="502656" y="391769"/>
                    <a:pt x="390231" y="500911"/>
                    <a:pt x="249292" y="500096"/>
                  </a:cubicBezTo>
                  <a:cubicBezTo>
                    <a:pt x="109982" y="500096"/>
                    <a:pt x="3259" y="390140"/>
                    <a:pt x="0" y="250048"/>
                  </a:cubicBezTo>
                  <a:close/>
                  <a:moveTo>
                    <a:pt x="251735" y="480548"/>
                  </a:moveTo>
                  <a:cubicBezTo>
                    <a:pt x="378825" y="485436"/>
                    <a:pt x="483104" y="374665"/>
                    <a:pt x="483919" y="253306"/>
                  </a:cubicBezTo>
                  <a:cubicBezTo>
                    <a:pt x="484733" y="127060"/>
                    <a:pt x="378011" y="20362"/>
                    <a:pt x="251735" y="21177"/>
                  </a:cubicBezTo>
                  <a:cubicBezTo>
                    <a:pt x="127090" y="21177"/>
                    <a:pt x="20367" y="127060"/>
                    <a:pt x="20367" y="252492"/>
                  </a:cubicBezTo>
                  <a:cubicBezTo>
                    <a:pt x="20367" y="375480"/>
                    <a:pt x="126275" y="484621"/>
                    <a:pt x="251735" y="480548"/>
                  </a:cubicBezTo>
                  <a:close/>
                </a:path>
              </a:pathLst>
            </a:custGeom>
            <a:grpFill/>
            <a:ln w="813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36D78C2F-3766-D544-B1F8-F280C2536E29}"/>
                </a:ext>
              </a:extLst>
            </p:cNvPr>
            <p:cNvSpPr/>
            <p:nvPr/>
          </p:nvSpPr>
          <p:spPr>
            <a:xfrm>
              <a:off x="5295171" y="3605744"/>
              <a:ext cx="77715" cy="121562"/>
            </a:xfrm>
            <a:custGeom>
              <a:avLst/>
              <a:gdLst>
                <a:gd name="connsiteX0" fmla="*/ 52139 w 77715"/>
                <a:gd name="connsiteY0" fmla="*/ 90408 h 121562"/>
                <a:gd name="connsiteX1" fmla="*/ 64360 w 77715"/>
                <a:gd name="connsiteY1" fmla="*/ 80634 h 121562"/>
                <a:gd name="connsiteX2" fmla="*/ 76580 w 77715"/>
                <a:gd name="connsiteY2" fmla="*/ 82263 h 121562"/>
                <a:gd name="connsiteX3" fmla="*/ 75765 w 77715"/>
                <a:gd name="connsiteY3" fmla="*/ 93666 h 121562"/>
                <a:gd name="connsiteX4" fmla="*/ 50510 w 77715"/>
                <a:gd name="connsiteY4" fmla="*/ 119730 h 121562"/>
                <a:gd name="connsiteX5" fmla="*/ 34216 w 77715"/>
                <a:gd name="connsiteY5" fmla="*/ 119730 h 121562"/>
                <a:gd name="connsiteX6" fmla="*/ 0 w 77715"/>
                <a:gd name="connsiteY6" fmla="*/ 92037 h 121562"/>
                <a:gd name="connsiteX7" fmla="*/ 4888 w 77715"/>
                <a:gd name="connsiteY7" fmla="*/ 81449 h 121562"/>
                <a:gd name="connsiteX8" fmla="*/ 32587 w 77715"/>
                <a:gd name="connsiteY8" fmla="*/ 83892 h 121562"/>
                <a:gd name="connsiteX9" fmla="*/ 33402 w 77715"/>
                <a:gd name="connsiteY9" fmla="*/ 17919 h 121562"/>
                <a:gd name="connsiteX10" fmla="*/ 43993 w 77715"/>
                <a:gd name="connsiteY10" fmla="*/ 0 h 121562"/>
                <a:gd name="connsiteX11" fmla="*/ 52954 w 77715"/>
                <a:gd name="connsiteY11" fmla="*/ 17919 h 121562"/>
                <a:gd name="connsiteX12" fmla="*/ 52139 w 77715"/>
                <a:gd name="connsiteY12" fmla="*/ 90408 h 12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715" h="121562">
                  <a:moveTo>
                    <a:pt x="52139" y="90408"/>
                  </a:moveTo>
                  <a:cubicBezTo>
                    <a:pt x="58657" y="85521"/>
                    <a:pt x="61101" y="81449"/>
                    <a:pt x="64360" y="80634"/>
                  </a:cubicBezTo>
                  <a:cubicBezTo>
                    <a:pt x="68433" y="79820"/>
                    <a:pt x="74136" y="79820"/>
                    <a:pt x="76580" y="82263"/>
                  </a:cubicBezTo>
                  <a:cubicBezTo>
                    <a:pt x="78209" y="83892"/>
                    <a:pt x="78209" y="91223"/>
                    <a:pt x="75765" y="93666"/>
                  </a:cubicBezTo>
                  <a:cubicBezTo>
                    <a:pt x="67618" y="102625"/>
                    <a:pt x="59472" y="112399"/>
                    <a:pt x="50510" y="119730"/>
                  </a:cubicBezTo>
                  <a:cubicBezTo>
                    <a:pt x="47251" y="122173"/>
                    <a:pt x="38290" y="122173"/>
                    <a:pt x="34216" y="119730"/>
                  </a:cubicBezTo>
                  <a:cubicBezTo>
                    <a:pt x="21996" y="111585"/>
                    <a:pt x="11406" y="100997"/>
                    <a:pt x="0" y="92037"/>
                  </a:cubicBezTo>
                  <a:cubicBezTo>
                    <a:pt x="1629" y="88779"/>
                    <a:pt x="3259" y="85521"/>
                    <a:pt x="4888" y="81449"/>
                  </a:cubicBezTo>
                  <a:cubicBezTo>
                    <a:pt x="13035" y="82263"/>
                    <a:pt x="21182" y="83078"/>
                    <a:pt x="32587" y="83892"/>
                  </a:cubicBezTo>
                  <a:cubicBezTo>
                    <a:pt x="32587" y="64345"/>
                    <a:pt x="31773" y="41539"/>
                    <a:pt x="33402" y="17919"/>
                  </a:cubicBezTo>
                  <a:cubicBezTo>
                    <a:pt x="33402" y="11403"/>
                    <a:pt x="39919" y="5701"/>
                    <a:pt x="43993" y="0"/>
                  </a:cubicBezTo>
                  <a:cubicBezTo>
                    <a:pt x="47251" y="5701"/>
                    <a:pt x="52139" y="11403"/>
                    <a:pt x="52954" y="17919"/>
                  </a:cubicBezTo>
                  <a:cubicBezTo>
                    <a:pt x="52954" y="40724"/>
                    <a:pt x="52139" y="63530"/>
                    <a:pt x="52139" y="90408"/>
                  </a:cubicBezTo>
                  <a:close/>
                </a:path>
              </a:pathLst>
            </a:custGeom>
            <a:grpFill/>
            <a:ln w="813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A53BEC63-424E-6A42-A0AB-CB6F12405835}"/>
                </a:ext>
              </a:extLst>
            </p:cNvPr>
            <p:cNvSpPr/>
            <p:nvPr/>
          </p:nvSpPr>
          <p:spPr>
            <a:xfrm>
              <a:off x="5298430" y="4286510"/>
              <a:ext cx="75764" cy="120691"/>
            </a:xfrm>
            <a:custGeom>
              <a:avLst/>
              <a:gdLst>
                <a:gd name="connsiteX0" fmla="*/ 29328 w 75764"/>
                <a:gd name="connsiteY0" fmla="*/ 35170 h 120691"/>
                <a:gd name="connsiteX1" fmla="*/ 2444 w 75764"/>
                <a:gd name="connsiteY1" fmla="*/ 39242 h 120691"/>
                <a:gd name="connsiteX2" fmla="*/ 0 w 75764"/>
                <a:gd name="connsiteY2" fmla="*/ 32726 h 120691"/>
                <a:gd name="connsiteX3" fmla="*/ 30958 w 75764"/>
                <a:gd name="connsiteY3" fmla="*/ 1776 h 120691"/>
                <a:gd name="connsiteX4" fmla="*/ 49695 w 75764"/>
                <a:gd name="connsiteY4" fmla="*/ 3405 h 120691"/>
                <a:gd name="connsiteX5" fmla="*/ 70062 w 75764"/>
                <a:gd name="connsiteY5" fmla="*/ 22952 h 120691"/>
                <a:gd name="connsiteX6" fmla="*/ 75765 w 75764"/>
                <a:gd name="connsiteY6" fmla="*/ 38428 h 120691"/>
                <a:gd name="connsiteX7" fmla="*/ 57842 w 75764"/>
                <a:gd name="connsiteY7" fmla="*/ 36799 h 120691"/>
                <a:gd name="connsiteX8" fmla="*/ 49695 w 75764"/>
                <a:gd name="connsiteY8" fmla="*/ 31097 h 120691"/>
                <a:gd name="connsiteX9" fmla="*/ 48881 w 75764"/>
                <a:gd name="connsiteY9" fmla="*/ 104401 h 120691"/>
                <a:gd name="connsiteX10" fmla="*/ 38290 w 75764"/>
                <a:gd name="connsiteY10" fmla="*/ 120691 h 120691"/>
                <a:gd name="connsiteX11" fmla="*/ 30143 w 75764"/>
                <a:gd name="connsiteY11" fmla="*/ 105216 h 120691"/>
                <a:gd name="connsiteX12" fmla="*/ 29328 w 75764"/>
                <a:gd name="connsiteY12" fmla="*/ 35170 h 12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764" h="120691">
                  <a:moveTo>
                    <a:pt x="29328" y="35170"/>
                  </a:moveTo>
                  <a:cubicBezTo>
                    <a:pt x="19552" y="36799"/>
                    <a:pt x="11405" y="38428"/>
                    <a:pt x="2444" y="39242"/>
                  </a:cubicBezTo>
                  <a:cubicBezTo>
                    <a:pt x="1629" y="36799"/>
                    <a:pt x="815" y="34356"/>
                    <a:pt x="0" y="32726"/>
                  </a:cubicBezTo>
                  <a:cubicBezTo>
                    <a:pt x="9776" y="22138"/>
                    <a:pt x="19552" y="10735"/>
                    <a:pt x="30958" y="1776"/>
                  </a:cubicBezTo>
                  <a:cubicBezTo>
                    <a:pt x="34216" y="-1482"/>
                    <a:pt x="44807" y="147"/>
                    <a:pt x="49695" y="3405"/>
                  </a:cubicBezTo>
                  <a:cubicBezTo>
                    <a:pt x="57842" y="8292"/>
                    <a:pt x="64360" y="15622"/>
                    <a:pt x="70062" y="22952"/>
                  </a:cubicBezTo>
                  <a:cubicBezTo>
                    <a:pt x="73321" y="27025"/>
                    <a:pt x="73321" y="32726"/>
                    <a:pt x="75765" y="38428"/>
                  </a:cubicBezTo>
                  <a:cubicBezTo>
                    <a:pt x="70062" y="37614"/>
                    <a:pt x="64360" y="37614"/>
                    <a:pt x="57842" y="36799"/>
                  </a:cubicBezTo>
                  <a:cubicBezTo>
                    <a:pt x="55398" y="36799"/>
                    <a:pt x="53769" y="34356"/>
                    <a:pt x="49695" y="31097"/>
                  </a:cubicBezTo>
                  <a:cubicBezTo>
                    <a:pt x="49695" y="57161"/>
                    <a:pt x="50510" y="80782"/>
                    <a:pt x="48881" y="104401"/>
                  </a:cubicBezTo>
                  <a:cubicBezTo>
                    <a:pt x="48881" y="110103"/>
                    <a:pt x="42363" y="114990"/>
                    <a:pt x="38290" y="120691"/>
                  </a:cubicBezTo>
                  <a:cubicBezTo>
                    <a:pt x="35031" y="115804"/>
                    <a:pt x="30143" y="110103"/>
                    <a:pt x="30143" y="105216"/>
                  </a:cubicBezTo>
                  <a:cubicBezTo>
                    <a:pt x="29328" y="80782"/>
                    <a:pt x="29328" y="57161"/>
                    <a:pt x="29328" y="35170"/>
                  </a:cubicBezTo>
                  <a:close/>
                </a:path>
              </a:pathLst>
            </a:custGeom>
            <a:grpFill/>
            <a:ln w="813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CDD707F0-AE47-2949-BE3A-03176AB18FFF}"/>
                </a:ext>
              </a:extLst>
            </p:cNvPr>
            <p:cNvSpPr/>
            <p:nvPr/>
          </p:nvSpPr>
          <p:spPr>
            <a:xfrm>
              <a:off x="4991405" y="4129040"/>
              <a:ext cx="107624" cy="83498"/>
            </a:xfrm>
            <a:custGeom>
              <a:avLst/>
              <a:gdLst>
                <a:gd name="connsiteX0" fmla="*/ 69139 w 107624"/>
                <a:gd name="connsiteY0" fmla="*/ 24855 h 83498"/>
                <a:gd name="connsiteX1" fmla="*/ 49586 w 107624"/>
                <a:gd name="connsiteY1" fmla="*/ 11823 h 83498"/>
                <a:gd name="connsiteX2" fmla="*/ 74027 w 107624"/>
                <a:gd name="connsiteY2" fmla="*/ 2864 h 83498"/>
                <a:gd name="connsiteX3" fmla="*/ 95208 w 107624"/>
                <a:gd name="connsiteY3" fmla="*/ 59878 h 83498"/>
                <a:gd name="connsiteX4" fmla="*/ 83803 w 107624"/>
                <a:gd name="connsiteY4" fmla="*/ 63950 h 83498"/>
                <a:gd name="connsiteX5" fmla="*/ 75656 w 107624"/>
                <a:gd name="connsiteY5" fmla="*/ 43588 h 83498"/>
                <a:gd name="connsiteX6" fmla="*/ 706 w 107624"/>
                <a:gd name="connsiteY6" fmla="*/ 83498 h 83498"/>
                <a:gd name="connsiteX7" fmla="*/ 69139 w 107624"/>
                <a:gd name="connsiteY7" fmla="*/ 24855 h 8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24" h="83498">
                  <a:moveTo>
                    <a:pt x="69139" y="24855"/>
                  </a:moveTo>
                  <a:cubicBezTo>
                    <a:pt x="61806" y="19968"/>
                    <a:pt x="55289" y="15895"/>
                    <a:pt x="49586" y="11823"/>
                  </a:cubicBezTo>
                  <a:cubicBezTo>
                    <a:pt x="53660" y="-6096"/>
                    <a:pt x="65065" y="1235"/>
                    <a:pt x="74027" y="2864"/>
                  </a:cubicBezTo>
                  <a:cubicBezTo>
                    <a:pt x="109872" y="9380"/>
                    <a:pt x="117205" y="30556"/>
                    <a:pt x="95208" y="59878"/>
                  </a:cubicBezTo>
                  <a:cubicBezTo>
                    <a:pt x="92764" y="62321"/>
                    <a:pt x="84617" y="64765"/>
                    <a:pt x="83803" y="63950"/>
                  </a:cubicBezTo>
                  <a:cubicBezTo>
                    <a:pt x="80544" y="58249"/>
                    <a:pt x="78915" y="51733"/>
                    <a:pt x="75656" y="43588"/>
                  </a:cubicBezTo>
                  <a:cubicBezTo>
                    <a:pt x="52030" y="56620"/>
                    <a:pt x="26775" y="69652"/>
                    <a:pt x="706" y="83498"/>
                  </a:cubicBezTo>
                  <a:cubicBezTo>
                    <a:pt x="-1738" y="67208"/>
                    <a:pt x="-1738" y="67208"/>
                    <a:pt x="69139" y="24855"/>
                  </a:cubicBezTo>
                  <a:close/>
                </a:path>
              </a:pathLst>
            </a:custGeom>
            <a:grpFill/>
            <a:ln w="8132"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66B81203-256B-FD4F-A089-8286C81D0114}"/>
                </a:ext>
              </a:extLst>
            </p:cNvPr>
            <p:cNvSpPr/>
            <p:nvPr/>
          </p:nvSpPr>
          <p:spPr>
            <a:xfrm>
              <a:off x="4988852" y="3797149"/>
              <a:ext cx="110796" cy="82309"/>
            </a:xfrm>
            <a:custGeom>
              <a:avLst/>
              <a:gdLst>
                <a:gd name="connsiteX0" fmla="*/ 815 w 110796"/>
                <a:gd name="connsiteY0" fmla="*/ 0 h 82309"/>
                <a:gd name="connsiteX1" fmla="*/ 80653 w 110796"/>
                <a:gd name="connsiteY1" fmla="*/ 43168 h 82309"/>
                <a:gd name="connsiteX2" fmla="*/ 80653 w 110796"/>
                <a:gd name="connsiteY2" fmla="*/ 30136 h 82309"/>
                <a:gd name="connsiteX3" fmla="*/ 87171 w 110796"/>
                <a:gd name="connsiteY3" fmla="*/ 21991 h 82309"/>
                <a:gd name="connsiteX4" fmla="*/ 97761 w 110796"/>
                <a:gd name="connsiteY4" fmla="*/ 26878 h 82309"/>
                <a:gd name="connsiteX5" fmla="*/ 110796 w 110796"/>
                <a:gd name="connsiteY5" fmla="*/ 65159 h 82309"/>
                <a:gd name="connsiteX6" fmla="*/ 109982 w 110796"/>
                <a:gd name="connsiteY6" fmla="*/ 69232 h 82309"/>
                <a:gd name="connsiteX7" fmla="*/ 50510 w 110796"/>
                <a:gd name="connsiteY7" fmla="*/ 74933 h 82309"/>
                <a:gd name="connsiteX8" fmla="*/ 70062 w 110796"/>
                <a:gd name="connsiteY8" fmla="*/ 61901 h 82309"/>
                <a:gd name="connsiteX9" fmla="*/ 0 w 110796"/>
                <a:gd name="connsiteY9" fmla="*/ 17104 h 82309"/>
                <a:gd name="connsiteX10" fmla="*/ 815 w 110796"/>
                <a:gd name="connsiteY10" fmla="*/ 0 h 8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796" h="82309">
                  <a:moveTo>
                    <a:pt x="815" y="0"/>
                  </a:moveTo>
                  <a:cubicBezTo>
                    <a:pt x="29328" y="15475"/>
                    <a:pt x="54583" y="28507"/>
                    <a:pt x="80653" y="43168"/>
                  </a:cubicBezTo>
                  <a:cubicBezTo>
                    <a:pt x="80653" y="37466"/>
                    <a:pt x="79838" y="33394"/>
                    <a:pt x="80653" y="30136"/>
                  </a:cubicBezTo>
                  <a:cubicBezTo>
                    <a:pt x="81468" y="26878"/>
                    <a:pt x="84726" y="21991"/>
                    <a:pt x="87171" y="21991"/>
                  </a:cubicBezTo>
                  <a:cubicBezTo>
                    <a:pt x="91244" y="21991"/>
                    <a:pt x="96947" y="24435"/>
                    <a:pt x="97761" y="26878"/>
                  </a:cubicBezTo>
                  <a:cubicBezTo>
                    <a:pt x="102649" y="39095"/>
                    <a:pt x="106723" y="52127"/>
                    <a:pt x="110796" y="65159"/>
                  </a:cubicBezTo>
                  <a:cubicBezTo>
                    <a:pt x="110796" y="65973"/>
                    <a:pt x="110796" y="67603"/>
                    <a:pt x="109982" y="69232"/>
                  </a:cubicBezTo>
                  <a:cubicBezTo>
                    <a:pt x="105093" y="82263"/>
                    <a:pt x="62730" y="87965"/>
                    <a:pt x="50510" y="74933"/>
                  </a:cubicBezTo>
                  <a:cubicBezTo>
                    <a:pt x="57027" y="70860"/>
                    <a:pt x="63545" y="65973"/>
                    <a:pt x="70062" y="61901"/>
                  </a:cubicBezTo>
                  <a:cubicBezTo>
                    <a:pt x="46437" y="47240"/>
                    <a:pt x="22811" y="32580"/>
                    <a:pt x="0" y="17104"/>
                  </a:cubicBezTo>
                  <a:cubicBezTo>
                    <a:pt x="0" y="16290"/>
                    <a:pt x="815" y="10588"/>
                    <a:pt x="815" y="0"/>
                  </a:cubicBezTo>
                  <a:close/>
                </a:path>
              </a:pathLst>
            </a:custGeom>
            <a:grpFill/>
            <a:ln w="813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03DE3E58-4D5A-F149-9052-CAB906D1FB72}"/>
                </a:ext>
              </a:extLst>
            </p:cNvPr>
            <p:cNvSpPr/>
            <p:nvPr/>
          </p:nvSpPr>
          <p:spPr>
            <a:xfrm>
              <a:off x="5576536" y="3799592"/>
              <a:ext cx="110275" cy="82118"/>
            </a:xfrm>
            <a:custGeom>
              <a:avLst/>
              <a:gdLst>
                <a:gd name="connsiteX0" fmla="*/ 37989 w 110275"/>
                <a:gd name="connsiteY0" fmla="*/ 58643 h 82118"/>
                <a:gd name="connsiteX1" fmla="*/ 57542 w 110275"/>
                <a:gd name="connsiteY1" fmla="*/ 70861 h 82118"/>
                <a:gd name="connsiteX2" fmla="*/ 33916 w 110275"/>
                <a:gd name="connsiteY2" fmla="*/ 79820 h 82118"/>
                <a:gd name="connsiteX3" fmla="*/ 6217 w 110275"/>
                <a:gd name="connsiteY3" fmla="*/ 37467 h 82118"/>
                <a:gd name="connsiteX4" fmla="*/ 20881 w 110275"/>
                <a:gd name="connsiteY4" fmla="*/ 18733 h 82118"/>
                <a:gd name="connsiteX5" fmla="*/ 33916 w 110275"/>
                <a:gd name="connsiteY5" fmla="*/ 39095 h 82118"/>
                <a:gd name="connsiteX6" fmla="*/ 106422 w 110275"/>
                <a:gd name="connsiteY6" fmla="*/ 0 h 82118"/>
                <a:gd name="connsiteX7" fmla="*/ 37989 w 110275"/>
                <a:gd name="connsiteY7" fmla="*/ 58643 h 8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75" h="82118">
                  <a:moveTo>
                    <a:pt x="37989" y="58643"/>
                  </a:moveTo>
                  <a:cubicBezTo>
                    <a:pt x="45321" y="63530"/>
                    <a:pt x="51024" y="67603"/>
                    <a:pt x="57542" y="70861"/>
                  </a:cubicBezTo>
                  <a:cubicBezTo>
                    <a:pt x="53468" y="87150"/>
                    <a:pt x="43692" y="81449"/>
                    <a:pt x="33916" y="79820"/>
                  </a:cubicBezTo>
                  <a:cubicBezTo>
                    <a:pt x="-3559" y="72490"/>
                    <a:pt x="-5189" y="70861"/>
                    <a:pt x="6217" y="37467"/>
                  </a:cubicBezTo>
                  <a:cubicBezTo>
                    <a:pt x="8661" y="30136"/>
                    <a:pt x="15993" y="25249"/>
                    <a:pt x="20881" y="18733"/>
                  </a:cubicBezTo>
                  <a:cubicBezTo>
                    <a:pt x="24954" y="25249"/>
                    <a:pt x="29028" y="30950"/>
                    <a:pt x="33916" y="39095"/>
                  </a:cubicBezTo>
                  <a:cubicBezTo>
                    <a:pt x="55912" y="26878"/>
                    <a:pt x="81167" y="13846"/>
                    <a:pt x="106422" y="0"/>
                  </a:cubicBezTo>
                  <a:cubicBezTo>
                    <a:pt x="111310" y="19548"/>
                    <a:pt x="125160" y="8145"/>
                    <a:pt x="37989" y="58643"/>
                  </a:cubicBezTo>
                  <a:close/>
                </a:path>
              </a:pathLst>
            </a:custGeom>
            <a:grpFill/>
            <a:ln w="813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79BFBA25-0E39-5542-9A64-D295D105F14F}"/>
                </a:ext>
              </a:extLst>
            </p:cNvPr>
            <p:cNvSpPr/>
            <p:nvPr/>
          </p:nvSpPr>
          <p:spPr>
            <a:xfrm>
              <a:off x="5464526" y="4241860"/>
              <a:ext cx="75087" cy="110587"/>
            </a:xfrm>
            <a:custGeom>
              <a:avLst/>
              <a:gdLst>
                <a:gd name="connsiteX0" fmla="*/ 5801 w 75087"/>
                <a:gd name="connsiteY0" fmla="*/ 65159 h 110587"/>
                <a:gd name="connsiteX1" fmla="*/ 11504 w 75087"/>
                <a:gd name="connsiteY1" fmla="*/ 0 h 110587"/>
                <a:gd name="connsiteX2" fmla="*/ 45721 w 75087"/>
                <a:gd name="connsiteY2" fmla="*/ 8960 h 110587"/>
                <a:gd name="connsiteX3" fmla="*/ 62014 w 75087"/>
                <a:gd name="connsiteY3" fmla="*/ 25249 h 110587"/>
                <a:gd name="connsiteX4" fmla="*/ 40018 w 75087"/>
                <a:gd name="connsiteY4" fmla="*/ 32580 h 110587"/>
                <a:gd name="connsiteX5" fmla="*/ 70161 w 75087"/>
                <a:gd name="connsiteY5" fmla="*/ 86336 h 110587"/>
                <a:gd name="connsiteX6" fmla="*/ 74234 w 75087"/>
                <a:gd name="connsiteY6" fmla="*/ 108327 h 110587"/>
                <a:gd name="connsiteX7" fmla="*/ 53867 w 75087"/>
                <a:gd name="connsiteY7" fmla="*/ 96110 h 110587"/>
                <a:gd name="connsiteX8" fmla="*/ 20465 w 75087"/>
                <a:gd name="connsiteY8" fmla="*/ 38281 h 110587"/>
                <a:gd name="connsiteX9" fmla="*/ 5801 w 75087"/>
                <a:gd name="connsiteY9" fmla="*/ 65159 h 11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087" h="110587">
                  <a:moveTo>
                    <a:pt x="5801" y="65159"/>
                  </a:moveTo>
                  <a:cubicBezTo>
                    <a:pt x="-8048" y="37467"/>
                    <a:pt x="6616" y="20362"/>
                    <a:pt x="11504" y="0"/>
                  </a:cubicBezTo>
                  <a:cubicBezTo>
                    <a:pt x="24539" y="3258"/>
                    <a:pt x="35944" y="4887"/>
                    <a:pt x="45721" y="8960"/>
                  </a:cubicBezTo>
                  <a:cubicBezTo>
                    <a:pt x="52238" y="12217"/>
                    <a:pt x="56311" y="19548"/>
                    <a:pt x="62014" y="25249"/>
                  </a:cubicBezTo>
                  <a:cubicBezTo>
                    <a:pt x="55497" y="27693"/>
                    <a:pt x="48979" y="29322"/>
                    <a:pt x="40018" y="32580"/>
                  </a:cubicBezTo>
                  <a:cubicBezTo>
                    <a:pt x="48979" y="48869"/>
                    <a:pt x="60385" y="67603"/>
                    <a:pt x="70161" y="86336"/>
                  </a:cubicBezTo>
                  <a:cubicBezTo>
                    <a:pt x="73420" y="92852"/>
                    <a:pt x="76678" y="107513"/>
                    <a:pt x="74234" y="108327"/>
                  </a:cubicBezTo>
                  <a:cubicBezTo>
                    <a:pt x="62014" y="115658"/>
                    <a:pt x="58755" y="103440"/>
                    <a:pt x="53867" y="96110"/>
                  </a:cubicBezTo>
                  <a:cubicBezTo>
                    <a:pt x="42462" y="77376"/>
                    <a:pt x="31871" y="57829"/>
                    <a:pt x="20465" y="38281"/>
                  </a:cubicBezTo>
                  <a:cubicBezTo>
                    <a:pt x="17207" y="47240"/>
                    <a:pt x="13133" y="53757"/>
                    <a:pt x="5801" y="65159"/>
                  </a:cubicBezTo>
                  <a:close/>
                </a:path>
              </a:pathLst>
            </a:custGeom>
            <a:grpFill/>
            <a:ln w="813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4F3C0BB5-978E-0848-83DF-557F0D8F8EFC}"/>
                </a:ext>
              </a:extLst>
            </p:cNvPr>
            <p:cNvSpPr/>
            <p:nvPr/>
          </p:nvSpPr>
          <p:spPr>
            <a:xfrm>
              <a:off x="5136178" y="4241860"/>
              <a:ext cx="75702" cy="109956"/>
            </a:xfrm>
            <a:custGeom>
              <a:avLst/>
              <a:gdLst>
                <a:gd name="connsiteX0" fmla="*/ 35162 w 75702"/>
                <a:gd name="connsiteY0" fmla="*/ 32580 h 109956"/>
                <a:gd name="connsiteX1" fmla="*/ 13165 w 75702"/>
                <a:gd name="connsiteY1" fmla="*/ 25249 h 109956"/>
                <a:gd name="connsiteX2" fmla="*/ 29459 w 75702"/>
                <a:gd name="connsiteY2" fmla="*/ 8960 h 109956"/>
                <a:gd name="connsiteX3" fmla="*/ 63675 w 75702"/>
                <a:gd name="connsiteY3" fmla="*/ 0 h 109956"/>
                <a:gd name="connsiteX4" fmla="*/ 69378 w 75702"/>
                <a:gd name="connsiteY4" fmla="*/ 63530 h 109956"/>
                <a:gd name="connsiteX5" fmla="*/ 53899 w 75702"/>
                <a:gd name="connsiteY5" fmla="*/ 39910 h 109956"/>
                <a:gd name="connsiteX6" fmla="*/ 17239 w 75702"/>
                <a:gd name="connsiteY6" fmla="*/ 100997 h 109956"/>
                <a:gd name="connsiteX7" fmla="*/ 130 w 75702"/>
                <a:gd name="connsiteY7" fmla="*/ 109956 h 109956"/>
                <a:gd name="connsiteX8" fmla="*/ 1760 w 75702"/>
                <a:gd name="connsiteY8" fmla="*/ 92037 h 109956"/>
                <a:gd name="connsiteX9" fmla="*/ 35162 w 75702"/>
                <a:gd name="connsiteY9" fmla="*/ 32580 h 10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702" h="109956">
                  <a:moveTo>
                    <a:pt x="35162" y="32580"/>
                  </a:moveTo>
                  <a:cubicBezTo>
                    <a:pt x="26200" y="29322"/>
                    <a:pt x="19683" y="27693"/>
                    <a:pt x="13165" y="25249"/>
                  </a:cubicBezTo>
                  <a:cubicBezTo>
                    <a:pt x="18868" y="19548"/>
                    <a:pt x="22941" y="12217"/>
                    <a:pt x="29459" y="8960"/>
                  </a:cubicBezTo>
                  <a:cubicBezTo>
                    <a:pt x="39235" y="4072"/>
                    <a:pt x="51455" y="3258"/>
                    <a:pt x="63675" y="0"/>
                  </a:cubicBezTo>
                  <a:cubicBezTo>
                    <a:pt x="69378" y="19548"/>
                    <a:pt x="84042" y="37467"/>
                    <a:pt x="69378" y="63530"/>
                  </a:cubicBezTo>
                  <a:cubicBezTo>
                    <a:pt x="62861" y="53757"/>
                    <a:pt x="58787" y="47240"/>
                    <a:pt x="53899" y="39910"/>
                  </a:cubicBezTo>
                  <a:cubicBezTo>
                    <a:pt x="41679" y="60272"/>
                    <a:pt x="30273" y="81449"/>
                    <a:pt x="17239" y="100997"/>
                  </a:cubicBezTo>
                  <a:cubicBezTo>
                    <a:pt x="13980" y="105884"/>
                    <a:pt x="5833" y="106698"/>
                    <a:pt x="130" y="109956"/>
                  </a:cubicBezTo>
                  <a:cubicBezTo>
                    <a:pt x="130" y="104255"/>
                    <a:pt x="-684" y="96924"/>
                    <a:pt x="1760" y="92037"/>
                  </a:cubicBezTo>
                  <a:cubicBezTo>
                    <a:pt x="11536" y="71675"/>
                    <a:pt x="23756" y="51313"/>
                    <a:pt x="35162" y="32580"/>
                  </a:cubicBezTo>
                  <a:close/>
                </a:path>
              </a:pathLst>
            </a:custGeom>
            <a:grpFill/>
            <a:ln w="813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5E155E22-D758-DD42-97B3-36E6FF7EF06A}"/>
                </a:ext>
              </a:extLst>
            </p:cNvPr>
            <p:cNvSpPr/>
            <p:nvPr/>
          </p:nvSpPr>
          <p:spPr>
            <a:xfrm>
              <a:off x="5576235" y="4133435"/>
              <a:ext cx="109981" cy="73421"/>
            </a:xfrm>
            <a:custGeom>
              <a:avLst/>
              <a:gdLst>
                <a:gd name="connsiteX0" fmla="*/ 58657 w 109981"/>
                <a:gd name="connsiteY0" fmla="*/ 7428 h 73421"/>
                <a:gd name="connsiteX1" fmla="*/ 39919 w 109981"/>
                <a:gd name="connsiteY1" fmla="*/ 20460 h 73421"/>
                <a:gd name="connsiteX2" fmla="*/ 109982 w 109981"/>
                <a:gd name="connsiteY2" fmla="*/ 73402 h 73421"/>
                <a:gd name="connsiteX3" fmla="*/ 29328 w 109981"/>
                <a:gd name="connsiteY3" fmla="*/ 39193 h 73421"/>
                <a:gd name="connsiteX4" fmla="*/ 29328 w 109981"/>
                <a:gd name="connsiteY4" fmla="*/ 51411 h 73421"/>
                <a:gd name="connsiteX5" fmla="*/ 23626 w 109981"/>
                <a:gd name="connsiteY5" fmla="*/ 59555 h 73421"/>
                <a:gd name="connsiteX6" fmla="*/ 13035 w 109981"/>
                <a:gd name="connsiteY6" fmla="*/ 54669 h 73421"/>
                <a:gd name="connsiteX7" fmla="*/ 0 w 109981"/>
                <a:gd name="connsiteY7" fmla="*/ 16388 h 73421"/>
                <a:gd name="connsiteX8" fmla="*/ 815 w 109981"/>
                <a:gd name="connsiteY8" fmla="*/ 12315 h 73421"/>
                <a:gd name="connsiteX9" fmla="*/ 58657 w 109981"/>
                <a:gd name="connsiteY9" fmla="*/ 7428 h 7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981" h="73421">
                  <a:moveTo>
                    <a:pt x="58657" y="7428"/>
                  </a:moveTo>
                  <a:cubicBezTo>
                    <a:pt x="52139" y="12315"/>
                    <a:pt x="45622" y="16388"/>
                    <a:pt x="39919" y="20460"/>
                  </a:cubicBezTo>
                  <a:cubicBezTo>
                    <a:pt x="61916" y="39193"/>
                    <a:pt x="95317" y="44895"/>
                    <a:pt x="109982" y="73402"/>
                  </a:cubicBezTo>
                  <a:cubicBezTo>
                    <a:pt x="78209" y="74216"/>
                    <a:pt x="57842" y="48967"/>
                    <a:pt x="29328" y="39193"/>
                  </a:cubicBezTo>
                  <a:cubicBezTo>
                    <a:pt x="29328" y="44080"/>
                    <a:pt x="30143" y="48153"/>
                    <a:pt x="29328" y="51411"/>
                  </a:cubicBezTo>
                  <a:cubicBezTo>
                    <a:pt x="28514" y="54669"/>
                    <a:pt x="25255" y="59555"/>
                    <a:pt x="23626" y="59555"/>
                  </a:cubicBezTo>
                  <a:cubicBezTo>
                    <a:pt x="19552" y="59555"/>
                    <a:pt x="13850" y="57926"/>
                    <a:pt x="13035" y="54669"/>
                  </a:cubicBezTo>
                  <a:cubicBezTo>
                    <a:pt x="8147" y="42451"/>
                    <a:pt x="4073" y="29419"/>
                    <a:pt x="0" y="16388"/>
                  </a:cubicBezTo>
                  <a:cubicBezTo>
                    <a:pt x="0" y="15573"/>
                    <a:pt x="0" y="13944"/>
                    <a:pt x="815" y="12315"/>
                  </a:cubicBezTo>
                  <a:cubicBezTo>
                    <a:pt x="4888" y="98"/>
                    <a:pt x="47251" y="-5604"/>
                    <a:pt x="58657" y="7428"/>
                  </a:cubicBezTo>
                  <a:close/>
                </a:path>
              </a:pathLst>
            </a:custGeom>
            <a:grpFill/>
            <a:ln w="813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75AEF1A8-6654-9F4F-8B18-30F36A657F55}"/>
                </a:ext>
              </a:extLst>
            </p:cNvPr>
            <p:cNvSpPr/>
            <p:nvPr/>
          </p:nvSpPr>
          <p:spPr>
            <a:xfrm>
              <a:off x="5136178" y="3660314"/>
              <a:ext cx="77263" cy="109956"/>
            </a:xfrm>
            <a:custGeom>
              <a:avLst/>
              <a:gdLst>
                <a:gd name="connsiteX0" fmla="*/ 34347 w 77263"/>
                <a:gd name="connsiteY0" fmla="*/ 77376 h 109956"/>
                <a:gd name="connsiteX1" fmla="*/ 1760 w 77263"/>
                <a:gd name="connsiteY1" fmla="*/ 19548 h 109956"/>
                <a:gd name="connsiteX2" fmla="*/ 130 w 77263"/>
                <a:gd name="connsiteY2" fmla="*/ 0 h 109956"/>
                <a:gd name="connsiteX3" fmla="*/ 18053 w 77263"/>
                <a:gd name="connsiteY3" fmla="*/ 11403 h 109956"/>
                <a:gd name="connsiteX4" fmla="*/ 53899 w 77263"/>
                <a:gd name="connsiteY4" fmla="*/ 70861 h 109956"/>
                <a:gd name="connsiteX5" fmla="*/ 66119 w 77263"/>
                <a:gd name="connsiteY5" fmla="*/ 51313 h 109956"/>
                <a:gd name="connsiteX6" fmla="*/ 62046 w 77263"/>
                <a:gd name="connsiteY6" fmla="*/ 109956 h 109956"/>
                <a:gd name="connsiteX7" fmla="*/ 31903 w 77263"/>
                <a:gd name="connsiteY7" fmla="*/ 101811 h 109956"/>
                <a:gd name="connsiteX8" fmla="*/ 13165 w 77263"/>
                <a:gd name="connsiteY8" fmla="*/ 85521 h 109956"/>
                <a:gd name="connsiteX9" fmla="*/ 34347 w 77263"/>
                <a:gd name="connsiteY9" fmla="*/ 77376 h 10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263" h="109956">
                  <a:moveTo>
                    <a:pt x="34347" y="77376"/>
                  </a:moveTo>
                  <a:cubicBezTo>
                    <a:pt x="24571" y="60272"/>
                    <a:pt x="12350" y="39910"/>
                    <a:pt x="1760" y="19548"/>
                  </a:cubicBezTo>
                  <a:cubicBezTo>
                    <a:pt x="-684" y="13846"/>
                    <a:pt x="130" y="6516"/>
                    <a:pt x="130" y="0"/>
                  </a:cubicBezTo>
                  <a:cubicBezTo>
                    <a:pt x="5833" y="3258"/>
                    <a:pt x="13980" y="5702"/>
                    <a:pt x="18053" y="11403"/>
                  </a:cubicBezTo>
                  <a:cubicBezTo>
                    <a:pt x="30273" y="30136"/>
                    <a:pt x="41679" y="50498"/>
                    <a:pt x="53899" y="70861"/>
                  </a:cubicBezTo>
                  <a:cubicBezTo>
                    <a:pt x="58787" y="63530"/>
                    <a:pt x="62046" y="57014"/>
                    <a:pt x="66119" y="51313"/>
                  </a:cubicBezTo>
                  <a:cubicBezTo>
                    <a:pt x="81598" y="62716"/>
                    <a:pt x="81598" y="71675"/>
                    <a:pt x="62046" y="109956"/>
                  </a:cubicBezTo>
                  <a:cubicBezTo>
                    <a:pt x="52270" y="107513"/>
                    <a:pt x="40864" y="106698"/>
                    <a:pt x="31903" y="101811"/>
                  </a:cubicBezTo>
                  <a:cubicBezTo>
                    <a:pt x="24571" y="98553"/>
                    <a:pt x="18868" y="91223"/>
                    <a:pt x="13165" y="85521"/>
                  </a:cubicBezTo>
                  <a:cubicBezTo>
                    <a:pt x="19683" y="83078"/>
                    <a:pt x="26200" y="80634"/>
                    <a:pt x="34347" y="77376"/>
                  </a:cubicBezTo>
                  <a:close/>
                </a:path>
              </a:pathLst>
            </a:custGeom>
            <a:grpFill/>
            <a:ln w="813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0C9565D-2CD5-3F4B-91C6-D3FAFA3D20C6}"/>
                </a:ext>
              </a:extLst>
            </p:cNvPr>
            <p:cNvSpPr/>
            <p:nvPr/>
          </p:nvSpPr>
          <p:spPr>
            <a:xfrm>
              <a:off x="5465564" y="3660314"/>
              <a:ext cx="75356" cy="109956"/>
            </a:xfrm>
            <a:custGeom>
              <a:avLst/>
              <a:gdLst>
                <a:gd name="connsiteX0" fmla="*/ 39794 w 75356"/>
                <a:gd name="connsiteY0" fmla="*/ 76562 h 109956"/>
                <a:gd name="connsiteX1" fmla="*/ 61790 w 75356"/>
                <a:gd name="connsiteY1" fmla="*/ 86336 h 109956"/>
                <a:gd name="connsiteX2" fmla="*/ 46311 w 75356"/>
                <a:gd name="connsiteY2" fmla="*/ 100997 h 109956"/>
                <a:gd name="connsiteX3" fmla="*/ 12095 w 75356"/>
                <a:gd name="connsiteY3" fmla="*/ 109956 h 109956"/>
                <a:gd name="connsiteX4" fmla="*/ 5577 w 75356"/>
                <a:gd name="connsiteY4" fmla="*/ 44797 h 109956"/>
                <a:gd name="connsiteX5" fmla="*/ 21056 w 75356"/>
                <a:gd name="connsiteY5" fmla="*/ 70046 h 109956"/>
                <a:gd name="connsiteX6" fmla="*/ 57717 w 75356"/>
                <a:gd name="connsiteY6" fmla="*/ 8959 h 109956"/>
                <a:gd name="connsiteX7" fmla="*/ 74825 w 75356"/>
                <a:gd name="connsiteY7" fmla="*/ 0 h 109956"/>
                <a:gd name="connsiteX8" fmla="*/ 74010 w 75356"/>
                <a:gd name="connsiteY8" fmla="*/ 17919 h 109956"/>
                <a:gd name="connsiteX9" fmla="*/ 39794 w 75356"/>
                <a:gd name="connsiteY9" fmla="*/ 76562 h 10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356" h="109956">
                  <a:moveTo>
                    <a:pt x="39794" y="76562"/>
                  </a:moveTo>
                  <a:cubicBezTo>
                    <a:pt x="48755" y="80634"/>
                    <a:pt x="55273" y="83078"/>
                    <a:pt x="61790" y="86336"/>
                  </a:cubicBezTo>
                  <a:cubicBezTo>
                    <a:pt x="56902" y="91223"/>
                    <a:pt x="52014" y="98553"/>
                    <a:pt x="46311" y="100997"/>
                  </a:cubicBezTo>
                  <a:cubicBezTo>
                    <a:pt x="35720" y="105069"/>
                    <a:pt x="24315" y="106698"/>
                    <a:pt x="12095" y="109956"/>
                  </a:cubicBezTo>
                  <a:cubicBezTo>
                    <a:pt x="5577" y="90408"/>
                    <a:pt x="-7458" y="71675"/>
                    <a:pt x="5577" y="44797"/>
                  </a:cubicBezTo>
                  <a:cubicBezTo>
                    <a:pt x="12095" y="55385"/>
                    <a:pt x="16168" y="61901"/>
                    <a:pt x="21056" y="70046"/>
                  </a:cubicBezTo>
                  <a:cubicBezTo>
                    <a:pt x="33276" y="49684"/>
                    <a:pt x="44682" y="28507"/>
                    <a:pt x="57717" y="8959"/>
                  </a:cubicBezTo>
                  <a:cubicBezTo>
                    <a:pt x="60975" y="4072"/>
                    <a:pt x="69122" y="3258"/>
                    <a:pt x="74825" y="0"/>
                  </a:cubicBezTo>
                  <a:cubicBezTo>
                    <a:pt x="74825" y="5702"/>
                    <a:pt x="76454" y="13032"/>
                    <a:pt x="74010" y="17919"/>
                  </a:cubicBezTo>
                  <a:cubicBezTo>
                    <a:pt x="61790" y="39096"/>
                    <a:pt x="49570" y="58643"/>
                    <a:pt x="39794" y="76562"/>
                  </a:cubicBezTo>
                  <a:close/>
                </a:path>
              </a:pathLst>
            </a:custGeom>
            <a:grpFill/>
            <a:ln w="813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B8C843DC-09A2-AE47-A3C4-B0AAEEB7B59E}"/>
                </a:ext>
              </a:extLst>
            </p:cNvPr>
            <p:cNvSpPr/>
            <p:nvPr/>
          </p:nvSpPr>
          <p:spPr>
            <a:xfrm>
              <a:off x="5619621" y="3972264"/>
              <a:ext cx="121993" cy="68620"/>
            </a:xfrm>
            <a:custGeom>
              <a:avLst/>
              <a:gdLst>
                <a:gd name="connsiteX0" fmla="*/ 28305 w 121993"/>
                <a:gd name="connsiteY0" fmla="*/ 42353 h 68620"/>
                <a:gd name="connsiteX1" fmla="*/ 39711 w 121993"/>
                <a:gd name="connsiteY1" fmla="*/ 55385 h 68620"/>
                <a:gd name="connsiteX2" fmla="*/ 39711 w 121993"/>
                <a:gd name="connsiteY2" fmla="*/ 68417 h 68620"/>
                <a:gd name="connsiteX3" fmla="*/ 27491 w 121993"/>
                <a:gd name="connsiteY3" fmla="*/ 67603 h 68620"/>
                <a:gd name="connsiteX4" fmla="*/ 1421 w 121993"/>
                <a:gd name="connsiteY4" fmla="*/ 42353 h 68620"/>
                <a:gd name="connsiteX5" fmla="*/ 3050 w 121993"/>
                <a:gd name="connsiteY5" fmla="*/ 25249 h 68620"/>
                <a:gd name="connsiteX6" fmla="*/ 22603 w 121993"/>
                <a:gd name="connsiteY6" fmla="*/ 4887 h 68620"/>
                <a:gd name="connsiteX7" fmla="*/ 39711 w 121993"/>
                <a:gd name="connsiteY7" fmla="*/ 0 h 68620"/>
                <a:gd name="connsiteX8" fmla="*/ 35638 w 121993"/>
                <a:gd name="connsiteY8" fmla="*/ 17104 h 68620"/>
                <a:gd name="connsiteX9" fmla="*/ 29935 w 121993"/>
                <a:gd name="connsiteY9" fmla="*/ 25249 h 68620"/>
                <a:gd name="connsiteX10" fmla="*/ 94294 w 121993"/>
                <a:gd name="connsiteY10" fmla="*/ 25249 h 68620"/>
                <a:gd name="connsiteX11" fmla="*/ 110588 w 121993"/>
                <a:gd name="connsiteY11" fmla="*/ 26064 h 68620"/>
                <a:gd name="connsiteX12" fmla="*/ 121993 w 121993"/>
                <a:gd name="connsiteY12" fmla="*/ 34208 h 68620"/>
                <a:gd name="connsiteX13" fmla="*/ 110588 w 121993"/>
                <a:gd name="connsiteY13" fmla="*/ 42353 h 68620"/>
                <a:gd name="connsiteX14" fmla="*/ 28305 w 121993"/>
                <a:gd name="connsiteY14" fmla="*/ 42353 h 6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93" h="68620">
                  <a:moveTo>
                    <a:pt x="28305" y="42353"/>
                  </a:moveTo>
                  <a:cubicBezTo>
                    <a:pt x="34008" y="49684"/>
                    <a:pt x="38082" y="52127"/>
                    <a:pt x="39711" y="55385"/>
                  </a:cubicBezTo>
                  <a:cubicBezTo>
                    <a:pt x="41340" y="59458"/>
                    <a:pt x="39711" y="63530"/>
                    <a:pt x="39711" y="68417"/>
                  </a:cubicBezTo>
                  <a:cubicBezTo>
                    <a:pt x="35638" y="68417"/>
                    <a:pt x="29935" y="69232"/>
                    <a:pt x="27491" y="67603"/>
                  </a:cubicBezTo>
                  <a:cubicBezTo>
                    <a:pt x="18529" y="60272"/>
                    <a:pt x="8753" y="51313"/>
                    <a:pt x="1421" y="42353"/>
                  </a:cubicBezTo>
                  <a:cubicBezTo>
                    <a:pt x="-1023" y="39095"/>
                    <a:pt x="-208" y="29321"/>
                    <a:pt x="3050" y="25249"/>
                  </a:cubicBezTo>
                  <a:cubicBezTo>
                    <a:pt x="7939" y="17919"/>
                    <a:pt x="15271" y="10588"/>
                    <a:pt x="22603" y="4887"/>
                  </a:cubicBezTo>
                  <a:cubicBezTo>
                    <a:pt x="26676" y="1629"/>
                    <a:pt x="34008" y="1629"/>
                    <a:pt x="39711" y="0"/>
                  </a:cubicBezTo>
                  <a:cubicBezTo>
                    <a:pt x="38082" y="5701"/>
                    <a:pt x="37267" y="11403"/>
                    <a:pt x="35638" y="17104"/>
                  </a:cubicBezTo>
                  <a:cubicBezTo>
                    <a:pt x="34823" y="18733"/>
                    <a:pt x="33194" y="20362"/>
                    <a:pt x="29935" y="25249"/>
                  </a:cubicBezTo>
                  <a:cubicBezTo>
                    <a:pt x="52746" y="25249"/>
                    <a:pt x="73113" y="25249"/>
                    <a:pt x="94294" y="25249"/>
                  </a:cubicBezTo>
                  <a:cubicBezTo>
                    <a:pt x="99997" y="25249"/>
                    <a:pt x="105700" y="24435"/>
                    <a:pt x="110588" y="26064"/>
                  </a:cubicBezTo>
                  <a:cubicBezTo>
                    <a:pt x="114661" y="26878"/>
                    <a:pt x="117920" y="31765"/>
                    <a:pt x="121993" y="34208"/>
                  </a:cubicBezTo>
                  <a:cubicBezTo>
                    <a:pt x="117920" y="36652"/>
                    <a:pt x="114661" y="42353"/>
                    <a:pt x="110588" y="42353"/>
                  </a:cubicBezTo>
                  <a:cubicBezTo>
                    <a:pt x="83704" y="43168"/>
                    <a:pt x="57634" y="42353"/>
                    <a:pt x="28305" y="42353"/>
                  </a:cubicBezTo>
                  <a:close/>
                </a:path>
              </a:pathLst>
            </a:custGeom>
            <a:grpFill/>
            <a:ln w="813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D6F93D00-5435-D848-8402-83845217677D}"/>
                </a:ext>
              </a:extLst>
            </p:cNvPr>
            <p:cNvSpPr/>
            <p:nvPr/>
          </p:nvSpPr>
          <p:spPr>
            <a:xfrm>
              <a:off x="4935898" y="3973078"/>
              <a:ext cx="119768" cy="70119"/>
            </a:xfrm>
            <a:custGeom>
              <a:avLst/>
              <a:gdLst>
                <a:gd name="connsiteX0" fmla="*/ 92059 w 119768"/>
                <a:gd name="connsiteY0" fmla="*/ 41539 h 70119"/>
                <a:gd name="connsiteX1" fmla="*/ 15479 w 119768"/>
                <a:gd name="connsiteY1" fmla="*/ 41539 h 70119"/>
                <a:gd name="connsiteX2" fmla="*/ 0 w 119768"/>
                <a:gd name="connsiteY2" fmla="*/ 33394 h 70119"/>
                <a:gd name="connsiteX3" fmla="*/ 15479 w 119768"/>
                <a:gd name="connsiteY3" fmla="*/ 25249 h 70119"/>
                <a:gd name="connsiteX4" fmla="*/ 91244 w 119768"/>
                <a:gd name="connsiteY4" fmla="*/ 25249 h 70119"/>
                <a:gd name="connsiteX5" fmla="*/ 83097 w 119768"/>
                <a:gd name="connsiteY5" fmla="*/ 13846 h 70119"/>
                <a:gd name="connsiteX6" fmla="*/ 81468 w 119768"/>
                <a:gd name="connsiteY6" fmla="*/ 0 h 70119"/>
                <a:gd name="connsiteX7" fmla="*/ 96947 w 119768"/>
                <a:gd name="connsiteY7" fmla="*/ 2444 h 70119"/>
                <a:gd name="connsiteX8" fmla="*/ 102649 w 119768"/>
                <a:gd name="connsiteY8" fmla="*/ 8145 h 70119"/>
                <a:gd name="connsiteX9" fmla="*/ 93688 w 119768"/>
                <a:gd name="connsiteY9" fmla="*/ 68417 h 70119"/>
                <a:gd name="connsiteX10" fmla="*/ 83097 w 119768"/>
                <a:gd name="connsiteY10" fmla="*/ 69232 h 70119"/>
                <a:gd name="connsiteX11" fmla="*/ 81468 w 119768"/>
                <a:gd name="connsiteY11" fmla="*/ 57014 h 70119"/>
                <a:gd name="connsiteX12" fmla="*/ 92059 w 119768"/>
                <a:gd name="connsiteY12" fmla="*/ 41539 h 7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768" h="70119">
                  <a:moveTo>
                    <a:pt x="92059" y="41539"/>
                  </a:moveTo>
                  <a:cubicBezTo>
                    <a:pt x="63545" y="41539"/>
                    <a:pt x="39104" y="42354"/>
                    <a:pt x="15479" y="41539"/>
                  </a:cubicBezTo>
                  <a:cubicBezTo>
                    <a:pt x="10591" y="41539"/>
                    <a:pt x="5703" y="35838"/>
                    <a:pt x="0" y="33394"/>
                  </a:cubicBezTo>
                  <a:cubicBezTo>
                    <a:pt x="4888" y="30951"/>
                    <a:pt x="10591" y="25249"/>
                    <a:pt x="15479" y="25249"/>
                  </a:cubicBezTo>
                  <a:cubicBezTo>
                    <a:pt x="39919" y="24435"/>
                    <a:pt x="63545" y="25249"/>
                    <a:pt x="91244" y="25249"/>
                  </a:cubicBezTo>
                  <a:cubicBezTo>
                    <a:pt x="87171" y="20362"/>
                    <a:pt x="83912" y="17104"/>
                    <a:pt x="83097" y="13846"/>
                  </a:cubicBezTo>
                  <a:cubicBezTo>
                    <a:pt x="81468" y="9774"/>
                    <a:pt x="81468" y="4072"/>
                    <a:pt x="81468" y="0"/>
                  </a:cubicBezTo>
                  <a:cubicBezTo>
                    <a:pt x="86356" y="815"/>
                    <a:pt x="92059" y="815"/>
                    <a:pt x="96947" y="2444"/>
                  </a:cubicBezTo>
                  <a:cubicBezTo>
                    <a:pt x="99391" y="3258"/>
                    <a:pt x="101020" y="5702"/>
                    <a:pt x="102649" y="8145"/>
                  </a:cubicBezTo>
                  <a:cubicBezTo>
                    <a:pt x="127904" y="33394"/>
                    <a:pt x="125460" y="50498"/>
                    <a:pt x="93688" y="68417"/>
                  </a:cubicBezTo>
                  <a:cubicBezTo>
                    <a:pt x="90429" y="70046"/>
                    <a:pt x="83912" y="70861"/>
                    <a:pt x="83097" y="69232"/>
                  </a:cubicBezTo>
                  <a:cubicBezTo>
                    <a:pt x="80653" y="65974"/>
                    <a:pt x="79838" y="60272"/>
                    <a:pt x="81468" y="57014"/>
                  </a:cubicBezTo>
                  <a:cubicBezTo>
                    <a:pt x="81468" y="51313"/>
                    <a:pt x="85541" y="48869"/>
                    <a:pt x="92059" y="41539"/>
                  </a:cubicBezTo>
                  <a:close/>
                </a:path>
              </a:pathLst>
            </a:custGeom>
            <a:grpFill/>
            <a:ln w="813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4519AA5D-201F-A146-8C58-0C144AC9E1C7}"/>
                </a:ext>
              </a:extLst>
            </p:cNvPr>
            <p:cNvSpPr/>
            <p:nvPr/>
          </p:nvSpPr>
          <p:spPr>
            <a:xfrm>
              <a:off x="5120830" y="3791442"/>
              <a:ext cx="431779" cy="428431"/>
            </a:xfrm>
            <a:custGeom>
              <a:avLst/>
              <a:gdLst>
                <a:gd name="connsiteX0" fmla="*/ 0 w 431779"/>
                <a:gd name="connsiteY0" fmla="*/ 215030 h 428431"/>
                <a:gd name="connsiteX1" fmla="*/ 215890 w 431779"/>
                <a:gd name="connsiteY1" fmla="*/ 5 h 428431"/>
                <a:gd name="connsiteX2" fmla="*/ 431779 w 431779"/>
                <a:gd name="connsiteY2" fmla="*/ 213402 h 428431"/>
                <a:gd name="connsiteX3" fmla="*/ 215075 w 431779"/>
                <a:gd name="connsiteY3" fmla="*/ 428427 h 428431"/>
                <a:gd name="connsiteX4" fmla="*/ 0 w 431779"/>
                <a:gd name="connsiteY4" fmla="*/ 215030 h 428431"/>
                <a:gd name="connsiteX5" fmla="*/ 412227 w 431779"/>
                <a:gd name="connsiteY5" fmla="*/ 215030 h 428431"/>
                <a:gd name="connsiteX6" fmla="*/ 215075 w 431779"/>
                <a:gd name="connsiteY6" fmla="*/ 20368 h 428431"/>
                <a:gd name="connsiteX7" fmla="*/ 21996 w 431779"/>
                <a:gd name="connsiteY7" fmla="*/ 219103 h 428431"/>
                <a:gd name="connsiteX8" fmla="*/ 219148 w 431779"/>
                <a:gd name="connsiteY8" fmla="*/ 409693 h 428431"/>
                <a:gd name="connsiteX9" fmla="*/ 412227 w 431779"/>
                <a:gd name="connsiteY9" fmla="*/ 215030 h 42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1779" h="428431">
                  <a:moveTo>
                    <a:pt x="0" y="215030"/>
                  </a:moveTo>
                  <a:cubicBezTo>
                    <a:pt x="4073" y="92857"/>
                    <a:pt x="96132" y="5"/>
                    <a:pt x="215890" y="5"/>
                  </a:cubicBezTo>
                  <a:cubicBezTo>
                    <a:pt x="335647" y="-809"/>
                    <a:pt x="431779" y="92043"/>
                    <a:pt x="431779" y="213402"/>
                  </a:cubicBezTo>
                  <a:cubicBezTo>
                    <a:pt x="431779" y="338018"/>
                    <a:pt x="334833" y="429241"/>
                    <a:pt x="215075" y="428427"/>
                  </a:cubicBezTo>
                  <a:cubicBezTo>
                    <a:pt x="98576" y="429241"/>
                    <a:pt x="5703" y="338833"/>
                    <a:pt x="0" y="215030"/>
                  </a:cubicBezTo>
                  <a:close/>
                  <a:moveTo>
                    <a:pt x="412227" y="215030"/>
                  </a:moveTo>
                  <a:cubicBezTo>
                    <a:pt x="415486" y="106703"/>
                    <a:pt x="322612" y="19553"/>
                    <a:pt x="215075" y="20368"/>
                  </a:cubicBezTo>
                  <a:cubicBezTo>
                    <a:pt x="115684" y="21182"/>
                    <a:pt x="18738" y="105074"/>
                    <a:pt x="21996" y="219103"/>
                  </a:cubicBezTo>
                  <a:cubicBezTo>
                    <a:pt x="24440" y="320914"/>
                    <a:pt x="107537" y="409693"/>
                    <a:pt x="219148" y="409693"/>
                  </a:cubicBezTo>
                  <a:cubicBezTo>
                    <a:pt x="323427" y="409693"/>
                    <a:pt x="415486" y="320914"/>
                    <a:pt x="412227" y="215030"/>
                  </a:cubicBezTo>
                  <a:close/>
                </a:path>
              </a:pathLst>
            </a:custGeom>
            <a:grpFill/>
            <a:ln w="813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E897E300-98E3-A944-99D3-F619362102F4}"/>
                </a:ext>
              </a:extLst>
            </p:cNvPr>
            <p:cNvSpPr/>
            <p:nvPr/>
          </p:nvSpPr>
          <p:spPr>
            <a:xfrm>
              <a:off x="5274360" y="3889161"/>
              <a:ext cx="128995" cy="189836"/>
            </a:xfrm>
            <a:custGeom>
              <a:avLst/>
              <a:gdLst>
                <a:gd name="connsiteX0" fmla="*/ 3703 w 128995"/>
                <a:gd name="connsiteY0" fmla="*/ 74143 h 189836"/>
                <a:gd name="connsiteX1" fmla="*/ 444 w 128995"/>
                <a:gd name="connsiteY1" fmla="*/ 52152 h 189836"/>
                <a:gd name="connsiteX2" fmla="*/ 65618 w 128995"/>
                <a:gd name="connsiteY2" fmla="*/ 24 h 189836"/>
                <a:gd name="connsiteX3" fmla="*/ 127534 w 128995"/>
                <a:gd name="connsiteY3" fmla="*/ 54595 h 189836"/>
                <a:gd name="connsiteX4" fmla="*/ 100649 w 128995"/>
                <a:gd name="connsiteY4" fmla="*/ 115682 h 189836"/>
                <a:gd name="connsiteX5" fmla="*/ 72950 w 128995"/>
                <a:gd name="connsiteY5" fmla="*/ 170253 h 189836"/>
                <a:gd name="connsiteX6" fmla="*/ 63989 w 128995"/>
                <a:gd name="connsiteY6" fmla="*/ 189800 h 189836"/>
                <a:gd name="connsiteX7" fmla="*/ 53398 w 128995"/>
                <a:gd name="connsiteY7" fmla="*/ 169438 h 189836"/>
                <a:gd name="connsiteX8" fmla="*/ 86800 w 128995"/>
                <a:gd name="connsiteY8" fmla="*/ 101836 h 189836"/>
                <a:gd name="connsiteX9" fmla="*/ 104723 w 128995"/>
                <a:gd name="connsiteY9" fmla="*/ 46450 h 189836"/>
                <a:gd name="connsiteX10" fmla="*/ 61545 w 128995"/>
                <a:gd name="connsiteY10" fmla="*/ 18758 h 189836"/>
                <a:gd name="connsiteX11" fmla="*/ 19996 w 128995"/>
                <a:gd name="connsiteY11" fmla="*/ 55410 h 189836"/>
                <a:gd name="connsiteX12" fmla="*/ 11850 w 128995"/>
                <a:gd name="connsiteY12" fmla="*/ 73329 h 189836"/>
                <a:gd name="connsiteX13" fmla="*/ 3703 w 128995"/>
                <a:gd name="connsiteY13" fmla="*/ 74143 h 18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995" h="189836">
                  <a:moveTo>
                    <a:pt x="3703" y="74143"/>
                  </a:moveTo>
                  <a:cubicBezTo>
                    <a:pt x="2073" y="66813"/>
                    <a:pt x="-1185" y="58668"/>
                    <a:pt x="444" y="52152"/>
                  </a:cubicBezTo>
                  <a:cubicBezTo>
                    <a:pt x="9406" y="18758"/>
                    <a:pt x="34661" y="-790"/>
                    <a:pt x="65618" y="24"/>
                  </a:cubicBezTo>
                  <a:cubicBezTo>
                    <a:pt x="94947" y="839"/>
                    <a:pt x="120202" y="21201"/>
                    <a:pt x="127534" y="54595"/>
                  </a:cubicBezTo>
                  <a:cubicBezTo>
                    <a:pt x="133237" y="79844"/>
                    <a:pt x="121831" y="103465"/>
                    <a:pt x="100649" y="115682"/>
                  </a:cubicBezTo>
                  <a:cubicBezTo>
                    <a:pt x="77024" y="128714"/>
                    <a:pt x="70506" y="145818"/>
                    <a:pt x="72950" y="170253"/>
                  </a:cubicBezTo>
                  <a:cubicBezTo>
                    <a:pt x="73765" y="176769"/>
                    <a:pt x="68062" y="189800"/>
                    <a:pt x="63989" y="189800"/>
                  </a:cubicBezTo>
                  <a:cubicBezTo>
                    <a:pt x="48510" y="190615"/>
                    <a:pt x="54213" y="177583"/>
                    <a:pt x="53398" y="169438"/>
                  </a:cubicBezTo>
                  <a:cubicBezTo>
                    <a:pt x="49325" y="140117"/>
                    <a:pt x="59916" y="117311"/>
                    <a:pt x="86800" y="101836"/>
                  </a:cubicBezTo>
                  <a:cubicBezTo>
                    <a:pt x="109611" y="88804"/>
                    <a:pt x="109611" y="66813"/>
                    <a:pt x="104723" y="46450"/>
                  </a:cubicBezTo>
                  <a:cubicBezTo>
                    <a:pt x="100649" y="30161"/>
                    <a:pt x="80283" y="18758"/>
                    <a:pt x="61545" y="18758"/>
                  </a:cubicBezTo>
                  <a:cubicBezTo>
                    <a:pt x="40363" y="19572"/>
                    <a:pt x="25699" y="31790"/>
                    <a:pt x="19996" y="55410"/>
                  </a:cubicBezTo>
                  <a:cubicBezTo>
                    <a:pt x="18367" y="61926"/>
                    <a:pt x="15108" y="67627"/>
                    <a:pt x="11850" y="73329"/>
                  </a:cubicBezTo>
                  <a:cubicBezTo>
                    <a:pt x="9406" y="73329"/>
                    <a:pt x="6147" y="74143"/>
                    <a:pt x="3703" y="74143"/>
                  </a:cubicBezTo>
                  <a:close/>
                </a:path>
              </a:pathLst>
            </a:custGeom>
            <a:grpFill/>
            <a:ln w="813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DA4D80CB-6769-9440-BC70-C5FC5A0EA8A9}"/>
                </a:ext>
              </a:extLst>
            </p:cNvPr>
            <p:cNvSpPr/>
            <p:nvPr/>
          </p:nvSpPr>
          <p:spPr>
            <a:xfrm>
              <a:off x="5328494" y="4099324"/>
              <a:ext cx="23704" cy="22805"/>
            </a:xfrm>
            <a:custGeom>
              <a:avLst/>
              <a:gdLst>
                <a:gd name="connsiteX0" fmla="*/ 23704 w 23704"/>
                <a:gd name="connsiteY0" fmla="*/ 9774 h 22805"/>
                <a:gd name="connsiteX1" fmla="*/ 9040 w 23704"/>
                <a:gd name="connsiteY1" fmla="*/ 22806 h 22805"/>
                <a:gd name="connsiteX2" fmla="*/ 79 w 23704"/>
                <a:gd name="connsiteY2" fmla="*/ 10589 h 22805"/>
                <a:gd name="connsiteX3" fmla="*/ 8226 w 23704"/>
                <a:gd name="connsiteY3" fmla="*/ 0 h 22805"/>
                <a:gd name="connsiteX4" fmla="*/ 23704 w 23704"/>
                <a:gd name="connsiteY4" fmla="*/ 9774 h 22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04" h="22805">
                  <a:moveTo>
                    <a:pt x="23704" y="9774"/>
                  </a:moveTo>
                  <a:cubicBezTo>
                    <a:pt x="17187" y="15475"/>
                    <a:pt x="13114" y="19548"/>
                    <a:pt x="9040" y="22806"/>
                  </a:cubicBezTo>
                  <a:cubicBezTo>
                    <a:pt x="5781" y="18733"/>
                    <a:pt x="893" y="14661"/>
                    <a:pt x="79" y="10589"/>
                  </a:cubicBezTo>
                  <a:cubicBezTo>
                    <a:pt x="-736" y="7331"/>
                    <a:pt x="4967" y="0"/>
                    <a:pt x="8226" y="0"/>
                  </a:cubicBezTo>
                  <a:cubicBezTo>
                    <a:pt x="12299" y="815"/>
                    <a:pt x="16372" y="5702"/>
                    <a:pt x="23704" y="9774"/>
                  </a:cubicBezTo>
                  <a:close/>
                </a:path>
              </a:pathLst>
            </a:custGeom>
            <a:grpFill/>
            <a:ln w="8132" cap="flat">
              <a:noFill/>
              <a:prstDash val="solid"/>
              <a:miter/>
            </a:ln>
          </p:spPr>
          <p:txBody>
            <a:bodyPr rtlCol="0" anchor="ctr"/>
            <a:lstStyle/>
            <a:p>
              <a:endParaRPr lang="en-US"/>
            </a:p>
          </p:txBody>
        </p:sp>
      </p:grpSp>
      <p:grpSp>
        <p:nvGrpSpPr>
          <p:cNvPr id="99" name="Group 98">
            <a:extLst>
              <a:ext uri="{FF2B5EF4-FFF2-40B4-BE49-F238E27FC236}">
                <a16:creationId xmlns:a16="http://schemas.microsoft.com/office/drawing/2014/main" id="{40BC58C9-5B21-6648-A5F9-EB50D0395ED9}"/>
              </a:ext>
            </a:extLst>
          </p:cNvPr>
          <p:cNvGrpSpPr/>
          <p:nvPr/>
        </p:nvGrpSpPr>
        <p:grpSpPr>
          <a:xfrm>
            <a:off x="2039457" y="2446127"/>
            <a:ext cx="1033944" cy="1067989"/>
            <a:chOff x="6368375" y="1998784"/>
            <a:chExt cx="863236" cy="891660"/>
          </a:xfrm>
          <a:solidFill>
            <a:srgbClr val="93C23D"/>
          </a:solidFill>
        </p:grpSpPr>
        <p:sp>
          <p:nvSpPr>
            <p:cNvPr id="100" name="Freeform 99">
              <a:extLst>
                <a:ext uri="{FF2B5EF4-FFF2-40B4-BE49-F238E27FC236}">
                  <a16:creationId xmlns:a16="http://schemas.microsoft.com/office/drawing/2014/main" id="{86E76B32-9FE5-9D41-978E-E6F5AD80F8B3}"/>
                </a:ext>
              </a:extLst>
            </p:cNvPr>
            <p:cNvSpPr/>
            <p:nvPr/>
          </p:nvSpPr>
          <p:spPr>
            <a:xfrm>
              <a:off x="6567698" y="2304124"/>
              <a:ext cx="600362" cy="586320"/>
            </a:xfrm>
            <a:custGeom>
              <a:avLst/>
              <a:gdLst>
                <a:gd name="connsiteX0" fmla="*/ 566201 w 600362"/>
                <a:gd name="connsiteY0" fmla="*/ 66 h 586320"/>
                <a:gd name="connsiteX1" fmla="*/ 599603 w 600362"/>
                <a:gd name="connsiteY1" fmla="*/ 33460 h 586320"/>
                <a:gd name="connsiteX2" fmla="*/ 517321 w 600362"/>
                <a:gd name="connsiteY2" fmla="*/ 212647 h 586320"/>
                <a:gd name="connsiteX3" fmla="*/ 347053 w 600362"/>
                <a:gd name="connsiteY3" fmla="*/ 303870 h 586320"/>
                <a:gd name="connsiteX4" fmla="*/ 331574 w 600362"/>
                <a:gd name="connsiteY4" fmla="*/ 322604 h 586320"/>
                <a:gd name="connsiteX5" fmla="*/ 320169 w 600362"/>
                <a:gd name="connsiteY5" fmla="*/ 488759 h 586320"/>
                <a:gd name="connsiteX6" fmla="*/ 247662 w 600362"/>
                <a:gd name="connsiteY6" fmla="*/ 582426 h 586320"/>
                <a:gd name="connsiteX7" fmla="*/ 131978 w 600362"/>
                <a:gd name="connsiteY7" fmla="*/ 539258 h 586320"/>
                <a:gd name="connsiteX8" fmla="*/ 120572 w 600362"/>
                <a:gd name="connsiteY8" fmla="*/ 455365 h 586320"/>
                <a:gd name="connsiteX9" fmla="*/ 164565 w 600362"/>
                <a:gd name="connsiteY9" fmla="*/ 281065 h 586320"/>
                <a:gd name="connsiteX10" fmla="*/ 0 w 600362"/>
                <a:gd name="connsiteY10" fmla="*/ 86402 h 586320"/>
                <a:gd name="connsiteX11" fmla="*/ 52139 w 600362"/>
                <a:gd name="connsiteY11" fmla="*/ 118981 h 586320"/>
                <a:gd name="connsiteX12" fmla="*/ 324242 w 600362"/>
                <a:gd name="connsiteY12" fmla="*/ 269662 h 586320"/>
                <a:gd name="connsiteX13" fmla="*/ 562943 w 600362"/>
                <a:gd name="connsiteY13" fmla="*/ 16355 h 586320"/>
                <a:gd name="connsiteX14" fmla="*/ 566201 w 600362"/>
                <a:gd name="connsiteY14" fmla="*/ 66 h 58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0362" h="586320">
                  <a:moveTo>
                    <a:pt x="566201" y="66"/>
                  </a:moveTo>
                  <a:cubicBezTo>
                    <a:pt x="596344" y="-749"/>
                    <a:pt x="602862" y="5767"/>
                    <a:pt x="599603" y="33460"/>
                  </a:cubicBezTo>
                  <a:cubicBezTo>
                    <a:pt x="591456" y="101877"/>
                    <a:pt x="564572" y="161335"/>
                    <a:pt x="517321" y="212647"/>
                  </a:cubicBezTo>
                  <a:cubicBezTo>
                    <a:pt x="470884" y="263146"/>
                    <a:pt x="413042" y="291653"/>
                    <a:pt x="347053" y="303870"/>
                  </a:cubicBezTo>
                  <a:cubicBezTo>
                    <a:pt x="334833" y="306314"/>
                    <a:pt x="331574" y="311201"/>
                    <a:pt x="331574" y="322604"/>
                  </a:cubicBezTo>
                  <a:cubicBezTo>
                    <a:pt x="328315" y="377989"/>
                    <a:pt x="324242" y="433374"/>
                    <a:pt x="320169" y="488759"/>
                  </a:cubicBezTo>
                  <a:cubicBezTo>
                    <a:pt x="316910" y="532742"/>
                    <a:pt x="287581" y="571023"/>
                    <a:pt x="247662" y="582426"/>
                  </a:cubicBezTo>
                  <a:cubicBezTo>
                    <a:pt x="203670" y="594643"/>
                    <a:pt x="157233" y="577539"/>
                    <a:pt x="131978" y="539258"/>
                  </a:cubicBezTo>
                  <a:cubicBezTo>
                    <a:pt x="115684" y="513194"/>
                    <a:pt x="113240" y="484687"/>
                    <a:pt x="120572" y="455365"/>
                  </a:cubicBezTo>
                  <a:cubicBezTo>
                    <a:pt x="135237" y="397537"/>
                    <a:pt x="149901" y="339708"/>
                    <a:pt x="164565" y="281065"/>
                  </a:cubicBezTo>
                  <a:cubicBezTo>
                    <a:pt x="83097" y="239525"/>
                    <a:pt x="27699" y="177625"/>
                    <a:pt x="0" y="86402"/>
                  </a:cubicBezTo>
                  <a:cubicBezTo>
                    <a:pt x="23626" y="93732"/>
                    <a:pt x="40734" y="97804"/>
                    <a:pt x="52139" y="118981"/>
                  </a:cubicBezTo>
                  <a:cubicBezTo>
                    <a:pt x="109982" y="228123"/>
                    <a:pt x="200411" y="281065"/>
                    <a:pt x="324242" y="269662"/>
                  </a:cubicBezTo>
                  <a:cubicBezTo>
                    <a:pt x="454590" y="257444"/>
                    <a:pt x="557240" y="147488"/>
                    <a:pt x="562943" y="16355"/>
                  </a:cubicBezTo>
                  <a:cubicBezTo>
                    <a:pt x="564572" y="10654"/>
                    <a:pt x="565387" y="4953"/>
                    <a:pt x="566201" y="66"/>
                  </a:cubicBezTo>
                  <a:close/>
                </a:path>
              </a:pathLst>
            </a:custGeom>
            <a:grpFill/>
            <a:ln w="813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70DD0D63-D667-B44B-AD09-3620F0A84153}"/>
                </a:ext>
              </a:extLst>
            </p:cNvPr>
            <p:cNvSpPr/>
            <p:nvPr/>
          </p:nvSpPr>
          <p:spPr>
            <a:xfrm>
              <a:off x="6368375" y="2142398"/>
              <a:ext cx="863236" cy="325479"/>
            </a:xfrm>
            <a:custGeom>
              <a:avLst/>
              <a:gdLst>
                <a:gd name="connsiteX0" fmla="*/ 529267 w 863236"/>
                <a:gd name="connsiteY0" fmla="*/ 125955 h 325479"/>
                <a:gd name="connsiteX1" fmla="*/ 539043 w 863236"/>
                <a:gd name="connsiteY1" fmla="*/ 169937 h 325479"/>
                <a:gd name="connsiteX2" fmla="*/ 587109 w 863236"/>
                <a:gd name="connsiteY2" fmla="*/ 155276 h 325479"/>
                <a:gd name="connsiteX3" fmla="*/ 577333 w 863236"/>
                <a:gd name="connsiteY3" fmla="*/ 94190 h 325479"/>
                <a:gd name="connsiteX4" fmla="*/ 575704 w 863236"/>
                <a:gd name="connsiteY4" fmla="*/ 29845 h 325479"/>
                <a:gd name="connsiteX5" fmla="*/ 633546 w 863236"/>
                <a:gd name="connsiteY5" fmla="*/ 523 h 325479"/>
                <a:gd name="connsiteX6" fmla="*/ 685685 w 863236"/>
                <a:gd name="connsiteY6" fmla="*/ 41248 h 325479"/>
                <a:gd name="connsiteX7" fmla="*/ 718273 w 863236"/>
                <a:gd name="connsiteY7" fmla="*/ 72198 h 325479"/>
                <a:gd name="connsiteX8" fmla="*/ 843733 w 863236"/>
                <a:gd name="connsiteY8" fmla="*/ 113737 h 325479"/>
                <a:gd name="connsiteX9" fmla="*/ 861656 w 863236"/>
                <a:gd name="connsiteY9" fmla="*/ 139801 h 325479"/>
                <a:gd name="connsiteX10" fmla="*/ 831513 w 863236"/>
                <a:gd name="connsiteY10" fmla="*/ 149575 h 325479"/>
                <a:gd name="connsiteX11" fmla="*/ 693017 w 863236"/>
                <a:gd name="connsiteY11" fmla="*/ 103963 h 325479"/>
                <a:gd name="connsiteX12" fmla="*/ 671021 w 863236"/>
                <a:gd name="connsiteY12" fmla="*/ 108850 h 325479"/>
                <a:gd name="connsiteX13" fmla="*/ 657986 w 863236"/>
                <a:gd name="connsiteY13" fmla="*/ 117810 h 325479"/>
                <a:gd name="connsiteX14" fmla="*/ 632731 w 863236"/>
                <a:gd name="connsiteY14" fmla="*/ 131656 h 325479"/>
                <a:gd name="connsiteX15" fmla="*/ 620511 w 863236"/>
                <a:gd name="connsiteY15" fmla="*/ 182969 h 325479"/>
                <a:gd name="connsiteX16" fmla="*/ 629473 w 863236"/>
                <a:gd name="connsiteY16" fmla="*/ 197630 h 325479"/>
                <a:gd name="connsiteX17" fmla="*/ 629473 w 863236"/>
                <a:gd name="connsiteY17" fmla="*/ 275821 h 325479"/>
                <a:gd name="connsiteX18" fmla="*/ 552893 w 863236"/>
                <a:gd name="connsiteY18" fmla="*/ 292925 h 325479"/>
                <a:gd name="connsiteX19" fmla="*/ 521120 w 863236"/>
                <a:gd name="connsiteY19" fmla="*/ 219621 h 325479"/>
                <a:gd name="connsiteX20" fmla="*/ 517862 w 863236"/>
                <a:gd name="connsiteY20" fmla="*/ 201702 h 325479"/>
                <a:gd name="connsiteX21" fmla="*/ 485275 w 863236"/>
                <a:gd name="connsiteY21" fmla="*/ 184598 h 325479"/>
                <a:gd name="connsiteX22" fmla="*/ 473869 w 863236"/>
                <a:gd name="connsiteY22" fmla="*/ 186227 h 325479"/>
                <a:gd name="connsiteX23" fmla="*/ 432320 w 863236"/>
                <a:gd name="connsiteY23" fmla="*/ 217178 h 325479"/>
                <a:gd name="connsiteX24" fmla="*/ 435579 w 863236"/>
                <a:gd name="connsiteY24" fmla="*/ 235096 h 325479"/>
                <a:gd name="connsiteX25" fmla="*/ 429062 w 863236"/>
                <a:gd name="connsiteY25" fmla="*/ 301884 h 325479"/>
                <a:gd name="connsiteX26" fmla="*/ 365517 w 863236"/>
                <a:gd name="connsiteY26" fmla="*/ 323061 h 325479"/>
                <a:gd name="connsiteX27" fmla="*/ 320709 w 863236"/>
                <a:gd name="connsiteY27" fmla="*/ 279078 h 325479"/>
                <a:gd name="connsiteX28" fmla="*/ 297084 w 863236"/>
                <a:gd name="connsiteY28" fmla="*/ 251386 h 325479"/>
                <a:gd name="connsiteX29" fmla="*/ 143110 w 863236"/>
                <a:gd name="connsiteY29" fmla="*/ 188670 h 325479"/>
                <a:gd name="connsiteX30" fmla="*/ 114596 w 863236"/>
                <a:gd name="connsiteY30" fmla="*/ 191928 h 325479"/>
                <a:gd name="connsiteX31" fmla="*/ 15205 w 863236"/>
                <a:gd name="connsiteY31" fmla="*/ 179711 h 325479"/>
                <a:gd name="connsiteX32" fmla="*/ 27425 w 863236"/>
                <a:gd name="connsiteY32" fmla="*/ 80343 h 325479"/>
                <a:gd name="connsiteX33" fmla="*/ 126001 w 863236"/>
                <a:gd name="connsiteY33" fmla="*/ 91746 h 325479"/>
                <a:gd name="connsiteX34" fmla="*/ 140666 w 863236"/>
                <a:gd name="connsiteY34" fmla="*/ 130842 h 325479"/>
                <a:gd name="connsiteX35" fmla="*/ 156145 w 863236"/>
                <a:gd name="connsiteY35" fmla="*/ 152833 h 325479"/>
                <a:gd name="connsiteX36" fmla="*/ 311748 w 863236"/>
                <a:gd name="connsiteY36" fmla="*/ 216363 h 325479"/>
                <a:gd name="connsiteX37" fmla="*/ 342706 w 863236"/>
                <a:gd name="connsiteY37" fmla="*/ 213105 h 325479"/>
                <a:gd name="connsiteX38" fmla="*/ 380181 w 863236"/>
                <a:gd name="connsiteY38" fmla="*/ 200888 h 325479"/>
                <a:gd name="connsiteX39" fmla="*/ 412768 w 863236"/>
                <a:gd name="connsiteY39" fmla="*/ 150389 h 325479"/>
                <a:gd name="connsiteX40" fmla="*/ 437209 w 863236"/>
                <a:gd name="connsiteY40" fmla="*/ 71384 h 325479"/>
                <a:gd name="connsiteX41" fmla="*/ 499124 w 863236"/>
                <a:gd name="connsiteY41" fmla="*/ 69755 h 325479"/>
                <a:gd name="connsiteX42" fmla="*/ 529267 w 863236"/>
                <a:gd name="connsiteY42" fmla="*/ 125955 h 325479"/>
                <a:gd name="connsiteX43" fmla="*/ 69789 w 863236"/>
                <a:gd name="connsiteY43" fmla="*/ 170752 h 325479"/>
                <a:gd name="connsiteX44" fmla="*/ 101561 w 863236"/>
                <a:gd name="connsiteY44" fmla="*/ 139801 h 325479"/>
                <a:gd name="connsiteX45" fmla="*/ 68974 w 863236"/>
                <a:gd name="connsiteY45" fmla="*/ 106407 h 325479"/>
                <a:gd name="connsiteX46" fmla="*/ 36387 w 863236"/>
                <a:gd name="connsiteY46" fmla="*/ 137357 h 325479"/>
                <a:gd name="connsiteX47" fmla="*/ 69789 w 863236"/>
                <a:gd name="connsiteY47" fmla="*/ 170752 h 325479"/>
                <a:gd name="connsiteX48" fmla="*/ 385884 w 863236"/>
                <a:gd name="connsiteY48" fmla="*/ 288852 h 325479"/>
                <a:gd name="connsiteX49" fmla="*/ 402177 w 863236"/>
                <a:gd name="connsiteY49" fmla="*/ 266047 h 325479"/>
                <a:gd name="connsiteX50" fmla="*/ 380181 w 863236"/>
                <a:gd name="connsiteY50" fmla="*/ 241612 h 325479"/>
                <a:gd name="connsiteX51" fmla="*/ 356556 w 863236"/>
                <a:gd name="connsiteY51" fmla="*/ 264418 h 325479"/>
                <a:gd name="connsiteX52" fmla="*/ 385884 w 863236"/>
                <a:gd name="connsiteY52" fmla="*/ 288852 h 325479"/>
                <a:gd name="connsiteX53" fmla="*/ 588739 w 863236"/>
                <a:gd name="connsiteY53" fmla="*/ 213105 h 325479"/>
                <a:gd name="connsiteX54" fmla="*/ 556966 w 863236"/>
                <a:gd name="connsiteY54" fmla="*/ 238354 h 325479"/>
                <a:gd name="connsiteX55" fmla="*/ 579777 w 863236"/>
                <a:gd name="connsiteY55" fmla="*/ 261974 h 325479"/>
                <a:gd name="connsiteX56" fmla="*/ 604218 w 863236"/>
                <a:gd name="connsiteY56" fmla="*/ 238354 h 325479"/>
                <a:gd name="connsiteX57" fmla="*/ 588739 w 863236"/>
                <a:gd name="connsiteY57" fmla="*/ 213105 h 325479"/>
                <a:gd name="connsiteX58" fmla="*/ 654727 w 863236"/>
                <a:gd name="connsiteY58" fmla="*/ 55908 h 325479"/>
                <a:gd name="connsiteX59" fmla="*/ 630287 w 863236"/>
                <a:gd name="connsiteY59" fmla="*/ 39619 h 325479"/>
                <a:gd name="connsiteX60" fmla="*/ 605847 w 863236"/>
                <a:gd name="connsiteY60" fmla="*/ 63239 h 325479"/>
                <a:gd name="connsiteX61" fmla="*/ 629473 w 863236"/>
                <a:gd name="connsiteY61" fmla="*/ 86045 h 325479"/>
                <a:gd name="connsiteX62" fmla="*/ 654727 w 863236"/>
                <a:gd name="connsiteY62" fmla="*/ 55908 h 325479"/>
                <a:gd name="connsiteX63" fmla="*/ 468166 w 863236"/>
                <a:gd name="connsiteY63" fmla="*/ 149575 h 325479"/>
                <a:gd name="connsiteX64" fmla="*/ 490977 w 863236"/>
                <a:gd name="connsiteY64" fmla="*/ 126769 h 325479"/>
                <a:gd name="connsiteX65" fmla="*/ 466537 w 863236"/>
                <a:gd name="connsiteY65" fmla="*/ 103149 h 325479"/>
                <a:gd name="connsiteX66" fmla="*/ 444541 w 863236"/>
                <a:gd name="connsiteY66" fmla="*/ 126769 h 325479"/>
                <a:gd name="connsiteX67" fmla="*/ 468166 w 863236"/>
                <a:gd name="connsiteY67" fmla="*/ 149575 h 32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63236" h="325479">
                  <a:moveTo>
                    <a:pt x="529267" y="125955"/>
                  </a:moveTo>
                  <a:cubicBezTo>
                    <a:pt x="526823" y="140615"/>
                    <a:pt x="521935" y="156091"/>
                    <a:pt x="539043" y="169937"/>
                  </a:cubicBezTo>
                  <a:cubicBezTo>
                    <a:pt x="561040" y="187856"/>
                    <a:pt x="579777" y="182969"/>
                    <a:pt x="587109" y="155276"/>
                  </a:cubicBezTo>
                  <a:cubicBezTo>
                    <a:pt x="592812" y="133285"/>
                    <a:pt x="596886" y="114552"/>
                    <a:pt x="577333" y="94190"/>
                  </a:cubicBezTo>
                  <a:cubicBezTo>
                    <a:pt x="559410" y="75456"/>
                    <a:pt x="562669" y="50207"/>
                    <a:pt x="575704" y="29845"/>
                  </a:cubicBezTo>
                  <a:cubicBezTo>
                    <a:pt x="588739" y="9483"/>
                    <a:pt x="608291" y="-2735"/>
                    <a:pt x="633546" y="523"/>
                  </a:cubicBezTo>
                  <a:cubicBezTo>
                    <a:pt x="658801" y="3781"/>
                    <a:pt x="680797" y="13555"/>
                    <a:pt x="685685" y="41248"/>
                  </a:cubicBezTo>
                  <a:cubicBezTo>
                    <a:pt x="688944" y="62425"/>
                    <a:pt x="701979" y="67311"/>
                    <a:pt x="718273" y="72198"/>
                  </a:cubicBezTo>
                  <a:cubicBezTo>
                    <a:pt x="759821" y="85230"/>
                    <a:pt x="801370" y="99891"/>
                    <a:pt x="843733" y="113737"/>
                  </a:cubicBezTo>
                  <a:cubicBezTo>
                    <a:pt x="856768" y="117810"/>
                    <a:pt x="867358" y="124326"/>
                    <a:pt x="861656" y="139801"/>
                  </a:cubicBezTo>
                  <a:cubicBezTo>
                    <a:pt x="855953" y="154462"/>
                    <a:pt x="844548" y="154462"/>
                    <a:pt x="831513" y="149575"/>
                  </a:cubicBezTo>
                  <a:cubicBezTo>
                    <a:pt x="785076" y="134099"/>
                    <a:pt x="739454" y="118624"/>
                    <a:pt x="693017" y="103963"/>
                  </a:cubicBezTo>
                  <a:cubicBezTo>
                    <a:pt x="686500" y="102334"/>
                    <a:pt x="678353" y="106407"/>
                    <a:pt x="671021" y="108850"/>
                  </a:cubicBezTo>
                  <a:cubicBezTo>
                    <a:pt x="666133" y="110479"/>
                    <a:pt x="662060" y="115366"/>
                    <a:pt x="657986" y="117810"/>
                  </a:cubicBezTo>
                  <a:cubicBezTo>
                    <a:pt x="649840" y="122697"/>
                    <a:pt x="635990" y="125140"/>
                    <a:pt x="632731" y="131656"/>
                  </a:cubicBezTo>
                  <a:cubicBezTo>
                    <a:pt x="625399" y="147131"/>
                    <a:pt x="622955" y="165050"/>
                    <a:pt x="620511" y="182969"/>
                  </a:cubicBezTo>
                  <a:cubicBezTo>
                    <a:pt x="619696" y="187041"/>
                    <a:pt x="626214" y="193557"/>
                    <a:pt x="629473" y="197630"/>
                  </a:cubicBezTo>
                  <a:cubicBezTo>
                    <a:pt x="648210" y="222064"/>
                    <a:pt x="648210" y="253830"/>
                    <a:pt x="629473" y="275821"/>
                  </a:cubicBezTo>
                  <a:cubicBezTo>
                    <a:pt x="609920" y="299441"/>
                    <a:pt x="578963" y="306771"/>
                    <a:pt x="552893" y="292925"/>
                  </a:cubicBezTo>
                  <a:cubicBezTo>
                    <a:pt x="525194" y="278264"/>
                    <a:pt x="513788" y="250571"/>
                    <a:pt x="521120" y="219621"/>
                  </a:cubicBezTo>
                  <a:cubicBezTo>
                    <a:pt x="522750" y="213919"/>
                    <a:pt x="521120" y="202517"/>
                    <a:pt x="517862" y="201702"/>
                  </a:cubicBezTo>
                  <a:cubicBezTo>
                    <a:pt x="506456" y="196815"/>
                    <a:pt x="504012" y="174824"/>
                    <a:pt x="485275" y="184598"/>
                  </a:cubicBezTo>
                  <a:cubicBezTo>
                    <a:pt x="482016" y="186227"/>
                    <a:pt x="477128" y="187041"/>
                    <a:pt x="473869" y="186227"/>
                  </a:cubicBezTo>
                  <a:cubicBezTo>
                    <a:pt x="447799" y="180525"/>
                    <a:pt x="440467" y="200888"/>
                    <a:pt x="432320" y="217178"/>
                  </a:cubicBezTo>
                  <a:cubicBezTo>
                    <a:pt x="429877" y="222064"/>
                    <a:pt x="432320" y="230209"/>
                    <a:pt x="435579" y="235096"/>
                  </a:cubicBezTo>
                  <a:cubicBezTo>
                    <a:pt x="447799" y="258716"/>
                    <a:pt x="443726" y="282337"/>
                    <a:pt x="429062" y="301884"/>
                  </a:cubicBezTo>
                  <a:cubicBezTo>
                    <a:pt x="413583" y="323061"/>
                    <a:pt x="390772" y="329577"/>
                    <a:pt x="365517" y="323061"/>
                  </a:cubicBezTo>
                  <a:cubicBezTo>
                    <a:pt x="342706" y="317360"/>
                    <a:pt x="323968" y="305142"/>
                    <a:pt x="320709" y="279078"/>
                  </a:cubicBezTo>
                  <a:cubicBezTo>
                    <a:pt x="319080" y="263603"/>
                    <a:pt x="310934" y="257087"/>
                    <a:pt x="297084" y="251386"/>
                  </a:cubicBezTo>
                  <a:cubicBezTo>
                    <a:pt x="245759" y="231024"/>
                    <a:pt x="194434" y="209847"/>
                    <a:pt x="143110" y="188670"/>
                  </a:cubicBezTo>
                  <a:cubicBezTo>
                    <a:pt x="132519" y="184598"/>
                    <a:pt x="125187" y="182969"/>
                    <a:pt x="114596" y="191928"/>
                  </a:cubicBezTo>
                  <a:cubicBezTo>
                    <a:pt x="85268" y="217178"/>
                    <a:pt x="39646" y="210661"/>
                    <a:pt x="15205" y="179711"/>
                  </a:cubicBezTo>
                  <a:cubicBezTo>
                    <a:pt x="-9235" y="149575"/>
                    <a:pt x="-3532" y="104778"/>
                    <a:pt x="27425" y="80343"/>
                  </a:cubicBezTo>
                  <a:cubicBezTo>
                    <a:pt x="56754" y="57538"/>
                    <a:pt x="103191" y="61610"/>
                    <a:pt x="126001" y="91746"/>
                  </a:cubicBezTo>
                  <a:cubicBezTo>
                    <a:pt x="134148" y="102334"/>
                    <a:pt x="138222" y="116995"/>
                    <a:pt x="140666" y="130842"/>
                  </a:cubicBezTo>
                  <a:cubicBezTo>
                    <a:pt x="142295" y="142244"/>
                    <a:pt x="144739" y="147946"/>
                    <a:pt x="156145" y="152833"/>
                  </a:cubicBezTo>
                  <a:cubicBezTo>
                    <a:pt x="208284" y="173195"/>
                    <a:pt x="260423" y="194372"/>
                    <a:pt x="311748" y="216363"/>
                  </a:cubicBezTo>
                  <a:cubicBezTo>
                    <a:pt x="323154" y="221250"/>
                    <a:pt x="331300" y="222064"/>
                    <a:pt x="342706" y="213105"/>
                  </a:cubicBezTo>
                  <a:cubicBezTo>
                    <a:pt x="352482" y="205774"/>
                    <a:pt x="367146" y="202517"/>
                    <a:pt x="380181" y="200888"/>
                  </a:cubicBezTo>
                  <a:cubicBezTo>
                    <a:pt x="402992" y="198444"/>
                    <a:pt x="420915" y="172381"/>
                    <a:pt x="412768" y="150389"/>
                  </a:cubicBezTo>
                  <a:cubicBezTo>
                    <a:pt x="399733" y="116181"/>
                    <a:pt x="408695" y="90117"/>
                    <a:pt x="437209" y="71384"/>
                  </a:cubicBezTo>
                  <a:cubicBezTo>
                    <a:pt x="457576" y="57538"/>
                    <a:pt x="478757" y="58352"/>
                    <a:pt x="499124" y="69755"/>
                  </a:cubicBezTo>
                  <a:cubicBezTo>
                    <a:pt x="517047" y="82787"/>
                    <a:pt x="528452" y="100705"/>
                    <a:pt x="529267" y="125955"/>
                  </a:cubicBezTo>
                  <a:close/>
                  <a:moveTo>
                    <a:pt x="69789" y="170752"/>
                  </a:moveTo>
                  <a:cubicBezTo>
                    <a:pt x="89341" y="170752"/>
                    <a:pt x="101561" y="158534"/>
                    <a:pt x="101561" y="139801"/>
                  </a:cubicBezTo>
                  <a:cubicBezTo>
                    <a:pt x="102376" y="120253"/>
                    <a:pt x="87712" y="105592"/>
                    <a:pt x="68974" y="106407"/>
                  </a:cubicBezTo>
                  <a:cubicBezTo>
                    <a:pt x="53495" y="107221"/>
                    <a:pt x="37202" y="122697"/>
                    <a:pt x="36387" y="137357"/>
                  </a:cubicBezTo>
                  <a:cubicBezTo>
                    <a:pt x="35572" y="154462"/>
                    <a:pt x="51866" y="170752"/>
                    <a:pt x="69789" y="170752"/>
                  </a:cubicBezTo>
                  <a:close/>
                  <a:moveTo>
                    <a:pt x="385884" y="288852"/>
                  </a:moveTo>
                  <a:cubicBezTo>
                    <a:pt x="389957" y="283151"/>
                    <a:pt x="400548" y="275006"/>
                    <a:pt x="402177" y="266047"/>
                  </a:cubicBezTo>
                  <a:cubicBezTo>
                    <a:pt x="404621" y="252200"/>
                    <a:pt x="395660" y="241612"/>
                    <a:pt x="380181" y="241612"/>
                  </a:cubicBezTo>
                  <a:cubicBezTo>
                    <a:pt x="364702" y="240798"/>
                    <a:pt x="357370" y="248943"/>
                    <a:pt x="356556" y="264418"/>
                  </a:cubicBezTo>
                  <a:cubicBezTo>
                    <a:pt x="354926" y="281522"/>
                    <a:pt x="364702" y="286409"/>
                    <a:pt x="385884" y="288852"/>
                  </a:cubicBezTo>
                  <a:close/>
                  <a:moveTo>
                    <a:pt x="588739" y="213105"/>
                  </a:moveTo>
                  <a:cubicBezTo>
                    <a:pt x="568372" y="216363"/>
                    <a:pt x="557781" y="222879"/>
                    <a:pt x="556966" y="238354"/>
                  </a:cubicBezTo>
                  <a:cubicBezTo>
                    <a:pt x="556966" y="253015"/>
                    <a:pt x="565928" y="261160"/>
                    <a:pt x="579777" y="261974"/>
                  </a:cubicBezTo>
                  <a:cubicBezTo>
                    <a:pt x="594441" y="261974"/>
                    <a:pt x="605847" y="253830"/>
                    <a:pt x="604218" y="238354"/>
                  </a:cubicBezTo>
                  <a:cubicBezTo>
                    <a:pt x="602588" y="228580"/>
                    <a:pt x="593627" y="220435"/>
                    <a:pt x="588739" y="213105"/>
                  </a:cubicBezTo>
                  <a:close/>
                  <a:moveTo>
                    <a:pt x="654727" y="55908"/>
                  </a:moveTo>
                  <a:cubicBezTo>
                    <a:pt x="647395" y="51021"/>
                    <a:pt x="640063" y="42062"/>
                    <a:pt x="630287" y="39619"/>
                  </a:cubicBezTo>
                  <a:cubicBezTo>
                    <a:pt x="618882" y="36361"/>
                    <a:pt x="604218" y="51836"/>
                    <a:pt x="605847" y="63239"/>
                  </a:cubicBezTo>
                  <a:cubicBezTo>
                    <a:pt x="607476" y="76271"/>
                    <a:pt x="613994" y="86045"/>
                    <a:pt x="629473" y="86045"/>
                  </a:cubicBezTo>
                  <a:cubicBezTo>
                    <a:pt x="644951" y="86045"/>
                    <a:pt x="650654" y="75456"/>
                    <a:pt x="654727" y="55908"/>
                  </a:cubicBezTo>
                  <a:close/>
                  <a:moveTo>
                    <a:pt x="468166" y="149575"/>
                  </a:moveTo>
                  <a:cubicBezTo>
                    <a:pt x="484460" y="150389"/>
                    <a:pt x="489348" y="139801"/>
                    <a:pt x="490977" y="126769"/>
                  </a:cubicBezTo>
                  <a:cubicBezTo>
                    <a:pt x="492607" y="114552"/>
                    <a:pt x="476313" y="99077"/>
                    <a:pt x="466537" y="103149"/>
                  </a:cubicBezTo>
                  <a:cubicBezTo>
                    <a:pt x="457576" y="107221"/>
                    <a:pt x="446985" y="117810"/>
                    <a:pt x="444541" y="126769"/>
                  </a:cubicBezTo>
                  <a:cubicBezTo>
                    <a:pt x="442097" y="141430"/>
                    <a:pt x="453502" y="148760"/>
                    <a:pt x="468166" y="149575"/>
                  </a:cubicBezTo>
                  <a:close/>
                </a:path>
              </a:pathLst>
            </a:custGeom>
            <a:grpFill/>
            <a:ln w="813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2FD9B4AC-5EF5-BF47-86FC-A2E6747805BC}"/>
                </a:ext>
              </a:extLst>
            </p:cNvPr>
            <p:cNvSpPr/>
            <p:nvPr/>
          </p:nvSpPr>
          <p:spPr>
            <a:xfrm>
              <a:off x="6558870" y="1998784"/>
              <a:ext cx="592137" cy="294816"/>
            </a:xfrm>
            <a:custGeom>
              <a:avLst/>
              <a:gdLst>
                <a:gd name="connsiteX0" fmla="*/ 34083 w 592137"/>
                <a:gd name="connsiteY0" fmla="*/ 294817 h 294816"/>
                <a:gd name="connsiteX1" fmla="*/ 3126 w 592137"/>
                <a:gd name="connsiteY1" fmla="*/ 252463 h 294816"/>
                <a:gd name="connsiteX2" fmla="*/ 161988 w 592137"/>
                <a:gd name="connsiteY2" fmla="*/ 36624 h 294816"/>
                <a:gd name="connsiteX3" fmla="*/ 493562 w 592137"/>
                <a:gd name="connsiteY3" fmla="*/ 66760 h 294816"/>
                <a:gd name="connsiteX4" fmla="*/ 592138 w 592137"/>
                <a:gd name="connsiteY4" fmla="*/ 204409 h 294816"/>
                <a:gd name="connsiteX5" fmla="*/ 539999 w 592137"/>
                <a:gd name="connsiteY5" fmla="*/ 179974 h 294816"/>
                <a:gd name="connsiteX6" fmla="*/ 420241 w 592137"/>
                <a:gd name="connsiteY6" fmla="*/ 65131 h 294816"/>
                <a:gd name="connsiteX7" fmla="*/ 187243 w 592137"/>
                <a:gd name="connsiteY7" fmla="*/ 65131 h 294816"/>
                <a:gd name="connsiteX8" fmla="*/ 34898 w 592137"/>
                <a:gd name="connsiteY8" fmla="*/ 281785 h 294816"/>
                <a:gd name="connsiteX9" fmla="*/ 34083 w 592137"/>
                <a:gd name="connsiteY9" fmla="*/ 294817 h 29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137" h="294816">
                  <a:moveTo>
                    <a:pt x="34083" y="294817"/>
                  </a:moveTo>
                  <a:cubicBezTo>
                    <a:pt x="-2577" y="285043"/>
                    <a:pt x="-3392" y="285043"/>
                    <a:pt x="3126" y="252463"/>
                  </a:cubicBezTo>
                  <a:cubicBezTo>
                    <a:pt x="23493" y="156354"/>
                    <a:pt x="73188" y="81421"/>
                    <a:pt x="161988" y="36624"/>
                  </a:cubicBezTo>
                  <a:cubicBezTo>
                    <a:pt x="278487" y="-22019"/>
                    <a:pt x="390098" y="-8988"/>
                    <a:pt x="493562" y="66760"/>
                  </a:cubicBezTo>
                  <a:cubicBezTo>
                    <a:pt x="539184" y="100154"/>
                    <a:pt x="570956" y="147394"/>
                    <a:pt x="592138" y="204409"/>
                  </a:cubicBezTo>
                  <a:cubicBezTo>
                    <a:pt x="569327" y="202780"/>
                    <a:pt x="551404" y="199522"/>
                    <a:pt x="539999" y="179974"/>
                  </a:cubicBezTo>
                  <a:cubicBezTo>
                    <a:pt x="511485" y="130290"/>
                    <a:pt x="474010" y="89566"/>
                    <a:pt x="420241" y="65131"/>
                  </a:cubicBezTo>
                  <a:cubicBezTo>
                    <a:pt x="342846" y="29293"/>
                    <a:pt x="264637" y="27664"/>
                    <a:pt x="187243" y="65131"/>
                  </a:cubicBezTo>
                  <a:cubicBezTo>
                    <a:pt x="95999" y="109113"/>
                    <a:pt x="47933" y="183232"/>
                    <a:pt x="34898" y="281785"/>
                  </a:cubicBezTo>
                  <a:cubicBezTo>
                    <a:pt x="35713" y="285858"/>
                    <a:pt x="34898" y="289930"/>
                    <a:pt x="34083" y="294817"/>
                  </a:cubicBezTo>
                  <a:close/>
                </a:path>
              </a:pathLst>
            </a:custGeom>
            <a:grpFill/>
            <a:ln w="8132" cap="flat">
              <a:noFill/>
              <a:prstDash val="solid"/>
              <a:miter/>
            </a:ln>
          </p:spPr>
          <p:txBody>
            <a:bodyPr rtlCol="0" anchor="ctr"/>
            <a:lstStyle/>
            <a:p>
              <a:endParaRPr lang="en-US"/>
            </a:p>
          </p:txBody>
        </p:sp>
      </p:grpSp>
    </p:spTree>
    <p:extLst>
      <p:ext uri="{BB962C8B-B14F-4D97-AF65-F5344CB8AC3E}">
        <p14:creationId xmlns:p14="http://schemas.microsoft.com/office/powerpoint/2010/main" val="4124484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E6801C84-4770-1148-BBC9-FA2BCE33D83D}"/>
              </a:ext>
            </a:extLst>
          </p:cNvPr>
          <p:cNvSpPr/>
          <p:nvPr/>
        </p:nvSpPr>
        <p:spPr>
          <a:xfrm>
            <a:off x="0" y="0"/>
            <a:ext cx="12192000" cy="1740228"/>
          </a:xfrm>
          <a:prstGeom prst="rect">
            <a:avLst/>
          </a:prstGeom>
          <a:solidFill>
            <a:srgbClr val="803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7">
            <a:extLst>
              <a:ext uri="{FF2B5EF4-FFF2-40B4-BE49-F238E27FC236}">
                <a16:creationId xmlns:a16="http://schemas.microsoft.com/office/drawing/2014/main" id="{6AF66BA9-D3A2-114D-ACA0-E12408566416}"/>
              </a:ext>
            </a:extLst>
          </p:cNvPr>
          <p:cNvSpPr txBox="1">
            <a:spLocks/>
          </p:cNvSpPr>
          <p:nvPr/>
        </p:nvSpPr>
        <p:spPr>
          <a:xfrm>
            <a:off x="1273206" y="475800"/>
            <a:ext cx="4834464" cy="989012"/>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1200" indent="0">
              <a:buNone/>
            </a:pPr>
            <a:r>
              <a:rPr lang="en-US" sz="5400" dirty="0">
                <a:solidFill>
                  <a:schemeClr val="bg1"/>
                </a:solidFill>
                <a:cs typeface="Calibri"/>
              </a:rPr>
              <a:t>IDEATE</a:t>
            </a:r>
            <a:endParaRPr lang="en-US" sz="5400" dirty="0">
              <a:solidFill>
                <a:schemeClr val="bg1"/>
              </a:solidFill>
            </a:endParaRPr>
          </a:p>
        </p:txBody>
      </p:sp>
      <p:sp>
        <p:nvSpPr>
          <p:cNvPr id="7" name="Text Placeholder 8">
            <a:extLst>
              <a:ext uri="{FF2B5EF4-FFF2-40B4-BE49-F238E27FC236}">
                <a16:creationId xmlns:a16="http://schemas.microsoft.com/office/drawing/2014/main" id="{12933448-EBCA-3E4D-9A2C-822AA0D322AE}"/>
              </a:ext>
            </a:extLst>
          </p:cNvPr>
          <p:cNvSpPr txBox="1">
            <a:spLocks/>
          </p:cNvSpPr>
          <p:nvPr/>
        </p:nvSpPr>
        <p:spPr>
          <a:xfrm>
            <a:off x="7065987" y="387084"/>
            <a:ext cx="4834465" cy="130027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3C23D"/>
              </a:buClr>
            </a:pPr>
            <a:r>
              <a:rPr lang="en-US" sz="2400" dirty="0">
                <a:solidFill>
                  <a:schemeClr val="bg1"/>
                </a:solidFill>
                <a:ea typeface="+mn-lt"/>
                <a:cs typeface="+mn-lt"/>
              </a:rPr>
              <a:t>Bring together perspectives and strengths of your team members</a:t>
            </a:r>
            <a:endParaRPr lang="en-US" sz="2400" dirty="0">
              <a:solidFill>
                <a:schemeClr val="bg1"/>
              </a:solidFill>
              <a:cs typeface="Calibri"/>
            </a:endParaRPr>
          </a:p>
        </p:txBody>
      </p:sp>
      <p:sp>
        <p:nvSpPr>
          <p:cNvPr id="8" name="TextBox 7">
            <a:extLst>
              <a:ext uri="{FF2B5EF4-FFF2-40B4-BE49-F238E27FC236}">
                <a16:creationId xmlns:a16="http://schemas.microsoft.com/office/drawing/2014/main" id="{A13A7391-2A28-D145-A9A3-29A2781597C0}"/>
              </a:ext>
            </a:extLst>
          </p:cNvPr>
          <p:cNvSpPr txBox="1"/>
          <p:nvPr/>
        </p:nvSpPr>
        <p:spPr>
          <a:xfrm>
            <a:off x="3283528" y="2200910"/>
            <a:ext cx="281247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9446A"/>
                </a:solidFill>
              </a:rPr>
              <a:t>"think outside the box"</a:t>
            </a:r>
          </a:p>
        </p:txBody>
      </p:sp>
      <p:sp>
        <p:nvSpPr>
          <p:cNvPr id="9" name="TextBox 8">
            <a:extLst>
              <a:ext uri="{FF2B5EF4-FFF2-40B4-BE49-F238E27FC236}">
                <a16:creationId xmlns:a16="http://schemas.microsoft.com/office/drawing/2014/main" id="{7DDD5F77-3096-C246-85B9-275448CBB956}"/>
              </a:ext>
            </a:extLst>
          </p:cNvPr>
          <p:cNvSpPr txBox="1"/>
          <p:nvPr/>
        </p:nvSpPr>
        <p:spPr>
          <a:xfrm>
            <a:off x="8959303" y="2177384"/>
            <a:ext cx="27432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9446A"/>
                </a:solidFill>
              </a:rPr>
              <a:t>Generate a large quantity of ideas that the team can then filter</a:t>
            </a:r>
          </a:p>
        </p:txBody>
      </p:sp>
      <p:sp>
        <p:nvSpPr>
          <p:cNvPr id="10" name="TextBox 9">
            <a:extLst>
              <a:ext uri="{FF2B5EF4-FFF2-40B4-BE49-F238E27FC236}">
                <a16:creationId xmlns:a16="http://schemas.microsoft.com/office/drawing/2014/main" id="{24B50634-F4FC-4C4F-B4AB-E96A30D1BC9F}"/>
              </a:ext>
            </a:extLst>
          </p:cNvPr>
          <p:cNvSpPr txBox="1"/>
          <p:nvPr/>
        </p:nvSpPr>
        <p:spPr>
          <a:xfrm>
            <a:off x="6591217" y="4656244"/>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9446A"/>
                </a:solidFill>
              </a:rPr>
              <a:t>Uncover unexpected areas of innovation</a:t>
            </a:r>
          </a:p>
        </p:txBody>
      </p:sp>
      <p:sp>
        <p:nvSpPr>
          <p:cNvPr id="11" name="TextBox 10">
            <a:extLst>
              <a:ext uri="{FF2B5EF4-FFF2-40B4-BE49-F238E27FC236}">
                <a16:creationId xmlns:a16="http://schemas.microsoft.com/office/drawing/2014/main" id="{BC19EDD9-3A7D-1844-816E-5B77F3B19410}"/>
              </a:ext>
            </a:extLst>
          </p:cNvPr>
          <p:cNvSpPr txBox="1"/>
          <p:nvPr/>
        </p:nvSpPr>
        <p:spPr>
          <a:xfrm>
            <a:off x="2193292" y="468274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9446A"/>
                </a:solidFill>
              </a:rPr>
              <a:t>Get obvious solutions out of your heads</a:t>
            </a:r>
          </a:p>
        </p:txBody>
      </p:sp>
      <p:pic>
        <p:nvPicPr>
          <p:cNvPr id="18" name="Picture 17" descr="Icon&#10;&#10;Description automatically generated">
            <a:extLst>
              <a:ext uri="{FF2B5EF4-FFF2-40B4-BE49-F238E27FC236}">
                <a16:creationId xmlns:a16="http://schemas.microsoft.com/office/drawing/2014/main" id="{96988756-85E9-1247-BED2-AF48D2E8A7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9433" y="5987203"/>
            <a:ext cx="1548056" cy="770735"/>
          </a:xfrm>
          <a:prstGeom prst="rect">
            <a:avLst/>
          </a:prstGeom>
        </p:spPr>
      </p:pic>
      <p:sp>
        <p:nvSpPr>
          <p:cNvPr id="35" name="Oval 34">
            <a:extLst>
              <a:ext uri="{FF2B5EF4-FFF2-40B4-BE49-F238E27FC236}">
                <a16:creationId xmlns:a16="http://schemas.microsoft.com/office/drawing/2014/main" id="{7E96F65F-6539-5841-819C-AEF24B950307}"/>
              </a:ext>
            </a:extLst>
          </p:cNvPr>
          <p:cNvSpPr/>
          <p:nvPr/>
        </p:nvSpPr>
        <p:spPr>
          <a:xfrm>
            <a:off x="291548" y="387084"/>
            <a:ext cx="1448743" cy="1448743"/>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Graphic 46">
            <a:extLst>
              <a:ext uri="{FF2B5EF4-FFF2-40B4-BE49-F238E27FC236}">
                <a16:creationId xmlns:a16="http://schemas.microsoft.com/office/drawing/2014/main" id="{331D4667-2813-B24B-98A8-E21399E50727}"/>
              </a:ext>
            </a:extLst>
          </p:cNvPr>
          <p:cNvSpPr/>
          <p:nvPr/>
        </p:nvSpPr>
        <p:spPr>
          <a:xfrm rot="1184896">
            <a:off x="525084" y="2184348"/>
            <a:ext cx="1579525" cy="680365"/>
          </a:xfrm>
          <a:custGeom>
            <a:avLst/>
            <a:gdLst>
              <a:gd name="connsiteX0" fmla="*/ 1808193 w 1825811"/>
              <a:gd name="connsiteY0" fmla="*/ 525452 h 786450"/>
              <a:gd name="connsiteX1" fmla="*/ 1804119 w 1825811"/>
              <a:gd name="connsiteY1" fmla="*/ 520565 h 786450"/>
              <a:gd name="connsiteX2" fmla="*/ 1729169 w 1825811"/>
              <a:gd name="connsiteY2" fmla="*/ 447261 h 786450"/>
              <a:gd name="connsiteX3" fmla="*/ 1702285 w 1825811"/>
              <a:gd name="connsiteY3" fmla="*/ 425270 h 786450"/>
              <a:gd name="connsiteX4" fmla="*/ 1628964 w 1825811"/>
              <a:gd name="connsiteY4" fmla="*/ 367441 h 786450"/>
              <a:gd name="connsiteX5" fmla="*/ 1593932 w 1825811"/>
              <a:gd name="connsiteY5" fmla="*/ 373957 h 786450"/>
              <a:gd name="connsiteX6" fmla="*/ 1573565 w 1825811"/>
              <a:gd name="connsiteY6" fmla="*/ 423641 h 786450"/>
              <a:gd name="connsiteX7" fmla="*/ 1556457 w 1825811"/>
              <a:gd name="connsiteY7" fmla="*/ 510791 h 786450"/>
              <a:gd name="connsiteX8" fmla="*/ 1561345 w 1825811"/>
              <a:gd name="connsiteY8" fmla="*/ 512420 h 786450"/>
              <a:gd name="connsiteX9" fmla="*/ 1535276 w 1825811"/>
              <a:gd name="connsiteY9" fmla="*/ 527896 h 786450"/>
              <a:gd name="connsiteX10" fmla="*/ 1388633 w 1825811"/>
              <a:gd name="connsiteY10" fmla="*/ 575951 h 786450"/>
              <a:gd name="connsiteX11" fmla="*/ 1306351 w 1825811"/>
              <a:gd name="connsiteY11" fmla="*/ 587353 h 786450"/>
              <a:gd name="connsiteX12" fmla="*/ 1206960 w 1825811"/>
              <a:gd name="connsiteY12" fmla="*/ 587353 h 786450"/>
              <a:gd name="connsiteX13" fmla="*/ 1178447 w 1825811"/>
              <a:gd name="connsiteY13" fmla="*/ 585724 h 786450"/>
              <a:gd name="connsiteX14" fmla="*/ 1115716 w 1825811"/>
              <a:gd name="connsiteY14" fmla="*/ 572692 h 786450"/>
              <a:gd name="connsiteX15" fmla="*/ 1019584 w 1825811"/>
              <a:gd name="connsiteY15" fmla="*/ 557217 h 786450"/>
              <a:gd name="connsiteX16" fmla="*/ 934043 w 1825811"/>
              <a:gd name="connsiteY16" fmla="*/ 537669 h 786450"/>
              <a:gd name="connsiteX17" fmla="*/ 789030 w 1825811"/>
              <a:gd name="connsiteY17" fmla="*/ 501017 h 786450"/>
              <a:gd name="connsiteX18" fmla="*/ 650535 w 1825811"/>
              <a:gd name="connsiteY18" fmla="*/ 453777 h 786450"/>
              <a:gd name="connsiteX19" fmla="*/ 484341 w 1825811"/>
              <a:gd name="connsiteY19" fmla="*/ 390247 h 786450"/>
              <a:gd name="connsiteX20" fmla="*/ 386580 w 1825811"/>
              <a:gd name="connsiteY20" fmla="*/ 340563 h 786450"/>
              <a:gd name="connsiteX21" fmla="*/ 329552 w 1825811"/>
              <a:gd name="connsiteY21" fmla="*/ 305540 h 786450"/>
              <a:gd name="connsiteX22" fmla="*/ 271710 w 1825811"/>
              <a:gd name="connsiteY22" fmla="*/ 267259 h 786450"/>
              <a:gd name="connsiteX23" fmla="*/ 223644 w 1825811"/>
              <a:gd name="connsiteY23" fmla="*/ 233865 h 786450"/>
              <a:gd name="connsiteX24" fmla="*/ 195945 w 1825811"/>
              <a:gd name="connsiteY24" fmla="*/ 209430 h 786450"/>
              <a:gd name="connsiteX25" fmla="*/ 136473 w 1825811"/>
              <a:gd name="connsiteY25" fmla="*/ 158117 h 786450"/>
              <a:gd name="connsiteX26" fmla="*/ 107145 w 1825811"/>
              <a:gd name="connsiteY26" fmla="*/ 127981 h 786450"/>
              <a:gd name="connsiteX27" fmla="*/ 55820 w 1825811"/>
              <a:gd name="connsiteY27" fmla="*/ 64451 h 786450"/>
              <a:gd name="connsiteX28" fmla="*/ 28121 w 1825811"/>
              <a:gd name="connsiteY28" fmla="*/ 13138 h 786450"/>
              <a:gd name="connsiteX29" fmla="*/ 8569 w 1825811"/>
              <a:gd name="connsiteY29" fmla="*/ 107 h 786450"/>
              <a:gd name="connsiteX30" fmla="*/ 2866 w 1825811"/>
              <a:gd name="connsiteY30" fmla="*/ 4994 h 786450"/>
              <a:gd name="connsiteX31" fmla="*/ 9384 w 1825811"/>
              <a:gd name="connsiteY31" fmla="*/ 70967 h 786450"/>
              <a:gd name="connsiteX32" fmla="*/ 27306 w 1825811"/>
              <a:gd name="connsiteY32" fmla="*/ 88071 h 786450"/>
              <a:gd name="connsiteX33" fmla="*/ 93295 w 1825811"/>
              <a:gd name="connsiteY33" fmla="*/ 192326 h 786450"/>
              <a:gd name="connsiteX34" fmla="*/ 142991 w 1825811"/>
              <a:gd name="connsiteY34" fmla="*/ 266445 h 786450"/>
              <a:gd name="connsiteX35" fmla="*/ 145435 w 1825811"/>
              <a:gd name="connsiteY35" fmla="*/ 269703 h 786450"/>
              <a:gd name="connsiteX36" fmla="*/ 186169 w 1825811"/>
              <a:gd name="connsiteY36" fmla="*/ 310427 h 786450"/>
              <a:gd name="connsiteX37" fmla="*/ 216312 w 1825811"/>
              <a:gd name="connsiteY37" fmla="*/ 343821 h 786450"/>
              <a:gd name="connsiteX38" fmla="*/ 246455 w 1825811"/>
              <a:gd name="connsiteY38" fmla="*/ 377215 h 786450"/>
              <a:gd name="connsiteX39" fmla="*/ 303482 w 1825811"/>
              <a:gd name="connsiteY39" fmla="*/ 422012 h 786450"/>
              <a:gd name="connsiteX40" fmla="*/ 370286 w 1825811"/>
              <a:gd name="connsiteY40" fmla="*/ 475768 h 786450"/>
              <a:gd name="connsiteX41" fmla="*/ 455827 w 1825811"/>
              <a:gd name="connsiteY41" fmla="*/ 530339 h 786450"/>
              <a:gd name="connsiteX42" fmla="*/ 512855 w 1825811"/>
              <a:gd name="connsiteY42" fmla="*/ 565362 h 786450"/>
              <a:gd name="connsiteX43" fmla="*/ 632612 w 1825811"/>
              <a:gd name="connsiteY43" fmla="*/ 616675 h 786450"/>
              <a:gd name="connsiteX44" fmla="*/ 725486 w 1825811"/>
              <a:gd name="connsiteY44" fmla="*/ 651698 h 786450"/>
              <a:gd name="connsiteX45" fmla="*/ 881904 w 1825811"/>
              <a:gd name="connsiteY45" fmla="*/ 694866 h 786450"/>
              <a:gd name="connsiteX46" fmla="*/ 958484 w 1825811"/>
              <a:gd name="connsiteY46" fmla="*/ 711970 h 786450"/>
              <a:gd name="connsiteX47" fmla="*/ 1079056 w 1825811"/>
              <a:gd name="connsiteY47" fmla="*/ 723373 h 786450"/>
              <a:gd name="connsiteX48" fmla="*/ 1162968 w 1825811"/>
              <a:gd name="connsiteY48" fmla="*/ 725817 h 786450"/>
              <a:gd name="connsiteX49" fmla="*/ 1224068 w 1825811"/>
              <a:gd name="connsiteY49" fmla="*/ 722559 h 786450"/>
              <a:gd name="connsiteX50" fmla="*/ 1297389 w 1825811"/>
              <a:gd name="connsiteY50" fmla="*/ 720115 h 786450"/>
              <a:gd name="connsiteX51" fmla="*/ 1389448 w 1825811"/>
              <a:gd name="connsiteY51" fmla="*/ 703011 h 786450"/>
              <a:gd name="connsiteX52" fmla="*/ 1468472 w 1825811"/>
              <a:gd name="connsiteY52" fmla="*/ 685907 h 786450"/>
              <a:gd name="connsiteX53" fmla="*/ 1567048 w 1825811"/>
              <a:gd name="connsiteY53" fmla="*/ 654956 h 786450"/>
              <a:gd name="connsiteX54" fmla="*/ 1573565 w 1825811"/>
              <a:gd name="connsiteY54" fmla="*/ 667988 h 786450"/>
              <a:gd name="connsiteX55" fmla="*/ 1568677 w 1825811"/>
              <a:gd name="connsiteY55" fmla="*/ 760025 h 786450"/>
              <a:gd name="connsiteX56" fmla="*/ 1574380 w 1825811"/>
              <a:gd name="connsiteY56" fmla="*/ 783645 h 786450"/>
              <a:gd name="connsiteX57" fmla="*/ 1610226 w 1825811"/>
              <a:gd name="connsiteY57" fmla="*/ 776315 h 786450"/>
              <a:gd name="connsiteX58" fmla="*/ 1637925 w 1825811"/>
              <a:gd name="connsiteY58" fmla="*/ 751880 h 786450"/>
              <a:gd name="connsiteX59" fmla="*/ 1681103 w 1825811"/>
              <a:gd name="connsiteY59" fmla="*/ 716043 h 786450"/>
              <a:gd name="connsiteX60" fmla="*/ 1734057 w 1825811"/>
              <a:gd name="connsiteY60" fmla="*/ 657400 h 786450"/>
              <a:gd name="connsiteX61" fmla="*/ 1764200 w 1825811"/>
              <a:gd name="connsiteY61" fmla="*/ 627263 h 786450"/>
              <a:gd name="connsiteX62" fmla="*/ 1809822 w 1825811"/>
              <a:gd name="connsiteY62" fmla="*/ 571878 h 786450"/>
              <a:gd name="connsiteX63" fmla="*/ 1808193 w 1825811"/>
              <a:gd name="connsiteY63" fmla="*/ 525452 h 786450"/>
              <a:gd name="connsiteX64" fmla="*/ 1773976 w 1825811"/>
              <a:gd name="connsiteY64" fmla="*/ 558032 h 786450"/>
              <a:gd name="connsiteX65" fmla="*/ 1721837 w 1825811"/>
              <a:gd name="connsiteY65" fmla="*/ 611788 h 786450"/>
              <a:gd name="connsiteX66" fmla="*/ 1644442 w 1825811"/>
              <a:gd name="connsiteY66" fmla="*/ 695680 h 786450"/>
              <a:gd name="connsiteX67" fmla="*/ 1606153 w 1825811"/>
              <a:gd name="connsiteY67" fmla="*/ 729074 h 786450"/>
              <a:gd name="connsiteX68" fmla="*/ 1600450 w 1825811"/>
              <a:gd name="connsiteY68" fmla="*/ 682648 h 786450"/>
              <a:gd name="connsiteX69" fmla="*/ 1602894 w 1825811"/>
              <a:gd name="connsiteY69" fmla="*/ 646811 h 786450"/>
              <a:gd name="connsiteX70" fmla="*/ 1568677 w 1825811"/>
              <a:gd name="connsiteY70" fmla="*/ 622376 h 786450"/>
              <a:gd name="connsiteX71" fmla="*/ 1514909 w 1825811"/>
              <a:gd name="connsiteY71" fmla="*/ 637037 h 786450"/>
              <a:gd name="connsiteX72" fmla="*/ 1417147 w 1825811"/>
              <a:gd name="connsiteY72" fmla="*/ 658214 h 786450"/>
              <a:gd name="connsiteX73" fmla="*/ 1330791 w 1825811"/>
              <a:gd name="connsiteY73" fmla="*/ 666359 h 786450"/>
              <a:gd name="connsiteX74" fmla="*/ 1296575 w 1825811"/>
              <a:gd name="connsiteY74" fmla="*/ 671246 h 786450"/>
              <a:gd name="connsiteX75" fmla="*/ 1193926 w 1825811"/>
              <a:gd name="connsiteY75" fmla="*/ 680205 h 786450"/>
              <a:gd name="connsiteX76" fmla="*/ 1068465 w 1825811"/>
              <a:gd name="connsiteY76" fmla="*/ 672060 h 786450"/>
              <a:gd name="connsiteX77" fmla="*/ 934858 w 1825811"/>
              <a:gd name="connsiteY77" fmla="*/ 658214 h 786450"/>
              <a:gd name="connsiteX78" fmla="*/ 839541 w 1825811"/>
              <a:gd name="connsiteY78" fmla="*/ 635408 h 786450"/>
              <a:gd name="connsiteX79" fmla="*/ 737706 w 1825811"/>
              <a:gd name="connsiteY79" fmla="*/ 606901 h 786450"/>
              <a:gd name="connsiteX80" fmla="*/ 634242 w 1825811"/>
              <a:gd name="connsiteY80" fmla="*/ 565362 h 786450"/>
              <a:gd name="connsiteX81" fmla="*/ 583732 w 1825811"/>
              <a:gd name="connsiteY81" fmla="*/ 543371 h 786450"/>
              <a:gd name="connsiteX82" fmla="*/ 519372 w 1825811"/>
              <a:gd name="connsiteY82" fmla="*/ 508348 h 786450"/>
              <a:gd name="connsiteX83" fmla="*/ 466418 w 1825811"/>
              <a:gd name="connsiteY83" fmla="*/ 479026 h 786450"/>
              <a:gd name="connsiteX84" fmla="*/ 398800 w 1825811"/>
              <a:gd name="connsiteY84" fmla="*/ 435858 h 786450"/>
              <a:gd name="connsiteX85" fmla="*/ 327108 w 1825811"/>
              <a:gd name="connsiteY85" fmla="*/ 382102 h 786450"/>
              <a:gd name="connsiteX86" fmla="*/ 277413 w 1825811"/>
              <a:gd name="connsiteY86" fmla="*/ 338120 h 786450"/>
              <a:gd name="connsiteX87" fmla="*/ 268451 w 1825811"/>
              <a:gd name="connsiteY87" fmla="*/ 316128 h 786450"/>
              <a:gd name="connsiteX88" fmla="*/ 274969 w 1825811"/>
              <a:gd name="connsiteY88" fmla="*/ 315314 h 786450"/>
              <a:gd name="connsiteX89" fmla="*/ 341772 w 1825811"/>
              <a:gd name="connsiteY89" fmla="*/ 357667 h 786450"/>
              <a:gd name="connsiteX90" fmla="*/ 406132 w 1825811"/>
              <a:gd name="connsiteY90" fmla="*/ 394319 h 786450"/>
              <a:gd name="connsiteX91" fmla="*/ 472935 w 1825811"/>
              <a:gd name="connsiteY91" fmla="*/ 425270 h 786450"/>
              <a:gd name="connsiteX92" fmla="*/ 590249 w 1825811"/>
              <a:gd name="connsiteY92" fmla="*/ 471696 h 786450"/>
              <a:gd name="connsiteX93" fmla="*/ 716524 w 1825811"/>
              <a:gd name="connsiteY93" fmla="*/ 515678 h 786450"/>
              <a:gd name="connsiteX94" fmla="*/ 819174 w 1825811"/>
              <a:gd name="connsiteY94" fmla="*/ 542556 h 786450"/>
              <a:gd name="connsiteX95" fmla="*/ 904715 w 1825811"/>
              <a:gd name="connsiteY95" fmla="*/ 562919 h 786450"/>
              <a:gd name="connsiteX96" fmla="*/ 1008179 w 1825811"/>
              <a:gd name="connsiteY96" fmla="*/ 588982 h 786450"/>
              <a:gd name="connsiteX97" fmla="*/ 1081500 w 1825811"/>
              <a:gd name="connsiteY97" fmla="*/ 600385 h 786450"/>
              <a:gd name="connsiteX98" fmla="*/ 1186593 w 1825811"/>
              <a:gd name="connsiteY98" fmla="*/ 611788 h 786450"/>
              <a:gd name="connsiteX99" fmla="*/ 1231401 w 1825811"/>
              <a:gd name="connsiteY99" fmla="*/ 618304 h 786450"/>
              <a:gd name="connsiteX100" fmla="*/ 1293316 w 1825811"/>
              <a:gd name="connsiteY100" fmla="*/ 619933 h 786450"/>
              <a:gd name="connsiteX101" fmla="*/ 1372340 w 1825811"/>
              <a:gd name="connsiteY101" fmla="*/ 615861 h 786450"/>
              <a:gd name="connsiteX102" fmla="*/ 1413074 w 1825811"/>
              <a:gd name="connsiteY102" fmla="*/ 609344 h 786450"/>
              <a:gd name="connsiteX103" fmla="*/ 1488024 w 1825811"/>
              <a:gd name="connsiteY103" fmla="*/ 585724 h 786450"/>
              <a:gd name="connsiteX104" fmla="*/ 1542608 w 1825811"/>
              <a:gd name="connsiteY104" fmla="*/ 549072 h 786450"/>
              <a:gd name="connsiteX105" fmla="*/ 1567863 w 1825811"/>
              <a:gd name="connsiteY105" fmla="*/ 546629 h 786450"/>
              <a:gd name="connsiteX106" fmla="*/ 1593118 w 1825811"/>
              <a:gd name="connsiteY106" fmla="*/ 519751 h 786450"/>
              <a:gd name="connsiteX107" fmla="*/ 1619187 w 1825811"/>
              <a:gd name="connsiteY107" fmla="*/ 415496 h 786450"/>
              <a:gd name="connsiteX108" fmla="*/ 1621631 w 1825811"/>
              <a:gd name="connsiteY108" fmla="*/ 413053 h 786450"/>
              <a:gd name="connsiteX109" fmla="*/ 1734057 w 1825811"/>
              <a:gd name="connsiteY109" fmla="*/ 505904 h 786450"/>
              <a:gd name="connsiteX110" fmla="*/ 1772347 w 1825811"/>
              <a:gd name="connsiteY110" fmla="*/ 539299 h 786450"/>
              <a:gd name="connsiteX111" fmla="*/ 1773976 w 1825811"/>
              <a:gd name="connsiteY111" fmla="*/ 558032 h 7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825811" h="786450">
                <a:moveTo>
                  <a:pt x="1808193" y="525452"/>
                </a:moveTo>
                <a:cubicBezTo>
                  <a:pt x="1806563" y="524638"/>
                  <a:pt x="1805749" y="522194"/>
                  <a:pt x="1804119" y="520565"/>
                </a:cubicBezTo>
                <a:cubicBezTo>
                  <a:pt x="1778864" y="496130"/>
                  <a:pt x="1754424" y="471696"/>
                  <a:pt x="1729169" y="447261"/>
                </a:cubicBezTo>
                <a:cubicBezTo>
                  <a:pt x="1721022" y="439116"/>
                  <a:pt x="1711246" y="432600"/>
                  <a:pt x="1702285" y="425270"/>
                </a:cubicBezTo>
                <a:cubicBezTo>
                  <a:pt x="1677844" y="405722"/>
                  <a:pt x="1652589" y="387803"/>
                  <a:pt x="1628964" y="367441"/>
                </a:cubicBezTo>
                <a:cubicBezTo>
                  <a:pt x="1613485" y="353595"/>
                  <a:pt x="1602079" y="354409"/>
                  <a:pt x="1593932" y="373957"/>
                </a:cubicBezTo>
                <a:cubicBezTo>
                  <a:pt x="1587415" y="390247"/>
                  <a:pt x="1578453" y="406537"/>
                  <a:pt x="1573565" y="423641"/>
                </a:cubicBezTo>
                <a:cubicBezTo>
                  <a:pt x="1566233" y="452148"/>
                  <a:pt x="1562160" y="481470"/>
                  <a:pt x="1556457" y="510791"/>
                </a:cubicBezTo>
                <a:cubicBezTo>
                  <a:pt x="1558086" y="511606"/>
                  <a:pt x="1559716" y="511606"/>
                  <a:pt x="1561345" y="512420"/>
                </a:cubicBezTo>
                <a:cubicBezTo>
                  <a:pt x="1552384" y="517307"/>
                  <a:pt x="1544237" y="523009"/>
                  <a:pt x="1535276" y="527896"/>
                </a:cubicBezTo>
                <a:cubicBezTo>
                  <a:pt x="1488839" y="552330"/>
                  <a:pt x="1441588" y="571878"/>
                  <a:pt x="1388633" y="575951"/>
                </a:cubicBezTo>
                <a:cubicBezTo>
                  <a:pt x="1360934" y="577579"/>
                  <a:pt x="1334050" y="585724"/>
                  <a:pt x="1306351" y="587353"/>
                </a:cubicBezTo>
                <a:cubicBezTo>
                  <a:pt x="1272949" y="588982"/>
                  <a:pt x="1240362" y="587353"/>
                  <a:pt x="1206960" y="587353"/>
                </a:cubicBezTo>
                <a:cubicBezTo>
                  <a:pt x="1197184" y="587353"/>
                  <a:pt x="1188223" y="587353"/>
                  <a:pt x="1178447" y="585724"/>
                </a:cubicBezTo>
                <a:cubicBezTo>
                  <a:pt x="1157265" y="581652"/>
                  <a:pt x="1136898" y="575951"/>
                  <a:pt x="1115716" y="572692"/>
                </a:cubicBezTo>
                <a:cubicBezTo>
                  <a:pt x="1083944" y="566991"/>
                  <a:pt x="1051357" y="562919"/>
                  <a:pt x="1019584" y="557217"/>
                </a:cubicBezTo>
                <a:cubicBezTo>
                  <a:pt x="991071" y="551516"/>
                  <a:pt x="962557" y="544185"/>
                  <a:pt x="934043" y="537669"/>
                </a:cubicBezTo>
                <a:cubicBezTo>
                  <a:pt x="885977" y="525452"/>
                  <a:pt x="837096" y="514864"/>
                  <a:pt x="789030" y="501017"/>
                </a:cubicBezTo>
                <a:cubicBezTo>
                  <a:pt x="742594" y="487171"/>
                  <a:pt x="697787" y="465995"/>
                  <a:pt x="650535" y="453777"/>
                </a:cubicBezTo>
                <a:cubicBezTo>
                  <a:pt x="592693" y="438302"/>
                  <a:pt x="538924" y="412238"/>
                  <a:pt x="484341" y="390247"/>
                </a:cubicBezTo>
                <a:cubicBezTo>
                  <a:pt x="450939" y="376401"/>
                  <a:pt x="418352" y="358482"/>
                  <a:pt x="386580" y="340563"/>
                </a:cubicBezTo>
                <a:cubicBezTo>
                  <a:pt x="367027" y="329975"/>
                  <a:pt x="349104" y="315314"/>
                  <a:pt x="329552" y="305540"/>
                </a:cubicBezTo>
                <a:cubicBezTo>
                  <a:pt x="308370" y="294952"/>
                  <a:pt x="289633" y="282734"/>
                  <a:pt x="271710" y="267259"/>
                </a:cubicBezTo>
                <a:cubicBezTo>
                  <a:pt x="257046" y="254227"/>
                  <a:pt x="239123" y="245268"/>
                  <a:pt x="223644" y="233865"/>
                </a:cubicBezTo>
                <a:cubicBezTo>
                  <a:pt x="213868" y="226534"/>
                  <a:pt x="205721" y="216761"/>
                  <a:pt x="195945" y="209430"/>
                </a:cubicBezTo>
                <a:cubicBezTo>
                  <a:pt x="174763" y="193955"/>
                  <a:pt x="151952" y="180109"/>
                  <a:pt x="136473" y="158117"/>
                </a:cubicBezTo>
                <a:cubicBezTo>
                  <a:pt x="128327" y="146715"/>
                  <a:pt x="117736" y="136126"/>
                  <a:pt x="107145" y="127981"/>
                </a:cubicBezTo>
                <a:cubicBezTo>
                  <a:pt x="85149" y="110063"/>
                  <a:pt x="65596" y="92144"/>
                  <a:pt x="55820" y="64451"/>
                </a:cubicBezTo>
                <a:cubicBezTo>
                  <a:pt x="49303" y="46533"/>
                  <a:pt x="38712" y="29428"/>
                  <a:pt x="28121" y="13138"/>
                </a:cubicBezTo>
                <a:cubicBezTo>
                  <a:pt x="24048" y="6622"/>
                  <a:pt x="15086" y="3364"/>
                  <a:pt x="8569" y="107"/>
                </a:cubicBezTo>
                <a:cubicBezTo>
                  <a:pt x="7754" y="-708"/>
                  <a:pt x="2866" y="3364"/>
                  <a:pt x="2866" y="4994"/>
                </a:cubicBezTo>
                <a:cubicBezTo>
                  <a:pt x="2052" y="27799"/>
                  <a:pt x="-6095" y="50605"/>
                  <a:pt x="9384" y="70967"/>
                </a:cubicBezTo>
                <a:cubicBezTo>
                  <a:pt x="14272" y="77483"/>
                  <a:pt x="23233" y="80741"/>
                  <a:pt x="27306" y="88071"/>
                </a:cubicBezTo>
                <a:cubicBezTo>
                  <a:pt x="50117" y="122280"/>
                  <a:pt x="71299" y="157303"/>
                  <a:pt x="93295" y="192326"/>
                </a:cubicBezTo>
                <a:cubicBezTo>
                  <a:pt x="109589" y="217575"/>
                  <a:pt x="126697" y="242010"/>
                  <a:pt x="142991" y="266445"/>
                </a:cubicBezTo>
                <a:cubicBezTo>
                  <a:pt x="143805" y="267259"/>
                  <a:pt x="144620" y="268888"/>
                  <a:pt x="145435" y="269703"/>
                </a:cubicBezTo>
                <a:cubicBezTo>
                  <a:pt x="159284" y="283549"/>
                  <a:pt x="173134" y="296581"/>
                  <a:pt x="186169" y="310427"/>
                </a:cubicBezTo>
                <a:cubicBezTo>
                  <a:pt x="196760" y="321015"/>
                  <a:pt x="206536" y="332418"/>
                  <a:pt x="216312" y="343821"/>
                </a:cubicBezTo>
                <a:cubicBezTo>
                  <a:pt x="226088" y="355224"/>
                  <a:pt x="235049" y="367441"/>
                  <a:pt x="246455" y="377215"/>
                </a:cubicBezTo>
                <a:cubicBezTo>
                  <a:pt x="264378" y="392690"/>
                  <a:pt x="284745" y="406537"/>
                  <a:pt x="303482" y="422012"/>
                </a:cubicBezTo>
                <a:cubicBezTo>
                  <a:pt x="326293" y="439931"/>
                  <a:pt x="347475" y="459478"/>
                  <a:pt x="370286" y="475768"/>
                </a:cubicBezTo>
                <a:cubicBezTo>
                  <a:pt x="397985" y="495316"/>
                  <a:pt x="427313" y="512420"/>
                  <a:pt x="455827" y="530339"/>
                </a:cubicBezTo>
                <a:cubicBezTo>
                  <a:pt x="474565" y="542556"/>
                  <a:pt x="493302" y="556403"/>
                  <a:pt x="512855" y="565362"/>
                </a:cubicBezTo>
                <a:cubicBezTo>
                  <a:pt x="551959" y="584095"/>
                  <a:pt x="592693" y="600385"/>
                  <a:pt x="632612" y="616675"/>
                </a:cubicBezTo>
                <a:cubicBezTo>
                  <a:pt x="663570" y="628892"/>
                  <a:pt x="693713" y="641924"/>
                  <a:pt x="725486" y="651698"/>
                </a:cubicBezTo>
                <a:cubicBezTo>
                  <a:pt x="776810" y="667988"/>
                  <a:pt x="828135" y="685907"/>
                  <a:pt x="881904" y="694866"/>
                </a:cubicBezTo>
                <a:cubicBezTo>
                  <a:pt x="907973" y="698938"/>
                  <a:pt x="933229" y="707898"/>
                  <a:pt x="958484" y="711970"/>
                </a:cubicBezTo>
                <a:cubicBezTo>
                  <a:pt x="998403" y="717672"/>
                  <a:pt x="1039137" y="720115"/>
                  <a:pt x="1079056" y="723373"/>
                </a:cubicBezTo>
                <a:cubicBezTo>
                  <a:pt x="1106755" y="725002"/>
                  <a:pt x="1135269" y="725817"/>
                  <a:pt x="1162968" y="725817"/>
                </a:cubicBezTo>
                <a:cubicBezTo>
                  <a:pt x="1183335" y="725817"/>
                  <a:pt x="1203701" y="723373"/>
                  <a:pt x="1224068" y="722559"/>
                </a:cubicBezTo>
                <a:cubicBezTo>
                  <a:pt x="1248509" y="721744"/>
                  <a:pt x="1273764" y="722559"/>
                  <a:pt x="1297389" y="720115"/>
                </a:cubicBezTo>
                <a:cubicBezTo>
                  <a:pt x="1328347" y="716043"/>
                  <a:pt x="1359305" y="708712"/>
                  <a:pt x="1389448" y="703011"/>
                </a:cubicBezTo>
                <a:cubicBezTo>
                  <a:pt x="1415518" y="697309"/>
                  <a:pt x="1442402" y="693237"/>
                  <a:pt x="1468472" y="685907"/>
                </a:cubicBezTo>
                <a:cubicBezTo>
                  <a:pt x="1501059" y="676947"/>
                  <a:pt x="1533646" y="665544"/>
                  <a:pt x="1567048" y="654956"/>
                </a:cubicBezTo>
                <a:cubicBezTo>
                  <a:pt x="1569492" y="659028"/>
                  <a:pt x="1573565" y="663915"/>
                  <a:pt x="1573565" y="667988"/>
                </a:cubicBezTo>
                <a:cubicBezTo>
                  <a:pt x="1572751" y="698938"/>
                  <a:pt x="1572751" y="729889"/>
                  <a:pt x="1568677" y="760025"/>
                </a:cubicBezTo>
                <a:cubicBezTo>
                  <a:pt x="1567048" y="770613"/>
                  <a:pt x="1562975" y="778758"/>
                  <a:pt x="1574380" y="783645"/>
                </a:cubicBezTo>
                <a:cubicBezTo>
                  <a:pt x="1587415" y="789347"/>
                  <a:pt x="1599635" y="786089"/>
                  <a:pt x="1610226" y="776315"/>
                </a:cubicBezTo>
                <a:cubicBezTo>
                  <a:pt x="1619187" y="768170"/>
                  <a:pt x="1628149" y="760025"/>
                  <a:pt x="1637925" y="751880"/>
                </a:cubicBezTo>
                <a:cubicBezTo>
                  <a:pt x="1652589" y="739663"/>
                  <a:pt x="1668068" y="729889"/>
                  <a:pt x="1681103" y="716043"/>
                </a:cubicBezTo>
                <a:cubicBezTo>
                  <a:pt x="1699841" y="697309"/>
                  <a:pt x="1716134" y="676133"/>
                  <a:pt x="1734057" y="657400"/>
                </a:cubicBezTo>
                <a:cubicBezTo>
                  <a:pt x="1743833" y="646811"/>
                  <a:pt x="1755239" y="637852"/>
                  <a:pt x="1764200" y="627263"/>
                </a:cubicBezTo>
                <a:cubicBezTo>
                  <a:pt x="1779679" y="609344"/>
                  <a:pt x="1792714" y="588982"/>
                  <a:pt x="1809822" y="571878"/>
                </a:cubicBezTo>
                <a:cubicBezTo>
                  <a:pt x="1831004" y="548258"/>
                  <a:pt x="1831818" y="543371"/>
                  <a:pt x="1808193" y="525452"/>
                </a:cubicBezTo>
                <a:close/>
                <a:moveTo>
                  <a:pt x="1773976" y="558032"/>
                </a:moveTo>
                <a:cubicBezTo>
                  <a:pt x="1757683" y="576765"/>
                  <a:pt x="1738945" y="593869"/>
                  <a:pt x="1721837" y="611788"/>
                </a:cubicBezTo>
                <a:cubicBezTo>
                  <a:pt x="1695767" y="639481"/>
                  <a:pt x="1670512" y="667988"/>
                  <a:pt x="1644442" y="695680"/>
                </a:cubicBezTo>
                <a:cubicBezTo>
                  <a:pt x="1633852" y="707083"/>
                  <a:pt x="1620817" y="716857"/>
                  <a:pt x="1606153" y="729074"/>
                </a:cubicBezTo>
                <a:cubicBezTo>
                  <a:pt x="1603708" y="711970"/>
                  <a:pt x="1601265" y="697309"/>
                  <a:pt x="1600450" y="682648"/>
                </a:cubicBezTo>
                <a:cubicBezTo>
                  <a:pt x="1599635" y="670431"/>
                  <a:pt x="1602894" y="658214"/>
                  <a:pt x="1602894" y="646811"/>
                </a:cubicBezTo>
                <a:cubicBezTo>
                  <a:pt x="1602079" y="631336"/>
                  <a:pt x="1584156" y="618304"/>
                  <a:pt x="1568677" y="622376"/>
                </a:cubicBezTo>
                <a:cubicBezTo>
                  <a:pt x="1550754" y="627263"/>
                  <a:pt x="1532832" y="632965"/>
                  <a:pt x="1514909" y="637037"/>
                </a:cubicBezTo>
                <a:cubicBezTo>
                  <a:pt x="1482321" y="644368"/>
                  <a:pt x="1449734" y="652513"/>
                  <a:pt x="1417147" y="658214"/>
                </a:cubicBezTo>
                <a:cubicBezTo>
                  <a:pt x="1388633" y="663101"/>
                  <a:pt x="1359305" y="663101"/>
                  <a:pt x="1330791" y="666359"/>
                </a:cubicBezTo>
                <a:cubicBezTo>
                  <a:pt x="1319386" y="667173"/>
                  <a:pt x="1307980" y="669617"/>
                  <a:pt x="1296575" y="671246"/>
                </a:cubicBezTo>
                <a:cubicBezTo>
                  <a:pt x="1262358" y="674504"/>
                  <a:pt x="1228142" y="680205"/>
                  <a:pt x="1193926" y="680205"/>
                </a:cubicBezTo>
                <a:cubicBezTo>
                  <a:pt x="1152377" y="680205"/>
                  <a:pt x="1110014" y="675318"/>
                  <a:pt x="1068465" y="672060"/>
                </a:cubicBezTo>
                <a:cubicBezTo>
                  <a:pt x="1023658" y="667988"/>
                  <a:pt x="979665" y="664730"/>
                  <a:pt x="934858" y="658214"/>
                </a:cubicBezTo>
                <a:cubicBezTo>
                  <a:pt x="903085" y="653327"/>
                  <a:pt x="871313" y="643553"/>
                  <a:pt x="839541" y="635408"/>
                </a:cubicBezTo>
                <a:cubicBezTo>
                  <a:pt x="805324" y="626449"/>
                  <a:pt x="771108" y="618304"/>
                  <a:pt x="737706" y="606901"/>
                </a:cubicBezTo>
                <a:cubicBezTo>
                  <a:pt x="702675" y="594684"/>
                  <a:pt x="668458" y="579209"/>
                  <a:pt x="634242" y="565362"/>
                </a:cubicBezTo>
                <a:cubicBezTo>
                  <a:pt x="617133" y="558846"/>
                  <a:pt x="598396" y="553959"/>
                  <a:pt x="583732" y="543371"/>
                </a:cubicBezTo>
                <a:cubicBezTo>
                  <a:pt x="563365" y="529525"/>
                  <a:pt x="538110" y="526267"/>
                  <a:pt x="519372" y="508348"/>
                </a:cubicBezTo>
                <a:cubicBezTo>
                  <a:pt x="505523" y="495316"/>
                  <a:pt x="483526" y="489615"/>
                  <a:pt x="466418" y="479026"/>
                </a:cubicBezTo>
                <a:cubicBezTo>
                  <a:pt x="443607" y="465180"/>
                  <a:pt x="420796" y="451334"/>
                  <a:pt x="398800" y="435858"/>
                </a:cubicBezTo>
                <a:cubicBezTo>
                  <a:pt x="374359" y="418754"/>
                  <a:pt x="349919" y="400835"/>
                  <a:pt x="327108" y="382102"/>
                </a:cubicBezTo>
                <a:cubicBezTo>
                  <a:pt x="310000" y="368256"/>
                  <a:pt x="293706" y="353595"/>
                  <a:pt x="277413" y="338120"/>
                </a:cubicBezTo>
                <a:cubicBezTo>
                  <a:pt x="272525" y="333233"/>
                  <a:pt x="270895" y="323459"/>
                  <a:pt x="268451" y="316128"/>
                </a:cubicBezTo>
                <a:cubicBezTo>
                  <a:pt x="270895" y="316128"/>
                  <a:pt x="272525" y="315314"/>
                  <a:pt x="274969" y="315314"/>
                </a:cubicBezTo>
                <a:cubicBezTo>
                  <a:pt x="296965" y="329160"/>
                  <a:pt x="318961" y="343821"/>
                  <a:pt x="341772" y="357667"/>
                </a:cubicBezTo>
                <a:cubicBezTo>
                  <a:pt x="362954" y="370699"/>
                  <a:pt x="384135" y="382917"/>
                  <a:pt x="406132" y="394319"/>
                </a:cubicBezTo>
                <a:cubicBezTo>
                  <a:pt x="428128" y="405722"/>
                  <a:pt x="450124" y="415496"/>
                  <a:pt x="472935" y="425270"/>
                </a:cubicBezTo>
                <a:cubicBezTo>
                  <a:pt x="512040" y="441560"/>
                  <a:pt x="551144" y="457035"/>
                  <a:pt x="590249" y="471696"/>
                </a:cubicBezTo>
                <a:cubicBezTo>
                  <a:pt x="631798" y="487171"/>
                  <a:pt x="674161" y="502647"/>
                  <a:pt x="716524" y="515678"/>
                </a:cubicBezTo>
                <a:cubicBezTo>
                  <a:pt x="749926" y="526267"/>
                  <a:pt x="784957" y="534412"/>
                  <a:pt x="819174" y="542556"/>
                </a:cubicBezTo>
                <a:cubicBezTo>
                  <a:pt x="847687" y="549887"/>
                  <a:pt x="876201" y="555588"/>
                  <a:pt x="904715" y="562919"/>
                </a:cubicBezTo>
                <a:cubicBezTo>
                  <a:pt x="938931" y="571878"/>
                  <a:pt x="973148" y="581652"/>
                  <a:pt x="1008179" y="588982"/>
                </a:cubicBezTo>
                <a:cubicBezTo>
                  <a:pt x="1031805" y="594684"/>
                  <a:pt x="1057059" y="597942"/>
                  <a:pt x="1081500" y="600385"/>
                </a:cubicBezTo>
                <a:cubicBezTo>
                  <a:pt x="1116531" y="604458"/>
                  <a:pt x="1151562" y="607716"/>
                  <a:pt x="1186593" y="611788"/>
                </a:cubicBezTo>
                <a:cubicBezTo>
                  <a:pt x="1202072" y="613417"/>
                  <a:pt x="1216736" y="617489"/>
                  <a:pt x="1231401" y="618304"/>
                </a:cubicBezTo>
                <a:cubicBezTo>
                  <a:pt x="1251768" y="619933"/>
                  <a:pt x="1272949" y="619933"/>
                  <a:pt x="1293316" y="619933"/>
                </a:cubicBezTo>
                <a:cubicBezTo>
                  <a:pt x="1320201" y="619118"/>
                  <a:pt x="1346270" y="618304"/>
                  <a:pt x="1372340" y="615861"/>
                </a:cubicBezTo>
                <a:cubicBezTo>
                  <a:pt x="1386190" y="615046"/>
                  <a:pt x="1400039" y="612603"/>
                  <a:pt x="1413074" y="609344"/>
                </a:cubicBezTo>
                <a:cubicBezTo>
                  <a:pt x="1438329" y="602829"/>
                  <a:pt x="1464398" y="596313"/>
                  <a:pt x="1488024" y="585724"/>
                </a:cubicBezTo>
                <a:cubicBezTo>
                  <a:pt x="1507577" y="576765"/>
                  <a:pt x="1523870" y="560475"/>
                  <a:pt x="1542608" y="549072"/>
                </a:cubicBezTo>
                <a:cubicBezTo>
                  <a:pt x="1549125" y="545000"/>
                  <a:pt x="1559716" y="545000"/>
                  <a:pt x="1567863" y="546629"/>
                </a:cubicBezTo>
                <a:cubicBezTo>
                  <a:pt x="1580898" y="548258"/>
                  <a:pt x="1589044" y="538484"/>
                  <a:pt x="1593118" y="519751"/>
                </a:cubicBezTo>
                <a:cubicBezTo>
                  <a:pt x="1600450" y="484728"/>
                  <a:pt x="1610226" y="449705"/>
                  <a:pt x="1619187" y="415496"/>
                </a:cubicBezTo>
                <a:cubicBezTo>
                  <a:pt x="1620002" y="413867"/>
                  <a:pt x="1622446" y="413053"/>
                  <a:pt x="1621631" y="413053"/>
                </a:cubicBezTo>
                <a:lnTo>
                  <a:pt x="1734057" y="505904"/>
                </a:lnTo>
                <a:cubicBezTo>
                  <a:pt x="1747092" y="517307"/>
                  <a:pt x="1760941" y="527081"/>
                  <a:pt x="1772347" y="539299"/>
                </a:cubicBezTo>
                <a:cubicBezTo>
                  <a:pt x="1775606" y="543371"/>
                  <a:pt x="1776420" y="554774"/>
                  <a:pt x="1773976" y="558032"/>
                </a:cubicBezTo>
                <a:close/>
              </a:path>
            </a:pathLst>
          </a:custGeom>
          <a:solidFill>
            <a:srgbClr val="80318E"/>
          </a:solidFill>
          <a:ln w="8132" cap="flat">
            <a:noFill/>
            <a:prstDash val="solid"/>
            <a:miter/>
          </a:ln>
        </p:spPr>
        <p:txBody>
          <a:bodyPr rtlCol="0" anchor="ctr"/>
          <a:lstStyle/>
          <a:p>
            <a:endParaRPr lang="en-US"/>
          </a:p>
        </p:txBody>
      </p:sp>
      <p:sp>
        <p:nvSpPr>
          <p:cNvPr id="50" name="Graphic 46">
            <a:extLst>
              <a:ext uri="{FF2B5EF4-FFF2-40B4-BE49-F238E27FC236}">
                <a16:creationId xmlns:a16="http://schemas.microsoft.com/office/drawing/2014/main" id="{432F1A7C-F34A-754F-9762-2EFB7948224D}"/>
              </a:ext>
            </a:extLst>
          </p:cNvPr>
          <p:cNvSpPr/>
          <p:nvPr/>
        </p:nvSpPr>
        <p:spPr>
          <a:xfrm rot="10800000" flipV="1">
            <a:off x="4614861" y="4919028"/>
            <a:ext cx="1579525" cy="680365"/>
          </a:xfrm>
          <a:custGeom>
            <a:avLst/>
            <a:gdLst>
              <a:gd name="connsiteX0" fmla="*/ 1808193 w 1825811"/>
              <a:gd name="connsiteY0" fmla="*/ 525452 h 786450"/>
              <a:gd name="connsiteX1" fmla="*/ 1804119 w 1825811"/>
              <a:gd name="connsiteY1" fmla="*/ 520565 h 786450"/>
              <a:gd name="connsiteX2" fmla="*/ 1729169 w 1825811"/>
              <a:gd name="connsiteY2" fmla="*/ 447261 h 786450"/>
              <a:gd name="connsiteX3" fmla="*/ 1702285 w 1825811"/>
              <a:gd name="connsiteY3" fmla="*/ 425270 h 786450"/>
              <a:gd name="connsiteX4" fmla="*/ 1628964 w 1825811"/>
              <a:gd name="connsiteY4" fmla="*/ 367441 h 786450"/>
              <a:gd name="connsiteX5" fmla="*/ 1593932 w 1825811"/>
              <a:gd name="connsiteY5" fmla="*/ 373957 h 786450"/>
              <a:gd name="connsiteX6" fmla="*/ 1573565 w 1825811"/>
              <a:gd name="connsiteY6" fmla="*/ 423641 h 786450"/>
              <a:gd name="connsiteX7" fmla="*/ 1556457 w 1825811"/>
              <a:gd name="connsiteY7" fmla="*/ 510791 h 786450"/>
              <a:gd name="connsiteX8" fmla="*/ 1561345 w 1825811"/>
              <a:gd name="connsiteY8" fmla="*/ 512420 h 786450"/>
              <a:gd name="connsiteX9" fmla="*/ 1535276 w 1825811"/>
              <a:gd name="connsiteY9" fmla="*/ 527896 h 786450"/>
              <a:gd name="connsiteX10" fmla="*/ 1388633 w 1825811"/>
              <a:gd name="connsiteY10" fmla="*/ 575951 h 786450"/>
              <a:gd name="connsiteX11" fmla="*/ 1306351 w 1825811"/>
              <a:gd name="connsiteY11" fmla="*/ 587353 h 786450"/>
              <a:gd name="connsiteX12" fmla="*/ 1206960 w 1825811"/>
              <a:gd name="connsiteY12" fmla="*/ 587353 h 786450"/>
              <a:gd name="connsiteX13" fmla="*/ 1178447 w 1825811"/>
              <a:gd name="connsiteY13" fmla="*/ 585724 h 786450"/>
              <a:gd name="connsiteX14" fmla="*/ 1115716 w 1825811"/>
              <a:gd name="connsiteY14" fmla="*/ 572692 h 786450"/>
              <a:gd name="connsiteX15" fmla="*/ 1019584 w 1825811"/>
              <a:gd name="connsiteY15" fmla="*/ 557217 h 786450"/>
              <a:gd name="connsiteX16" fmla="*/ 934043 w 1825811"/>
              <a:gd name="connsiteY16" fmla="*/ 537669 h 786450"/>
              <a:gd name="connsiteX17" fmla="*/ 789030 w 1825811"/>
              <a:gd name="connsiteY17" fmla="*/ 501017 h 786450"/>
              <a:gd name="connsiteX18" fmla="*/ 650535 w 1825811"/>
              <a:gd name="connsiteY18" fmla="*/ 453777 h 786450"/>
              <a:gd name="connsiteX19" fmla="*/ 484341 w 1825811"/>
              <a:gd name="connsiteY19" fmla="*/ 390247 h 786450"/>
              <a:gd name="connsiteX20" fmla="*/ 386580 w 1825811"/>
              <a:gd name="connsiteY20" fmla="*/ 340563 h 786450"/>
              <a:gd name="connsiteX21" fmla="*/ 329552 w 1825811"/>
              <a:gd name="connsiteY21" fmla="*/ 305540 h 786450"/>
              <a:gd name="connsiteX22" fmla="*/ 271710 w 1825811"/>
              <a:gd name="connsiteY22" fmla="*/ 267259 h 786450"/>
              <a:gd name="connsiteX23" fmla="*/ 223644 w 1825811"/>
              <a:gd name="connsiteY23" fmla="*/ 233865 h 786450"/>
              <a:gd name="connsiteX24" fmla="*/ 195945 w 1825811"/>
              <a:gd name="connsiteY24" fmla="*/ 209430 h 786450"/>
              <a:gd name="connsiteX25" fmla="*/ 136473 w 1825811"/>
              <a:gd name="connsiteY25" fmla="*/ 158117 h 786450"/>
              <a:gd name="connsiteX26" fmla="*/ 107145 w 1825811"/>
              <a:gd name="connsiteY26" fmla="*/ 127981 h 786450"/>
              <a:gd name="connsiteX27" fmla="*/ 55820 w 1825811"/>
              <a:gd name="connsiteY27" fmla="*/ 64451 h 786450"/>
              <a:gd name="connsiteX28" fmla="*/ 28121 w 1825811"/>
              <a:gd name="connsiteY28" fmla="*/ 13138 h 786450"/>
              <a:gd name="connsiteX29" fmla="*/ 8569 w 1825811"/>
              <a:gd name="connsiteY29" fmla="*/ 107 h 786450"/>
              <a:gd name="connsiteX30" fmla="*/ 2866 w 1825811"/>
              <a:gd name="connsiteY30" fmla="*/ 4994 h 786450"/>
              <a:gd name="connsiteX31" fmla="*/ 9384 w 1825811"/>
              <a:gd name="connsiteY31" fmla="*/ 70967 h 786450"/>
              <a:gd name="connsiteX32" fmla="*/ 27306 w 1825811"/>
              <a:gd name="connsiteY32" fmla="*/ 88071 h 786450"/>
              <a:gd name="connsiteX33" fmla="*/ 93295 w 1825811"/>
              <a:gd name="connsiteY33" fmla="*/ 192326 h 786450"/>
              <a:gd name="connsiteX34" fmla="*/ 142991 w 1825811"/>
              <a:gd name="connsiteY34" fmla="*/ 266445 h 786450"/>
              <a:gd name="connsiteX35" fmla="*/ 145435 w 1825811"/>
              <a:gd name="connsiteY35" fmla="*/ 269703 h 786450"/>
              <a:gd name="connsiteX36" fmla="*/ 186169 w 1825811"/>
              <a:gd name="connsiteY36" fmla="*/ 310427 h 786450"/>
              <a:gd name="connsiteX37" fmla="*/ 216312 w 1825811"/>
              <a:gd name="connsiteY37" fmla="*/ 343821 h 786450"/>
              <a:gd name="connsiteX38" fmla="*/ 246455 w 1825811"/>
              <a:gd name="connsiteY38" fmla="*/ 377215 h 786450"/>
              <a:gd name="connsiteX39" fmla="*/ 303482 w 1825811"/>
              <a:gd name="connsiteY39" fmla="*/ 422012 h 786450"/>
              <a:gd name="connsiteX40" fmla="*/ 370286 w 1825811"/>
              <a:gd name="connsiteY40" fmla="*/ 475768 h 786450"/>
              <a:gd name="connsiteX41" fmla="*/ 455827 w 1825811"/>
              <a:gd name="connsiteY41" fmla="*/ 530339 h 786450"/>
              <a:gd name="connsiteX42" fmla="*/ 512855 w 1825811"/>
              <a:gd name="connsiteY42" fmla="*/ 565362 h 786450"/>
              <a:gd name="connsiteX43" fmla="*/ 632612 w 1825811"/>
              <a:gd name="connsiteY43" fmla="*/ 616675 h 786450"/>
              <a:gd name="connsiteX44" fmla="*/ 725486 w 1825811"/>
              <a:gd name="connsiteY44" fmla="*/ 651698 h 786450"/>
              <a:gd name="connsiteX45" fmla="*/ 881904 w 1825811"/>
              <a:gd name="connsiteY45" fmla="*/ 694866 h 786450"/>
              <a:gd name="connsiteX46" fmla="*/ 958484 w 1825811"/>
              <a:gd name="connsiteY46" fmla="*/ 711970 h 786450"/>
              <a:gd name="connsiteX47" fmla="*/ 1079056 w 1825811"/>
              <a:gd name="connsiteY47" fmla="*/ 723373 h 786450"/>
              <a:gd name="connsiteX48" fmla="*/ 1162968 w 1825811"/>
              <a:gd name="connsiteY48" fmla="*/ 725817 h 786450"/>
              <a:gd name="connsiteX49" fmla="*/ 1224068 w 1825811"/>
              <a:gd name="connsiteY49" fmla="*/ 722559 h 786450"/>
              <a:gd name="connsiteX50" fmla="*/ 1297389 w 1825811"/>
              <a:gd name="connsiteY50" fmla="*/ 720115 h 786450"/>
              <a:gd name="connsiteX51" fmla="*/ 1389448 w 1825811"/>
              <a:gd name="connsiteY51" fmla="*/ 703011 h 786450"/>
              <a:gd name="connsiteX52" fmla="*/ 1468472 w 1825811"/>
              <a:gd name="connsiteY52" fmla="*/ 685907 h 786450"/>
              <a:gd name="connsiteX53" fmla="*/ 1567048 w 1825811"/>
              <a:gd name="connsiteY53" fmla="*/ 654956 h 786450"/>
              <a:gd name="connsiteX54" fmla="*/ 1573565 w 1825811"/>
              <a:gd name="connsiteY54" fmla="*/ 667988 h 786450"/>
              <a:gd name="connsiteX55" fmla="*/ 1568677 w 1825811"/>
              <a:gd name="connsiteY55" fmla="*/ 760025 h 786450"/>
              <a:gd name="connsiteX56" fmla="*/ 1574380 w 1825811"/>
              <a:gd name="connsiteY56" fmla="*/ 783645 h 786450"/>
              <a:gd name="connsiteX57" fmla="*/ 1610226 w 1825811"/>
              <a:gd name="connsiteY57" fmla="*/ 776315 h 786450"/>
              <a:gd name="connsiteX58" fmla="*/ 1637925 w 1825811"/>
              <a:gd name="connsiteY58" fmla="*/ 751880 h 786450"/>
              <a:gd name="connsiteX59" fmla="*/ 1681103 w 1825811"/>
              <a:gd name="connsiteY59" fmla="*/ 716043 h 786450"/>
              <a:gd name="connsiteX60" fmla="*/ 1734057 w 1825811"/>
              <a:gd name="connsiteY60" fmla="*/ 657400 h 786450"/>
              <a:gd name="connsiteX61" fmla="*/ 1764200 w 1825811"/>
              <a:gd name="connsiteY61" fmla="*/ 627263 h 786450"/>
              <a:gd name="connsiteX62" fmla="*/ 1809822 w 1825811"/>
              <a:gd name="connsiteY62" fmla="*/ 571878 h 786450"/>
              <a:gd name="connsiteX63" fmla="*/ 1808193 w 1825811"/>
              <a:gd name="connsiteY63" fmla="*/ 525452 h 786450"/>
              <a:gd name="connsiteX64" fmla="*/ 1773976 w 1825811"/>
              <a:gd name="connsiteY64" fmla="*/ 558032 h 786450"/>
              <a:gd name="connsiteX65" fmla="*/ 1721837 w 1825811"/>
              <a:gd name="connsiteY65" fmla="*/ 611788 h 786450"/>
              <a:gd name="connsiteX66" fmla="*/ 1644442 w 1825811"/>
              <a:gd name="connsiteY66" fmla="*/ 695680 h 786450"/>
              <a:gd name="connsiteX67" fmla="*/ 1606153 w 1825811"/>
              <a:gd name="connsiteY67" fmla="*/ 729074 h 786450"/>
              <a:gd name="connsiteX68" fmla="*/ 1600450 w 1825811"/>
              <a:gd name="connsiteY68" fmla="*/ 682648 h 786450"/>
              <a:gd name="connsiteX69" fmla="*/ 1602894 w 1825811"/>
              <a:gd name="connsiteY69" fmla="*/ 646811 h 786450"/>
              <a:gd name="connsiteX70" fmla="*/ 1568677 w 1825811"/>
              <a:gd name="connsiteY70" fmla="*/ 622376 h 786450"/>
              <a:gd name="connsiteX71" fmla="*/ 1514909 w 1825811"/>
              <a:gd name="connsiteY71" fmla="*/ 637037 h 786450"/>
              <a:gd name="connsiteX72" fmla="*/ 1417147 w 1825811"/>
              <a:gd name="connsiteY72" fmla="*/ 658214 h 786450"/>
              <a:gd name="connsiteX73" fmla="*/ 1330791 w 1825811"/>
              <a:gd name="connsiteY73" fmla="*/ 666359 h 786450"/>
              <a:gd name="connsiteX74" fmla="*/ 1296575 w 1825811"/>
              <a:gd name="connsiteY74" fmla="*/ 671246 h 786450"/>
              <a:gd name="connsiteX75" fmla="*/ 1193926 w 1825811"/>
              <a:gd name="connsiteY75" fmla="*/ 680205 h 786450"/>
              <a:gd name="connsiteX76" fmla="*/ 1068465 w 1825811"/>
              <a:gd name="connsiteY76" fmla="*/ 672060 h 786450"/>
              <a:gd name="connsiteX77" fmla="*/ 934858 w 1825811"/>
              <a:gd name="connsiteY77" fmla="*/ 658214 h 786450"/>
              <a:gd name="connsiteX78" fmla="*/ 839541 w 1825811"/>
              <a:gd name="connsiteY78" fmla="*/ 635408 h 786450"/>
              <a:gd name="connsiteX79" fmla="*/ 737706 w 1825811"/>
              <a:gd name="connsiteY79" fmla="*/ 606901 h 786450"/>
              <a:gd name="connsiteX80" fmla="*/ 634242 w 1825811"/>
              <a:gd name="connsiteY80" fmla="*/ 565362 h 786450"/>
              <a:gd name="connsiteX81" fmla="*/ 583732 w 1825811"/>
              <a:gd name="connsiteY81" fmla="*/ 543371 h 786450"/>
              <a:gd name="connsiteX82" fmla="*/ 519372 w 1825811"/>
              <a:gd name="connsiteY82" fmla="*/ 508348 h 786450"/>
              <a:gd name="connsiteX83" fmla="*/ 466418 w 1825811"/>
              <a:gd name="connsiteY83" fmla="*/ 479026 h 786450"/>
              <a:gd name="connsiteX84" fmla="*/ 398800 w 1825811"/>
              <a:gd name="connsiteY84" fmla="*/ 435858 h 786450"/>
              <a:gd name="connsiteX85" fmla="*/ 327108 w 1825811"/>
              <a:gd name="connsiteY85" fmla="*/ 382102 h 786450"/>
              <a:gd name="connsiteX86" fmla="*/ 277413 w 1825811"/>
              <a:gd name="connsiteY86" fmla="*/ 338120 h 786450"/>
              <a:gd name="connsiteX87" fmla="*/ 268451 w 1825811"/>
              <a:gd name="connsiteY87" fmla="*/ 316128 h 786450"/>
              <a:gd name="connsiteX88" fmla="*/ 274969 w 1825811"/>
              <a:gd name="connsiteY88" fmla="*/ 315314 h 786450"/>
              <a:gd name="connsiteX89" fmla="*/ 341772 w 1825811"/>
              <a:gd name="connsiteY89" fmla="*/ 357667 h 786450"/>
              <a:gd name="connsiteX90" fmla="*/ 406132 w 1825811"/>
              <a:gd name="connsiteY90" fmla="*/ 394319 h 786450"/>
              <a:gd name="connsiteX91" fmla="*/ 472935 w 1825811"/>
              <a:gd name="connsiteY91" fmla="*/ 425270 h 786450"/>
              <a:gd name="connsiteX92" fmla="*/ 590249 w 1825811"/>
              <a:gd name="connsiteY92" fmla="*/ 471696 h 786450"/>
              <a:gd name="connsiteX93" fmla="*/ 716524 w 1825811"/>
              <a:gd name="connsiteY93" fmla="*/ 515678 h 786450"/>
              <a:gd name="connsiteX94" fmla="*/ 819174 w 1825811"/>
              <a:gd name="connsiteY94" fmla="*/ 542556 h 786450"/>
              <a:gd name="connsiteX95" fmla="*/ 904715 w 1825811"/>
              <a:gd name="connsiteY95" fmla="*/ 562919 h 786450"/>
              <a:gd name="connsiteX96" fmla="*/ 1008179 w 1825811"/>
              <a:gd name="connsiteY96" fmla="*/ 588982 h 786450"/>
              <a:gd name="connsiteX97" fmla="*/ 1081500 w 1825811"/>
              <a:gd name="connsiteY97" fmla="*/ 600385 h 786450"/>
              <a:gd name="connsiteX98" fmla="*/ 1186593 w 1825811"/>
              <a:gd name="connsiteY98" fmla="*/ 611788 h 786450"/>
              <a:gd name="connsiteX99" fmla="*/ 1231401 w 1825811"/>
              <a:gd name="connsiteY99" fmla="*/ 618304 h 786450"/>
              <a:gd name="connsiteX100" fmla="*/ 1293316 w 1825811"/>
              <a:gd name="connsiteY100" fmla="*/ 619933 h 786450"/>
              <a:gd name="connsiteX101" fmla="*/ 1372340 w 1825811"/>
              <a:gd name="connsiteY101" fmla="*/ 615861 h 786450"/>
              <a:gd name="connsiteX102" fmla="*/ 1413074 w 1825811"/>
              <a:gd name="connsiteY102" fmla="*/ 609344 h 786450"/>
              <a:gd name="connsiteX103" fmla="*/ 1488024 w 1825811"/>
              <a:gd name="connsiteY103" fmla="*/ 585724 h 786450"/>
              <a:gd name="connsiteX104" fmla="*/ 1542608 w 1825811"/>
              <a:gd name="connsiteY104" fmla="*/ 549072 h 786450"/>
              <a:gd name="connsiteX105" fmla="*/ 1567863 w 1825811"/>
              <a:gd name="connsiteY105" fmla="*/ 546629 h 786450"/>
              <a:gd name="connsiteX106" fmla="*/ 1593118 w 1825811"/>
              <a:gd name="connsiteY106" fmla="*/ 519751 h 786450"/>
              <a:gd name="connsiteX107" fmla="*/ 1619187 w 1825811"/>
              <a:gd name="connsiteY107" fmla="*/ 415496 h 786450"/>
              <a:gd name="connsiteX108" fmla="*/ 1621631 w 1825811"/>
              <a:gd name="connsiteY108" fmla="*/ 413053 h 786450"/>
              <a:gd name="connsiteX109" fmla="*/ 1734057 w 1825811"/>
              <a:gd name="connsiteY109" fmla="*/ 505904 h 786450"/>
              <a:gd name="connsiteX110" fmla="*/ 1772347 w 1825811"/>
              <a:gd name="connsiteY110" fmla="*/ 539299 h 786450"/>
              <a:gd name="connsiteX111" fmla="*/ 1773976 w 1825811"/>
              <a:gd name="connsiteY111" fmla="*/ 558032 h 7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825811" h="786450">
                <a:moveTo>
                  <a:pt x="1808193" y="525452"/>
                </a:moveTo>
                <a:cubicBezTo>
                  <a:pt x="1806563" y="524638"/>
                  <a:pt x="1805749" y="522194"/>
                  <a:pt x="1804119" y="520565"/>
                </a:cubicBezTo>
                <a:cubicBezTo>
                  <a:pt x="1778864" y="496130"/>
                  <a:pt x="1754424" y="471696"/>
                  <a:pt x="1729169" y="447261"/>
                </a:cubicBezTo>
                <a:cubicBezTo>
                  <a:pt x="1721022" y="439116"/>
                  <a:pt x="1711246" y="432600"/>
                  <a:pt x="1702285" y="425270"/>
                </a:cubicBezTo>
                <a:cubicBezTo>
                  <a:pt x="1677844" y="405722"/>
                  <a:pt x="1652589" y="387803"/>
                  <a:pt x="1628964" y="367441"/>
                </a:cubicBezTo>
                <a:cubicBezTo>
                  <a:pt x="1613485" y="353595"/>
                  <a:pt x="1602079" y="354409"/>
                  <a:pt x="1593932" y="373957"/>
                </a:cubicBezTo>
                <a:cubicBezTo>
                  <a:pt x="1587415" y="390247"/>
                  <a:pt x="1578453" y="406537"/>
                  <a:pt x="1573565" y="423641"/>
                </a:cubicBezTo>
                <a:cubicBezTo>
                  <a:pt x="1566233" y="452148"/>
                  <a:pt x="1562160" y="481470"/>
                  <a:pt x="1556457" y="510791"/>
                </a:cubicBezTo>
                <a:cubicBezTo>
                  <a:pt x="1558086" y="511606"/>
                  <a:pt x="1559716" y="511606"/>
                  <a:pt x="1561345" y="512420"/>
                </a:cubicBezTo>
                <a:cubicBezTo>
                  <a:pt x="1552384" y="517307"/>
                  <a:pt x="1544237" y="523009"/>
                  <a:pt x="1535276" y="527896"/>
                </a:cubicBezTo>
                <a:cubicBezTo>
                  <a:pt x="1488839" y="552330"/>
                  <a:pt x="1441588" y="571878"/>
                  <a:pt x="1388633" y="575951"/>
                </a:cubicBezTo>
                <a:cubicBezTo>
                  <a:pt x="1360934" y="577579"/>
                  <a:pt x="1334050" y="585724"/>
                  <a:pt x="1306351" y="587353"/>
                </a:cubicBezTo>
                <a:cubicBezTo>
                  <a:pt x="1272949" y="588982"/>
                  <a:pt x="1240362" y="587353"/>
                  <a:pt x="1206960" y="587353"/>
                </a:cubicBezTo>
                <a:cubicBezTo>
                  <a:pt x="1197184" y="587353"/>
                  <a:pt x="1188223" y="587353"/>
                  <a:pt x="1178447" y="585724"/>
                </a:cubicBezTo>
                <a:cubicBezTo>
                  <a:pt x="1157265" y="581652"/>
                  <a:pt x="1136898" y="575951"/>
                  <a:pt x="1115716" y="572692"/>
                </a:cubicBezTo>
                <a:cubicBezTo>
                  <a:pt x="1083944" y="566991"/>
                  <a:pt x="1051357" y="562919"/>
                  <a:pt x="1019584" y="557217"/>
                </a:cubicBezTo>
                <a:cubicBezTo>
                  <a:pt x="991071" y="551516"/>
                  <a:pt x="962557" y="544185"/>
                  <a:pt x="934043" y="537669"/>
                </a:cubicBezTo>
                <a:cubicBezTo>
                  <a:pt x="885977" y="525452"/>
                  <a:pt x="837096" y="514864"/>
                  <a:pt x="789030" y="501017"/>
                </a:cubicBezTo>
                <a:cubicBezTo>
                  <a:pt x="742594" y="487171"/>
                  <a:pt x="697787" y="465995"/>
                  <a:pt x="650535" y="453777"/>
                </a:cubicBezTo>
                <a:cubicBezTo>
                  <a:pt x="592693" y="438302"/>
                  <a:pt x="538924" y="412238"/>
                  <a:pt x="484341" y="390247"/>
                </a:cubicBezTo>
                <a:cubicBezTo>
                  <a:pt x="450939" y="376401"/>
                  <a:pt x="418352" y="358482"/>
                  <a:pt x="386580" y="340563"/>
                </a:cubicBezTo>
                <a:cubicBezTo>
                  <a:pt x="367027" y="329975"/>
                  <a:pt x="349104" y="315314"/>
                  <a:pt x="329552" y="305540"/>
                </a:cubicBezTo>
                <a:cubicBezTo>
                  <a:pt x="308370" y="294952"/>
                  <a:pt x="289633" y="282734"/>
                  <a:pt x="271710" y="267259"/>
                </a:cubicBezTo>
                <a:cubicBezTo>
                  <a:pt x="257046" y="254227"/>
                  <a:pt x="239123" y="245268"/>
                  <a:pt x="223644" y="233865"/>
                </a:cubicBezTo>
                <a:cubicBezTo>
                  <a:pt x="213868" y="226534"/>
                  <a:pt x="205721" y="216761"/>
                  <a:pt x="195945" y="209430"/>
                </a:cubicBezTo>
                <a:cubicBezTo>
                  <a:pt x="174763" y="193955"/>
                  <a:pt x="151952" y="180109"/>
                  <a:pt x="136473" y="158117"/>
                </a:cubicBezTo>
                <a:cubicBezTo>
                  <a:pt x="128327" y="146715"/>
                  <a:pt x="117736" y="136126"/>
                  <a:pt x="107145" y="127981"/>
                </a:cubicBezTo>
                <a:cubicBezTo>
                  <a:pt x="85149" y="110063"/>
                  <a:pt x="65596" y="92144"/>
                  <a:pt x="55820" y="64451"/>
                </a:cubicBezTo>
                <a:cubicBezTo>
                  <a:pt x="49303" y="46533"/>
                  <a:pt x="38712" y="29428"/>
                  <a:pt x="28121" y="13138"/>
                </a:cubicBezTo>
                <a:cubicBezTo>
                  <a:pt x="24048" y="6622"/>
                  <a:pt x="15086" y="3364"/>
                  <a:pt x="8569" y="107"/>
                </a:cubicBezTo>
                <a:cubicBezTo>
                  <a:pt x="7754" y="-708"/>
                  <a:pt x="2866" y="3364"/>
                  <a:pt x="2866" y="4994"/>
                </a:cubicBezTo>
                <a:cubicBezTo>
                  <a:pt x="2052" y="27799"/>
                  <a:pt x="-6095" y="50605"/>
                  <a:pt x="9384" y="70967"/>
                </a:cubicBezTo>
                <a:cubicBezTo>
                  <a:pt x="14272" y="77483"/>
                  <a:pt x="23233" y="80741"/>
                  <a:pt x="27306" y="88071"/>
                </a:cubicBezTo>
                <a:cubicBezTo>
                  <a:pt x="50117" y="122280"/>
                  <a:pt x="71299" y="157303"/>
                  <a:pt x="93295" y="192326"/>
                </a:cubicBezTo>
                <a:cubicBezTo>
                  <a:pt x="109589" y="217575"/>
                  <a:pt x="126697" y="242010"/>
                  <a:pt x="142991" y="266445"/>
                </a:cubicBezTo>
                <a:cubicBezTo>
                  <a:pt x="143805" y="267259"/>
                  <a:pt x="144620" y="268888"/>
                  <a:pt x="145435" y="269703"/>
                </a:cubicBezTo>
                <a:cubicBezTo>
                  <a:pt x="159284" y="283549"/>
                  <a:pt x="173134" y="296581"/>
                  <a:pt x="186169" y="310427"/>
                </a:cubicBezTo>
                <a:cubicBezTo>
                  <a:pt x="196760" y="321015"/>
                  <a:pt x="206536" y="332418"/>
                  <a:pt x="216312" y="343821"/>
                </a:cubicBezTo>
                <a:cubicBezTo>
                  <a:pt x="226088" y="355224"/>
                  <a:pt x="235049" y="367441"/>
                  <a:pt x="246455" y="377215"/>
                </a:cubicBezTo>
                <a:cubicBezTo>
                  <a:pt x="264378" y="392690"/>
                  <a:pt x="284745" y="406537"/>
                  <a:pt x="303482" y="422012"/>
                </a:cubicBezTo>
                <a:cubicBezTo>
                  <a:pt x="326293" y="439931"/>
                  <a:pt x="347475" y="459478"/>
                  <a:pt x="370286" y="475768"/>
                </a:cubicBezTo>
                <a:cubicBezTo>
                  <a:pt x="397985" y="495316"/>
                  <a:pt x="427313" y="512420"/>
                  <a:pt x="455827" y="530339"/>
                </a:cubicBezTo>
                <a:cubicBezTo>
                  <a:pt x="474565" y="542556"/>
                  <a:pt x="493302" y="556403"/>
                  <a:pt x="512855" y="565362"/>
                </a:cubicBezTo>
                <a:cubicBezTo>
                  <a:pt x="551959" y="584095"/>
                  <a:pt x="592693" y="600385"/>
                  <a:pt x="632612" y="616675"/>
                </a:cubicBezTo>
                <a:cubicBezTo>
                  <a:pt x="663570" y="628892"/>
                  <a:pt x="693713" y="641924"/>
                  <a:pt x="725486" y="651698"/>
                </a:cubicBezTo>
                <a:cubicBezTo>
                  <a:pt x="776810" y="667988"/>
                  <a:pt x="828135" y="685907"/>
                  <a:pt x="881904" y="694866"/>
                </a:cubicBezTo>
                <a:cubicBezTo>
                  <a:pt x="907973" y="698938"/>
                  <a:pt x="933229" y="707898"/>
                  <a:pt x="958484" y="711970"/>
                </a:cubicBezTo>
                <a:cubicBezTo>
                  <a:pt x="998403" y="717672"/>
                  <a:pt x="1039137" y="720115"/>
                  <a:pt x="1079056" y="723373"/>
                </a:cubicBezTo>
                <a:cubicBezTo>
                  <a:pt x="1106755" y="725002"/>
                  <a:pt x="1135269" y="725817"/>
                  <a:pt x="1162968" y="725817"/>
                </a:cubicBezTo>
                <a:cubicBezTo>
                  <a:pt x="1183335" y="725817"/>
                  <a:pt x="1203701" y="723373"/>
                  <a:pt x="1224068" y="722559"/>
                </a:cubicBezTo>
                <a:cubicBezTo>
                  <a:pt x="1248509" y="721744"/>
                  <a:pt x="1273764" y="722559"/>
                  <a:pt x="1297389" y="720115"/>
                </a:cubicBezTo>
                <a:cubicBezTo>
                  <a:pt x="1328347" y="716043"/>
                  <a:pt x="1359305" y="708712"/>
                  <a:pt x="1389448" y="703011"/>
                </a:cubicBezTo>
                <a:cubicBezTo>
                  <a:pt x="1415518" y="697309"/>
                  <a:pt x="1442402" y="693237"/>
                  <a:pt x="1468472" y="685907"/>
                </a:cubicBezTo>
                <a:cubicBezTo>
                  <a:pt x="1501059" y="676947"/>
                  <a:pt x="1533646" y="665544"/>
                  <a:pt x="1567048" y="654956"/>
                </a:cubicBezTo>
                <a:cubicBezTo>
                  <a:pt x="1569492" y="659028"/>
                  <a:pt x="1573565" y="663915"/>
                  <a:pt x="1573565" y="667988"/>
                </a:cubicBezTo>
                <a:cubicBezTo>
                  <a:pt x="1572751" y="698938"/>
                  <a:pt x="1572751" y="729889"/>
                  <a:pt x="1568677" y="760025"/>
                </a:cubicBezTo>
                <a:cubicBezTo>
                  <a:pt x="1567048" y="770613"/>
                  <a:pt x="1562975" y="778758"/>
                  <a:pt x="1574380" y="783645"/>
                </a:cubicBezTo>
                <a:cubicBezTo>
                  <a:pt x="1587415" y="789347"/>
                  <a:pt x="1599635" y="786089"/>
                  <a:pt x="1610226" y="776315"/>
                </a:cubicBezTo>
                <a:cubicBezTo>
                  <a:pt x="1619187" y="768170"/>
                  <a:pt x="1628149" y="760025"/>
                  <a:pt x="1637925" y="751880"/>
                </a:cubicBezTo>
                <a:cubicBezTo>
                  <a:pt x="1652589" y="739663"/>
                  <a:pt x="1668068" y="729889"/>
                  <a:pt x="1681103" y="716043"/>
                </a:cubicBezTo>
                <a:cubicBezTo>
                  <a:pt x="1699841" y="697309"/>
                  <a:pt x="1716134" y="676133"/>
                  <a:pt x="1734057" y="657400"/>
                </a:cubicBezTo>
                <a:cubicBezTo>
                  <a:pt x="1743833" y="646811"/>
                  <a:pt x="1755239" y="637852"/>
                  <a:pt x="1764200" y="627263"/>
                </a:cubicBezTo>
                <a:cubicBezTo>
                  <a:pt x="1779679" y="609344"/>
                  <a:pt x="1792714" y="588982"/>
                  <a:pt x="1809822" y="571878"/>
                </a:cubicBezTo>
                <a:cubicBezTo>
                  <a:pt x="1831004" y="548258"/>
                  <a:pt x="1831818" y="543371"/>
                  <a:pt x="1808193" y="525452"/>
                </a:cubicBezTo>
                <a:close/>
                <a:moveTo>
                  <a:pt x="1773976" y="558032"/>
                </a:moveTo>
                <a:cubicBezTo>
                  <a:pt x="1757683" y="576765"/>
                  <a:pt x="1738945" y="593869"/>
                  <a:pt x="1721837" y="611788"/>
                </a:cubicBezTo>
                <a:cubicBezTo>
                  <a:pt x="1695767" y="639481"/>
                  <a:pt x="1670512" y="667988"/>
                  <a:pt x="1644442" y="695680"/>
                </a:cubicBezTo>
                <a:cubicBezTo>
                  <a:pt x="1633852" y="707083"/>
                  <a:pt x="1620817" y="716857"/>
                  <a:pt x="1606153" y="729074"/>
                </a:cubicBezTo>
                <a:cubicBezTo>
                  <a:pt x="1603708" y="711970"/>
                  <a:pt x="1601265" y="697309"/>
                  <a:pt x="1600450" y="682648"/>
                </a:cubicBezTo>
                <a:cubicBezTo>
                  <a:pt x="1599635" y="670431"/>
                  <a:pt x="1602894" y="658214"/>
                  <a:pt x="1602894" y="646811"/>
                </a:cubicBezTo>
                <a:cubicBezTo>
                  <a:pt x="1602079" y="631336"/>
                  <a:pt x="1584156" y="618304"/>
                  <a:pt x="1568677" y="622376"/>
                </a:cubicBezTo>
                <a:cubicBezTo>
                  <a:pt x="1550754" y="627263"/>
                  <a:pt x="1532832" y="632965"/>
                  <a:pt x="1514909" y="637037"/>
                </a:cubicBezTo>
                <a:cubicBezTo>
                  <a:pt x="1482321" y="644368"/>
                  <a:pt x="1449734" y="652513"/>
                  <a:pt x="1417147" y="658214"/>
                </a:cubicBezTo>
                <a:cubicBezTo>
                  <a:pt x="1388633" y="663101"/>
                  <a:pt x="1359305" y="663101"/>
                  <a:pt x="1330791" y="666359"/>
                </a:cubicBezTo>
                <a:cubicBezTo>
                  <a:pt x="1319386" y="667173"/>
                  <a:pt x="1307980" y="669617"/>
                  <a:pt x="1296575" y="671246"/>
                </a:cubicBezTo>
                <a:cubicBezTo>
                  <a:pt x="1262358" y="674504"/>
                  <a:pt x="1228142" y="680205"/>
                  <a:pt x="1193926" y="680205"/>
                </a:cubicBezTo>
                <a:cubicBezTo>
                  <a:pt x="1152377" y="680205"/>
                  <a:pt x="1110014" y="675318"/>
                  <a:pt x="1068465" y="672060"/>
                </a:cubicBezTo>
                <a:cubicBezTo>
                  <a:pt x="1023658" y="667988"/>
                  <a:pt x="979665" y="664730"/>
                  <a:pt x="934858" y="658214"/>
                </a:cubicBezTo>
                <a:cubicBezTo>
                  <a:pt x="903085" y="653327"/>
                  <a:pt x="871313" y="643553"/>
                  <a:pt x="839541" y="635408"/>
                </a:cubicBezTo>
                <a:cubicBezTo>
                  <a:pt x="805324" y="626449"/>
                  <a:pt x="771108" y="618304"/>
                  <a:pt x="737706" y="606901"/>
                </a:cubicBezTo>
                <a:cubicBezTo>
                  <a:pt x="702675" y="594684"/>
                  <a:pt x="668458" y="579209"/>
                  <a:pt x="634242" y="565362"/>
                </a:cubicBezTo>
                <a:cubicBezTo>
                  <a:pt x="617133" y="558846"/>
                  <a:pt x="598396" y="553959"/>
                  <a:pt x="583732" y="543371"/>
                </a:cubicBezTo>
                <a:cubicBezTo>
                  <a:pt x="563365" y="529525"/>
                  <a:pt x="538110" y="526267"/>
                  <a:pt x="519372" y="508348"/>
                </a:cubicBezTo>
                <a:cubicBezTo>
                  <a:pt x="505523" y="495316"/>
                  <a:pt x="483526" y="489615"/>
                  <a:pt x="466418" y="479026"/>
                </a:cubicBezTo>
                <a:cubicBezTo>
                  <a:pt x="443607" y="465180"/>
                  <a:pt x="420796" y="451334"/>
                  <a:pt x="398800" y="435858"/>
                </a:cubicBezTo>
                <a:cubicBezTo>
                  <a:pt x="374359" y="418754"/>
                  <a:pt x="349919" y="400835"/>
                  <a:pt x="327108" y="382102"/>
                </a:cubicBezTo>
                <a:cubicBezTo>
                  <a:pt x="310000" y="368256"/>
                  <a:pt x="293706" y="353595"/>
                  <a:pt x="277413" y="338120"/>
                </a:cubicBezTo>
                <a:cubicBezTo>
                  <a:pt x="272525" y="333233"/>
                  <a:pt x="270895" y="323459"/>
                  <a:pt x="268451" y="316128"/>
                </a:cubicBezTo>
                <a:cubicBezTo>
                  <a:pt x="270895" y="316128"/>
                  <a:pt x="272525" y="315314"/>
                  <a:pt x="274969" y="315314"/>
                </a:cubicBezTo>
                <a:cubicBezTo>
                  <a:pt x="296965" y="329160"/>
                  <a:pt x="318961" y="343821"/>
                  <a:pt x="341772" y="357667"/>
                </a:cubicBezTo>
                <a:cubicBezTo>
                  <a:pt x="362954" y="370699"/>
                  <a:pt x="384135" y="382917"/>
                  <a:pt x="406132" y="394319"/>
                </a:cubicBezTo>
                <a:cubicBezTo>
                  <a:pt x="428128" y="405722"/>
                  <a:pt x="450124" y="415496"/>
                  <a:pt x="472935" y="425270"/>
                </a:cubicBezTo>
                <a:cubicBezTo>
                  <a:pt x="512040" y="441560"/>
                  <a:pt x="551144" y="457035"/>
                  <a:pt x="590249" y="471696"/>
                </a:cubicBezTo>
                <a:cubicBezTo>
                  <a:pt x="631798" y="487171"/>
                  <a:pt x="674161" y="502647"/>
                  <a:pt x="716524" y="515678"/>
                </a:cubicBezTo>
                <a:cubicBezTo>
                  <a:pt x="749926" y="526267"/>
                  <a:pt x="784957" y="534412"/>
                  <a:pt x="819174" y="542556"/>
                </a:cubicBezTo>
                <a:cubicBezTo>
                  <a:pt x="847687" y="549887"/>
                  <a:pt x="876201" y="555588"/>
                  <a:pt x="904715" y="562919"/>
                </a:cubicBezTo>
                <a:cubicBezTo>
                  <a:pt x="938931" y="571878"/>
                  <a:pt x="973148" y="581652"/>
                  <a:pt x="1008179" y="588982"/>
                </a:cubicBezTo>
                <a:cubicBezTo>
                  <a:pt x="1031805" y="594684"/>
                  <a:pt x="1057059" y="597942"/>
                  <a:pt x="1081500" y="600385"/>
                </a:cubicBezTo>
                <a:cubicBezTo>
                  <a:pt x="1116531" y="604458"/>
                  <a:pt x="1151562" y="607716"/>
                  <a:pt x="1186593" y="611788"/>
                </a:cubicBezTo>
                <a:cubicBezTo>
                  <a:pt x="1202072" y="613417"/>
                  <a:pt x="1216736" y="617489"/>
                  <a:pt x="1231401" y="618304"/>
                </a:cubicBezTo>
                <a:cubicBezTo>
                  <a:pt x="1251768" y="619933"/>
                  <a:pt x="1272949" y="619933"/>
                  <a:pt x="1293316" y="619933"/>
                </a:cubicBezTo>
                <a:cubicBezTo>
                  <a:pt x="1320201" y="619118"/>
                  <a:pt x="1346270" y="618304"/>
                  <a:pt x="1372340" y="615861"/>
                </a:cubicBezTo>
                <a:cubicBezTo>
                  <a:pt x="1386190" y="615046"/>
                  <a:pt x="1400039" y="612603"/>
                  <a:pt x="1413074" y="609344"/>
                </a:cubicBezTo>
                <a:cubicBezTo>
                  <a:pt x="1438329" y="602829"/>
                  <a:pt x="1464398" y="596313"/>
                  <a:pt x="1488024" y="585724"/>
                </a:cubicBezTo>
                <a:cubicBezTo>
                  <a:pt x="1507577" y="576765"/>
                  <a:pt x="1523870" y="560475"/>
                  <a:pt x="1542608" y="549072"/>
                </a:cubicBezTo>
                <a:cubicBezTo>
                  <a:pt x="1549125" y="545000"/>
                  <a:pt x="1559716" y="545000"/>
                  <a:pt x="1567863" y="546629"/>
                </a:cubicBezTo>
                <a:cubicBezTo>
                  <a:pt x="1580898" y="548258"/>
                  <a:pt x="1589044" y="538484"/>
                  <a:pt x="1593118" y="519751"/>
                </a:cubicBezTo>
                <a:cubicBezTo>
                  <a:pt x="1600450" y="484728"/>
                  <a:pt x="1610226" y="449705"/>
                  <a:pt x="1619187" y="415496"/>
                </a:cubicBezTo>
                <a:cubicBezTo>
                  <a:pt x="1620002" y="413867"/>
                  <a:pt x="1622446" y="413053"/>
                  <a:pt x="1621631" y="413053"/>
                </a:cubicBezTo>
                <a:lnTo>
                  <a:pt x="1734057" y="505904"/>
                </a:lnTo>
                <a:cubicBezTo>
                  <a:pt x="1747092" y="517307"/>
                  <a:pt x="1760941" y="527081"/>
                  <a:pt x="1772347" y="539299"/>
                </a:cubicBezTo>
                <a:cubicBezTo>
                  <a:pt x="1775606" y="543371"/>
                  <a:pt x="1776420" y="554774"/>
                  <a:pt x="1773976" y="558032"/>
                </a:cubicBezTo>
                <a:close/>
              </a:path>
            </a:pathLst>
          </a:custGeom>
          <a:solidFill>
            <a:srgbClr val="80318E"/>
          </a:solidFill>
          <a:ln w="8132" cap="flat">
            <a:noFill/>
            <a:prstDash val="solid"/>
            <a:miter/>
          </a:ln>
        </p:spPr>
        <p:txBody>
          <a:bodyPr rtlCol="0" anchor="ctr"/>
          <a:lstStyle/>
          <a:p>
            <a:endParaRPr lang="en-US"/>
          </a:p>
        </p:txBody>
      </p:sp>
      <p:sp>
        <p:nvSpPr>
          <p:cNvPr id="51" name="Graphic 46">
            <a:extLst>
              <a:ext uri="{FF2B5EF4-FFF2-40B4-BE49-F238E27FC236}">
                <a16:creationId xmlns:a16="http://schemas.microsoft.com/office/drawing/2014/main" id="{E614D640-76CC-D645-90D3-2B87DBAC9405}"/>
              </a:ext>
            </a:extLst>
          </p:cNvPr>
          <p:cNvSpPr/>
          <p:nvPr/>
        </p:nvSpPr>
        <p:spPr>
          <a:xfrm rot="10542390" flipH="1">
            <a:off x="6142131" y="2526186"/>
            <a:ext cx="1579525" cy="680365"/>
          </a:xfrm>
          <a:custGeom>
            <a:avLst/>
            <a:gdLst>
              <a:gd name="connsiteX0" fmla="*/ 1808193 w 1825811"/>
              <a:gd name="connsiteY0" fmla="*/ 525452 h 786450"/>
              <a:gd name="connsiteX1" fmla="*/ 1804119 w 1825811"/>
              <a:gd name="connsiteY1" fmla="*/ 520565 h 786450"/>
              <a:gd name="connsiteX2" fmla="*/ 1729169 w 1825811"/>
              <a:gd name="connsiteY2" fmla="*/ 447261 h 786450"/>
              <a:gd name="connsiteX3" fmla="*/ 1702285 w 1825811"/>
              <a:gd name="connsiteY3" fmla="*/ 425270 h 786450"/>
              <a:gd name="connsiteX4" fmla="*/ 1628964 w 1825811"/>
              <a:gd name="connsiteY4" fmla="*/ 367441 h 786450"/>
              <a:gd name="connsiteX5" fmla="*/ 1593932 w 1825811"/>
              <a:gd name="connsiteY5" fmla="*/ 373957 h 786450"/>
              <a:gd name="connsiteX6" fmla="*/ 1573565 w 1825811"/>
              <a:gd name="connsiteY6" fmla="*/ 423641 h 786450"/>
              <a:gd name="connsiteX7" fmla="*/ 1556457 w 1825811"/>
              <a:gd name="connsiteY7" fmla="*/ 510791 h 786450"/>
              <a:gd name="connsiteX8" fmla="*/ 1561345 w 1825811"/>
              <a:gd name="connsiteY8" fmla="*/ 512420 h 786450"/>
              <a:gd name="connsiteX9" fmla="*/ 1535276 w 1825811"/>
              <a:gd name="connsiteY9" fmla="*/ 527896 h 786450"/>
              <a:gd name="connsiteX10" fmla="*/ 1388633 w 1825811"/>
              <a:gd name="connsiteY10" fmla="*/ 575951 h 786450"/>
              <a:gd name="connsiteX11" fmla="*/ 1306351 w 1825811"/>
              <a:gd name="connsiteY11" fmla="*/ 587353 h 786450"/>
              <a:gd name="connsiteX12" fmla="*/ 1206960 w 1825811"/>
              <a:gd name="connsiteY12" fmla="*/ 587353 h 786450"/>
              <a:gd name="connsiteX13" fmla="*/ 1178447 w 1825811"/>
              <a:gd name="connsiteY13" fmla="*/ 585724 h 786450"/>
              <a:gd name="connsiteX14" fmla="*/ 1115716 w 1825811"/>
              <a:gd name="connsiteY14" fmla="*/ 572692 h 786450"/>
              <a:gd name="connsiteX15" fmla="*/ 1019584 w 1825811"/>
              <a:gd name="connsiteY15" fmla="*/ 557217 h 786450"/>
              <a:gd name="connsiteX16" fmla="*/ 934043 w 1825811"/>
              <a:gd name="connsiteY16" fmla="*/ 537669 h 786450"/>
              <a:gd name="connsiteX17" fmla="*/ 789030 w 1825811"/>
              <a:gd name="connsiteY17" fmla="*/ 501017 h 786450"/>
              <a:gd name="connsiteX18" fmla="*/ 650535 w 1825811"/>
              <a:gd name="connsiteY18" fmla="*/ 453777 h 786450"/>
              <a:gd name="connsiteX19" fmla="*/ 484341 w 1825811"/>
              <a:gd name="connsiteY19" fmla="*/ 390247 h 786450"/>
              <a:gd name="connsiteX20" fmla="*/ 386580 w 1825811"/>
              <a:gd name="connsiteY20" fmla="*/ 340563 h 786450"/>
              <a:gd name="connsiteX21" fmla="*/ 329552 w 1825811"/>
              <a:gd name="connsiteY21" fmla="*/ 305540 h 786450"/>
              <a:gd name="connsiteX22" fmla="*/ 271710 w 1825811"/>
              <a:gd name="connsiteY22" fmla="*/ 267259 h 786450"/>
              <a:gd name="connsiteX23" fmla="*/ 223644 w 1825811"/>
              <a:gd name="connsiteY23" fmla="*/ 233865 h 786450"/>
              <a:gd name="connsiteX24" fmla="*/ 195945 w 1825811"/>
              <a:gd name="connsiteY24" fmla="*/ 209430 h 786450"/>
              <a:gd name="connsiteX25" fmla="*/ 136473 w 1825811"/>
              <a:gd name="connsiteY25" fmla="*/ 158117 h 786450"/>
              <a:gd name="connsiteX26" fmla="*/ 107145 w 1825811"/>
              <a:gd name="connsiteY26" fmla="*/ 127981 h 786450"/>
              <a:gd name="connsiteX27" fmla="*/ 55820 w 1825811"/>
              <a:gd name="connsiteY27" fmla="*/ 64451 h 786450"/>
              <a:gd name="connsiteX28" fmla="*/ 28121 w 1825811"/>
              <a:gd name="connsiteY28" fmla="*/ 13138 h 786450"/>
              <a:gd name="connsiteX29" fmla="*/ 8569 w 1825811"/>
              <a:gd name="connsiteY29" fmla="*/ 107 h 786450"/>
              <a:gd name="connsiteX30" fmla="*/ 2866 w 1825811"/>
              <a:gd name="connsiteY30" fmla="*/ 4994 h 786450"/>
              <a:gd name="connsiteX31" fmla="*/ 9384 w 1825811"/>
              <a:gd name="connsiteY31" fmla="*/ 70967 h 786450"/>
              <a:gd name="connsiteX32" fmla="*/ 27306 w 1825811"/>
              <a:gd name="connsiteY32" fmla="*/ 88071 h 786450"/>
              <a:gd name="connsiteX33" fmla="*/ 93295 w 1825811"/>
              <a:gd name="connsiteY33" fmla="*/ 192326 h 786450"/>
              <a:gd name="connsiteX34" fmla="*/ 142991 w 1825811"/>
              <a:gd name="connsiteY34" fmla="*/ 266445 h 786450"/>
              <a:gd name="connsiteX35" fmla="*/ 145435 w 1825811"/>
              <a:gd name="connsiteY35" fmla="*/ 269703 h 786450"/>
              <a:gd name="connsiteX36" fmla="*/ 186169 w 1825811"/>
              <a:gd name="connsiteY36" fmla="*/ 310427 h 786450"/>
              <a:gd name="connsiteX37" fmla="*/ 216312 w 1825811"/>
              <a:gd name="connsiteY37" fmla="*/ 343821 h 786450"/>
              <a:gd name="connsiteX38" fmla="*/ 246455 w 1825811"/>
              <a:gd name="connsiteY38" fmla="*/ 377215 h 786450"/>
              <a:gd name="connsiteX39" fmla="*/ 303482 w 1825811"/>
              <a:gd name="connsiteY39" fmla="*/ 422012 h 786450"/>
              <a:gd name="connsiteX40" fmla="*/ 370286 w 1825811"/>
              <a:gd name="connsiteY40" fmla="*/ 475768 h 786450"/>
              <a:gd name="connsiteX41" fmla="*/ 455827 w 1825811"/>
              <a:gd name="connsiteY41" fmla="*/ 530339 h 786450"/>
              <a:gd name="connsiteX42" fmla="*/ 512855 w 1825811"/>
              <a:gd name="connsiteY42" fmla="*/ 565362 h 786450"/>
              <a:gd name="connsiteX43" fmla="*/ 632612 w 1825811"/>
              <a:gd name="connsiteY43" fmla="*/ 616675 h 786450"/>
              <a:gd name="connsiteX44" fmla="*/ 725486 w 1825811"/>
              <a:gd name="connsiteY44" fmla="*/ 651698 h 786450"/>
              <a:gd name="connsiteX45" fmla="*/ 881904 w 1825811"/>
              <a:gd name="connsiteY45" fmla="*/ 694866 h 786450"/>
              <a:gd name="connsiteX46" fmla="*/ 958484 w 1825811"/>
              <a:gd name="connsiteY46" fmla="*/ 711970 h 786450"/>
              <a:gd name="connsiteX47" fmla="*/ 1079056 w 1825811"/>
              <a:gd name="connsiteY47" fmla="*/ 723373 h 786450"/>
              <a:gd name="connsiteX48" fmla="*/ 1162968 w 1825811"/>
              <a:gd name="connsiteY48" fmla="*/ 725817 h 786450"/>
              <a:gd name="connsiteX49" fmla="*/ 1224068 w 1825811"/>
              <a:gd name="connsiteY49" fmla="*/ 722559 h 786450"/>
              <a:gd name="connsiteX50" fmla="*/ 1297389 w 1825811"/>
              <a:gd name="connsiteY50" fmla="*/ 720115 h 786450"/>
              <a:gd name="connsiteX51" fmla="*/ 1389448 w 1825811"/>
              <a:gd name="connsiteY51" fmla="*/ 703011 h 786450"/>
              <a:gd name="connsiteX52" fmla="*/ 1468472 w 1825811"/>
              <a:gd name="connsiteY52" fmla="*/ 685907 h 786450"/>
              <a:gd name="connsiteX53" fmla="*/ 1567048 w 1825811"/>
              <a:gd name="connsiteY53" fmla="*/ 654956 h 786450"/>
              <a:gd name="connsiteX54" fmla="*/ 1573565 w 1825811"/>
              <a:gd name="connsiteY54" fmla="*/ 667988 h 786450"/>
              <a:gd name="connsiteX55" fmla="*/ 1568677 w 1825811"/>
              <a:gd name="connsiteY55" fmla="*/ 760025 h 786450"/>
              <a:gd name="connsiteX56" fmla="*/ 1574380 w 1825811"/>
              <a:gd name="connsiteY56" fmla="*/ 783645 h 786450"/>
              <a:gd name="connsiteX57" fmla="*/ 1610226 w 1825811"/>
              <a:gd name="connsiteY57" fmla="*/ 776315 h 786450"/>
              <a:gd name="connsiteX58" fmla="*/ 1637925 w 1825811"/>
              <a:gd name="connsiteY58" fmla="*/ 751880 h 786450"/>
              <a:gd name="connsiteX59" fmla="*/ 1681103 w 1825811"/>
              <a:gd name="connsiteY59" fmla="*/ 716043 h 786450"/>
              <a:gd name="connsiteX60" fmla="*/ 1734057 w 1825811"/>
              <a:gd name="connsiteY60" fmla="*/ 657400 h 786450"/>
              <a:gd name="connsiteX61" fmla="*/ 1764200 w 1825811"/>
              <a:gd name="connsiteY61" fmla="*/ 627263 h 786450"/>
              <a:gd name="connsiteX62" fmla="*/ 1809822 w 1825811"/>
              <a:gd name="connsiteY62" fmla="*/ 571878 h 786450"/>
              <a:gd name="connsiteX63" fmla="*/ 1808193 w 1825811"/>
              <a:gd name="connsiteY63" fmla="*/ 525452 h 786450"/>
              <a:gd name="connsiteX64" fmla="*/ 1773976 w 1825811"/>
              <a:gd name="connsiteY64" fmla="*/ 558032 h 786450"/>
              <a:gd name="connsiteX65" fmla="*/ 1721837 w 1825811"/>
              <a:gd name="connsiteY65" fmla="*/ 611788 h 786450"/>
              <a:gd name="connsiteX66" fmla="*/ 1644442 w 1825811"/>
              <a:gd name="connsiteY66" fmla="*/ 695680 h 786450"/>
              <a:gd name="connsiteX67" fmla="*/ 1606153 w 1825811"/>
              <a:gd name="connsiteY67" fmla="*/ 729074 h 786450"/>
              <a:gd name="connsiteX68" fmla="*/ 1600450 w 1825811"/>
              <a:gd name="connsiteY68" fmla="*/ 682648 h 786450"/>
              <a:gd name="connsiteX69" fmla="*/ 1602894 w 1825811"/>
              <a:gd name="connsiteY69" fmla="*/ 646811 h 786450"/>
              <a:gd name="connsiteX70" fmla="*/ 1568677 w 1825811"/>
              <a:gd name="connsiteY70" fmla="*/ 622376 h 786450"/>
              <a:gd name="connsiteX71" fmla="*/ 1514909 w 1825811"/>
              <a:gd name="connsiteY71" fmla="*/ 637037 h 786450"/>
              <a:gd name="connsiteX72" fmla="*/ 1417147 w 1825811"/>
              <a:gd name="connsiteY72" fmla="*/ 658214 h 786450"/>
              <a:gd name="connsiteX73" fmla="*/ 1330791 w 1825811"/>
              <a:gd name="connsiteY73" fmla="*/ 666359 h 786450"/>
              <a:gd name="connsiteX74" fmla="*/ 1296575 w 1825811"/>
              <a:gd name="connsiteY74" fmla="*/ 671246 h 786450"/>
              <a:gd name="connsiteX75" fmla="*/ 1193926 w 1825811"/>
              <a:gd name="connsiteY75" fmla="*/ 680205 h 786450"/>
              <a:gd name="connsiteX76" fmla="*/ 1068465 w 1825811"/>
              <a:gd name="connsiteY76" fmla="*/ 672060 h 786450"/>
              <a:gd name="connsiteX77" fmla="*/ 934858 w 1825811"/>
              <a:gd name="connsiteY77" fmla="*/ 658214 h 786450"/>
              <a:gd name="connsiteX78" fmla="*/ 839541 w 1825811"/>
              <a:gd name="connsiteY78" fmla="*/ 635408 h 786450"/>
              <a:gd name="connsiteX79" fmla="*/ 737706 w 1825811"/>
              <a:gd name="connsiteY79" fmla="*/ 606901 h 786450"/>
              <a:gd name="connsiteX80" fmla="*/ 634242 w 1825811"/>
              <a:gd name="connsiteY80" fmla="*/ 565362 h 786450"/>
              <a:gd name="connsiteX81" fmla="*/ 583732 w 1825811"/>
              <a:gd name="connsiteY81" fmla="*/ 543371 h 786450"/>
              <a:gd name="connsiteX82" fmla="*/ 519372 w 1825811"/>
              <a:gd name="connsiteY82" fmla="*/ 508348 h 786450"/>
              <a:gd name="connsiteX83" fmla="*/ 466418 w 1825811"/>
              <a:gd name="connsiteY83" fmla="*/ 479026 h 786450"/>
              <a:gd name="connsiteX84" fmla="*/ 398800 w 1825811"/>
              <a:gd name="connsiteY84" fmla="*/ 435858 h 786450"/>
              <a:gd name="connsiteX85" fmla="*/ 327108 w 1825811"/>
              <a:gd name="connsiteY85" fmla="*/ 382102 h 786450"/>
              <a:gd name="connsiteX86" fmla="*/ 277413 w 1825811"/>
              <a:gd name="connsiteY86" fmla="*/ 338120 h 786450"/>
              <a:gd name="connsiteX87" fmla="*/ 268451 w 1825811"/>
              <a:gd name="connsiteY87" fmla="*/ 316128 h 786450"/>
              <a:gd name="connsiteX88" fmla="*/ 274969 w 1825811"/>
              <a:gd name="connsiteY88" fmla="*/ 315314 h 786450"/>
              <a:gd name="connsiteX89" fmla="*/ 341772 w 1825811"/>
              <a:gd name="connsiteY89" fmla="*/ 357667 h 786450"/>
              <a:gd name="connsiteX90" fmla="*/ 406132 w 1825811"/>
              <a:gd name="connsiteY90" fmla="*/ 394319 h 786450"/>
              <a:gd name="connsiteX91" fmla="*/ 472935 w 1825811"/>
              <a:gd name="connsiteY91" fmla="*/ 425270 h 786450"/>
              <a:gd name="connsiteX92" fmla="*/ 590249 w 1825811"/>
              <a:gd name="connsiteY92" fmla="*/ 471696 h 786450"/>
              <a:gd name="connsiteX93" fmla="*/ 716524 w 1825811"/>
              <a:gd name="connsiteY93" fmla="*/ 515678 h 786450"/>
              <a:gd name="connsiteX94" fmla="*/ 819174 w 1825811"/>
              <a:gd name="connsiteY94" fmla="*/ 542556 h 786450"/>
              <a:gd name="connsiteX95" fmla="*/ 904715 w 1825811"/>
              <a:gd name="connsiteY95" fmla="*/ 562919 h 786450"/>
              <a:gd name="connsiteX96" fmla="*/ 1008179 w 1825811"/>
              <a:gd name="connsiteY96" fmla="*/ 588982 h 786450"/>
              <a:gd name="connsiteX97" fmla="*/ 1081500 w 1825811"/>
              <a:gd name="connsiteY97" fmla="*/ 600385 h 786450"/>
              <a:gd name="connsiteX98" fmla="*/ 1186593 w 1825811"/>
              <a:gd name="connsiteY98" fmla="*/ 611788 h 786450"/>
              <a:gd name="connsiteX99" fmla="*/ 1231401 w 1825811"/>
              <a:gd name="connsiteY99" fmla="*/ 618304 h 786450"/>
              <a:gd name="connsiteX100" fmla="*/ 1293316 w 1825811"/>
              <a:gd name="connsiteY100" fmla="*/ 619933 h 786450"/>
              <a:gd name="connsiteX101" fmla="*/ 1372340 w 1825811"/>
              <a:gd name="connsiteY101" fmla="*/ 615861 h 786450"/>
              <a:gd name="connsiteX102" fmla="*/ 1413074 w 1825811"/>
              <a:gd name="connsiteY102" fmla="*/ 609344 h 786450"/>
              <a:gd name="connsiteX103" fmla="*/ 1488024 w 1825811"/>
              <a:gd name="connsiteY103" fmla="*/ 585724 h 786450"/>
              <a:gd name="connsiteX104" fmla="*/ 1542608 w 1825811"/>
              <a:gd name="connsiteY104" fmla="*/ 549072 h 786450"/>
              <a:gd name="connsiteX105" fmla="*/ 1567863 w 1825811"/>
              <a:gd name="connsiteY105" fmla="*/ 546629 h 786450"/>
              <a:gd name="connsiteX106" fmla="*/ 1593118 w 1825811"/>
              <a:gd name="connsiteY106" fmla="*/ 519751 h 786450"/>
              <a:gd name="connsiteX107" fmla="*/ 1619187 w 1825811"/>
              <a:gd name="connsiteY107" fmla="*/ 415496 h 786450"/>
              <a:gd name="connsiteX108" fmla="*/ 1621631 w 1825811"/>
              <a:gd name="connsiteY108" fmla="*/ 413053 h 786450"/>
              <a:gd name="connsiteX109" fmla="*/ 1734057 w 1825811"/>
              <a:gd name="connsiteY109" fmla="*/ 505904 h 786450"/>
              <a:gd name="connsiteX110" fmla="*/ 1772347 w 1825811"/>
              <a:gd name="connsiteY110" fmla="*/ 539299 h 786450"/>
              <a:gd name="connsiteX111" fmla="*/ 1773976 w 1825811"/>
              <a:gd name="connsiteY111" fmla="*/ 558032 h 7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825811" h="786450">
                <a:moveTo>
                  <a:pt x="1808193" y="525452"/>
                </a:moveTo>
                <a:cubicBezTo>
                  <a:pt x="1806563" y="524638"/>
                  <a:pt x="1805749" y="522194"/>
                  <a:pt x="1804119" y="520565"/>
                </a:cubicBezTo>
                <a:cubicBezTo>
                  <a:pt x="1778864" y="496130"/>
                  <a:pt x="1754424" y="471696"/>
                  <a:pt x="1729169" y="447261"/>
                </a:cubicBezTo>
                <a:cubicBezTo>
                  <a:pt x="1721022" y="439116"/>
                  <a:pt x="1711246" y="432600"/>
                  <a:pt x="1702285" y="425270"/>
                </a:cubicBezTo>
                <a:cubicBezTo>
                  <a:pt x="1677844" y="405722"/>
                  <a:pt x="1652589" y="387803"/>
                  <a:pt x="1628964" y="367441"/>
                </a:cubicBezTo>
                <a:cubicBezTo>
                  <a:pt x="1613485" y="353595"/>
                  <a:pt x="1602079" y="354409"/>
                  <a:pt x="1593932" y="373957"/>
                </a:cubicBezTo>
                <a:cubicBezTo>
                  <a:pt x="1587415" y="390247"/>
                  <a:pt x="1578453" y="406537"/>
                  <a:pt x="1573565" y="423641"/>
                </a:cubicBezTo>
                <a:cubicBezTo>
                  <a:pt x="1566233" y="452148"/>
                  <a:pt x="1562160" y="481470"/>
                  <a:pt x="1556457" y="510791"/>
                </a:cubicBezTo>
                <a:cubicBezTo>
                  <a:pt x="1558086" y="511606"/>
                  <a:pt x="1559716" y="511606"/>
                  <a:pt x="1561345" y="512420"/>
                </a:cubicBezTo>
                <a:cubicBezTo>
                  <a:pt x="1552384" y="517307"/>
                  <a:pt x="1544237" y="523009"/>
                  <a:pt x="1535276" y="527896"/>
                </a:cubicBezTo>
                <a:cubicBezTo>
                  <a:pt x="1488839" y="552330"/>
                  <a:pt x="1441588" y="571878"/>
                  <a:pt x="1388633" y="575951"/>
                </a:cubicBezTo>
                <a:cubicBezTo>
                  <a:pt x="1360934" y="577579"/>
                  <a:pt x="1334050" y="585724"/>
                  <a:pt x="1306351" y="587353"/>
                </a:cubicBezTo>
                <a:cubicBezTo>
                  <a:pt x="1272949" y="588982"/>
                  <a:pt x="1240362" y="587353"/>
                  <a:pt x="1206960" y="587353"/>
                </a:cubicBezTo>
                <a:cubicBezTo>
                  <a:pt x="1197184" y="587353"/>
                  <a:pt x="1188223" y="587353"/>
                  <a:pt x="1178447" y="585724"/>
                </a:cubicBezTo>
                <a:cubicBezTo>
                  <a:pt x="1157265" y="581652"/>
                  <a:pt x="1136898" y="575951"/>
                  <a:pt x="1115716" y="572692"/>
                </a:cubicBezTo>
                <a:cubicBezTo>
                  <a:pt x="1083944" y="566991"/>
                  <a:pt x="1051357" y="562919"/>
                  <a:pt x="1019584" y="557217"/>
                </a:cubicBezTo>
                <a:cubicBezTo>
                  <a:pt x="991071" y="551516"/>
                  <a:pt x="962557" y="544185"/>
                  <a:pt x="934043" y="537669"/>
                </a:cubicBezTo>
                <a:cubicBezTo>
                  <a:pt x="885977" y="525452"/>
                  <a:pt x="837096" y="514864"/>
                  <a:pt x="789030" y="501017"/>
                </a:cubicBezTo>
                <a:cubicBezTo>
                  <a:pt x="742594" y="487171"/>
                  <a:pt x="697787" y="465995"/>
                  <a:pt x="650535" y="453777"/>
                </a:cubicBezTo>
                <a:cubicBezTo>
                  <a:pt x="592693" y="438302"/>
                  <a:pt x="538924" y="412238"/>
                  <a:pt x="484341" y="390247"/>
                </a:cubicBezTo>
                <a:cubicBezTo>
                  <a:pt x="450939" y="376401"/>
                  <a:pt x="418352" y="358482"/>
                  <a:pt x="386580" y="340563"/>
                </a:cubicBezTo>
                <a:cubicBezTo>
                  <a:pt x="367027" y="329975"/>
                  <a:pt x="349104" y="315314"/>
                  <a:pt x="329552" y="305540"/>
                </a:cubicBezTo>
                <a:cubicBezTo>
                  <a:pt x="308370" y="294952"/>
                  <a:pt x="289633" y="282734"/>
                  <a:pt x="271710" y="267259"/>
                </a:cubicBezTo>
                <a:cubicBezTo>
                  <a:pt x="257046" y="254227"/>
                  <a:pt x="239123" y="245268"/>
                  <a:pt x="223644" y="233865"/>
                </a:cubicBezTo>
                <a:cubicBezTo>
                  <a:pt x="213868" y="226534"/>
                  <a:pt x="205721" y="216761"/>
                  <a:pt x="195945" y="209430"/>
                </a:cubicBezTo>
                <a:cubicBezTo>
                  <a:pt x="174763" y="193955"/>
                  <a:pt x="151952" y="180109"/>
                  <a:pt x="136473" y="158117"/>
                </a:cubicBezTo>
                <a:cubicBezTo>
                  <a:pt x="128327" y="146715"/>
                  <a:pt x="117736" y="136126"/>
                  <a:pt x="107145" y="127981"/>
                </a:cubicBezTo>
                <a:cubicBezTo>
                  <a:pt x="85149" y="110063"/>
                  <a:pt x="65596" y="92144"/>
                  <a:pt x="55820" y="64451"/>
                </a:cubicBezTo>
                <a:cubicBezTo>
                  <a:pt x="49303" y="46533"/>
                  <a:pt x="38712" y="29428"/>
                  <a:pt x="28121" y="13138"/>
                </a:cubicBezTo>
                <a:cubicBezTo>
                  <a:pt x="24048" y="6622"/>
                  <a:pt x="15086" y="3364"/>
                  <a:pt x="8569" y="107"/>
                </a:cubicBezTo>
                <a:cubicBezTo>
                  <a:pt x="7754" y="-708"/>
                  <a:pt x="2866" y="3364"/>
                  <a:pt x="2866" y="4994"/>
                </a:cubicBezTo>
                <a:cubicBezTo>
                  <a:pt x="2052" y="27799"/>
                  <a:pt x="-6095" y="50605"/>
                  <a:pt x="9384" y="70967"/>
                </a:cubicBezTo>
                <a:cubicBezTo>
                  <a:pt x="14272" y="77483"/>
                  <a:pt x="23233" y="80741"/>
                  <a:pt x="27306" y="88071"/>
                </a:cubicBezTo>
                <a:cubicBezTo>
                  <a:pt x="50117" y="122280"/>
                  <a:pt x="71299" y="157303"/>
                  <a:pt x="93295" y="192326"/>
                </a:cubicBezTo>
                <a:cubicBezTo>
                  <a:pt x="109589" y="217575"/>
                  <a:pt x="126697" y="242010"/>
                  <a:pt x="142991" y="266445"/>
                </a:cubicBezTo>
                <a:cubicBezTo>
                  <a:pt x="143805" y="267259"/>
                  <a:pt x="144620" y="268888"/>
                  <a:pt x="145435" y="269703"/>
                </a:cubicBezTo>
                <a:cubicBezTo>
                  <a:pt x="159284" y="283549"/>
                  <a:pt x="173134" y="296581"/>
                  <a:pt x="186169" y="310427"/>
                </a:cubicBezTo>
                <a:cubicBezTo>
                  <a:pt x="196760" y="321015"/>
                  <a:pt x="206536" y="332418"/>
                  <a:pt x="216312" y="343821"/>
                </a:cubicBezTo>
                <a:cubicBezTo>
                  <a:pt x="226088" y="355224"/>
                  <a:pt x="235049" y="367441"/>
                  <a:pt x="246455" y="377215"/>
                </a:cubicBezTo>
                <a:cubicBezTo>
                  <a:pt x="264378" y="392690"/>
                  <a:pt x="284745" y="406537"/>
                  <a:pt x="303482" y="422012"/>
                </a:cubicBezTo>
                <a:cubicBezTo>
                  <a:pt x="326293" y="439931"/>
                  <a:pt x="347475" y="459478"/>
                  <a:pt x="370286" y="475768"/>
                </a:cubicBezTo>
                <a:cubicBezTo>
                  <a:pt x="397985" y="495316"/>
                  <a:pt x="427313" y="512420"/>
                  <a:pt x="455827" y="530339"/>
                </a:cubicBezTo>
                <a:cubicBezTo>
                  <a:pt x="474565" y="542556"/>
                  <a:pt x="493302" y="556403"/>
                  <a:pt x="512855" y="565362"/>
                </a:cubicBezTo>
                <a:cubicBezTo>
                  <a:pt x="551959" y="584095"/>
                  <a:pt x="592693" y="600385"/>
                  <a:pt x="632612" y="616675"/>
                </a:cubicBezTo>
                <a:cubicBezTo>
                  <a:pt x="663570" y="628892"/>
                  <a:pt x="693713" y="641924"/>
                  <a:pt x="725486" y="651698"/>
                </a:cubicBezTo>
                <a:cubicBezTo>
                  <a:pt x="776810" y="667988"/>
                  <a:pt x="828135" y="685907"/>
                  <a:pt x="881904" y="694866"/>
                </a:cubicBezTo>
                <a:cubicBezTo>
                  <a:pt x="907973" y="698938"/>
                  <a:pt x="933229" y="707898"/>
                  <a:pt x="958484" y="711970"/>
                </a:cubicBezTo>
                <a:cubicBezTo>
                  <a:pt x="998403" y="717672"/>
                  <a:pt x="1039137" y="720115"/>
                  <a:pt x="1079056" y="723373"/>
                </a:cubicBezTo>
                <a:cubicBezTo>
                  <a:pt x="1106755" y="725002"/>
                  <a:pt x="1135269" y="725817"/>
                  <a:pt x="1162968" y="725817"/>
                </a:cubicBezTo>
                <a:cubicBezTo>
                  <a:pt x="1183335" y="725817"/>
                  <a:pt x="1203701" y="723373"/>
                  <a:pt x="1224068" y="722559"/>
                </a:cubicBezTo>
                <a:cubicBezTo>
                  <a:pt x="1248509" y="721744"/>
                  <a:pt x="1273764" y="722559"/>
                  <a:pt x="1297389" y="720115"/>
                </a:cubicBezTo>
                <a:cubicBezTo>
                  <a:pt x="1328347" y="716043"/>
                  <a:pt x="1359305" y="708712"/>
                  <a:pt x="1389448" y="703011"/>
                </a:cubicBezTo>
                <a:cubicBezTo>
                  <a:pt x="1415518" y="697309"/>
                  <a:pt x="1442402" y="693237"/>
                  <a:pt x="1468472" y="685907"/>
                </a:cubicBezTo>
                <a:cubicBezTo>
                  <a:pt x="1501059" y="676947"/>
                  <a:pt x="1533646" y="665544"/>
                  <a:pt x="1567048" y="654956"/>
                </a:cubicBezTo>
                <a:cubicBezTo>
                  <a:pt x="1569492" y="659028"/>
                  <a:pt x="1573565" y="663915"/>
                  <a:pt x="1573565" y="667988"/>
                </a:cubicBezTo>
                <a:cubicBezTo>
                  <a:pt x="1572751" y="698938"/>
                  <a:pt x="1572751" y="729889"/>
                  <a:pt x="1568677" y="760025"/>
                </a:cubicBezTo>
                <a:cubicBezTo>
                  <a:pt x="1567048" y="770613"/>
                  <a:pt x="1562975" y="778758"/>
                  <a:pt x="1574380" y="783645"/>
                </a:cubicBezTo>
                <a:cubicBezTo>
                  <a:pt x="1587415" y="789347"/>
                  <a:pt x="1599635" y="786089"/>
                  <a:pt x="1610226" y="776315"/>
                </a:cubicBezTo>
                <a:cubicBezTo>
                  <a:pt x="1619187" y="768170"/>
                  <a:pt x="1628149" y="760025"/>
                  <a:pt x="1637925" y="751880"/>
                </a:cubicBezTo>
                <a:cubicBezTo>
                  <a:pt x="1652589" y="739663"/>
                  <a:pt x="1668068" y="729889"/>
                  <a:pt x="1681103" y="716043"/>
                </a:cubicBezTo>
                <a:cubicBezTo>
                  <a:pt x="1699841" y="697309"/>
                  <a:pt x="1716134" y="676133"/>
                  <a:pt x="1734057" y="657400"/>
                </a:cubicBezTo>
                <a:cubicBezTo>
                  <a:pt x="1743833" y="646811"/>
                  <a:pt x="1755239" y="637852"/>
                  <a:pt x="1764200" y="627263"/>
                </a:cubicBezTo>
                <a:cubicBezTo>
                  <a:pt x="1779679" y="609344"/>
                  <a:pt x="1792714" y="588982"/>
                  <a:pt x="1809822" y="571878"/>
                </a:cubicBezTo>
                <a:cubicBezTo>
                  <a:pt x="1831004" y="548258"/>
                  <a:pt x="1831818" y="543371"/>
                  <a:pt x="1808193" y="525452"/>
                </a:cubicBezTo>
                <a:close/>
                <a:moveTo>
                  <a:pt x="1773976" y="558032"/>
                </a:moveTo>
                <a:cubicBezTo>
                  <a:pt x="1757683" y="576765"/>
                  <a:pt x="1738945" y="593869"/>
                  <a:pt x="1721837" y="611788"/>
                </a:cubicBezTo>
                <a:cubicBezTo>
                  <a:pt x="1695767" y="639481"/>
                  <a:pt x="1670512" y="667988"/>
                  <a:pt x="1644442" y="695680"/>
                </a:cubicBezTo>
                <a:cubicBezTo>
                  <a:pt x="1633852" y="707083"/>
                  <a:pt x="1620817" y="716857"/>
                  <a:pt x="1606153" y="729074"/>
                </a:cubicBezTo>
                <a:cubicBezTo>
                  <a:pt x="1603708" y="711970"/>
                  <a:pt x="1601265" y="697309"/>
                  <a:pt x="1600450" y="682648"/>
                </a:cubicBezTo>
                <a:cubicBezTo>
                  <a:pt x="1599635" y="670431"/>
                  <a:pt x="1602894" y="658214"/>
                  <a:pt x="1602894" y="646811"/>
                </a:cubicBezTo>
                <a:cubicBezTo>
                  <a:pt x="1602079" y="631336"/>
                  <a:pt x="1584156" y="618304"/>
                  <a:pt x="1568677" y="622376"/>
                </a:cubicBezTo>
                <a:cubicBezTo>
                  <a:pt x="1550754" y="627263"/>
                  <a:pt x="1532832" y="632965"/>
                  <a:pt x="1514909" y="637037"/>
                </a:cubicBezTo>
                <a:cubicBezTo>
                  <a:pt x="1482321" y="644368"/>
                  <a:pt x="1449734" y="652513"/>
                  <a:pt x="1417147" y="658214"/>
                </a:cubicBezTo>
                <a:cubicBezTo>
                  <a:pt x="1388633" y="663101"/>
                  <a:pt x="1359305" y="663101"/>
                  <a:pt x="1330791" y="666359"/>
                </a:cubicBezTo>
                <a:cubicBezTo>
                  <a:pt x="1319386" y="667173"/>
                  <a:pt x="1307980" y="669617"/>
                  <a:pt x="1296575" y="671246"/>
                </a:cubicBezTo>
                <a:cubicBezTo>
                  <a:pt x="1262358" y="674504"/>
                  <a:pt x="1228142" y="680205"/>
                  <a:pt x="1193926" y="680205"/>
                </a:cubicBezTo>
                <a:cubicBezTo>
                  <a:pt x="1152377" y="680205"/>
                  <a:pt x="1110014" y="675318"/>
                  <a:pt x="1068465" y="672060"/>
                </a:cubicBezTo>
                <a:cubicBezTo>
                  <a:pt x="1023658" y="667988"/>
                  <a:pt x="979665" y="664730"/>
                  <a:pt x="934858" y="658214"/>
                </a:cubicBezTo>
                <a:cubicBezTo>
                  <a:pt x="903085" y="653327"/>
                  <a:pt x="871313" y="643553"/>
                  <a:pt x="839541" y="635408"/>
                </a:cubicBezTo>
                <a:cubicBezTo>
                  <a:pt x="805324" y="626449"/>
                  <a:pt x="771108" y="618304"/>
                  <a:pt x="737706" y="606901"/>
                </a:cubicBezTo>
                <a:cubicBezTo>
                  <a:pt x="702675" y="594684"/>
                  <a:pt x="668458" y="579209"/>
                  <a:pt x="634242" y="565362"/>
                </a:cubicBezTo>
                <a:cubicBezTo>
                  <a:pt x="617133" y="558846"/>
                  <a:pt x="598396" y="553959"/>
                  <a:pt x="583732" y="543371"/>
                </a:cubicBezTo>
                <a:cubicBezTo>
                  <a:pt x="563365" y="529525"/>
                  <a:pt x="538110" y="526267"/>
                  <a:pt x="519372" y="508348"/>
                </a:cubicBezTo>
                <a:cubicBezTo>
                  <a:pt x="505523" y="495316"/>
                  <a:pt x="483526" y="489615"/>
                  <a:pt x="466418" y="479026"/>
                </a:cubicBezTo>
                <a:cubicBezTo>
                  <a:pt x="443607" y="465180"/>
                  <a:pt x="420796" y="451334"/>
                  <a:pt x="398800" y="435858"/>
                </a:cubicBezTo>
                <a:cubicBezTo>
                  <a:pt x="374359" y="418754"/>
                  <a:pt x="349919" y="400835"/>
                  <a:pt x="327108" y="382102"/>
                </a:cubicBezTo>
                <a:cubicBezTo>
                  <a:pt x="310000" y="368256"/>
                  <a:pt x="293706" y="353595"/>
                  <a:pt x="277413" y="338120"/>
                </a:cubicBezTo>
                <a:cubicBezTo>
                  <a:pt x="272525" y="333233"/>
                  <a:pt x="270895" y="323459"/>
                  <a:pt x="268451" y="316128"/>
                </a:cubicBezTo>
                <a:cubicBezTo>
                  <a:pt x="270895" y="316128"/>
                  <a:pt x="272525" y="315314"/>
                  <a:pt x="274969" y="315314"/>
                </a:cubicBezTo>
                <a:cubicBezTo>
                  <a:pt x="296965" y="329160"/>
                  <a:pt x="318961" y="343821"/>
                  <a:pt x="341772" y="357667"/>
                </a:cubicBezTo>
                <a:cubicBezTo>
                  <a:pt x="362954" y="370699"/>
                  <a:pt x="384135" y="382917"/>
                  <a:pt x="406132" y="394319"/>
                </a:cubicBezTo>
                <a:cubicBezTo>
                  <a:pt x="428128" y="405722"/>
                  <a:pt x="450124" y="415496"/>
                  <a:pt x="472935" y="425270"/>
                </a:cubicBezTo>
                <a:cubicBezTo>
                  <a:pt x="512040" y="441560"/>
                  <a:pt x="551144" y="457035"/>
                  <a:pt x="590249" y="471696"/>
                </a:cubicBezTo>
                <a:cubicBezTo>
                  <a:pt x="631798" y="487171"/>
                  <a:pt x="674161" y="502647"/>
                  <a:pt x="716524" y="515678"/>
                </a:cubicBezTo>
                <a:cubicBezTo>
                  <a:pt x="749926" y="526267"/>
                  <a:pt x="784957" y="534412"/>
                  <a:pt x="819174" y="542556"/>
                </a:cubicBezTo>
                <a:cubicBezTo>
                  <a:pt x="847687" y="549887"/>
                  <a:pt x="876201" y="555588"/>
                  <a:pt x="904715" y="562919"/>
                </a:cubicBezTo>
                <a:cubicBezTo>
                  <a:pt x="938931" y="571878"/>
                  <a:pt x="973148" y="581652"/>
                  <a:pt x="1008179" y="588982"/>
                </a:cubicBezTo>
                <a:cubicBezTo>
                  <a:pt x="1031805" y="594684"/>
                  <a:pt x="1057059" y="597942"/>
                  <a:pt x="1081500" y="600385"/>
                </a:cubicBezTo>
                <a:cubicBezTo>
                  <a:pt x="1116531" y="604458"/>
                  <a:pt x="1151562" y="607716"/>
                  <a:pt x="1186593" y="611788"/>
                </a:cubicBezTo>
                <a:cubicBezTo>
                  <a:pt x="1202072" y="613417"/>
                  <a:pt x="1216736" y="617489"/>
                  <a:pt x="1231401" y="618304"/>
                </a:cubicBezTo>
                <a:cubicBezTo>
                  <a:pt x="1251768" y="619933"/>
                  <a:pt x="1272949" y="619933"/>
                  <a:pt x="1293316" y="619933"/>
                </a:cubicBezTo>
                <a:cubicBezTo>
                  <a:pt x="1320201" y="619118"/>
                  <a:pt x="1346270" y="618304"/>
                  <a:pt x="1372340" y="615861"/>
                </a:cubicBezTo>
                <a:cubicBezTo>
                  <a:pt x="1386190" y="615046"/>
                  <a:pt x="1400039" y="612603"/>
                  <a:pt x="1413074" y="609344"/>
                </a:cubicBezTo>
                <a:cubicBezTo>
                  <a:pt x="1438329" y="602829"/>
                  <a:pt x="1464398" y="596313"/>
                  <a:pt x="1488024" y="585724"/>
                </a:cubicBezTo>
                <a:cubicBezTo>
                  <a:pt x="1507577" y="576765"/>
                  <a:pt x="1523870" y="560475"/>
                  <a:pt x="1542608" y="549072"/>
                </a:cubicBezTo>
                <a:cubicBezTo>
                  <a:pt x="1549125" y="545000"/>
                  <a:pt x="1559716" y="545000"/>
                  <a:pt x="1567863" y="546629"/>
                </a:cubicBezTo>
                <a:cubicBezTo>
                  <a:pt x="1580898" y="548258"/>
                  <a:pt x="1589044" y="538484"/>
                  <a:pt x="1593118" y="519751"/>
                </a:cubicBezTo>
                <a:cubicBezTo>
                  <a:pt x="1600450" y="484728"/>
                  <a:pt x="1610226" y="449705"/>
                  <a:pt x="1619187" y="415496"/>
                </a:cubicBezTo>
                <a:cubicBezTo>
                  <a:pt x="1620002" y="413867"/>
                  <a:pt x="1622446" y="413053"/>
                  <a:pt x="1621631" y="413053"/>
                </a:cubicBezTo>
                <a:lnTo>
                  <a:pt x="1734057" y="505904"/>
                </a:lnTo>
                <a:cubicBezTo>
                  <a:pt x="1747092" y="517307"/>
                  <a:pt x="1760941" y="527081"/>
                  <a:pt x="1772347" y="539299"/>
                </a:cubicBezTo>
                <a:cubicBezTo>
                  <a:pt x="1775606" y="543371"/>
                  <a:pt x="1776420" y="554774"/>
                  <a:pt x="1773976" y="558032"/>
                </a:cubicBezTo>
                <a:close/>
              </a:path>
            </a:pathLst>
          </a:custGeom>
          <a:solidFill>
            <a:srgbClr val="80318E"/>
          </a:solidFill>
          <a:ln w="8132" cap="flat">
            <a:noFill/>
            <a:prstDash val="solid"/>
            <a:miter/>
          </a:ln>
        </p:spPr>
        <p:txBody>
          <a:bodyPr rtlCol="0" anchor="ctr"/>
          <a:lstStyle/>
          <a:p>
            <a:endParaRPr lang="en-US"/>
          </a:p>
        </p:txBody>
      </p:sp>
      <p:sp>
        <p:nvSpPr>
          <p:cNvPr id="52" name="Graphic 46">
            <a:extLst>
              <a:ext uri="{FF2B5EF4-FFF2-40B4-BE49-F238E27FC236}">
                <a16:creationId xmlns:a16="http://schemas.microsoft.com/office/drawing/2014/main" id="{36153D47-10B0-F743-A93A-020315D33C66}"/>
              </a:ext>
            </a:extLst>
          </p:cNvPr>
          <p:cNvSpPr/>
          <p:nvPr/>
        </p:nvSpPr>
        <p:spPr>
          <a:xfrm rot="17829970" flipH="1">
            <a:off x="10249500" y="3679082"/>
            <a:ext cx="1579525" cy="680365"/>
          </a:xfrm>
          <a:custGeom>
            <a:avLst/>
            <a:gdLst>
              <a:gd name="connsiteX0" fmla="*/ 1808193 w 1825811"/>
              <a:gd name="connsiteY0" fmla="*/ 525452 h 786450"/>
              <a:gd name="connsiteX1" fmla="*/ 1804119 w 1825811"/>
              <a:gd name="connsiteY1" fmla="*/ 520565 h 786450"/>
              <a:gd name="connsiteX2" fmla="*/ 1729169 w 1825811"/>
              <a:gd name="connsiteY2" fmla="*/ 447261 h 786450"/>
              <a:gd name="connsiteX3" fmla="*/ 1702285 w 1825811"/>
              <a:gd name="connsiteY3" fmla="*/ 425270 h 786450"/>
              <a:gd name="connsiteX4" fmla="*/ 1628964 w 1825811"/>
              <a:gd name="connsiteY4" fmla="*/ 367441 h 786450"/>
              <a:gd name="connsiteX5" fmla="*/ 1593932 w 1825811"/>
              <a:gd name="connsiteY5" fmla="*/ 373957 h 786450"/>
              <a:gd name="connsiteX6" fmla="*/ 1573565 w 1825811"/>
              <a:gd name="connsiteY6" fmla="*/ 423641 h 786450"/>
              <a:gd name="connsiteX7" fmla="*/ 1556457 w 1825811"/>
              <a:gd name="connsiteY7" fmla="*/ 510791 h 786450"/>
              <a:gd name="connsiteX8" fmla="*/ 1561345 w 1825811"/>
              <a:gd name="connsiteY8" fmla="*/ 512420 h 786450"/>
              <a:gd name="connsiteX9" fmla="*/ 1535276 w 1825811"/>
              <a:gd name="connsiteY9" fmla="*/ 527896 h 786450"/>
              <a:gd name="connsiteX10" fmla="*/ 1388633 w 1825811"/>
              <a:gd name="connsiteY10" fmla="*/ 575951 h 786450"/>
              <a:gd name="connsiteX11" fmla="*/ 1306351 w 1825811"/>
              <a:gd name="connsiteY11" fmla="*/ 587353 h 786450"/>
              <a:gd name="connsiteX12" fmla="*/ 1206960 w 1825811"/>
              <a:gd name="connsiteY12" fmla="*/ 587353 h 786450"/>
              <a:gd name="connsiteX13" fmla="*/ 1178447 w 1825811"/>
              <a:gd name="connsiteY13" fmla="*/ 585724 h 786450"/>
              <a:gd name="connsiteX14" fmla="*/ 1115716 w 1825811"/>
              <a:gd name="connsiteY14" fmla="*/ 572692 h 786450"/>
              <a:gd name="connsiteX15" fmla="*/ 1019584 w 1825811"/>
              <a:gd name="connsiteY15" fmla="*/ 557217 h 786450"/>
              <a:gd name="connsiteX16" fmla="*/ 934043 w 1825811"/>
              <a:gd name="connsiteY16" fmla="*/ 537669 h 786450"/>
              <a:gd name="connsiteX17" fmla="*/ 789030 w 1825811"/>
              <a:gd name="connsiteY17" fmla="*/ 501017 h 786450"/>
              <a:gd name="connsiteX18" fmla="*/ 650535 w 1825811"/>
              <a:gd name="connsiteY18" fmla="*/ 453777 h 786450"/>
              <a:gd name="connsiteX19" fmla="*/ 484341 w 1825811"/>
              <a:gd name="connsiteY19" fmla="*/ 390247 h 786450"/>
              <a:gd name="connsiteX20" fmla="*/ 386580 w 1825811"/>
              <a:gd name="connsiteY20" fmla="*/ 340563 h 786450"/>
              <a:gd name="connsiteX21" fmla="*/ 329552 w 1825811"/>
              <a:gd name="connsiteY21" fmla="*/ 305540 h 786450"/>
              <a:gd name="connsiteX22" fmla="*/ 271710 w 1825811"/>
              <a:gd name="connsiteY22" fmla="*/ 267259 h 786450"/>
              <a:gd name="connsiteX23" fmla="*/ 223644 w 1825811"/>
              <a:gd name="connsiteY23" fmla="*/ 233865 h 786450"/>
              <a:gd name="connsiteX24" fmla="*/ 195945 w 1825811"/>
              <a:gd name="connsiteY24" fmla="*/ 209430 h 786450"/>
              <a:gd name="connsiteX25" fmla="*/ 136473 w 1825811"/>
              <a:gd name="connsiteY25" fmla="*/ 158117 h 786450"/>
              <a:gd name="connsiteX26" fmla="*/ 107145 w 1825811"/>
              <a:gd name="connsiteY26" fmla="*/ 127981 h 786450"/>
              <a:gd name="connsiteX27" fmla="*/ 55820 w 1825811"/>
              <a:gd name="connsiteY27" fmla="*/ 64451 h 786450"/>
              <a:gd name="connsiteX28" fmla="*/ 28121 w 1825811"/>
              <a:gd name="connsiteY28" fmla="*/ 13138 h 786450"/>
              <a:gd name="connsiteX29" fmla="*/ 8569 w 1825811"/>
              <a:gd name="connsiteY29" fmla="*/ 107 h 786450"/>
              <a:gd name="connsiteX30" fmla="*/ 2866 w 1825811"/>
              <a:gd name="connsiteY30" fmla="*/ 4994 h 786450"/>
              <a:gd name="connsiteX31" fmla="*/ 9384 w 1825811"/>
              <a:gd name="connsiteY31" fmla="*/ 70967 h 786450"/>
              <a:gd name="connsiteX32" fmla="*/ 27306 w 1825811"/>
              <a:gd name="connsiteY32" fmla="*/ 88071 h 786450"/>
              <a:gd name="connsiteX33" fmla="*/ 93295 w 1825811"/>
              <a:gd name="connsiteY33" fmla="*/ 192326 h 786450"/>
              <a:gd name="connsiteX34" fmla="*/ 142991 w 1825811"/>
              <a:gd name="connsiteY34" fmla="*/ 266445 h 786450"/>
              <a:gd name="connsiteX35" fmla="*/ 145435 w 1825811"/>
              <a:gd name="connsiteY35" fmla="*/ 269703 h 786450"/>
              <a:gd name="connsiteX36" fmla="*/ 186169 w 1825811"/>
              <a:gd name="connsiteY36" fmla="*/ 310427 h 786450"/>
              <a:gd name="connsiteX37" fmla="*/ 216312 w 1825811"/>
              <a:gd name="connsiteY37" fmla="*/ 343821 h 786450"/>
              <a:gd name="connsiteX38" fmla="*/ 246455 w 1825811"/>
              <a:gd name="connsiteY38" fmla="*/ 377215 h 786450"/>
              <a:gd name="connsiteX39" fmla="*/ 303482 w 1825811"/>
              <a:gd name="connsiteY39" fmla="*/ 422012 h 786450"/>
              <a:gd name="connsiteX40" fmla="*/ 370286 w 1825811"/>
              <a:gd name="connsiteY40" fmla="*/ 475768 h 786450"/>
              <a:gd name="connsiteX41" fmla="*/ 455827 w 1825811"/>
              <a:gd name="connsiteY41" fmla="*/ 530339 h 786450"/>
              <a:gd name="connsiteX42" fmla="*/ 512855 w 1825811"/>
              <a:gd name="connsiteY42" fmla="*/ 565362 h 786450"/>
              <a:gd name="connsiteX43" fmla="*/ 632612 w 1825811"/>
              <a:gd name="connsiteY43" fmla="*/ 616675 h 786450"/>
              <a:gd name="connsiteX44" fmla="*/ 725486 w 1825811"/>
              <a:gd name="connsiteY44" fmla="*/ 651698 h 786450"/>
              <a:gd name="connsiteX45" fmla="*/ 881904 w 1825811"/>
              <a:gd name="connsiteY45" fmla="*/ 694866 h 786450"/>
              <a:gd name="connsiteX46" fmla="*/ 958484 w 1825811"/>
              <a:gd name="connsiteY46" fmla="*/ 711970 h 786450"/>
              <a:gd name="connsiteX47" fmla="*/ 1079056 w 1825811"/>
              <a:gd name="connsiteY47" fmla="*/ 723373 h 786450"/>
              <a:gd name="connsiteX48" fmla="*/ 1162968 w 1825811"/>
              <a:gd name="connsiteY48" fmla="*/ 725817 h 786450"/>
              <a:gd name="connsiteX49" fmla="*/ 1224068 w 1825811"/>
              <a:gd name="connsiteY49" fmla="*/ 722559 h 786450"/>
              <a:gd name="connsiteX50" fmla="*/ 1297389 w 1825811"/>
              <a:gd name="connsiteY50" fmla="*/ 720115 h 786450"/>
              <a:gd name="connsiteX51" fmla="*/ 1389448 w 1825811"/>
              <a:gd name="connsiteY51" fmla="*/ 703011 h 786450"/>
              <a:gd name="connsiteX52" fmla="*/ 1468472 w 1825811"/>
              <a:gd name="connsiteY52" fmla="*/ 685907 h 786450"/>
              <a:gd name="connsiteX53" fmla="*/ 1567048 w 1825811"/>
              <a:gd name="connsiteY53" fmla="*/ 654956 h 786450"/>
              <a:gd name="connsiteX54" fmla="*/ 1573565 w 1825811"/>
              <a:gd name="connsiteY54" fmla="*/ 667988 h 786450"/>
              <a:gd name="connsiteX55" fmla="*/ 1568677 w 1825811"/>
              <a:gd name="connsiteY55" fmla="*/ 760025 h 786450"/>
              <a:gd name="connsiteX56" fmla="*/ 1574380 w 1825811"/>
              <a:gd name="connsiteY56" fmla="*/ 783645 h 786450"/>
              <a:gd name="connsiteX57" fmla="*/ 1610226 w 1825811"/>
              <a:gd name="connsiteY57" fmla="*/ 776315 h 786450"/>
              <a:gd name="connsiteX58" fmla="*/ 1637925 w 1825811"/>
              <a:gd name="connsiteY58" fmla="*/ 751880 h 786450"/>
              <a:gd name="connsiteX59" fmla="*/ 1681103 w 1825811"/>
              <a:gd name="connsiteY59" fmla="*/ 716043 h 786450"/>
              <a:gd name="connsiteX60" fmla="*/ 1734057 w 1825811"/>
              <a:gd name="connsiteY60" fmla="*/ 657400 h 786450"/>
              <a:gd name="connsiteX61" fmla="*/ 1764200 w 1825811"/>
              <a:gd name="connsiteY61" fmla="*/ 627263 h 786450"/>
              <a:gd name="connsiteX62" fmla="*/ 1809822 w 1825811"/>
              <a:gd name="connsiteY62" fmla="*/ 571878 h 786450"/>
              <a:gd name="connsiteX63" fmla="*/ 1808193 w 1825811"/>
              <a:gd name="connsiteY63" fmla="*/ 525452 h 786450"/>
              <a:gd name="connsiteX64" fmla="*/ 1773976 w 1825811"/>
              <a:gd name="connsiteY64" fmla="*/ 558032 h 786450"/>
              <a:gd name="connsiteX65" fmla="*/ 1721837 w 1825811"/>
              <a:gd name="connsiteY65" fmla="*/ 611788 h 786450"/>
              <a:gd name="connsiteX66" fmla="*/ 1644442 w 1825811"/>
              <a:gd name="connsiteY66" fmla="*/ 695680 h 786450"/>
              <a:gd name="connsiteX67" fmla="*/ 1606153 w 1825811"/>
              <a:gd name="connsiteY67" fmla="*/ 729074 h 786450"/>
              <a:gd name="connsiteX68" fmla="*/ 1600450 w 1825811"/>
              <a:gd name="connsiteY68" fmla="*/ 682648 h 786450"/>
              <a:gd name="connsiteX69" fmla="*/ 1602894 w 1825811"/>
              <a:gd name="connsiteY69" fmla="*/ 646811 h 786450"/>
              <a:gd name="connsiteX70" fmla="*/ 1568677 w 1825811"/>
              <a:gd name="connsiteY70" fmla="*/ 622376 h 786450"/>
              <a:gd name="connsiteX71" fmla="*/ 1514909 w 1825811"/>
              <a:gd name="connsiteY71" fmla="*/ 637037 h 786450"/>
              <a:gd name="connsiteX72" fmla="*/ 1417147 w 1825811"/>
              <a:gd name="connsiteY72" fmla="*/ 658214 h 786450"/>
              <a:gd name="connsiteX73" fmla="*/ 1330791 w 1825811"/>
              <a:gd name="connsiteY73" fmla="*/ 666359 h 786450"/>
              <a:gd name="connsiteX74" fmla="*/ 1296575 w 1825811"/>
              <a:gd name="connsiteY74" fmla="*/ 671246 h 786450"/>
              <a:gd name="connsiteX75" fmla="*/ 1193926 w 1825811"/>
              <a:gd name="connsiteY75" fmla="*/ 680205 h 786450"/>
              <a:gd name="connsiteX76" fmla="*/ 1068465 w 1825811"/>
              <a:gd name="connsiteY76" fmla="*/ 672060 h 786450"/>
              <a:gd name="connsiteX77" fmla="*/ 934858 w 1825811"/>
              <a:gd name="connsiteY77" fmla="*/ 658214 h 786450"/>
              <a:gd name="connsiteX78" fmla="*/ 839541 w 1825811"/>
              <a:gd name="connsiteY78" fmla="*/ 635408 h 786450"/>
              <a:gd name="connsiteX79" fmla="*/ 737706 w 1825811"/>
              <a:gd name="connsiteY79" fmla="*/ 606901 h 786450"/>
              <a:gd name="connsiteX80" fmla="*/ 634242 w 1825811"/>
              <a:gd name="connsiteY80" fmla="*/ 565362 h 786450"/>
              <a:gd name="connsiteX81" fmla="*/ 583732 w 1825811"/>
              <a:gd name="connsiteY81" fmla="*/ 543371 h 786450"/>
              <a:gd name="connsiteX82" fmla="*/ 519372 w 1825811"/>
              <a:gd name="connsiteY82" fmla="*/ 508348 h 786450"/>
              <a:gd name="connsiteX83" fmla="*/ 466418 w 1825811"/>
              <a:gd name="connsiteY83" fmla="*/ 479026 h 786450"/>
              <a:gd name="connsiteX84" fmla="*/ 398800 w 1825811"/>
              <a:gd name="connsiteY84" fmla="*/ 435858 h 786450"/>
              <a:gd name="connsiteX85" fmla="*/ 327108 w 1825811"/>
              <a:gd name="connsiteY85" fmla="*/ 382102 h 786450"/>
              <a:gd name="connsiteX86" fmla="*/ 277413 w 1825811"/>
              <a:gd name="connsiteY86" fmla="*/ 338120 h 786450"/>
              <a:gd name="connsiteX87" fmla="*/ 268451 w 1825811"/>
              <a:gd name="connsiteY87" fmla="*/ 316128 h 786450"/>
              <a:gd name="connsiteX88" fmla="*/ 274969 w 1825811"/>
              <a:gd name="connsiteY88" fmla="*/ 315314 h 786450"/>
              <a:gd name="connsiteX89" fmla="*/ 341772 w 1825811"/>
              <a:gd name="connsiteY89" fmla="*/ 357667 h 786450"/>
              <a:gd name="connsiteX90" fmla="*/ 406132 w 1825811"/>
              <a:gd name="connsiteY90" fmla="*/ 394319 h 786450"/>
              <a:gd name="connsiteX91" fmla="*/ 472935 w 1825811"/>
              <a:gd name="connsiteY91" fmla="*/ 425270 h 786450"/>
              <a:gd name="connsiteX92" fmla="*/ 590249 w 1825811"/>
              <a:gd name="connsiteY92" fmla="*/ 471696 h 786450"/>
              <a:gd name="connsiteX93" fmla="*/ 716524 w 1825811"/>
              <a:gd name="connsiteY93" fmla="*/ 515678 h 786450"/>
              <a:gd name="connsiteX94" fmla="*/ 819174 w 1825811"/>
              <a:gd name="connsiteY94" fmla="*/ 542556 h 786450"/>
              <a:gd name="connsiteX95" fmla="*/ 904715 w 1825811"/>
              <a:gd name="connsiteY95" fmla="*/ 562919 h 786450"/>
              <a:gd name="connsiteX96" fmla="*/ 1008179 w 1825811"/>
              <a:gd name="connsiteY96" fmla="*/ 588982 h 786450"/>
              <a:gd name="connsiteX97" fmla="*/ 1081500 w 1825811"/>
              <a:gd name="connsiteY97" fmla="*/ 600385 h 786450"/>
              <a:gd name="connsiteX98" fmla="*/ 1186593 w 1825811"/>
              <a:gd name="connsiteY98" fmla="*/ 611788 h 786450"/>
              <a:gd name="connsiteX99" fmla="*/ 1231401 w 1825811"/>
              <a:gd name="connsiteY99" fmla="*/ 618304 h 786450"/>
              <a:gd name="connsiteX100" fmla="*/ 1293316 w 1825811"/>
              <a:gd name="connsiteY100" fmla="*/ 619933 h 786450"/>
              <a:gd name="connsiteX101" fmla="*/ 1372340 w 1825811"/>
              <a:gd name="connsiteY101" fmla="*/ 615861 h 786450"/>
              <a:gd name="connsiteX102" fmla="*/ 1413074 w 1825811"/>
              <a:gd name="connsiteY102" fmla="*/ 609344 h 786450"/>
              <a:gd name="connsiteX103" fmla="*/ 1488024 w 1825811"/>
              <a:gd name="connsiteY103" fmla="*/ 585724 h 786450"/>
              <a:gd name="connsiteX104" fmla="*/ 1542608 w 1825811"/>
              <a:gd name="connsiteY104" fmla="*/ 549072 h 786450"/>
              <a:gd name="connsiteX105" fmla="*/ 1567863 w 1825811"/>
              <a:gd name="connsiteY105" fmla="*/ 546629 h 786450"/>
              <a:gd name="connsiteX106" fmla="*/ 1593118 w 1825811"/>
              <a:gd name="connsiteY106" fmla="*/ 519751 h 786450"/>
              <a:gd name="connsiteX107" fmla="*/ 1619187 w 1825811"/>
              <a:gd name="connsiteY107" fmla="*/ 415496 h 786450"/>
              <a:gd name="connsiteX108" fmla="*/ 1621631 w 1825811"/>
              <a:gd name="connsiteY108" fmla="*/ 413053 h 786450"/>
              <a:gd name="connsiteX109" fmla="*/ 1734057 w 1825811"/>
              <a:gd name="connsiteY109" fmla="*/ 505904 h 786450"/>
              <a:gd name="connsiteX110" fmla="*/ 1772347 w 1825811"/>
              <a:gd name="connsiteY110" fmla="*/ 539299 h 786450"/>
              <a:gd name="connsiteX111" fmla="*/ 1773976 w 1825811"/>
              <a:gd name="connsiteY111" fmla="*/ 558032 h 7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825811" h="786450">
                <a:moveTo>
                  <a:pt x="1808193" y="525452"/>
                </a:moveTo>
                <a:cubicBezTo>
                  <a:pt x="1806563" y="524638"/>
                  <a:pt x="1805749" y="522194"/>
                  <a:pt x="1804119" y="520565"/>
                </a:cubicBezTo>
                <a:cubicBezTo>
                  <a:pt x="1778864" y="496130"/>
                  <a:pt x="1754424" y="471696"/>
                  <a:pt x="1729169" y="447261"/>
                </a:cubicBezTo>
                <a:cubicBezTo>
                  <a:pt x="1721022" y="439116"/>
                  <a:pt x="1711246" y="432600"/>
                  <a:pt x="1702285" y="425270"/>
                </a:cubicBezTo>
                <a:cubicBezTo>
                  <a:pt x="1677844" y="405722"/>
                  <a:pt x="1652589" y="387803"/>
                  <a:pt x="1628964" y="367441"/>
                </a:cubicBezTo>
                <a:cubicBezTo>
                  <a:pt x="1613485" y="353595"/>
                  <a:pt x="1602079" y="354409"/>
                  <a:pt x="1593932" y="373957"/>
                </a:cubicBezTo>
                <a:cubicBezTo>
                  <a:pt x="1587415" y="390247"/>
                  <a:pt x="1578453" y="406537"/>
                  <a:pt x="1573565" y="423641"/>
                </a:cubicBezTo>
                <a:cubicBezTo>
                  <a:pt x="1566233" y="452148"/>
                  <a:pt x="1562160" y="481470"/>
                  <a:pt x="1556457" y="510791"/>
                </a:cubicBezTo>
                <a:cubicBezTo>
                  <a:pt x="1558086" y="511606"/>
                  <a:pt x="1559716" y="511606"/>
                  <a:pt x="1561345" y="512420"/>
                </a:cubicBezTo>
                <a:cubicBezTo>
                  <a:pt x="1552384" y="517307"/>
                  <a:pt x="1544237" y="523009"/>
                  <a:pt x="1535276" y="527896"/>
                </a:cubicBezTo>
                <a:cubicBezTo>
                  <a:pt x="1488839" y="552330"/>
                  <a:pt x="1441588" y="571878"/>
                  <a:pt x="1388633" y="575951"/>
                </a:cubicBezTo>
                <a:cubicBezTo>
                  <a:pt x="1360934" y="577579"/>
                  <a:pt x="1334050" y="585724"/>
                  <a:pt x="1306351" y="587353"/>
                </a:cubicBezTo>
                <a:cubicBezTo>
                  <a:pt x="1272949" y="588982"/>
                  <a:pt x="1240362" y="587353"/>
                  <a:pt x="1206960" y="587353"/>
                </a:cubicBezTo>
                <a:cubicBezTo>
                  <a:pt x="1197184" y="587353"/>
                  <a:pt x="1188223" y="587353"/>
                  <a:pt x="1178447" y="585724"/>
                </a:cubicBezTo>
                <a:cubicBezTo>
                  <a:pt x="1157265" y="581652"/>
                  <a:pt x="1136898" y="575951"/>
                  <a:pt x="1115716" y="572692"/>
                </a:cubicBezTo>
                <a:cubicBezTo>
                  <a:pt x="1083944" y="566991"/>
                  <a:pt x="1051357" y="562919"/>
                  <a:pt x="1019584" y="557217"/>
                </a:cubicBezTo>
                <a:cubicBezTo>
                  <a:pt x="991071" y="551516"/>
                  <a:pt x="962557" y="544185"/>
                  <a:pt x="934043" y="537669"/>
                </a:cubicBezTo>
                <a:cubicBezTo>
                  <a:pt x="885977" y="525452"/>
                  <a:pt x="837096" y="514864"/>
                  <a:pt x="789030" y="501017"/>
                </a:cubicBezTo>
                <a:cubicBezTo>
                  <a:pt x="742594" y="487171"/>
                  <a:pt x="697787" y="465995"/>
                  <a:pt x="650535" y="453777"/>
                </a:cubicBezTo>
                <a:cubicBezTo>
                  <a:pt x="592693" y="438302"/>
                  <a:pt x="538924" y="412238"/>
                  <a:pt x="484341" y="390247"/>
                </a:cubicBezTo>
                <a:cubicBezTo>
                  <a:pt x="450939" y="376401"/>
                  <a:pt x="418352" y="358482"/>
                  <a:pt x="386580" y="340563"/>
                </a:cubicBezTo>
                <a:cubicBezTo>
                  <a:pt x="367027" y="329975"/>
                  <a:pt x="349104" y="315314"/>
                  <a:pt x="329552" y="305540"/>
                </a:cubicBezTo>
                <a:cubicBezTo>
                  <a:pt x="308370" y="294952"/>
                  <a:pt x="289633" y="282734"/>
                  <a:pt x="271710" y="267259"/>
                </a:cubicBezTo>
                <a:cubicBezTo>
                  <a:pt x="257046" y="254227"/>
                  <a:pt x="239123" y="245268"/>
                  <a:pt x="223644" y="233865"/>
                </a:cubicBezTo>
                <a:cubicBezTo>
                  <a:pt x="213868" y="226534"/>
                  <a:pt x="205721" y="216761"/>
                  <a:pt x="195945" y="209430"/>
                </a:cubicBezTo>
                <a:cubicBezTo>
                  <a:pt x="174763" y="193955"/>
                  <a:pt x="151952" y="180109"/>
                  <a:pt x="136473" y="158117"/>
                </a:cubicBezTo>
                <a:cubicBezTo>
                  <a:pt x="128327" y="146715"/>
                  <a:pt x="117736" y="136126"/>
                  <a:pt x="107145" y="127981"/>
                </a:cubicBezTo>
                <a:cubicBezTo>
                  <a:pt x="85149" y="110063"/>
                  <a:pt x="65596" y="92144"/>
                  <a:pt x="55820" y="64451"/>
                </a:cubicBezTo>
                <a:cubicBezTo>
                  <a:pt x="49303" y="46533"/>
                  <a:pt x="38712" y="29428"/>
                  <a:pt x="28121" y="13138"/>
                </a:cubicBezTo>
                <a:cubicBezTo>
                  <a:pt x="24048" y="6622"/>
                  <a:pt x="15086" y="3364"/>
                  <a:pt x="8569" y="107"/>
                </a:cubicBezTo>
                <a:cubicBezTo>
                  <a:pt x="7754" y="-708"/>
                  <a:pt x="2866" y="3364"/>
                  <a:pt x="2866" y="4994"/>
                </a:cubicBezTo>
                <a:cubicBezTo>
                  <a:pt x="2052" y="27799"/>
                  <a:pt x="-6095" y="50605"/>
                  <a:pt x="9384" y="70967"/>
                </a:cubicBezTo>
                <a:cubicBezTo>
                  <a:pt x="14272" y="77483"/>
                  <a:pt x="23233" y="80741"/>
                  <a:pt x="27306" y="88071"/>
                </a:cubicBezTo>
                <a:cubicBezTo>
                  <a:pt x="50117" y="122280"/>
                  <a:pt x="71299" y="157303"/>
                  <a:pt x="93295" y="192326"/>
                </a:cubicBezTo>
                <a:cubicBezTo>
                  <a:pt x="109589" y="217575"/>
                  <a:pt x="126697" y="242010"/>
                  <a:pt x="142991" y="266445"/>
                </a:cubicBezTo>
                <a:cubicBezTo>
                  <a:pt x="143805" y="267259"/>
                  <a:pt x="144620" y="268888"/>
                  <a:pt x="145435" y="269703"/>
                </a:cubicBezTo>
                <a:cubicBezTo>
                  <a:pt x="159284" y="283549"/>
                  <a:pt x="173134" y="296581"/>
                  <a:pt x="186169" y="310427"/>
                </a:cubicBezTo>
                <a:cubicBezTo>
                  <a:pt x="196760" y="321015"/>
                  <a:pt x="206536" y="332418"/>
                  <a:pt x="216312" y="343821"/>
                </a:cubicBezTo>
                <a:cubicBezTo>
                  <a:pt x="226088" y="355224"/>
                  <a:pt x="235049" y="367441"/>
                  <a:pt x="246455" y="377215"/>
                </a:cubicBezTo>
                <a:cubicBezTo>
                  <a:pt x="264378" y="392690"/>
                  <a:pt x="284745" y="406537"/>
                  <a:pt x="303482" y="422012"/>
                </a:cubicBezTo>
                <a:cubicBezTo>
                  <a:pt x="326293" y="439931"/>
                  <a:pt x="347475" y="459478"/>
                  <a:pt x="370286" y="475768"/>
                </a:cubicBezTo>
                <a:cubicBezTo>
                  <a:pt x="397985" y="495316"/>
                  <a:pt x="427313" y="512420"/>
                  <a:pt x="455827" y="530339"/>
                </a:cubicBezTo>
                <a:cubicBezTo>
                  <a:pt x="474565" y="542556"/>
                  <a:pt x="493302" y="556403"/>
                  <a:pt x="512855" y="565362"/>
                </a:cubicBezTo>
                <a:cubicBezTo>
                  <a:pt x="551959" y="584095"/>
                  <a:pt x="592693" y="600385"/>
                  <a:pt x="632612" y="616675"/>
                </a:cubicBezTo>
                <a:cubicBezTo>
                  <a:pt x="663570" y="628892"/>
                  <a:pt x="693713" y="641924"/>
                  <a:pt x="725486" y="651698"/>
                </a:cubicBezTo>
                <a:cubicBezTo>
                  <a:pt x="776810" y="667988"/>
                  <a:pt x="828135" y="685907"/>
                  <a:pt x="881904" y="694866"/>
                </a:cubicBezTo>
                <a:cubicBezTo>
                  <a:pt x="907973" y="698938"/>
                  <a:pt x="933229" y="707898"/>
                  <a:pt x="958484" y="711970"/>
                </a:cubicBezTo>
                <a:cubicBezTo>
                  <a:pt x="998403" y="717672"/>
                  <a:pt x="1039137" y="720115"/>
                  <a:pt x="1079056" y="723373"/>
                </a:cubicBezTo>
                <a:cubicBezTo>
                  <a:pt x="1106755" y="725002"/>
                  <a:pt x="1135269" y="725817"/>
                  <a:pt x="1162968" y="725817"/>
                </a:cubicBezTo>
                <a:cubicBezTo>
                  <a:pt x="1183335" y="725817"/>
                  <a:pt x="1203701" y="723373"/>
                  <a:pt x="1224068" y="722559"/>
                </a:cubicBezTo>
                <a:cubicBezTo>
                  <a:pt x="1248509" y="721744"/>
                  <a:pt x="1273764" y="722559"/>
                  <a:pt x="1297389" y="720115"/>
                </a:cubicBezTo>
                <a:cubicBezTo>
                  <a:pt x="1328347" y="716043"/>
                  <a:pt x="1359305" y="708712"/>
                  <a:pt x="1389448" y="703011"/>
                </a:cubicBezTo>
                <a:cubicBezTo>
                  <a:pt x="1415518" y="697309"/>
                  <a:pt x="1442402" y="693237"/>
                  <a:pt x="1468472" y="685907"/>
                </a:cubicBezTo>
                <a:cubicBezTo>
                  <a:pt x="1501059" y="676947"/>
                  <a:pt x="1533646" y="665544"/>
                  <a:pt x="1567048" y="654956"/>
                </a:cubicBezTo>
                <a:cubicBezTo>
                  <a:pt x="1569492" y="659028"/>
                  <a:pt x="1573565" y="663915"/>
                  <a:pt x="1573565" y="667988"/>
                </a:cubicBezTo>
                <a:cubicBezTo>
                  <a:pt x="1572751" y="698938"/>
                  <a:pt x="1572751" y="729889"/>
                  <a:pt x="1568677" y="760025"/>
                </a:cubicBezTo>
                <a:cubicBezTo>
                  <a:pt x="1567048" y="770613"/>
                  <a:pt x="1562975" y="778758"/>
                  <a:pt x="1574380" y="783645"/>
                </a:cubicBezTo>
                <a:cubicBezTo>
                  <a:pt x="1587415" y="789347"/>
                  <a:pt x="1599635" y="786089"/>
                  <a:pt x="1610226" y="776315"/>
                </a:cubicBezTo>
                <a:cubicBezTo>
                  <a:pt x="1619187" y="768170"/>
                  <a:pt x="1628149" y="760025"/>
                  <a:pt x="1637925" y="751880"/>
                </a:cubicBezTo>
                <a:cubicBezTo>
                  <a:pt x="1652589" y="739663"/>
                  <a:pt x="1668068" y="729889"/>
                  <a:pt x="1681103" y="716043"/>
                </a:cubicBezTo>
                <a:cubicBezTo>
                  <a:pt x="1699841" y="697309"/>
                  <a:pt x="1716134" y="676133"/>
                  <a:pt x="1734057" y="657400"/>
                </a:cubicBezTo>
                <a:cubicBezTo>
                  <a:pt x="1743833" y="646811"/>
                  <a:pt x="1755239" y="637852"/>
                  <a:pt x="1764200" y="627263"/>
                </a:cubicBezTo>
                <a:cubicBezTo>
                  <a:pt x="1779679" y="609344"/>
                  <a:pt x="1792714" y="588982"/>
                  <a:pt x="1809822" y="571878"/>
                </a:cubicBezTo>
                <a:cubicBezTo>
                  <a:pt x="1831004" y="548258"/>
                  <a:pt x="1831818" y="543371"/>
                  <a:pt x="1808193" y="525452"/>
                </a:cubicBezTo>
                <a:close/>
                <a:moveTo>
                  <a:pt x="1773976" y="558032"/>
                </a:moveTo>
                <a:cubicBezTo>
                  <a:pt x="1757683" y="576765"/>
                  <a:pt x="1738945" y="593869"/>
                  <a:pt x="1721837" y="611788"/>
                </a:cubicBezTo>
                <a:cubicBezTo>
                  <a:pt x="1695767" y="639481"/>
                  <a:pt x="1670512" y="667988"/>
                  <a:pt x="1644442" y="695680"/>
                </a:cubicBezTo>
                <a:cubicBezTo>
                  <a:pt x="1633852" y="707083"/>
                  <a:pt x="1620817" y="716857"/>
                  <a:pt x="1606153" y="729074"/>
                </a:cubicBezTo>
                <a:cubicBezTo>
                  <a:pt x="1603708" y="711970"/>
                  <a:pt x="1601265" y="697309"/>
                  <a:pt x="1600450" y="682648"/>
                </a:cubicBezTo>
                <a:cubicBezTo>
                  <a:pt x="1599635" y="670431"/>
                  <a:pt x="1602894" y="658214"/>
                  <a:pt x="1602894" y="646811"/>
                </a:cubicBezTo>
                <a:cubicBezTo>
                  <a:pt x="1602079" y="631336"/>
                  <a:pt x="1584156" y="618304"/>
                  <a:pt x="1568677" y="622376"/>
                </a:cubicBezTo>
                <a:cubicBezTo>
                  <a:pt x="1550754" y="627263"/>
                  <a:pt x="1532832" y="632965"/>
                  <a:pt x="1514909" y="637037"/>
                </a:cubicBezTo>
                <a:cubicBezTo>
                  <a:pt x="1482321" y="644368"/>
                  <a:pt x="1449734" y="652513"/>
                  <a:pt x="1417147" y="658214"/>
                </a:cubicBezTo>
                <a:cubicBezTo>
                  <a:pt x="1388633" y="663101"/>
                  <a:pt x="1359305" y="663101"/>
                  <a:pt x="1330791" y="666359"/>
                </a:cubicBezTo>
                <a:cubicBezTo>
                  <a:pt x="1319386" y="667173"/>
                  <a:pt x="1307980" y="669617"/>
                  <a:pt x="1296575" y="671246"/>
                </a:cubicBezTo>
                <a:cubicBezTo>
                  <a:pt x="1262358" y="674504"/>
                  <a:pt x="1228142" y="680205"/>
                  <a:pt x="1193926" y="680205"/>
                </a:cubicBezTo>
                <a:cubicBezTo>
                  <a:pt x="1152377" y="680205"/>
                  <a:pt x="1110014" y="675318"/>
                  <a:pt x="1068465" y="672060"/>
                </a:cubicBezTo>
                <a:cubicBezTo>
                  <a:pt x="1023658" y="667988"/>
                  <a:pt x="979665" y="664730"/>
                  <a:pt x="934858" y="658214"/>
                </a:cubicBezTo>
                <a:cubicBezTo>
                  <a:pt x="903085" y="653327"/>
                  <a:pt x="871313" y="643553"/>
                  <a:pt x="839541" y="635408"/>
                </a:cubicBezTo>
                <a:cubicBezTo>
                  <a:pt x="805324" y="626449"/>
                  <a:pt x="771108" y="618304"/>
                  <a:pt x="737706" y="606901"/>
                </a:cubicBezTo>
                <a:cubicBezTo>
                  <a:pt x="702675" y="594684"/>
                  <a:pt x="668458" y="579209"/>
                  <a:pt x="634242" y="565362"/>
                </a:cubicBezTo>
                <a:cubicBezTo>
                  <a:pt x="617133" y="558846"/>
                  <a:pt x="598396" y="553959"/>
                  <a:pt x="583732" y="543371"/>
                </a:cubicBezTo>
                <a:cubicBezTo>
                  <a:pt x="563365" y="529525"/>
                  <a:pt x="538110" y="526267"/>
                  <a:pt x="519372" y="508348"/>
                </a:cubicBezTo>
                <a:cubicBezTo>
                  <a:pt x="505523" y="495316"/>
                  <a:pt x="483526" y="489615"/>
                  <a:pt x="466418" y="479026"/>
                </a:cubicBezTo>
                <a:cubicBezTo>
                  <a:pt x="443607" y="465180"/>
                  <a:pt x="420796" y="451334"/>
                  <a:pt x="398800" y="435858"/>
                </a:cubicBezTo>
                <a:cubicBezTo>
                  <a:pt x="374359" y="418754"/>
                  <a:pt x="349919" y="400835"/>
                  <a:pt x="327108" y="382102"/>
                </a:cubicBezTo>
                <a:cubicBezTo>
                  <a:pt x="310000" y="368256"/>
                  <a:pt x="293706" y="353595"/>
                  <a:pt x="277413" y="338120"/>
                </a:cubicBezTo>
                <a:cubicBezTo>
                  <a:pt x="272525" y="333233"/>
                  <a:pt x="270895" y="323459"/>
                  <a:pt x="268451" y="316128"/>
                </a:cubicBezTo>
                <a:cubicBezTo>
                  <a:pt x="270895" y="316128"/>
                  <a:pt x="272525" y="315314"/>
                  <a:pt x="274969" y="315314"/>
                </a:cubicBezTo>
                <a:cubicBezTo>
                  <a:pt x="296965" y="329160"/>
                  <a:pt x="318961" y="343821"/>
                  <a:pt x="341772" y="357667"/>
                </a:cubicBezTo>
                <a:cubicBezTo>
                  <a:pt x="362954" y="370699"/>
                  <a:pt x="384135" y="382917"/>
                  <a:pt x="406132" y="394319"/>
                </a:cubicBezTo>
                <a:cubicBezTo>
                  <a:pt x="428128" y="405722"/>
                  <a:pt x="450124" y="415496"/>
                  <a:pt x="472935" y="425270"/>
                </a:cubicBezTo>
                <a:cubicBezTo>
                  <a:pt x="512040" y="441560"/>
                  <a:pt x="551144" y="457035"/>
                  <a:pt x="590249" y="471696"/>
                </a:cubicBezTo>
                <a:cubicBezTo>
                  <a:pt x="631798" y="487171"/>
                  <a:pt x="674161" y="502647"/>
                  <a:pt x="716524" y="515678"/>
                </a:cubicBezTo>
                <a:cubicBezTo>
                  <a:pt x="749926" y="526267"/>
                  <a:pt x="784957" y="534412"/>
                  <a:pt x="819174" y="542556"/>
                </a:cubicBezTo>
                <a:cubicBezTo>
                  <a:pt x="847687" y="549887"/>
                  <a:pt x="876201" y="555588"/>
                  <a:pt x="904715" y="562919"/>
                </a:cubicBezTo>
                <a:cubicBezTo>
                  <a:pt x="938931" y="571878"/>
                  <a:pt x="973148" y="581652"/>
                  <a:pt x="1008179" y="588982"/>
                </a:cubicBezTo>
                <a:cubicBezTo>
                  <a:pt x="1031805" y="594684"/>
                  <a:pt x="1057059" y="597942"/>
                  <a:pt x="1081500" y="600385"/>
                </a:cubicBezTo>
                <a:cubicBezTo>
                  <a:pt x="1116531" y="604458"/>
                  <a:pt x="1151562" y="607716"/>
                  <a:pt x="1186593" y="611788"/>
                </a:cubicBezTo>
                <a:cubicBezTo>
                  <a:pt x="1202072" y="613417"/>
                  <a:pt x="1216736" y="617489"/>
                  <a:pt x="1231401" y="618304"/>
                </a:cubicBezTo>
                <a:cubicBezTo>
                  <a:pt x="1251768" y="619933"/>
                  <a:pt x="1272949" y="619933"/>
                  <a:pt x="1293316" y="619933"/>
                </a:cubicBezTo>
                <a:cubicBezTo>
                  <a:pt x="1320201" y="619118"/>
                  <a:pt x="1346270" y="618304"/>
                  <a:pt x="1372340" y="615861"/>
                </a:cubicBezTo>
                <a:cubicBezTo>
                  <a:pt x="1386190" y="615046"/>
                  <a:pt x="1400039" y="612603"/>
                  <a:pt x="1413074" y="609344"/>
                </a:cubicBezTo>
                <a:cubicBezTo>
                  <a:pt x="1438329" y="602829"/>
                  <a:pt x="1464398" y="596313"/>
                  <a:pt x="1488024" y="585724"/>
                </a:cubicBezTo>
                <a:cubicBezTo>
                  <a:pt x="1507577" y="576765"/>
                  <a:pt x="1523870" y="560475"/>
                  <a:pt x="1542608" y="549072"/>
                </a:cubicBezTo>
                <a:cubicBezTo>
                  <a:pt x="1549125" y="545000"/>
                  <a:pt x="1559716" y="545000"/>
                  <a:pt x="1567863" y="546629"/>
                </a:cubicBezTo>
                <a:cubicBezTo>
                  <a:pt x="1580898" y="548258"/>
                  <a:pt x="1589044" y="538484"/>
                  <a:pt x="1593118" y="519751"/>
                </a:cubicBezTo>
                <a:cubicBezTo>
                  <a:pt x="1600450" y="484728"/>
                  <a:pt x="1610226" y="449705"/>
                  <a:pt x="1619187" y="415496"/>
                </a:cubicBezTo>
                <a:cubicBezTo>
                  <a:pt x="1620002" y="413867"/>
                  <a:pt x="1622446" y="413053"/>
                  <a:pt x="1621631" y="413053"/>
                </a:cubicBezTo>
                <a:lnTo>
                  <a:pt x="1734057" y="505904"/>
                </a:lnTo>
                <a:cubicBezTo>
                  <a:pt x="1747092" y="517307"/>
                  <a:pt x="1760941" y="527081"/>
                  <a:pt x="1772347" y="539299"/>
                </a:cubicBezTo>
                <a:cubicBezTo>
                  <a:pt x="1775606" y="543371"/>
                  <a:pt x="1776420" y="554774"/>
                  <a:pt x="1773976" y="558032"/>
                </a:cubicBezTo>
                <a:close/>
              </a:path>
            </a:pathLst>
          </a:custGeom>
          <a:solidFill>
            <a:srgbClr val="80318E"/>
          </a:solidFill>
          <a:ln w="8132" cap="flat">
            <a:noFill/>
            <a:prstDash val="solid"/>
            <a:miter/>
          </a:ln>
        </p:spPr>
        <p:txBody>
          <a:bodyPr rtlCol="0" anchor="ctr"/>
          <a:lstStyle/>
          <a:p>
            <a:endParaRPr lang="en-US"/>
          </a:p>
        </p:txBody>
      </p:sp>
      <p:cxnSp>
        <p:nvCxnSpPr>
          <p:cNvPr id="54" name="Straight Connector 53">
            <a:extLst>
              <a:ext uri="{FF2B5EF4-FFF2-40B4-BE49-F238E27FC236}">
                <a16:creationId xmlns:a16="http://schemas.microsoft.com/office/drawing/2014/main" id="{96893F14-A79D-EB4B-9B37-0A1A09B65763}"/>
              </a:ext>
            </a:extLst>
          </p:cNvPr>
          <p:cNvCxnSpPr>
            <a:cxnSpLocks/>
          </p:cNvCxnSpPr>
          <p:nvPr/>
        </p:nvCxnSpPr>
        <p:spPr>
          <a:xfrm>
            <a:off x="6540500" y="56909"/>
            <a:ext cx="0" cy="1548823"/>
          </a:xfrm>
          <a:prstGeom prst="line">
            <a:avLst/>
          </a:prstGeom>
          <a:ln w="28575">
            <a:solidFill>
              <a:srgbClr val="93C23D"/>
            </a:solidFill>
          </a:ln>
        </p:spPr>
        <p:style>
          <a:lnRef idx="1">
            <a:schemeClr val="accent1"/>
          </a:lnRef>
          <a:fillRef idx="0">
            <a:schemeClr val="accent1"/>
          </a:fillRef>
          <a:effectRef idx="0">
            <a:schemeClr val="accent1"/>
          </a:effectRef>
          <a:fontRef idx="minor">
            <a:schemeClr val="tx1"/>
          </a:fontRef>
        </p:style>
      </p:cxnSp>
      <p:grpSp>
        <p:nvGrpSpPr>
          <p:cNvPr id="26" name="Graphic 9">
            <a:extLst>
              <a:ext uri="{FF2B5EF4-FFF2-40B4-BE49-F238E27FC236}">
                <a16:creationId xmlns:a16="http://schemas.microsoft.com/office/drawing/2014/main" id="{8EA599D8-4DAE-BA41-9C89-117D46BE989E}"/>
              </a:ext>
            </a:extLst>
          </p:cNvPr>
          <p:cNvGrpSpPr/>
          <p:nvPr/>
        </p:nvGrpSpPr>
        <p:grpSpPr>
          <a:xfrm>
            <a:off x="2153055" y="2286692"/>
            <a:ext cx="956839" cy="1159351"/>
            <a:chOff x="6408428" y="2808131"/>
            <a:chExt cx="956839" cy="1159351"/>
          </a:xfrm>
          <a:solidFill>
            <a:srgbClr val="93C23D"/>
          </a:solidFill>
        </p:grpSpPr>
        <p:sp>
          <p:nvSpPr>
            <p:cNvPr id="27" name="Freeform 26">
              <a:extLst>
                <a:ext uri="{FF2B5EF4-FFF2-40B4-BE49-F238E27FC236}">
                  <a16:creationId xmlns:a16="http://schemas.microsoft.com/office/drawing/2014/main" id="{6612117E-ABC1-1543-B6B1-21D9235DC9DF}"/>
                </a:ext>
              </a:extLst>
            </p:cNvPr>
            <p:cNvSpPr/>
            <p:nvPr/>
          </p:nvSpPr>
          <p:spPr>
            <a:xfrm>
              <a:off x="6408428" y="3278616"/>
              <a:ext cx="956839" cy="688866"/>
            </a:xfrm>
            <a:custGeom>
              <a:avLst/>
              <a:gdLst>
                <a:gd name="connsiteX0" fmla="*/ 190227 w 956839"/>
                <a:gd name="connsiteY0" fmla="*/ 94999 h 688866"/>
                <a:gd name="connsiteX1" fmla="*/ 318947 w 956839"/>
                <a:gd name="connsiteY1" fmla="*/ 180520 h 688866"/>
                <a:gd name="connsiteX2" fmla="*/ 468032 w 956839"/>
                <a:gd name="connsiteY2" fmla="*/ 279888 h 688866"/>
                <a:gd name="connsiteX3" fmla="*/ 487585 w 956839"/>
                <a:gd name="connsiteY3" fmla="*/ 281517 h 688866"/>
                <a:gd name="connsiteX4" fmla="*/ 761317 w 956839"/>
                <a:gd name="connsiteY4" fmla="*/ 98257 h 688866"/>
                <a:gd name="connsiteX5" fmla="*/ 767019 w 956839"/>
                <a:gd name="connsiteY5" fmla="*/ 94184 h 688866"/>
                <a:gd name="connsiteX6" fmla="*/ 723027 w 956839"/>
                <a:gd name="connsiteY6" fmla="*/ 64862 h 688866"/>
                <a:gd name="connsiteX7" fmla="*/ 670888 w 956839"/>
                <a:gd name="connsiteY7" fmla="*/ 30654 h 688866"/>
                <a:gd name="connsiteX8" fmla="*/ 664370 w 956839"/>
                <a:gd name="connsiteY8" fmla="*/ 7848 h 688866"/>
                <a:gd name="connsiteX9" fmla="*/ 687996 w 956839"/>
                <a:gd name="connsiteY9" fmla="*/ 4590 h 688866"/>
                <a:gd name="connsiteX10" fmla="*/ 753170 w 956839"/>
                <a:gd name="connsiteY10" fmla="*/ 47758 h 688866"/>
                <a:gd name="connsiteX11" fmla="*/ 942175 w 956839"/>
                <a:gd name="connsiteY11" fmla="*/ 174004 h 688866"/>
                <a:gd name="connsiteX12" fmla="*/ 942175 w 956839"/>
                <a:gd name="connsiteY12" fmla="*/ 209841 h 688866"/>
                <a:gd name="connsiteX13" fmla="*/ 822417 w 956839"/>
                <a:gd name="connsiteY13" fmla="*/ 289662 h 688866"/>
                <a:gd name="connsiteX14" fmla="*/ 810197 w 956839"/>
                <a:gd name="connsiteY14" fmla="*/ 313282 h 688866"/>
                <a:gd name="connsiteX15" fmla="*/ 811012 w 956839"/>
                <a:gd name="connsiteY15" fmla="*/ 454188 h 688866"/>
                <a:gd name="connsiteX16" fmla="*/ 797163 w 956839"/>
                <a:gd name="connsiteY16" fmla="*/ 481881 h 688866"/>
                <a:gd name="connsiteX17" fmla="*/ 494917 w 956839"/>
                <a:gd name="connsiteY17" fmla="*/ 683060 h 688866"/>
                <a:gd name="connsiteX18" fmla="*/ 463145 w 956839"/>
                <a:gd name="connsiteY18" fmla="*/ 683060 h 688866"/>
                <a:gd name="connsiteX19" fmla="*/ 160899 w 956839"/>
                <a:gd name="connsiteY19" fmla="*/ 481881 h 688866"/>
                <a:gd name="connsiteX20" fmla="*/ 146235 w 956839"/>
                <a:gd name="connsiteY20" fmla="*/ 454188 h 688866"/>
                <a:gd name="connsiteX21" fmla="*/ 147049 w 956839"/>
                <a:gd name="connsiteY21" fmla="*/ 314911 h 688866"/>
                <a:gd name="connsiteX22" fmla="*/ 132385 w 956839"/>
                <a:gd name="connsiteY22" fmla="*/ 288032 h 688866"/>
                <a:gd name="connsiteX23" fmla="*/ 13442 w 956839"/>
                <a:gd name="connsiteY23" fmla="*/ 209027 h 688866"/>
                <a:gd name="connsiteX24" fmla="*/ 13442 w 956839"/>
                <a:gd name="connsiteY24" fmla="*/ 174818 h 688866"/>
                <a:gd name="connsiteX25" fmla="*/ 265178 w 956839"/>
                <a:gd name="connsiteY25" fmla="*/ 7034 h 688866"/>
                <a:gd name="connsiteX26" fmla="*/ 292877 w 956839"/>
                <a:gd name="connsiteY26" fmla="*/ 7848 h 688866"/>
                <a:gd name="connsiteX27" fmla="*/ 282286 w 956839"/>
                <a:gd name="connsiteY27" fmla="*/ 33097 h 688866"/>
                <a:gd name="connsiteX28" fmla="*/ 208150 w 956839"/>
                <a:gd name="connsiteY28" fmla="*/ 82781 h 688866"/>
                <a:gd name="connsiteX29" fmla="*/ 190227 w 956839"/>
                <a:gd name="connsiteY29" fmla="*/ 94999 h 688866"/>
                <a:gd name="connsiteX30" fmla="*/ 178007 w 956839"/>
                <a:gd name="connsiteY30" fmla="*/ 318983 h 688866"/>
                <a:gd name="connsiteX31" fmla="*/ 178007 w 956839"/>
                <a:gd name="connsiteY31" fmla="*/ 439528 h 688866"/>
                <a:gd name="connsiteX32" fmla="*/ 191857 w 956839"/>
                <a:gd name="connsiteY32" fmla="*/ 465591 h 688866"/>
                <a:gd name="connsiteX33" fmla="*/ 448480 w 956839"/>
                <a:gd name="connsiteY33" fmla="*/ 636634 h 688866"/>
                <a:gd name="connsiteX34" fmla="*/ 462330 w 956839"/>
                <a:gd name="connsiteY34" fmla="*/ 644779 h 688866"/>
                <a:gd name="connsiteX35" fmla="*/ 462330 w 956839"/>
                <a:gd name="connsiteY35" fmla="*/ 336087 h 688866"/>
                <a:gd name="connsiteX36" fmla="*/ 353163 w 956839"/>
                <a:gd name="connsiteY36" fmla="*/ 409391 h 688866"/>
                <a:gd name="connsiteX37" fmla="*/ 313244 w 956839"/>
                <a:gd name="connsiteY37" fmla="*/ 409391 h 688866"/>
                <a:gd name="connsiteX38" fmla="*/ 178007 w 956839"/>
                <a:gd name="connsiteY38" fmla="*/ 318983 h 688866"/>
                <a:gd name="connsiteX39" fmla="*/ 780054 w 956839"/>
                <a:gd name="connsiteY39" fmla="*/ 319797 h 688866"/>
                <a:gd name="connsiteX40" fmla="*/ 762131 w 956839"/>
                <a:gd name="connsiteY40" fmla="*/ 331201 h 688866"/>
                <a:gd name="connsiteX41" fmla="*/ 645632 w 956839"/>
                <a:gd name="connsiteY41" fmla="*/ 409391 h 688866"/>
                <a:gd name="connsiteX42" fmla="*/ 605713 w 956839"/>
                <a:gd name="connsiteY42" fmla="*/ 409391 h 688866"/>
                <a:gd name="connsiteX43" fmla="*/ 540539 w 956839"/>
                <a:gd name="connsiteY43" fmla="*/ 365409 h 688866"/>
                <a:gd name="connsiteX44" fmla="*/ 495732 w 956839"/>
                <a:gd name="connsiteY44" fmla="*/ 336087 h 688866"/>
                <a:gd name="connsiteX45" fmla="*/ 495732 w 956839"/>
                <a:gd name="connsiteY45" fmla="*/ 643150 h 688866"/>
                <a:gd name="connsiteX46" fmla="*/ 498990 w 956839"/>
                <a:gd name="connsiteY46" fmla="*/ 642335 h 688866"/>
                <a:gd name="connsiteX47" fmla="*/ 772722 w 956839"/>
                <a:gd name="connsiteY47" fmla="*/ 459890 h 688866"/>
                <a:gd name="connsiteX48" fmla="*/ 780054 w 956839"/>
                <a:gd name="connsiteY48" fmla="*/ 448487 h 688866"/>
                <a:gd name="connsiteX49" fmla="*/ 780054 w 956839"/>
                <a:gd name="connsiteY49" fmla="*/ 319797 h 688866"/>
                <a:gd name="connsiteX50" fmla="*/ 507137 w 956839"/>
                <a:gd name="connsiteY50" fmla="*/ 305951 h 688866"/>
                <a:gd name="connsiteX51" fmla="*/ 613045 w 956839"/>
                <a:gd name="connsiteY51" fmla="*/ 376812 h 688866"/>
                <a:gd name="connsiteX52" fmla="*/ 638300 w 956839"/>
                <a:gd name="connsiteY52" fmla="*/ 376812 h 688866"/>
                <a:gd name="connsiteX53" fmla="*/ 901441 w 956839"/>
                <a:gd name="connsiteY53" fmla="*/ 200882 h 688866"/>
                <a:gd name="connsiteX54" fmla="*/ 913661 w 956839"/>
                <a:gd name="connsiteY54" fmla="*/ 191108 h 688866"/>
                <a:gd name="connsiteX55" fmla="*/ 808568 w 956839"/>
                <a:gd name="connsiteY55" fmla="*/ 121062 h 688866"/>
                <a:gd name="connsiteX56" fmla="*/ 783313 w 956839"/>
                <a:gd name="connsiteY56" fmla="*/ 121062 h 688866"/>
                <a:gd name="connsiteX57" fmla="*/ 631783 w 956839"/>
                <a:gd name="connsiteY57" fmla="*/ 222059 h 688866"/>
                <a:gd name="connsiteX58" fmla="*/ 507137 w 956839"/>
                <a:gd name="connsiteY58" fmla="*/ 305951 h 688866"/>
                <a:gd name="connsiteX59" fmla="*/ 45215 w 956839"/>
                <a:gd name="connsiteY59" fmla="*/ 191923 h 688866"/>
                <a:gd name="connsiteX60" fmla="*/ 49288 w 956839"/>
                <a:gd name="connsiteY60" fmla="*/ 195995 h 688866"/>
                <a:gd name="connsiteX61" fmla="*/ 324649 w 956839"/>
                <a:gd name="connsiteY61" fmla="*/ 379255 h 688866"/>
                <a:gd name="connsiteX62" fmla="*/ 342572 w 956839"/>
                <a:gd name="connsiteY62" fmla="*/ 378441 h 688866"/>
                <a:gd name="connsiteX63" fmla="*/ 439519 w 956839"/>
                <a:gd name="connsiteY63" fmla="*/ 313282 h 688866"/>
                <a:gd name="connsiteX64" fmla="*/ 449295 w 956839"/>
                <a:gd name="connsiteY64" fmla="*/ 305137 h 688866"/>
                <a:gd name="connsiteX65" fmla="*/ 168231 w 956839"/>
                <a:gd name="connsiteY65" fmla="*/ 118619 h 688866"/>
                <a:gd name="connsiteX66" fmla="*/ 155196 w 956839"/>
                <a:gd name="connsiteY66" fmla="*/ 117804 h 688866"/>
                <a:gd name="connsiteX67" fmla="*/ 45215 w 956839"/>
                <a:gd name="connsiteY67" fmla="*/ 191923 h 68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56839" h="688866">
                  <a:moveTo>
                    <a:pt x="190227" y="94999"/>
                  </a:moveTo>
                  <a:cubicBezTo>
                    <a:pt x="234220" y="124320"/>
                    <a:pt x="276583" y="152827"/>
                    <a:pt x="318947" y="180520"/>
                  </a:cubicBezTo>
                  <a:cubicBezTo>
                    <a:pt x="368642" y="213914"/>
                    <a:pt x="418337" y="246493"/>
                    <a:pt x="468032" y="279888"/>
                  </a:cubicBezTo>
                  <a:cubicBezTo>
                    <a:pt x="474550" y="283960"/>
                    <a:pt x="479438" y="287218"/>
                    <a:pt x="487585" y="281517"/>
                  </a:cubicBezTo>
                  <a:cubicBezTo>
                    <a:pt x="578829" y="220430"/>
                    <a:pt x="670073" y="159343"/>
                    <a:pt x="761317" y="98257"/>
                  </a:cubicBezTo>
                  <a:cubicBezTo>
                    <a:pt x="762946" y="97442"/>
                    <a:pt x="763761" y="96627"/>
                    <a:pt x="767019" y="94184"/>
                  </a:cubicBezTo>
                  <a:cubicBezTo>
                    <a:pt x="751541" y="83596"/>
                    <a:pt x="736876" y="74636"/>
                    <a:pt x="723027" y="64862"/>
                  </a:cubicBezTo>
                  <a:cubicBezTo>
                    <a:pt x="705919" y="53460"/>
                    <a:pt x="688810" y="42057"/>
                    <a:pt x="670888" y="30654"/>
                  </a:cubicBezTo>
                  <a:cubicBezTo>
                    <a:pt x="661926" y="24952"/>
                    <a:pt x="657853" y="17622"/>
                    <a:pt x="664370" y="7848"/>
                  </a:cubicBezTo>
                  <a:cubicBezTo>
                    <a:pt x="670888" y="-1926"/>
                    <a:pt x="679034" y="-1111"/>
                    <a:pt x="687996" y="4590"/>
                  </a:cubicBezTo>
                  <a:cubicBezTo>
                    <a:pt x="709992" y="19251"/>
                    <a:pt x="731174" y="33912"/>
                    <a:pt x="753170" y="47758"/>
                  </a:cubicBezTo>
                  <a:cubicBezTo>
                    <a:pt x="815900" y="89297"/>
                    <a:pt x="879445" y="131651"/>
                    <a:pt x="942175" y="174004"/>
                  </a:cubicBezTo>
                  <a:cubicBezTo>
                    <a:pt x="961727" y="187036"/>
                    <a:pt x="961727" y="196810"/>
                    <a:pt x="942175" y="209841"/>
                  </a:cubicBezTo>
                  <a:cubicBezTo>
                    <a:pt x="902256" y="236720"/>
                    <a:pt x="862337" y="263598"/>
                    <a:pt x="822417" y="289662"/>
                  </a:cubicBezTo>
                  <a:cubicBezTo>
                    <a:pt x="813456" y="295363"/>
                    <a:pt x="810197" y="301879"/>
                    <a:pt x="810197" y="313282"/>
                  </a:cubicBezTo>
                  <a:cubicBezTo>
                    <a:pt x="811012" y="360522"/>
                    <a:pt x="810197" y="406948"/>
                    <a:pt x="811012" y="454188"/>
                  </a:cubicBezTo>
                  <a:cubicBezTo>
                    <a:pt x="811012" y="466406"/>
                    <a:pt x="807753" y="474550"/>
                    <a:pt x="797163" y="481881"/>
                  </a:cubicBezTo>
                  <a:cubicBezTo>
                    <a:pt x="696142" y="548669"/>
                    <a:pt x="595122" y="615457"/>
                    <a:pt x="494917" y="683060"/>
                  </a:cubicBezTo>
                  <a:cubicBezTo>
                    <a:pt x="483512" y="690390"/>
                    <a:pt x="474550" y="691205"/>
                    <a:pt x="463145" y="683060"/>
                  </a:cubicBezTo>
                  <a:cubicBezTo>
                    <a:pt x="362939" y="615457"/>
                    <a:pt x="261919" y="548669"/>
                    <a:pt x="160899" y="481881"/>
                  </a:cubicBezTo>
                  <a:cubicBezTo>
                    <a:pt x="150308" y="474550"/>
                    <a:pt x="146235" y="466406"/>
                    <a:pt x="146235" y="454188"/>
                  </a:cubicBezTo>
                  <a:cubicBezTo>
                    <a:pt x="147049" y="407762"/>
                    <a:pt x="146235" y="361336"/>
                    <a:pt x="147049" y="314911"/>
                  </a:cubicBezTo>
                  <a:cubicBezTo>
                    <a:pt x="147049" y="301879"/>
                    <a:pt x="142976" y="294549"/>
                    <a:pt x="132385" y="288032"/>
                  </a:cubicBezTo>
                  <a:cubicBezTo>
                    <a:pt x="92466" y="261969"/>
                    <a:pt x="53361" y="235905"/>
                    <a:pt x="13442" y="209027"/>
                  </a:cubicBezTo>
                  <a:cubicBezTo>
                    <a:pt x="-4481" y="197624"/>
                    <a:pt x="-4481" y="187036"/>
                    <a:pt x="13442" y="174818"/>
                  </a:cubicBezTo>
                  <a:cubicBezTo>
                    <a:pt x="97354" y="118619"/>
                    <a:pt x="181266" y="63233"/>
                    <a:pt x="265178" y="7034"/>
                  </a:cubicBezTo>
                  <a:cubicBezTo>
                    <a:pt x="274954" y="518"/>
                    <a:pt x="284730" y="-5184"/>
                    <a:pt x="292877" y="7848"/>
                  </a:cubicBezTo>
                  <a:cubicBezTo>
                    <a:pt x="301024" y="20065"/>
                    <a:pt x="291248" y="27396"/>
                    <a:pt x="282286" y="33097"/>
                  </a:cubicBezTo>
                  <a:cubicBezTo>
                    <a:pt x="257846" y="49387"/>
                    <a:pt x="232591" y="66491"/>
                    <a:pt x="208150" y="82781"/>
                  </a:cubicBezTo>
                  <a:cubicBezTo>
                    <a:pt x="202448" y="86854"/>
                    <a:pt x="197560" y="90112"/>
                    <a:pt x="190227" y="94999"/>
                  </a:cubicBezTo>
                  <a:close/>
                  <a:moveTo>
                    <a:pt x="178007" y="318983"/>
                  </a:moveTo>
                  <a:cubicBezTo>
                    <a:pt x="178007" y="361336"/>
                    <a:pt x="178822" y="400432"/>
                    <a:pt x="178007" y="439528"/>
                  </a:cubicBezTo>
                  <a:cubicBezTo>
                    <a:pt x="178007" y="451745"/>
                    <a:pt x="181266" y="459075"/>
                    <a:pt x="191857" y="465591"/>
                  </a:cubicBezTo>
                  <a:cubicBezTo>
                    <a:pt x="277398" y="521791"/>
                    <a:pt x="362939" y="579620"/>
                    <a:pt x="448480" y="636634"/>
                  </a:cubicBezTo>
                  <a:cubicBezTo>
                    <a:pt x="452554" y="639077"/>
                    <a:pt x="457442" y="641521"/>
                    <a:pt x="462330" y="644779"/>
                  </a:cubicBezTo>
                  <a:cubicBezTo>
                    <a:pt x="462330" y="541339"/>
                    <a:pt x="462330" y="440342"/>
                    <a:pt x="462330" y="336087"/>
                  </a:cubicBezTo>
                  <a:cubicBezTo>
                    <a:pt x="424040" y="361336"/>
                    <a:pt x="388194" y="384957"/>
                    <a:pt x="353163" y="409391"/>
                  </a:cubicBezTo>
                  <a:cubicBezTo>
                    <a:pt x="338499" y="419980"/>
                    <a:pt x="327908" y="419165"/>
                    <a:pt x="313244" y="409391"/>
                  </a:cubicBezTo>
                  <a:cubicBezTo>
                    <a:pt x="269251" y="379255"/>
                    <a:pt x="225259" y="350748"/>
                    <a:pt x="178007" y="318983"/>
                  </a:cubicBezTo>
                  <a:close/>
                  <a:moveTo>
                    <a:pt x="780054" y="319797"/>
                  </a:moveTo>
                  <a:cubicBezTo>
                    <a:pt x="771908" y="324684"/>
                    <a:pt x="767019" y="327942"/>
                    <a:pt x="762131" y="331201"/>
                  </a:cubicBezTo>
                  <a:cubicBezTo>
                    <a:pt x="723027" y="357264"/>
                    <a:pt x="683922" y="382513"/>
                    <a:pt x="645632" y="409391"/>
                  </a:cubicBezTo>
                  <a:cubicBezTo>
                    <a:pt x="630968" y="419165"/>
                    <a:pt x="620377" y="420794"/>
                    <a:pt x="605713" y="409391"/>
                  </a:cubicBezTo>
                  <a:cubicBezTo>
                    <a:pt x="584532" y="393916"/>
                    <a:pt x="562535" y="380070"/>
                    <a:pt x="540539" y="365409"/>
                  </a:cubicBezTo>
                  <a:cubicBezTo>
                    <a:pt x="525875" y="355635"/>
                    <a:pt x="511211" y="346676"/>
                    <a:pt x="495732" y="336087"/>
                  </a:cubicBezTo>
                  <a:cubicBezTo>
                    <a:pt x="495732" y="440342"/>
                    <a:pt x="495732" y="541339"/>
                    <a:pt x="495732" y="643150"/>
                  </a:cubicBezTo>
                  <a:cubicBezTo>
                    <a:pt x="497361" y="643150"/>
                    <a:pt x="498176" y="643150"/>
                    <a:pt x="498990" y="642335"/>
                  </a:cubicBezTo>
                  <a:cubicBezTo>
                    <a:pt x="590234" y="582063"/>
                    <a:pt x="681478" y="520976"/>
                    <a:pt x="772722" y="459890"/>
                  </a:cubicBezTo>
                  <a:cubicBezTo>
                    <a:pt x="775981" y="457446"/>
                    <a:pt x="779240" y="452559"/>
                    <a:pt x="780054" y="448487"/>
                  </a:cubicBezTo>
                  <a:cubicBezTo>
                    <a:pt x="780054" y="407762"/>
                    <a:pt x="780054" y="365409"/>
                    <a:pt x="780054" y="319797"/>
                  </a:cubicBezTo>
                  <a:close/>
                  <a:moveTo>
                    <a:pt x="507137" y="305951"/>
                  </a:moveTo>
                  <a:cubicBezTo>
                    <a:pt x="543798" y="330386"/>
                    <a:pt x="578829" y="353192"/>
                    <a:pt x="613045" y="376812"/>
                  </a:cubicBezTo>
                  <a:cubicBezTo>
                    <a:pt x="622007" y="383328"/>
                    <a:pt x="628524" y="383328"/>
                    <a:pt x="638300" y="376812"/>
                  </a:cubicBezTo>
                  <a:cubicBezTo>
                    <a:pt x="725471" y="318169"/>
                    <a:pt x="813456" y="259525"/>
                    <a:pt x="901441" y="200882"/>
                  </a:cubicBezTo>
                  <a:cubicBezTo>
                    <a:pt x="905515" y="198439"/>
                    <a:pt x="908773" y="195181"/>
                    <a:pt x="913661" y="191108"/>
                  </a:cubicBezTo>
                  <a:cubicBezTo>
                    <a:pt x="877816" y="167488"/>
                    <a:pt x="842784" y="144682"/>
                    <a:pt x="808568" y="121062"/>
                  </a:cubicBezTo>
                  <a:cubicBezTo>
                    <a:pt x="799607" y="114546"/>
                    <a:pt x="793089" y="114546"/>
                    <a:pt x="783313" y="121062"/>
                  </a:cubicBezTo>
                  <a:cubicBezTo>
                    <a:pt x="732803" y="155271"/>
                    <a:pt x="682293" y="188665"/>
                    <a:pt x="631783" y="222059"/>
                  </a:cubicBezTo>
                  <a:cubicBezTo>
                    <a:pt x="591049" y="249752"/>
                    <a:pt x="550315" y="277444"/>
                    <a:pt x="507137" y="305951"/>
                  </a:cubicBezTo>
                  <a:close/>
                  <a:moveTo>
                    <a:pt x="45215" y="191923"/>
                  </a:moveTo>
                  <a:cubicBezTo>
                    <a:pt x="47659" y="195181"/>
                    <a:pt x="48473" y="195995"/>
                    <a:pt x="49288" y="195995"/>
                  </a:cubicBezTo>
                  <a:cubicBezTo>
                    <a:pt x="141347" y="257082"/>
                    <a:pt x="232591" y="318169"/>
                    <a:pt x="324649" y="379255"/>
                  </a:cubicBezTo>
                  <a:cubicBezTo>
                    <a:pt x="331981" y="384142"/>
                    <a:pt x="336870" y="382513"/>
                    <a:pt x="342572" y="378441"/>
                  </a:cubicBezTo>
                  <a:cubicBezTo>
                    <a:pt x="375159" y="356449"/>
                    <a:pt x="406932" y="335273"/>
                    <a:pt x="439519" y="313282"/>
                  </a:cubicBezTo>
                  <a:cubicBezTo>
                    <a:pt x="442778" y="310838"/>
                    <a:pt x="445222" y="308395"/>
                    <a:pt x="449295" y="305137"/>
                  </a:cubicBezTo>
                  <a:cubicBezTo>
                    <a:pt x="354792" y="242421"/>
                    <a:pt x="261919" y="180520"/>
                    <a:pt x="168231" y="118619"/>
                  </a:cubicBezTo>
                  <a:cubicBezTo>
                    <a:pt x="164972" y="116175"/>
                    <a:pt x="158455" y="116175"/>
                    <a:pt x="155196" y="117804"/>
                  </a:cubicBezTo>
                  <a:cubicBezTo>
                    <a:pt x="119350" y="142239"/>
                    <a:pt x="82690" y="166674"/>
                    <a:pt x="45215" y="191923"/>
                  </a:cubicBezTo>
                  <a:close/>
                </a:path>
              </a:pathLst>
            </a:custGeom>
            <a:grp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2FA43D5-6318-C84E-BCBE-5AE4C1A2452D}"/>
                </a:ext>
              </a:extLst>
            </p:cNvPr>
            <p:cNvSpPr/>
            <p:nvPr/>
          </p:nvSpPr>
          <p:spPr>
            <a:xfrm>
              <a:off x="6691466" y="2954912"/>
              <a:ext cx="390300" cy="544144"/>
            </a:xfrm>
            <a:custGeom>
              <a:avLst/>
              <a:gdLst>
                <a:gd name="connsiteX0" fmla="*/ 390294 w 390300"/>
                <a:gd name="connsiteY0" fmla="*/ 206935 h 544144"/>
                <a:gd name="connsiteX1" fmla="*/ 344672 w 390300"/>
                <a:gd name="connsiteY1" fmla="*/ 322592 h 544144"/>
                <a:gd name="connsiteX2" fmla="*/ 300680 w 390300"/>
                <a:gd name="connsiteY2" fmla="*/ 441508 h 544144"/>
                <a:gd name="connsiteX3" fmla="*/ 197215 w 390300"/>
                <a:gd name="connsiteY3" fmla="*/ 544133 h 544144"/>
                <a:gd name="connsiteX4" fmla="*/ 91307 w 390300"/>
                <a:gd name="connsiteY4" fmla="*/ 445580 h 544144"/>
                <a:gd name="connsiteX5" fmla="*/ 43241 w 390300"/>
                <a:gd name="connsiteY5" fmla="*/ 316891 h 544144"/>
                <a:gd name="connsiteX6" fmla="*/ 23689 w 390300"/>
                <a:gd name="connsiteY6" fmla="*/ 105124 h 544144"/>
                <a:gd name="connsiteX7" fmla="*/ 203733 w 390300"/>
                <a:gd name="connsiteY7" fmla="*/ 54 h 544144"/>
                <a:gd name="connsiteX8" fmla="*/ 390294 w 390300"/>
                <a:gd name="connsiteY8" fmla="*/ 206935 h 544144"/>
                <a:gd name="connsiteX9" fmla="*/ 238764 w 390300"/>
                <a:gd name="connsiteY9" fmla="*/ 389380 h 544144"/>
                <a:gd name="connsiteX10" fmla="*/ 267278 w 390300"/>
                <a:gd name="connsiteY10" fmla="*/ 389380 h 544144"/>
                <a:gd name="connsiteX11" fmla="*/ 277869 w 390300"/>
                <a:gd name="connsiteY11" fmla="*/ 382864 h 544144"/>
                <a:gd name="connsiteX12" fmla="*/ 329193 w 390300"/>
                <a:gd name="connsiteY12" fmla="*/ 293270 h 544144"/>
                <a:gd name="connsiteX13" fmla="*/ 334081 w 390300"/>
                <a:gd name="connsiteY13" fmla="*/ 105124 h 544144"/>
                <a:gd name="connsiteX14" fmla="*/ 161370 w 390300"/>
                <a:gd name="connsiteY14" fmla="*/ 34263 h 544144"/>
                <a:gd name="connsiteX15" fmla="*/ 69311 w 390300"/>
                <a:gd name="connsiteY15" fmla="*/ 302230 h 544144"/>
                <a:gd name="connsiteX16" fmla="*/ 107601 w 390300"/>
                <a:gd name="connsiteY16" fmla="*/ 365760 h 544144"/>
                <a:gd name="connsiteX17" fmla="*/ 143447 w 390300"/>
                <a:gd name="connsiteY17" fmla="*/ 389380 h 544144"/>
                <a:gd name="connsiteX18" fmla="*/ 153223 w 390300"/>
                <a:gd name="connsiteY18" fmla="*/ 388566 h 544144"/>
                <a:gd name="connsiteX19" fmla="*/ 153223 w 390300"/>
                <a:gd name="connsiteY19" fmla="*/ 290013 h 544144"/>
                <a:gd name="connsiteX20" fmla="*/ 132856 w 390300"/>
                <a:gd name="connsiteY20" fmla="*/ 290013 h 544144"/>
                <a:gd name="connsiteX21" fmla="*/ 91307 w 390300"/>
                <a:gd name="connsiteY21" fmla="*/ 240329 h 544144"/>
                <a:gd name="connsiteX22" fmla="*/ 135300 w 390300"/>
                <a:gd name="connsiteY22" fmla="*/ 195532 h 544144"/>
                <a:gd name="connsiteX23" fmla="*/ 184181 w 390300"/>
                <a:gd name="connsiteY23" fmla="*/ 236256 h 544144"/>
                <a:gd name="connsiteX24" fmla="*/ 184995 w 390300"/>
                <a:gd name="connsiteY24" fmla="*/ 344583 h 544144"/>
                <a:gd name="connsiteX25" fmla="*/ 184995 w 390300"/>
                <a:gd name="connsiteY25" fmla="*/ 387751 h 544144"/>
                <a:gd name="connsiteX26" fmla="*/ 207806 w 390300"/>
                <a:gd name="connsiteY26" fmla="*/ 387751 h 544144"/>
                <a:gd name="connsiteX27" fmla="*/ 207806 w 390300"/>
                <a:gd name="connsiteY27" fmla="*/ 332366 h 544144"/>
                <a:gd name="connsiteX28" fmla="*/ 208621 w 390300"/>
                <a:gd name="connsiteY28" fmla="*/ 239514 h 544144"/>
                <a:gd name="connsiteX29" fmla="*/ 257502 w 390300"/>
                <a:gd name="connsiteY29" fmla="*/ 194717 h 544144"/>
                <a:gd name="connsiteX30" fmla="*/ 302309 w 390300"/>
                <a:gd name="connsiteY30" fmla="*/ 241958 h 544144"/>
                <a:gd name="connsiteX31" fmla="*/ 255872 w 390300"/>
                <a:gd name="connsiteY31" fmla="*/ 289198 h 544144"/>
                <a:gd name="connsiteX32" fmla="*/ 239579 w 390300"/>
                <a:gd name="connsiteY32" fmla="*/ 290013 h 544144"/>
                <a:gd name="connsiteX33" fmla="*/ 238764 w 390300"/>
                <a:gd name="connsiteY33" fmla="*/ 389380 h 544144"/>
                <a:gd name="connsiteX34" fmla="*/ 122265 w 390300"/>
                <a:gd name="connsiteY34" fmla="*/ 449653 h 544144"/>
                <a:gd name="connsiteX35" fmla="*/ 269722 w 390300"/>
                <a:gd name="connsiteY35" fmla="*/ 449653 h 544144"/>
                <a:gd name="connsiteX36" fmla="*/ 269722 w 390300"/>
                <a:gd name="connsiteY36" fmla="*/ 421145 h 544144"/>
                <a:gd name="connsiteX37" fmla="*/ 122265 w 390300"/>
                <a:gd name="connsiteY37" fmla="*/ 421145 h 544144"/>
                <a:gd name="connsiteX38" fmla="*/ 122265 w 390300"/>
                <a:gd name="connsiteY38" fmla="*/ 449653 h 544144"/>
                <a:gd name="connsiteX39" fmla="*/ 255058 w 390300"/>
                <a:gd name="connsiteY39" fmla="*/ 482232 h 544144"/>
                <a:gd name="connsiteX40" fmla="*/ 136929 w 390300"/>
                <a:gd name="connsiteY40" fmla="*/ 482232 h 544144"/>
                <a:gd name="connsiteX41" fmla="*/ 197215 w 390300"/>
                <a:gd name="connsiteY41" fmla="*/ 513183 h 544144"/>
                <a:gd name="connsiteX42" fmla="*/ 255058 w 390300"/>
                <a:gd name="connsiteY42" fmla="*/ 482232 h 544144"/>
                <a:gd name="connsiteX43" fmla="*/ 238764 w 390300"/>
                <a:gd name="connsiteY43" fmla="*/ 257433 h 544144"/>
                <a:gd name="connsiteX44" fmla="*/ 268907 w 390300"/>
                <a:gd name="connsiteY44" fmla="*/ 249288 h 544144"/>
                <a:gd name="connsiteX45" fmla="*/ 265649 w 390300"/>
                <a:gd name="connsiteY45" fmla="*/ 231369 h 544144"/>
                <a:gd name="connsiteX46" fmla="*/ 248540 w 390300"/>
                <a:gd name="connsiteY46" fmla="*/ 228111 h 544144"/>
                <a:gd name="connsiteX47" fmla="*/ 238764 w 390300"/>
                <a:gd name="connsiteY47" fmla="*/ 257433 h 544144"/>
                <a:gd name="connsiteX48" fmla="*/ 152408 w 390300"/>
                <a:gd name="connsiteY48" fmla="*/ 257433 h 544144"/>
                <a:gd name="connsiteX49" fmla="*/ 138559 w 390300"/>
                <a:gd name="connsiteY49" fmla="*/ 226482 h 544144"/>
                <a:gd name="connsiteX50" fmla="*/ 120636 w 390300"/>
                <a:gd name="connsiteY50" fmla="*/ 242772 h 544144"/>
                <a:gd name="connsiteX51" fmla="*/ 152408 w 390300"/>
                <a:gd name="connsiteY51" fmla="*/ 257433 h 54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90300" h="544144">
                  <a:moveTo>
                    <a:pt x="390294" y="206935"/>
                  </a:moveTo>
                  <a:cubicBezTo>
                    <a:pt x="389479" y="242772"/>
                    <a:pt x="374815" y="285940"/>
                    <a:pt x="344672" y="322592"/>
                  </a:cubicBezTo>
                  <a:cubicBezTo>
                    <a:pt x="316158" y="356801"/>
                    <a:pt x="301494" y="395896"/>
                    <a:pt x="300680" y="441508"/>
                  </a:cubicBezTo>
                  <a:cubicBezTo>
                    <a:pt x="299865" y="498522"/>
                    <a:pt x="253428" y="543319"/>
                    <a:pt x="197215" y="544133"/>
                  </a:cubicBezTo>
                  <a:cubicBezTo>
                    <a:pt x="142632" y="544948"/>
                    <a:pt x="92937" y="500151"/>
                    <a:pt x="91307" y="445580"/>
                  </a:cubicBezTo>
                  <a:cubicBezTo>
                    <a:pt x="89678" y="395896"/>
                    <a:pt x="72570" y="355986"/>
                    <a:pt x="43241" y="316891"/>
                  </a:cubicBezTo>
                  <a:cubicBezTo>
                    <a:pt x="-6454" y="250917"/>
                    <a:pt x="-13786" y="178428"/>
                    <a:pt x="23689" y="105124"/>
                  </a:cubicBezTo>
                  <a:cubicBezTo>
                    <a:pt x="60350" y="33448"/>
                    <a:pt x="123080" y="-1575"/>
                    <a:pt x="203733" y="54"/>
                  </a:cubicBezTo>
                  <a:cubicBezTo>
                    <a:pt x="308012" y="869"/>
                    <a:pt x="391109" y="89648"/>
                    <a:pt x="390294" y="206935"/>
                  </a:cubicBezTo>
                  <a:close/>
                  <a:moveTo>
                    <a:pt x="238764" y="389380"/>
                  </a:moveTo>
                  <a:cubicBezTo>
                    <a:pt x="249355" y="389380"/>
                    <a:pt x="258316" y="390195"/>
                    <a:pt x="267278" y="389380"/>
                  </a:cubicBezTo>
                  <a:cubicBezTo>
                    <a:pt x="271351" y="388566"/>
                    <a:pt x="277054" y="385308"/>
                    <a:pt x="277869" y="382864"/>
                  </a:cubicBezTo>
                  <a:cubicBezTo>
                    <a:pt x="287645" y="348656"/>
                    <a:pt x="308012" y="320963"/>
                    <a:pt x="329193" y="293270"/>
                  </a:cubicBezTo>
                  <a:cubicBezTo>
                    <a:pt x="369927" y="238700"/>
                    <a:pt x="370742" y="161323"/>
                    <a:pt x="334081" y="105124"/>
                  </a:cubicBezTo>
                  <a:cubicBezTo>
                    <a:pt x="296606" y="48109"/>
                    <a:pt x="228988" y="20417"/>
                    <a:pt x="161370" y="34263"/>
                  </a:cubicBezTo>
                  <a:cubicBezTo>
                    <a:pt x="41612" y="59512"/>
                    <a:pt x="-8083" y="203677"/>
                    <a:pt x="69311" y="302230"/>
                  </a:cubicBezTo>
                  <a:cubicBezTo>
                    <a:pt x="84790" y="321778"/>
                    <a:pt x="97010" y="343769"/>
                    <a:pt x="107601" y="365760"/>
                  </a:cubicBezTo>
                  <a:cubicBezTo>
                    <a:pt x="119007" y="389380"/>
                    <a:pt x="117377" y="390195"/>
                    <a:pt x="143447" y="389380"/>
                  </a:cubicBezTo>
                  <a:cubicBezTo>
                    <a:pt x="146706" y="389380"/>
                    <a:pt x="149149" y="388566"/>
                    <a:pt x="153223" y="388566"/>
                  </a:cubicBezTo>
                  <a:cubicBezTo>
                    <a:pt x="153223" y="355172"/>
                    <a:pt x="153223" y="323407"/>
                    <a:pt x="153223" y="290013"/>
                  </a:cubicBezTo>
                  <a:cubicBezTo>
                    <a:pt x="145891" y="290013"/>
                    <a:pt x="139373" y="290827"/>
                    <a:pt x="132856" y="290013"/>
                  </a:cubicBezTo>
                  <a:cubicBezTo>
                    <a:pt x="107601" y="287569"/>
                    <a:pt x="89678" y="267207"/>
                    <a:pt x="91307" y="240329"/>
                  </a:cubicBezTo>
                  <a:cubicBezTo>
                    <a:pt x="92122" y="216709"/>
                    <a:pt x="110860" y="197161"/>
                    <a:pt x="135300" y="195532"/>
                  </a:cubicBezTo>
                  <a:cubicBezTo>
                    <a:pt x="158926" y="193903"/>
                    <a:pt x="182551" y="211822"/>
                    <a:pt x="184181" y="236256"/>
                  </a:cubicBezTo>
                  <a:cubicBezTo>
                    <a:pt x="185810" y="272094"/>
                    <a:pt x="184995" y="308746"/>
                    <a:pt x="184995" y="344583"/>
                  </a:cubicBezTo>
                  <a:cubicBezTo>
                    <a:pt x="184995" y="359244"/>
                    <a:pt x="184995" y="373091"/>
                    <a:pt x="184995" y="387751"/>
                  </a:cubicBezTo>
                  <a:cubicBezTo>
                    <a:pt x="193142" y="387751"/>
                    <a:pt x="199660" y="387751"/>
                    <a:pt x="207806" y="387751"/>
                  </a:cubicBezTo>
                  <a:cubicBezTo>
                    <a:pt x="207806" y="368204"/>
                    <a:pt x="207806" y="350285"/>
                    <a:pt x="207806" y="332366"/>
                  </a:cubicBezTo>
                  <a:cubicBezTo>
                    <a:pt x="207806" y="301415"/>
                    <a:pt x="206992" y="270465"/>
                    <a:pt x="208621" y="239514"/>
                  </a:cubicBezTo>
                  <a:cubicBezTo>
                    <a:pt x="209436" y="212636"/>
                    <a:pt x="232247" y="193088"/>
                    <a:pt x="257502" y="194717"/>
                  </a:cubicBezTo>
                  <a:cubicBezTo>
                    <a:pt x="282757" y="196346"/>
                    <a:pt x="302309" y="216709"/>
                    <a:pt x="302309" y="241958"/>
                  </a:cubicBezTo>
                  <a:cubicBezTo>
                    <a:pt x="302309" y="268021"/>
                    <a:pt x="282757" y="288384"/>
                    <a:pt x="255872" y="289198"/>
                  </a:cubicBezTo>
                  <a:cubicBezTo>
                    <a:pt x="250984" y="289198"/>
                    <a:pt x="245282" y="290013"/>
                    <a:pt x="239579" y="290013"/>
                  </a:cubicBezTo>
                  <a:cubicBezTo>
                    <a:pt x="238764" y="323407"/>
                    <a:pt x="238764" y="355172"/>
                    <a:pt x="238764" y="389380"/>
                  </a:cubicBezTo>
                  <a:close/>
                  <a:moveTo>
                    <a:pt x="122265" y="449653"/>
                  </a:moveTo>
                  <a:cubicBezTo>
                    <a:pt x="172775" y="449653"/>
                    <a:pt x="220841" y="449653"/>
                    <a:pt x="269722" y="449653"/>
                  </a:cubicBezTo>
                  <a:cubicBezTo>
                    <a:pt x="269722" y="439879"/>
                    <a:pt x="269722" y="430919"/>
                    <a:pt x="269722" y="421145"/>
                  </a:cubicBezTo>
                  <a:cubicBezTo>
                    <a:pt x="220027" y="421145"/>
                    <a:pt x="171146" y="421145"/>
                    <a:pt x="122265" y="421145"/>
                  </a:cubicBezTo>
                  <a:cubicBezTo>
                    <a:pt x="122265" y="430919"/>
                    <a:pt x="122265" y="439879"/>
                    <a:pt x="122265" y="449653"/>
                  </a:cubicBezTo>
                  <a:close/>
                  <a:moveTo>
                    <a:pt x="255058" y="482232"/>
                  </a:moveTo>
                  <a:cubicBezTo>
                    <a:pt x="214324" y="482232"/>
                    <a:pt x="176848" y="482232"/>
                    <a:pt x="136929" y="482232"/>
                  </a:cubicBezTo>
                  <a:cubicBezTo>
                    <a:pt x="154038" y="503409"/>
                    <a:pt x="173590" y="513183"/>
                    <a:pt x="197215" y="513183"/>
                  </a:cubicBezTo>
                  <a:cubicBezTo>
                    <a:pt x="220027" y="512368"/>
                    <a:pt x="239579" y="503409"/>
                    <a:pt x="255058" y="482232"/>
                  </a:cubicBezTo>
                  <a:close/>
                  <a:moveTo>
                    <a:pt x="238764" y="257433"/>
                  </a:moveTo>
                  <a:cubicBezTo>
                    <a:pt x="250984" y="258248"/>
                    <a:pt x="262390" y="262320"/>
                    <a:pt x="268907" y="249288"/>
                  </a:cubicBezTo>
                  <a:cubicBezTo>
                    <a:pt x="271351" y="244401"/>
                    <a:pt x="268907" y="235442"/>
                    <a:pt x="265649" y="231369"/>
                  </a:cubicBezTo>
                  <a:cubicBezTo>
                    <a:pt x="262390" y="228111"/>
                    <a:pt x="253428" y="226482"/>
                    <a:pt x="248540" y="228111"/>
                  </a:cubicBezTo>
                  <a:cubicBezTo>
                    <a:pt x="234691" y="233813"/>
                    <a:pt x="237135" y="245216"/>
                    <a:pt x="238764" y="257433"/>
                  </a:cubicBezTo>
                  <a:close/>
                  <a:moveTo>
                    <a:pt x="152408" y="257433"/>
                  </a:moveTo>
                  <a:cubicBezTo>
                    <a:pt x="154852" y="237071"/>
                    <a:pt x="150779" y="227297"/>
                    <a:pt x="138559" y="226482"/>
                  </a:cubicBezTo>
                  <a:cubicBezTo>
                    <a:pt x="127968" y="225668"/>
                    <a:pt x="121450" y="231369"/>
                    <a:pt x="120636" y="242772"/>
                  </a:cubicBezTo>
                  <a:cubicBezTo>
                    <a:pt x="120636" y="254990"/>
                    <a:pt x="131227" y="259877"/>
                    <a:pt x="152408" y="257433"/>
                  </a:cubicBezTo>
                  <a:close/>
                </a:path>
              </a:pathLst>
            </a:custGeom>
            <a:grp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58721D7-17CF-384D-84DC-818E3495F8A8}"/>
                </a:ext>
              </a:extLst>
            </p:cNvPr>
            <p:cNvSpPr/>
            <p:nvPr/>
          </p:nvSpPr>
          <p:spPr>
            <a:xfrm>
              <a:off x="6871856" y="2808131"/>
              <a:ext cx="30878" cy="103290"/>
            </a:xfrm>
            <a:custGeom>
              <a:avLst/>
              <a:gdLst>
                <a:gd name="connsiteX0" fmla="*/ 532 w 30878"/>
                <a:gd name="connsiteY0" fmla="*/ 50726 h 103290"/>
                <a:gd name="connsiteX1" fmla="*/ 532 w 30878"/>
                <a:gd name="connsiteY1" fmla="*/ 15703 h 103290"/>
                <a:gd name="connsiteX2" fmla="*/ 16011 w 30878"/>
                <a:gd name="connsiteY2" fmla="*/ 227 h 103290"/>
                <a:gd name="connsiteX3" fmla="*/ 29860 w 30878"/>
                <a:gd name="connsiteY3" fmla="*/ 15703 h 103290"/>
                <a:gd name="connsiteX4" fmla="*/ 30675 w 30878"/>
                <a:gd name="connsiteY4" fmla="*/ 87378 h 103290"/>
                <a:gd name="connsiteX5" fmla="*/ 15196 w 30878"/>
                <a:gd name="connsiteY5" fmla="*/ 102853 h 103290"/>
                <a:gd name="connsiteX6" fmla="*/ 1347 w 30878"/>
                <a:gd name="connsiteY6" fmla="*/ 87378 h 103290"/>
                <a:gd name="connsiteX7" fmla="*/ 532 w 30878"/>
                <a:gd name="connsiteY7" fmla="*/ 50726 h 10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78" h="103290">
                  <a:moveTo>
                    <a:pt x="532" y="50726"/>
                  </a:moveTo>
                  <a:cubicBezTo>
                    <a:pt x="532" y="39323"/>
                    <a:pt x="532" y="27106"/>
                    <a:pt x="532" y="15703"/>
                  </a:cubicBezTo>
                  <a:cubicBezTo>
                    <a:pt x="532" y="5929"/>
                    <a:pt x="7050" y="-1402"/>
                    <a:pt x="16011" y="227"/>
                  </a:cubicBezTo>
                  <a:cubicBezTo>
                    <a:pt x="21714" y="1042"/>
                    <a:pt x="29860" y="10001"/>
                    <a:pt x="29860" y="15703"/>
                  </a:cubicBezTo>
                  <a:cubicBezTo>
                    <a:pt x="31490" y="39323"/>
                    <a:pt x="30675" y="63758"/>
                    <a:pt x="30675" y="87378"/>
                  </a:cubicBezTo>
                  <a:cubicBezTo>
                    <a:pt x="30675" y="97152"/>
                    <a:pt x="24972" y="105297"/>
                    <a:pt x="15196" y="102853"/>
                  </a:cubicBezTo>
                  <a:cubicBezTo>
                    <a:pt x="9493" y="101224"/>
                    <a:pt x="2161" y="93894"/>
                    <a:pt x="1347" y="87378"/>
                  </a:cubicBezTo>
                  <a:cubicBezTo>
                    <a:pt x="-1097" y="75160"/>
                    <a:pt x="532" y="62943"/>
                    <a:pt x="532" y="50726"/>
                  </a:cubicBezTo>
                  <a:close/>
                </a:path>
              </a:pathLst>
            </a:custGeom>
            <a:grp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03C9DD9-01D3-C14C-9E5B-7B982F4BAE4F}"/>
                </a:ext>
              </a:extLst>
            </p:cNvPr>
            <p:cNvSpPr/>
            <p:nvPr/>
          </p:nvSpPr>
          <p:spPr>
            <a:xfrm>
              <a:off x="6549775" y="3130082"/>
              <a:ext cx="102649" cy="30950"/>
            </a:xfrm>
            <a:custGeom>
              <a:avLst/>
              <a:gdLst>
                <a:gd name="connsiteX0" fmla="*/ 50510 w 102649"/>
                <a:gd name="connsiteY0" fmla="*/ 30951 h 30950"/>
                <a:gd name="connsiteX1" fmla="*/ 17108 w 102649"/>
                <a:gd name="connsiteY1" fmla="*/ 30951 h 30950"/>
                <a:gd name="connsiteX2" fmla="*/ 0 w 102649"/>
                <a:gd name="connsiteY2" fmla="*/ 16290 h 30950"/>
                <a:gd name="connsiteX3" fmla="*/ 17108 w 102649"/>
                <a:gd name="connsiteY3" fmla="*/ 0 h 30950"/>
                <a:gd name="connsiteX4" fmla="*/ 85541 w 102649"/>
                <a:gd name="connsiteY4" fmla="*/ 0 h 30950"/>
                <a:gd name="connsiteX5" fmla="*/ 102649 w 102649"/>
                <a:gd name="connsiteY5" fmla="*/ 14661 h 30950"/>
                <a:gd name="connsiteX6" fmla="*/ 85541 w 102649"/>
                <a:gd name="connsiteY6" fmla="*/ 30951 h 30950"/>
                <a:gd name="connsiteX7" fmla="*/ 50510 w 102649"/>
                <a:gd name="connsiteY7" fmla="*/ 30951 h 3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49" h="30950">
                  <a:moveTo>
                    <a:pt x="50510" y="30951"/>
                  </a:moveTo>
                  <a:cubicBezTo>
                    <a:pt x="39104" y="30951"/>
                    <a:pt x="28514" y="30951"/>
                    <a:pt x="17108" y="30951"/>
                  </a:cubicBezTo>
                  <a:cubicBezTo>
                    <a:pt x="7332" y="30951"/>
                    <a:pt x="0" y="26064"/>
                    <a:pt x="0" y="16290"/>
                  </a:cubicBezTo>
                  <a:cubicBezTo>
                    <a:pt x="0" y="4887"/>
                    <a:pt x="6517" y="0"/>
                    <a:pt x="17108" y="0"/>
                  </a:cubicBezTo>
                  <a:cubicBezTo>
                    <a:pt x="39919" y="0"/>
                    <a:pt x="62730" y="0"/>
                    <a:pt x="85541" y="0"/>
                  </a:cubicBezTo>
                  <a:cubicBezTo>
                    <a:pt x="95317" y="0"/>
                    <a:pt x="102649" y="4072"/>
                    <a:pt x="102649" y="14661"/>
                  </a:cubicBezTo>
                  <a:cubicBezTo>
                    <a:pt x="102649" y="26064"/>
                    <a:pt x="96132" y="30951"/>
                    <a:pt x="85541" y="30951"/>
                  </a:cubicBezTo>
                  <a:cubicBezTo>
                    <a:pt x="74136" y="30951"/>
                    <a:pt x="61915" y="30951"/>
                    <a:pt x="50510" y="30951"/>
                  </a:cubicBezTo>
                  <a:close/>
                </a:path>
              </a:pathLst>
            </a:custGeom>
            <a:grp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3D65F43-2678-CE4C-9BD0-64B47A39ECF6}"/>
                </a:ext>
              </a:extLst>
            </p:cNvPr>
            <p:cNvSpPr/>
            <p:nvPr/>
          </p:nvSpPr>
          <p:spPr>
            <a:xfrm>
              <a:off x="7121679" y="3130082"/>
              <a:ext cx="103464" cy="30950"/>
            </a:xfrm>
            <a:custGeom>
              <a:avLst/>
              <a:gdLst>
                <a:gd name="connsiteX0" fmla="*/ 50510 w 103464"/>
                <a:gd name="connsiteY0" fmla="*/ 30951 h 30950"/>
                <a:gd name="connsiteX1" fmla="*/ 17108 w 103464"/>
                <a:gd name="connsiteY1" fmla="*/ 30951 h 30950"/>
                <a:gd name="connsiteX2" fmla="*/ 0 w 103464"/>
                <a:gd name="connsiteY2" fmla="*/ 15475 h 30950"/>
                <a:gd name="connsiteX3" fmla="*/ 16294 w 103464"/>
                <a:gd name="connsiteY3" fmla="*/ 0 h 30950"/>
                <a:gd name="connsiteX4" fmla="*/ 86356 w 103464"/>
                <a:gd name="connsiteY4" fmla="*/ 0 h 30950"/>
                <a:gd name="connsiteX5" fmla="*/ 103464 w 103464"/>
                <a:gd name="connsiteY5" fmla="*/ 15475 h 30950"/>
                <a:gd name="connsiteX6" fmla="*/ 85541 w 103464"/>
                <a:gd name="connsiteY6" fmla="*/ 30951 h 30950"/>
                <a:gd name="connsiteX7" fmla="*/ 50510 w 103464"/>
                <a:gd name="connsiteY7" fmla="*/ 30951 h 3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464" h="30950">
                  <a:moveTo>
                    <a:pt x="50510" y="30951"/>
                  </a:moveTo>
                  <a:cubicBezTo>
                    <a:pt x="39105" y="30951"/>
                    <a:pt x="28514" y="30951"/>
                    <a:pt x="17108" y="30951"/>
                  </a:cubicBezTo>
                  <a:cubicBezTo>
                    <a:pt x="7332" y="30951"/>
                    <a:pt x="815" y="26064"/>
                    <a:pt x="0" y="15475"/>
                  </a:cubicBezTo>
                  <a:cubicBezTo>
                    <a:pt x="0" y="4887"/>
                    <a:pt x="6518" y="0"/>
                    <a:pt x="16294" y="0"/>
                  </a:cubicBezTo>
                  <a:cubicBezTo>
                    <a:pt x="39919" y="0"/>
                    <a:pt x="62730" y="0"/>
                    <a:pt x="86356" y="0"/>
                  </a:cubicBezTo>
                  <a:cubicBezTo>
                    <a:pt x="96132" y="0"/>
                    <a:pt x="103464" y="4887"/>
                    <a:pt x="103464" y="15475"/>
                  </a:cubicBezTo>
                  <a:cubicBezTo>
                    <a:pt x="103464" y="26064"/>
                    <a:pt x="96132" y="30951"/>
                    <a:pt x="85541" y="30951"/>
                  </a:cubicBezTo>
                  <a:cubicBezTo>
                    <a:pt x="73321" y="30951"/>
                    <a:pt x="61916" y="30951"/>
                    <a:pt x="50510" y="30951"/>
                  </a:cubicBezTo>
                  <a:close/>
                </a:path>
              </a:pathLst>
            </a:custGeom>
            <a:grp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B4841B9-8CDA-4142-8989-52E68DD1B9C5}"/>
                </a:ext>
              </a:extLst>
            </p:cNvPr>
            <p:cNvSpPr/>
            <p:nvPr/>
          </p:nvSpPr>
          <p:spPr>
            <a:xfrm>
              <a:off x="6645703" y="2900396"/>
              <a:ext cx="81336" cy="85407"/>
            </a:xfrm>
            <a:custGeom>
              <a:avLst/>
              <a:gdLst>
                <a:gd name="connsiteX0" fmla="*/ 12424 w 81336"/>
                <a:gd name="connsiteY0" fmla="*/ 0 h 85407"/>
                <a:gd name="connsiteX1" fmla="*/ 27088 w 81336"/>
                <a:gd name="connsiteY1" fmla="*/ 8959 h 85407"/>
                <a:gd name="connsiteX2" fmla="*/ 73525 w 81336"/>
                <a:gd name="connsiteY2" fmla="*/ 55385 h 85407"/>
                <a:gd name="connsiteX3" fmla="*/ 75969 w 81336"/>
                <a:gd name="connsiteY3" fmla="*/ 80634 h 85407"/>
                <a:gd name="connsiteX4" fmla="*/ 52343 w 81336"/>
                <a:gd name="connsiteY4" fmla="*/ 78191 h 85407"/>
                <a:gd name="connsiteX5" fmla="*/ 5092 w 81336"/>
                <a:gd name="connsiteY5" fmla="*/ 30136 h 85407"/>
                <a:gd name="connsiteX6" fmla="*/ 204 w 81336"/>
                <a:gd name="connsiteY6" fmla="*/ 11403 h 85407"/>
                <a:gd name="connsiteX7" fmla="*/ 12424 w 81336"/>
                <a:gd name="connsiteY7" fmla="*/ 0 h 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36" h="85407">
                  <a:moveTo>
                    <a:pt x="12424" y="0"/>
                  </a:moveTo>
                  <a:cubicBezTo>
                    <a:pt x="18127" y="4072"/>
                    <a:pt x="23015" y="5701"/>
                    <a:pt x="27088" y="8959"/>
                  </a:cubicBezTo>
                  <a:cubicBezTo>
                    <a:pt x="42567" y="24435"/>
                    <a:pt x="58046" y="39910"/>
                    <a:pt x="73525" y="55385"/>
                  </a:cubicBezTo>
                  <a:cubicBezTo>
                    <a:pt x="81671" y="63530"/>
                    <a:pt x="84930" y="71675"/>
                    <a:pt x="75969" y="80634"/>
                  </a:cubicBezTo>
                  <a:cubicBezTo>
                    <a:pt x="67822" y="88779"/>
                    <a:pt x="59675" y="85521"/>
                    <a:pt x="52343" y="78191"/>
                  </a:cubicBezTo>
                  <a:cubicBezTo>
                    <a:pt x="36864" y="62716"/>
                    <a:pt x="20571" y="47240"/>
                    <a:pt x="5092" y="30136"/>
                  </a:cubicBezTo>
                  <a:cubicBezTo>
                    <a:pt x="1018" y="26064"/>
                    <a:pt x="-611" y="17919"/>
                    <a:pt x="204" y="11403"/>
                  </a:cubicBezTo>
                  <a:cubicBezTo>
                    <a:pt x="1018" y="6516"/>
                    <a:pt x="7536" y="4072"/>
                    <a:pt x="12424" y="0"/>
                  </a:cubicBezTo>
                  <a:close/>
                </a:path>
              </a:pathLst>
            </a:custGeom>
            <a:grpFill/>
            <a:ln w="813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1F8D05FD-4E1E-0544-9FF6-7B30039A73C3}"/>
                </a:ext>
              </a:extLst>
            </p:cNvPr>
            <p:cNvSpPr/>
            <p:nvPr/>
          </p:nvSpPr>
          <p:spPr>
            <a:xfrm>
              <a:off x="7049732" y="2904468"/>
              <a:ext cx="80254" cy="81448"/>
            </a:xfrm>
            <a:custGeom>
              <a:avLst/>
              <a:gdLst>
                <a:gd name="connsiteX0" fmla="*/ 12476 w 80254"/>
                <a:gd name="connsiteY0" fmla="*/ 81449 h 81448"/>
                <a:gd name="connsiteX1" fmla="*/ 1070 w 80254"/>
                <a:gd name="connsiteY1" fmla="*/ 71675 h 81448"/>
                <a:gd name="connsiteX2" fmla="*/ 2700 w 80254"/>
                <a:gd name="connsiteY2" fmla="*/ 56200 h 81448"/>
                <a:gd name="connsiteX3" fmla="*/ 57283 w 80254"/>
                <a:gd name="connsiteY3" fmla="*/ 2443 h 81448"/>
                <a:gd name="connsiteX4" fmla="*/ 75206 w 80254"/>
                <a:gd name="connsiteY4" fmla="*/ 2443 h 81448"/>
                <a:gd name="connsiteX5" fmla="*/ 79279 w 80254"/>
                <a:gd name="connsiteY5" fmla="*/ 20362 h 81448"/>
                <a:gd name="connsiteX6" fmla="*/ 21437 w 80254"/>
                <a:gd name="connsiteY6" fmla="*/ 79005 h 81448"/>
                <a:gd name="connsiteX7" fmla="*/ 12476 w 80254"/>
                <a:gd name="connsiteY7" fmla="*/ 81449 h 8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254" h="81448">
                  <a:moveTo>
                    <a:pt x="12476" y="81449"/>
                  </a:moveTo>
                  <a:cubicBezTo>
                    <a:pt x="9217" y="79005"/>
                    <a:pt x="2700" y="75747"/>
                    <a:pt x="1070" y="71675"/>
                  </a:cubicBezTo>
                  <a:cubicBezTo>
                    <a:pt x="-559" y="67603"/>
                    <a:pt x="-559" y="58643"/>
                    <a:pt x="2700" y="56200"/>
                  </a:cubicBezTo>
                  <a:cubicBezTo>
                    <a:pt x="19808" y="37467"/>
                    <a:pt x="37731" y="19548"/>
                    <a:pt x="57283" y="2443"/>
                  </a:cubicBezTo>
                  <a:cubicBezTo>
                    <a:pt x="60542" y="-814"/>
                    <a:pt x="71947" y="-814"/>
                    <a:pt x="75206" y="2443"/>
                  </a:cubicBezTo>
                  <a:cubicBezTo>
                    <a:pt x="79279" y="5701"/>
                    <a:pt x="81723" y="17104"/>
                    <a:pt x="79279" y="20362"/>
                  </a:cubicBezTo>
                  <a:cubicBezTo>
                    <a:pt x="60542" y="40725"/>
                    <a:pt x="40990" y="59458"/>
                    <a:pt x="21437" y="79005"/>
                  </a:cubicBezTo>
                  <a:cubicBezTo>
                    <a:pt x="18993" y="79820"/>
                    <a:pt x="16549" y="79820"/>
                    <a:pt x="12476" y="81449"/>
                  </a:cubicBezTo>
                  <a:close/>
                </a:path>
              </a:pathLst>
            </a:custGeom>
            <a:grpFill/>
            <a:ln w="8132" cap="flat">
              <a:noFill/>
              <a:prstDash val="solid"/>
              <a:miter/>
            </a:ln>
          </p:spPr>
          <p:txBody>
            <a:bodyPr rtlCol="0" anchor="ctr"/>
            <a:lstStyle/>
            <a:p>
              <a:endParaRPr lang="en-US"/>
            </a:p>
          </p:txBody>
        </p:sp>
      </p:grpSp>
      <p:grpSp>
        <p:nvGrpSpPr>
          <p:cNvPr id="34" name="Graphic 9">
            <a:extLst>
              <a:ext uri="{FF2B5EF4-FFF2-40B4-BE49-F238E27FC236}">
                <a16:creationId xmlns:a16="http://schemas.microsoft.com/office/drawing/2014/main" id="{02DAA759-553E-4141-B9CF-F7A5BCA867F6}"/>
              </a:ext>
            </a:extLst>
          </p:cNvPr>
          <p:cNvGrpSpPr/>
          <p:nvPr/>
        </p:nvGrpSpPr>
        <p:grpSpPr>
          <a:xfrm>
            <a:off x="7860185" y="2361196"/>
            <a:ext cx="983841" cy="981679"/>
            <a:chOff x="4923261" y="4249190"/>
            <a:chExt cx="626089" cy="624713"/>
          </a:xfrm>
          <a:solidFill>
            <a:srgbClr val="93C23D"/>
          </a:solidFill>
        </p:grpSpPr>
        <p:sp>
          <p:nvSpPr>
            <p:cNvPr id="36" name="Freeform 35">
              <a:extLst>
                <a:ext uri="{FF2B5EF4-FFF2-40B4-BE49-F238E27FC236}">
                  <a16:creationId xmlns:a16="http://schemas.microsoft.com/office/drawing/2014/main" id="{333F1829-B5DF-F74B-A72C-16D91C0A0132}"/>
                </a:ext>
              </a:extLst>
            </p:cNvPr>
            <p:cNvSpPr/>
            <p:nvPr/>
          </p:nvSpPr>
          <p:spPr>
            <a:xfrm>
              <a:off x="4923261" y="4249190"/>
              <a:ext cx="466537" cy="624713"/>
            </a:xfrm>
            <a:custGeom>
              <a:avLst/>
              <a:gdLst>
                <a:gd name="connsiteX0" fmla="*/ 268446 w 466537"/>
                <a:gd name="connsiteY0" fmla="*/ 624713 h 624713"/>
                <a:gd name="connsiteX1" fmla="*/ 249708 w 466537"/>
                <a:gd name="connsiteY1" fmla="*/ 595392 h 624713"/>
                <a:gd name="connsiteX2" fmla="*/ 249708 w 466537"/>
                <a:gd name="connsiteY2" fmla="*/ 349416 h 624713"/>
                <a:gd name="connsiteX3" fmla="*/ 246450 w 466537"/>
                <a:gd name="connsiteY3" fmla="*/ 339642 h 624713"/>
                <a:gd name="connsiteX4" fmla="*/ 47668 w 466537"/>
                <a:gd name="connsiteY4" fmla="*/ 76562 h 624713"/>
                <a:gd name="connsiteX5" fmla="*/ 38707 w 466537"/>
                <a:gd name="connsiteY5" fmla="*/ 72489 h 624713"/>
                <a:gd name="connsiteX6" fmla="*/ 2046 w 466537"/>
                <a:gd name="connsiteY6" fmla="*/ 48055 h 624713"/>
                <a:gd name="connsiteX7" fmla="*/ 30560 w 466537"/>
                <a:gd name="connsiteY7" fmla="*/ 814 h 624713"/>
                <a:gd name="connsiteX8" fmla="*/ 40336 w 466537"/>
                <a:gd name="connsiteY8" fmla="*/ 0 h 624713"/>
                <a:gd name="connsiteX9" fmla="*/ 451748 w 466537"/>
                <a:gd name="connsiteY9" fmla="*/ 0 h 624713"/>
                <a:gd name="connsiteX10" fmla="*/ 459081 w 466537"/>
                <a:gd name="connsiteY10" fmla="*/ 814 h 624713"/>
                <a:gd name="connsiteX11" fmla="*/ 466413 w 466537"/>
                <a:gd name="connsiteY11" fmla="*/ 10588 h 624713"/>
                <a:gd name="connsiteX12" fmla="*/ 457451 w 466537"/>
                <a:gd name="connsiteY12" fmla="*/ 20362 h 624713"/>
                <a:gd name="connsiteX13" fmla="*/ 450119 w 466537"/>
                <a:gd name="connsiteY13" fmla="*/ 20362 h 624713"/>
                <a:gd name="connsiteX14" fmla="*/ 41151 w 466537"/>
                <a:gd name="connsiteY14" fmla="*/ 20362 h 624713"/>
                <a:gd name="connsiteX15" fmla="*/ 32189 w 466537"/>
                <a:gd name="connsiteY15" fmla="*/ 21177 h 624713"/>
                <a:gd name="connsiteX16" fmla="*/ 19969 w 466537"/>
                <a:gd name="connsiteY16" fmla="*/ 38281 h 624713"/>
                <a:gd name="connsiteX17" fmla="*/ 34633 w 466537"/>
                <a:gd name="connsiteY17" fmla="*/ 52942 h 624713"/>
                <a:gd name="connsiteX18" fmla="*/ 50112 w 466537"/>
                <a:gd name="connsiteY18" fmla="*/ 52942 h 624713"/>
                <a:gd name="connsiteX19" fmla="*/ 123433 w 466537"/>
                <a:gd name="connsiteY19" fmla="*/ 52942 h 624713"/>
                <a:gd name="connsiteX20" fmla="*/ 131580 w 466537"/>
                <a:gd name="connsiteY20" fmla="*/ 53756 h 624713"/>
                <a:gd name="connsiteX21" fmla="*/ 138097 w 466537"/>
                <a:gd name="connsiteY21" fmla="*/ 63530 h 624713"/>
                <a:gd name="connsiteX22" fmla="*/ 130765 w 466537"/>
                <a:gd name="connsiteY22" fmla="*/ 72489 h 624713"/>
                <a:gd name="connsiteX23" fmla="*/ 123433 w 466537"/>
                <a:gd name="connsiteY23" fmla="*/ 73304 h 624713"/>
                <a:gd name="connsiteX24" fmla="*/ 76182 w 466537"/>
                <a:gd name="connsiteY24" fmla="*/ 73304 h 624713"/>
                <a:gd name="connsiteX25" fmla="*/ 69665 w 466537"/>
                <a:gd name="connsiteY25" fmla="*/ 73304 h 624713"/>
                <a:gd name="connsiteX26" fmla="*/ 73738 w 466537"/>
                <a:gd name="connsiteY26" fmla="*/ 79006 h 624713"/>
                <a:gd name="connsiteX27" fmla="*/ 260299 w 466537"/>
                <a:gd name="connsiteY27" fmla="*/ 325796 h 624713"/>
                <a:gd name="connsiteX28" fmla="*/ 270075 w 466537"/>
                <a:gd name="connsiteY28" fmla="*/ 330682 h 624713"/>
                <a:gd name="connsiteX29" fmla="*/ 283925 w 466537"/>
                <a:gd name="connsiteY29" fmla="*/ 330682 h 624713"/>
                <a:gd name="connsiteX30" fmla="*/ 294516 w 466537"/>
                <a:gd name="connsiteY30" fmla="*/ 340456 h 624713"/>
                <a:gd name="connsiteX31" fmla="*/ 283925 w 466537"/>
                <a:gd name="connsiteY31" fmla="*/ 350230 h 624713"/>
                <a:gd name="connsiteX32" fmla="*/ 276593 w 466537"/>
                <a:gd name="connsiteY32" fmla="*/ 350230 h 624713"/>
                <a:gd name="connsiteX33" fmla="*/ 268446 w 466537"/>
                <a:gd name="connsiteY33" fmla="*/ 350230 h 624713"/>
                <a:gd name="connsiteX34" fmla="*/ 268446 w 466537"/>
                <a:gd name="connsiteY34" fmla="*/ 357561 h 624713"/>
                <a:gd name="connsiteX35" fmla="*/ 268446 w 466537"/>
                <a:gd name="connsiteY35" fmla="*/ 596206 h 624713"/>
                <a:gd name="connsiteX36" fmla="*/ 268446 w 466537"/>
                <a:gd name="connsiteY36" fmla="*/ 599464 h 624713"/>
                <a:gd name="connsiteX37" fmla="*/ 274963 w 466537"/>
                <a:gd name="connsiteY37" fmla="*/ 603536 h 624713"/>
                <a:gd name="connsiteX38" fmla="*/ 290442 w 466537"/>
                <a:gd name="connsiteY38" fmla="*/ 593762 h 624713"/>
                <a:gd name="connsiteX39" fmla="*/ 305921 w 466537"/>
                <a:gd name="connsiteY39" fmla="*/ 595392 h 624713"/>
                <a:gd name="connsiteX40" fmla="*/ 301033 w 466537"/>
                <a:gd name="connsiteY40" fmla="*/ 610052 h 624713"/>
                <a:gd name="connsiteX41" fmla="*/ 275778 w 466537"/>
                <a:gd name="connsiteY41" fmla="*/ 624713 h 624713"/>
                <a:gd name="connsiteX42" fmla="*/ 268446 w 466537"/>
                <a:gd name="connsiteY42" fmla="*/ 624713 h 62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66537" h="624713">
                  <a:moveTo>
                    <a:pt x="268446" y="624713"/>
                  </a:moveTo>
                  <a:cubicBezTo>
                    <a:pt x="254596" y="619826"/>
                    <a:pt x="249708" y="610052"/>
                    <a:pt x="249708" y="595392"/>
                  </a:cubicBezTo>
                  <a:cubicBezTo>
                    <a:pt x="249708" y="513128"/>
                    <a:pt x="249708" y="431679"/>
                    <a:pt x="249708" y="349416"/>
                  </a:cubicBezTo>
                  <a:cubicBezTo>
                    <a:pt x="249708" y="346158"/>
                    <a:pt x="248894" y="342086"/>
                    <a:pt x="246450" y="339642"/>
                  </a:cubicBezTo>
                  <a:cubicBezTo>
                    <a:pt x="180461" y="251677"/>
                    <a:pt x="113657" y="164527"/>
                    <a:pt x="47668" y="76562"/>
                  </a:cubicBezTo>
                  <a:cubicBezTo>
                    <a:pt x="45224" y="73304"/>
                    <a:pt x="42780" y="72489"/>
                    <a:pt x="38707" y="72489"/>
                  </a:cubicBezTo>
                  <a:cubicBezTo>
                    <a:pt x="19969" y="72489"/>
                    <a:pt x="6934" y="63530"/>
                    <a:pt x="2046" y="48055"/>
                  </a:cubicBezTo>
                  <a:cubicBezTo>
                    <a:pt x="-5286" y="26064"/>
                    <a:pt x="7749" y="4072"/>
                    <a:pt x="30560" y="814"/>
                  </a:cubicBezTo>
                  <a:cubicBezTo>
                    <a:pt x="33819" y="0"/>
                    <a:pt x="37077" y="0"/>
                    <a:pt x="40336" y="0"/>
                  </a:cubicBezTo>
                  <a:cubicBezTo>
                    <a:pt x="177202" y="0"/>
                    <a:pt x="314068" y="0"/>
                    <a:pt x="451748" y="0"/>
                  </a:cubicBezTo>
                  <a:cubicBezTo>
                    <a:pt x="454193" y="0"/>
                    <a:pt x="456637" y="0"/>
                    <a:pt x="459081" y="814"/>
                  </a:cubicBezTo>
                  <a:cubicBezTo>
                    <a:pt x="463969" y="1629"/>
                    <a:pt x="467227" y="5702"/>
                    <a:pt x="466413" y="10588"/>
                  </a:cubicBezTo>
                  <a:cubicBezTo>
                    <a:pt x="466413" y="15475"/>
                    <a:pt x="463154" y="19547"/>
                    <a:pt x="457451" y="20362"/>
                  </a:cubicBezTo>
                  <a:cubicBezTo>
                    <a:pt x="455007" y="20362"/>
                    <a:pt x="452563" y="20362"/>
                    <a:pt x="450119" y="20362"/>
                  </a:cubicBezTo>
                  <a:cubicBezTo>
                    <a:pt x="314068" y="20362"/>
                    <a:pt x="177202" y="20362"/>
                    <a:pt x="41151" y="20362"/>
                  </a:cubicBezTo>
                  <a:cubicBezTo>
                    <a:pt x="37892" y="20362"/>
                    <a:pt x="34633" y="20362"/>
                    <a:pt x="32189" y="21177"/>
                  </a:cubicBezTo>
                  <a:cubicBezTo>
                    <a:pt x="24043" y="22806"/>
                    <a:pt x="19154" y="30136"/>
                    <a:pt x="19969" y="38281"/>
                  </a:cubicBezTo>
                  <a:cubicBezTo>
                    <a:pt x="20784" y="46426"/>
                    <a:pt x="26487" y="52942"/>
                    <a:pt x="34633" y="52942"/>
                  </a:cubicBezTo>
                  <a:cubicBezTo>
                    <a:pt x="39521" y="52942"/>
                    <a:pt x="44409" y="52942"/>
                    <a:pt x="50112" y="52942"/>
                  </a:cubicBezTo>
                  <a:cubicBezTo>
                    <a:pt x="74553" y="52942"/>
                    <a:pt x="98993" y="52942"/>
                    <a:pt x="123433" y="52942"/>
                  </a:cubicBezTo>
                  <a:cubicBezTo>
                    <a:pt x="125877" y="52942"/>
                    <a:pt x="129136" y="52942"/>
                    <a:pt x="131580" y="53756"/>
                  </a:cubicBezTo>
                  <a:cubicBezTo>
                    <a:pt x="136468" y="55385"/>
                    <a:pt x="138912" y="58643"/>
                    <a:pt x="138097" y="63530"/>
                  </a:cubicBezTo>
                  <a:cubicBezTo>
                    <a:pt x="138097" y="68417"/>
                    <a:pt x="135653" y="70861"/>
                    <a:pt x="130765" y="72489"/>
                  </a:cubicBezTo>
                  <a:cubicBezTo>
                    <a:pt x="128321" y="73304"/>
                    <a:pt x="125877" y="73304"/>
                    <a:pt x="123433" y="73304"/>
                  </a:cubicBezTo>
                  <a:cubicBezTo>
                    <a:pt x="107954" y="73304"/>
                    <a:pt x="92475" y="73304"/>
                    <a:pt x="76182" y="73304"/>
                  </a:cubicBezTo>
                  <a:cubicBezTo>
                    <a:pt x="74553" y="73304"/>
                    <a:pt x="72108" y="73304"/>
                    <a:pt x="69665" y="73304"/>
                  </a:cubicBezTo>
                  <a:cubicBezTo>
                    <a:pt x="71294" y="75747"/>
                    <a:pt x="72923" y="77376"/>
                    <a:pt x="73738" y="79006"/>
                  </a:cubicBezTo>
                  <a:cubicBezTo>
                    <a:pt x="136468" y="161269"/>
                    <a:pt x="198384" y="243532"/>
                    <a:pt x="260299" y="325796"/>
                  </a:cubicBezTo>
                  <a:cubicBezTo>
                    <a:pt x="262743" y="329053"/>
                    <a:pt x="265187" y="330682"/>
                    <a:pt x="270075" y="330682"/>
                  </a:cubicBezTo>
                  <a:cubicBezTo>
                    <a:pt x="274963" y="330682"/>
                    <a:pt x="279037" y="330682"/>
                    <a:pt x="283925" y="330682"/>
                  </a:cubicBezTo>
                  <a:cubicBezTo>
                    <a:pt x="290442" y="330682"/>
                    <a:pt x="294516" y="334755"/>
                    <a:pt x="294516" y="340456"/>
                  </a:cubicBezTo>
                  <a:cubicBezTo>
                    <a:pt x="294516" y="346158"/>
                    <a:pt x="290442" y="350230"/>
                    <a:pt x="283925" y="350230"/>
                  </a:cubicBezTo>
                  <a:cubicBezTo>
                    <a:pt x="281481" y="350230"/>
                    <a:pt x="279037" y="350230"/>
                    <a:pt x="276593" y="350230"/>
                  </a:cubicBezTo>
                  <a:cubicBezTo>
                    <a:pt x="274149" y="350230"/>
                    <a:pt x="271705" y="350230"/>
                    <a:pt x="268446" y="350230"/>
                  </a:cubicBezTo>
                  <a:cubicBezTo>
                    <a:pt x="268446" y="352674"/>
                    <a:pt x="268446" y="355117"/>
                    <a:pt x="268446" y="357561"/>
                  </a:cubicBezTo>
                  <a:cubicBezTo>
                    <a:pt x="268446" y="437381"/>
                    <a:pt x="268446" y="517201"/>
                    <a:pt x="268446" y="596206"/>
                  </a:cubicBezTo>
                  <a:cubicBezTo>
                    <a:pt x="268446" y="597021"/>
                    <a:pt x="268446" y="597835"/>
                    <a:pt x="268446" y="599464"/>
                  </a:cubicBezTo>
                  <a:cubicBezTo>
                    <a:pt x="268446" y="605165"/>
                    <a:pt x="270075" y="605980"/>
                    <a:pt x="274963" y="603536"/>
                  </a:cubicBezTo>
                  <a:cubicBezTo>
                    <a:pt x="279851" y="600279"/>
                    <a:pt x="285554" y="597021"/>
                    <a:pt x="290442" y="593762"/>
                  </a:cubicBezTo>
                  <a:cubicBezTo>
                    <a:pt x="296960" y="589690"/>
                    <a:pt x="302662" y="590505"/>
                    <a:pt x="305921" y="595392"/>
                  </a:cubicBezTo>
                  <a:cubicBezTo>
                    <a:pt x="309180" y="600279"/>
                    <a:pt x="307551" y="605980"/>
                    <a:pt x="301033" y="610052"/>
                  </a:cubicBezTo>
                  <a:cubicBezTo>
                    <a:pt x="292886" y="614939"/>
                    <a:pt x="283925" y="619826"/>
                    <a:pt x="275778" y="624713"/>
                  </a:cubicBezTo>
                  <a:cubicBezTo>
                    <a:pt x="274149" y="624713"/>
                    <a:pt x="270890" y="624713"/>
                    <a:pt x="268446" y="624713"/>
                  </a:cubicBezTo>
                  <a:close/>
                </a:path>
              </a:pathLst>
            </a:custGeom>
            <a:grp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C9EB2D52-F5CF-174F-9199-04122AB98468}"/>
                </a:ext>
              </a:extLst>
            </p:cNvPr>
            <p:cNvSpPr/>
            <p:nvPr/>
          </p:nvSpPr>
          <p:spPr>
            <a:xfrm>
              <a:off x="5082540" y="4251272"/>
              <a:ext cx="466810" cy="586898"/>
            </a:xfrm>
            <a:custGeom>
              <a:avLst/>
              <a:gdLst>
                <a:gd name="connsiteX0" fmla="*/ 465181 w 466810"/>
                <a:gd name="connsiteY0" fmla="*/ 41086 h 586898"/>
                <a:gd name="connsiteX1" fmla="*/ 447258 w 466810"/>
                <a:gd name="connsiteY1" fmla="*/ 65521 h 586898"/>
                <a:gd name="connsiteX2" fmla="*/ 426077 w 466810"/>
                <a:gd name="connsiteY2" fmla="*/ 71223 h 586898"/>
                <a:gd name="connsiteX3" fmla="*/ 418744 w 466810"/>
                <a:gd name="connsiteY3" fmla="*/ 75295 h 586898"/>
                <a:gd name="connsiteX4" fmla="*/ 219148 w 466810"/>
                <a:gd name="connsiteY4" fmla="*/ 339189 h 586898"/>
                <a:gd name="connsiteX5" fmla="*/ 216704 w 466810"/>
                <a:gd name="connsiteY5" fmla="*/ 348149 h 586898"/>
                <a:gd name="connsiteX6" fmla="*/ 216704 w 466810"/>
                <a:gd name="connsiteY6" fmla="*/ 538739 h 586898"/>
                <a:gd name="connsiteX7" fmla="*/ 195523 w 466810"/>
                <a:gd name="connsiteY7" fmla="*/ 577020 h 586898"/>
                <a:gd name="connsiteX8" fmla="*/ 182488 w 466810"/>
                <a:gd name="connsiteY8" fmla="*/ 585165 h 586898"/>
                <a:gd name="connsiteX9" fmla="*/ 168638 w 466810"/>
                <a:gd name="connsiteY9" fmla="*/ 582722 h 586898"/>
                <a:gd name="connsiteX10" fmla="*/ 171897 w 466810"/>
                <a:gd name="connsiteY10" fmla="*/ 568875 h 586898"/>
                <a:gd name="connsiteX11" fmla="*/ 188191 w 466810"/>
                <a:gd name="connsiteY11" fmla="*/ 558287 h 586898"/>
                <a:gd name="connsiteX12" fmla="*/ 197152 w 466810"/>
                <a:gd name="connsiteY12" fmla="*/ 542812 h 586898"/>
                <a:gd name="connsiteX13" fmla="*/ 197152 w 466810"/>
                <a:gd name="connsiteY13" fmla="*/ 352221 h 586898"/>
                <a:gd name="connsiteX14" fmla="*/ 197152 w 466810"/>
                <a:gd name="connsiteY14" fmla="*/ 348963 h 586898"/>
                <a:gd name="connsiteX15" fmla="*/ 191449 w 466810"/>
                <a:gd name="connsiteY15" fmla="*/ 348963 h 586898"/>
                <a:gd name="connsiteX16" fmla="*/ 171082 w 466810"/>
                <a:gd name="connsiteY16" fmla="*/ 348963 h 586898"/>
                <a:gd name="connsiteX17" fmla="*/ 158047 w 466810"/>
                <a:gd name="connsiteY17" fmla="*/ 339189 h 586898"/>
                <a:gd name="connsiteX18" fmla="*/ 171082 w 466810"/>
                <a:gd name="connsiteY18" fmla="*/ 329416 h 586898"/>
                <a:gd name="connsiteX19" fmla="*/ 197152 w 466810"/>
                <a:gd name="connsiteY19" fmla="*/ 329416 h 586898"/>
                <a:gd name="connsiteX20" fmla="*/ 204484 w 466810"/>
                <a:gd name="connsiteY20" fmla="*/ 326158 h 586898"/>
                <a:gd name="connsiteX21" fmla="*/ 393489 w 466810"/>
                <a:gd name="connsiteY21" fmla="*/ 76924 h 586898"/>
                <a:gd name="connsiteX22" fmla="*/ 396748 w 466810"/>
                <a:gd name="connsiteY22" fmla="*/ 72852 h 586898"/>
                <a:gd name="connsiteX23" fmla="*/ 387787 w 466810"/>
                <a:gd name="connsiteY23" fmla="*/ 72852 h 586898"/>
                <a:gd name="connsiteX24" fmla="*/ 16294 w 466810"/>
                <a:gd name="connsiteY24" fmla="*/ 72852 h 586898"/>
                <a:gd name="connsiteX25" fmla="*/ 8147 w 466810"/>
                <a:gd name="connsiteY25" fmla="*/ 72037 h 586898"/>
                <a:gd name="connsiteX26" fmla="*/ 0 w 466810"/>
                <a:gd name="connsiteY26" fmla="*/ 63078 h 586898"/>
                <a:gd name="connsiteX27" fmla="*/ 8147 w 466810"/>
                <a:gd name="connsiteY27" fmla="*/ 53304 h 586898"/>
                <a:gd name="connsiteX28" fmla="*/ 16294 w 466810"/>
                <a:gd name="connsiteY28" fmla="*/ 52489 h 586898"/>
                <a:gd name="connsiteX29" fmla="*/ 423633 w 466810"/>
                <a:gd name="connsiteY29" fmla="*/ 52489 h 586898"/>
                <a:gd name="connsiteX30" fmla="*/ 431779 w 466810"/>
                <a:gd name="connsiteY30" fmla="*/ 52489 h 586898"/>
                <a:gd name="connsiteX31" fmla="*/ 446443 w 466810"/>
                <a:gd name="connsiteY31" fmla="*/ 37828 h 586898"/>
                <a:gd name="connsiteX32" fmla="*/ 435038 w 466810"/>
                <a:gd name="connsiteY32" fmla="*/ 20724 h 586898"/>
                <a:gd name="connsiteX33" fmla="*/ 426077 w 466810"/>
                <a:gd name="connsiteY33" fmla="*/ 19910 h 586898"/>
                <a:gd name="connsiteX34" fmla="*/ 342979 w 466810"/>
                <a:gd name="connsiteY34" fmla="*/ 19910 h 586898"/>
                <a:gd name="connsiteX35" fmla="*/ 337277 w 466810"/>
                <a:gd name="connsiteY35" fmla="*/ 19910 h 586898"/>
                <a:gd name="connsiteX36" fmla="*/ 329130 w 466810"/>
                <a:gd name="connsiteY36" fmla="*/ 10950 h 586898"/>
                <a:gd name="connsiteX37" fmla="*/ 336462 w 466810"/>
                <a:gd name="connsiteY37" fmla="*/ 362 h 586898"/>
                <a:gd name="connsiteX38" fmla="*/ 342979 w 466810"/>
                <a:gd name="connsiteY38" fmla="*/ 362 h 586898"/>
                <a:gd name="connsiteX39" fmla="*/ 421189 w 466810"/>
                <a:gd name="connsiteY39" fmla="*/ 362 h 586898"/>
                <a:gd name="connsiteX40" fmla="*/ 466810 w 466810"/>
                <a:gd name="connsiteY40" fmla="*/ 30498 h 586898"/>
                <a:gd name="connsiteX41" fmla="*/ 465181 w 466810"/>
                <a:gd name="connsiteY41" fmla="*/ 41086 h 58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66810" h="586898">
                  <a:moveTo>
                    <a:pt x="465181" y="41086"/>
                  </a:moveTo>
                  <a:cubicBezTo>
                    <a:pt x="461922" y="51675"/>
                    <a:pt x="457034" y="61449"/>
                    <a:pt x="447258" y="65521"/>
                  </a:cubicBezTo>
                  <a:cubicBezTo>
                    <a:pt x="440741" y="68779"/>
                    <a:pt x="432594" y="68779"/>
                    <a:pt x="426077" y="71223"/>
                  </a:cubicBezTo>
                  <a:cubicBezTo>
                    <a:pt x="423633" y="72037"/>
                    <a:pt x="420374" y="72852"/>
                    <a:pt x="418744" y="75295"/>
                  </a:cubicBezTo>
                  <a:cubicBezTo>
                    <a:pt x="351941" y="163260"/>
                    <a:pt x="285137" y="251225"/>
                    <a:pt x="219148" y="339189"/>
                  </a:cubicBezTo>
                  <a:cubicBezTo>
                    <a:pt x="217519" y="341633"/>
                    <a:pt x="216704" y="344891"/>
                    <a:pt x="216704" y="348149"/>
                  </a:cubicBezTo>
                  <a:cubicBezTo>
                    <a:pt x="216704" y="411679"/>
                    <a:pt x="216704" y="475209"/>
                    <a:pt x="216704" y="538739"/>
                  </a:cubicBezTo>
                  <a:cubicBezTo>
                    <a:pt x="216704" y="555844"/>
                    <a:pt x="210187" y="568875"/>
                    <a:pt x="195523" y="577020"/>
                  </a:cubicBezTo>
                  <a:cubicBezTo>
                    <a:pt x="191449" y="579464"/>
                    <a:pt x="187376" y="582722"/>
                    <a:pt x="182488" y="585165"/>
                  </a:cubicBezTo>
                  <a:cubicBezTo>
                    <a:pt x="176785" y="588423"/>
                    <a:pt x="171082" y="586794"/>
                    <a:pt x="168638" y="582722"/>
                  </a:cubicBezTo>
                  <a:cubicBezTo>
                    <a:pt x="165380" y="577835"/>
                    <a:pt x="167009" y="572948"/>
                    <a:pt x="171897" y="568875"/>
                  </a:cubicBezTo>
                  <a:cubicBezTo>
                    <a:pt x="177600" y="564803"/>
                    <a:pt x="182488" y="561545"/>
                    <a:pt x="188191" y="558287"/>
                  </a:cubicBezTo>
                  <a:cubicBezTo>
                    <a:pt x="193893" y="555029"/>
                    <a:pt x="197152" y="549328"/>
                    <a:pt x="197152" y="542812"/>
                  </a:cubicBezTo>
                  <a:cubicBezTo>
                    <a:pt x="197152" y="479282"/>
                    <a:pt x="197152" y="415751"/>
                    <a:pt x="197152" y="352221"/>
                  </a:cubicBezTo>
                  <a:cubicBezTo>
                    <a:pt x="197152" y="351407"/>
                    <a:pt x="197152" y="350592"/>
                    <a:pt x="197152" y="348963"/>
                  </a:cubicBezTo>
                  <a:cubicBezTo>
                    <a:pt x="195523" y="348963"/>
                    <a:pt x="193079" y="348963"/>
                    <a:pt x="191449" y="348963"/>
                  </a:cubicBezTo>
                  <a:cubicBezTo>
                    <a:pt x="184932" y="348963"/>
                    <a:pt x="178414" y="348963"/>
                    <a:pt x="171082" y="348963"/>
                  </a:cubicBezTo>
                  <a:cubicBezTo>
                    <a:pt x="162936" y="348963"/>
                    <a:pt x="158047" y="345706"/>
                    <a:pt x="158047" y="339189"/>
                  </a:cubicBezTo>
                  <a:cubicBezTo>
                    <a:pt x="158047" y="332673"/>
                    <a:pt x="162121" y="329416"/>
                    <a:pt x="171082" y="329416"/>
                  </a:cubicBezTo>
                  <a:cubicBezTo>
                    <a:pt x="180044" y="329416"/>
                    <a:pt x="188191" y="329416"/>
                    <a:pt x="197152" y="329416"/>
                  </a:cubicBezTo>
                  <a:cubicBezTo>
                    <a:pt x="199596" y="329416"/>
                    <a:pt x="202855" y="327787"/>
                    <a:pt x="204484" y="326158"/>
                  </a:cubicBezTo>
                  <a:cubicBezTo>
                    <a:pt x="268029" y="243080"/>
                    <a:pt x="330759" y="160002"/>
                    <a:pt x="393489" y="76924"/>
                  </a:cubicBezTo>
                  <a:cubicBezTo>
                    <a:pt x="394304" y="76109"/>
                    <a:pt x="395119" y="74480"/>
                    <a:pt x="396748" y="72852"/>
                  </a:cubicBezTo>
                  <a:cubicBezTo>
                    <a:pt x="393489" y="72852"/>
                    <a:pt x="390231" y="72852"/>
                    <a:pt x="387787" y="72852"/>
                  </a:cubicBezTo>
                  <a:cubicBezTo>
                    <a:pt x="263956" y="72852"/>
                    <a:pt x="140125" y="72852"/>
                    <a:pt x="16294" y="72852"/>
                  </a:cubicBezTo>
                  <a:cubicBezTo>
                    <a:pt x="13850" y="72852"/>
                    <a:pt x="10591" y="72852"/>
                    <a:pt x="8147" y="72037"/>
                  </a:cubicBezTo>
                  <a:cubicBezTo>
                    <a:pt x="3259" y="71223"/>
                    <a:pt x="0" y="67964"/>
                    <a:pt x="0" y="63078"/>
                  </a:cubicBezTo>
                  <a:cubicBezTo>
                    <a:pt x="0" y="58190"/>
                    <a:pt x="2444" y="54118"/>
                    <a:pt x="8147" y="53304"/>
                  </a:cubicBezTo>
                  <a:cubicBezTo>
                    <a:pt x="10591" y="52489"/>
                    <a:pt x="13850" y="52489"/>
                    <a:pt x="16294" y="52489"/>
                  </a:cubicBezTo>
                  <a:cubicBezTo>
                    <a:pt x="152345" y="52489"/>
                    <a:pt x="287581" y="52489"/>
                    <a:pt x="423633" y="52489"/>
                  </a:cubicBezTo>
                  <a:cubicBezTo>
                    <a:pt x="426077" y="52489"/>
                    <a:pt x="428521" y="52489"/>
                    <a:pt x="431779" y="52489"/>
                  </a:cubicBezTo>
                  <a:cubicBezTo>
                    <a:pt x="439926" y="51675"/>
                    <a:pt x="445629" y="45973"/>
                    <a:pt x="446443" y="37828"/>
                  </a:cubicBezTo>
                  <a:cubicBezTo>
                    <a:pt x="447258" y="30498"/>
                    <a:pt x="442370" y="22353"/>
                    <a:pt x="435038" y="20724"/>
                  </a:cubicBezTo>
                  <a:cubicBezTo>
                    <a:pt x="431779" y="19910"/>
                    <a:pt x="429335" y="19910"/>
                    <a:pt x="426077" y="19910"/>
                  </a:cubicBezTo>
                  <a:cubicBezTo>
                    <a:pt x="398377" y="19910"/>
                    <a:pt x="370678" y="19910"/>
                    <a:pt x="342979" y="19910"/>
                  </a:cubicBezTo>
                  <a:cubicBezTo>
                    <a:pt x="341350" y="19910"/>
                    <a:pt x="338906" y="19910"/>
                    <a:pt x="337277" y="19910"/>
                  </a:cubicBezTo>
                  <a:cubicBezTo>
                    <a:pt x="332389" y="19095"/>
                    <a:pt x="329130" y="15837"/>
                    <a:pt x="329130" y="10950"/>
                  </a:cubicBezTo>
                  <a:cubicBezTo>
                    <a:pt x="328315" y="5249"/>
                    <a:pt x="331574" y="1991"/>
                    <a:pt x="336462" y="362"/>
                  </a:cubicBezTo>
                  <a:cubicBezTo>
                    <a:pt x="338906" y="-452"/>
                    <a:pt x="340535" y="362"/>
                    <a:pt x="342979" y="362"/>
                  </a:cubicBezTo>
                  <a:cubicBezTo>
                    <a:pt x="369049" y="362"/>
                    <a:pt x="395119" y="362"/>
                    <a:pt x="421189" y="362"/>
                  </a:cubicBezTo>
                  <a:cubicBezTo>
                    <a:pt x="448073" y="362"/>
                    <a:pt x="456220" y="6063"/>
                    <a:pt x="466810" y="30498"/>
                  </a:cubicBezTo>
                  <a:cubicBezTo>
                    <a:pt x="465181" y="32941"/>
                    <a:pt x="465181" y="37014"/>
                    <a:pt x="465181" y="41086"/>
                  </a:cubicBezTo>
                  <a:close/>
                </a:path>
              </a:pathLst>
            </a:custGeom>
            <a:grp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D1D1B16-F003-D141-9F33-947263548385}"/>
                </a:ext>
              </a:extLst>
            </p:cNvPr>
            <p:cNvSpPr/>
            <p:nvPr/>
          </p:nvSpPr>
          <p:spPr>
            <a:xfrm>
              <a:off x="5256254" y="4342135"/>
              <a:ext cx="159234" cy="204343"/>
            </a:xfrm>
            <a:custGeom>
              <a:avLst/>
              <a:gdLst>
                <a:gd name="connsiteX0" fmla="*/ 12032 w 159234"/>
                <a:gd name="connsiteY0" fmla="*/ 204344 h 204343"/>
                <a:gd name="connsiteX1" fmla="*/ 627 w 159234"/>
                <a:gd name="connsiteY1" fmla="*/ 191311 h 204343"/>
                <a:gd name="connsiteX2" fmla="*/ 4700 w 159234"/>
                <a:gd name="connsiteY2" fmla="*/ 184796 h 204343"/>
                <a:gd name="connsiteX3" fmla="*/ 138308 w 159234"/>
                <a:gd name="connsiteY3" fmla="*/ 8051 h 204343"/>
                <a:gd name="connsiteX4" fmla="*/ 142381 w 159234"/>
                <a:gd name="connsiteY4" fmla="*/ 3165 h 204343"/>
                <a:gd name="connsiteX5" fmla="*/ 155416 w 159234"/>
                <a:gd name="connsiteY5" fmla="*/ 2350 h 204343"/>
                <a:gd name="connsiteX6" fmla="*/ 157860 w 159234"/>
                <a:gd name="connsiteY6" fmla="*/ 14568 h 204343"/>
                <a:gd name="connsiteX7" fmla="*/ 154601 w 159234"/>
                <a:gd name="connsiteY7" fmla="*/ 19454 h 204343"/>
                <a:gd name="connsiteX8" fmla="*/ 20179 w 159234"/>
                <a:gd name="connsiteY8" fmla="*/ 197013 h 204343"/>
                <a:gd name="connsiteX9" fmla="*/ 12032 w 159234"/>
                <a:gd name="connsiteY9" fmla="*/ 204344 h 20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234" h="204343">
                  <a:moveTo>
                    <a:pt x="12032" y="204344"/>
                  </a:moveTo>
                  <a:cubicBezTo>
                    <a:pt x="3071" y="204344"/>
                    <a:pt x="-1817" y="197828"/>
                    <a:pt x="627" y="191311"/>
                  </a:cubicBezTo>
                  <a:cubicBezTo>
                    <a:pt x="1442" y="188868"/>
                    <a:pt x="3071" y="186425"/>
                    <a:pt x="4700" y="184796"/>
                  </a:cubicBezTo>
                  <a:cubicBezTo>
                    <a:pt x="49508" y="126152"/>
                    <a:pt x="93500" y="67509"/>
                    <a:pt x="138308" y="8051"/>
                  </a:cubicBezTo>
                  <a:cubicBezTo>
                    <a:pt x="139937" y="6423"/>
                    <a:pt x="140752" y="4794"/>
                    <a:pt x="142381" y="3165"/>
                  </a:cubicBezTo>
                  <a:cubicBezTo>
                    <a:pt x="146454" y="-908"/>
                    <a:pt x="151342" y="-908"/>
                    <a:pt x="155416" y="2350"/>
                  </a:cubicBezTo>
                  <a:cubicBezTo>
                    <a:pt x="159489" y="5608"/>
                    <a:pt x="160304" y="10495"/>
                    <a:pt x="157860" y="14568"/>
                  </a:cubicBezTo>
                  <a:cubicBezTo>
                    <a:pt x="157045" y="16196"/>
                    <a:pt x="156231" y="17825"/>
                    <a:pt x="154601" y="19454"/>
                  </a:cubicBezTo>
                  <a:cubicBezTo>
                    <a:pt x="109794" y="78912"/>
                    <a:pt x="64987" y="138370"/>
                    <a:pt x="20179" y="197013"/>
                  </a:cubicBezTo>
                  <a:cubicBezTo>
                    <a:pt x="17735" y="200271"/>
                    <a:pt x="13662" y="202715"/>
                    <a:pt x="12032" y="204344"/>
                  </a:cubicBezTo>
                  <a:close/>
                </a:path>
              </a:pathLst>
            </a:custGeom>
            <a:grpFill/>
            <a:ln w="8132" cap="flat">
              <a:noFill/>
              <a:prstDash val="solid"/>
              <a:miter/>
            </a:ln>
          </p:spPr>
          <p:txBody>
            <a:bodyPr rtlCol="0" anchor="ctr"/>
            <a:lstStyle/>
            <a:p>
              <a:endParaRPr lang="en-US"/>
            </a:p>
          </p:txBody>
        </p:sp>
      </p:grpSp>
      <p:grpSp>
        <p:nvGrpSpPr>
          <p:cNvPr id="39" name="Graphic 9">
            <a:extLst>
              <a:ext uri="{FF2B5EF4-FFF2-40B4-BE49-F238E27FC236}">
                <a16:creationId xmlns:a16="http://schemas.microsoft.com/office/drawing/2014/main" id="{934E6CA8-F892-AF4D-910F-A980AF3084B2}"/>
              </a:ext>
            </a:extLst>
          </p:cNvPr>
          <p:cNvGrpSpPr/>
          <p:nvPr/>
        </p:nvGrpSpPr>
        <p:grpSpPr>
          <a:xfrm>
            <a:off x="423655" y="587435"/>
            <a:ext cx="1087605" cy="1105700"/>
            <a:chOff x="3985984" y="2273239"/>
            <a:chExt cx="1255417" cy="1276304"/>
          </a:xfrm>
          <a:solidFill>
            <a:schemeClr val="bg1"/>
          </a:solidFill>
        </p:grpSpPr>
        <p:sp>
          <p:nvSpPr>
            <p:cNvPr id="40" name="Freeform 39">
              <a:extLst>
                <a:ext uri="{FF2B5EF4-FFF2-40B4-BE49-F238E27FC236}">
                  <a16:creationId xmlns:a16="http://schemas.microsoft.com/office/drawing/2014/main" id="{6D350FB0-9A1A-874B-8803-FA121BF28B3A}"/>
                </a:ext>
              </a:extLst>
            </p:cNvPr>
            <p:cNvSpPr/>
            <p:nvPr/>
          </p:nvSpPr>
          <p:spPr>
            <a:xfrm>
              <a:off x="4158840" y="2273239"/>
              <a:ext cx="1082561" cy="1276304"/>
            </a:xfrm>
            <a:custGeom>
              <a:avLst/>
              <a:gdLst>
                <a:gd name="connsiteX0" fmla="*/ 399861 w 1082561"/>
                <a:gd name="connsiteY0" fmla="*/ 1276305 h 1276304"/>
                <a:gd name="connsiteX1" fmla="*/ 385197 w 1082561"/>
                <a:gd name="connsiteY1" fmla="*/ 1250241 h 1276304"/>
                <a:gd name="connsiteX2" fmla="*/ 385197 w 1082561"/>
                <a:gd name="connsiteY2" fmla="*/ 1191598 h 1276304"/>
                <a:gd name="connsiteX3" fmla="*/ 340390 w 1082561"/>
                <a:gd name="connsiteY3" fmla="*/ 1189154 h 1276304"/>
                <a:gd name="connsiteX4" fmla="*/ 249960 w 1082561"/>
                <a:gd name="connsiteY4" fmla="*/ 1087343 h 1276304"/>
                <a:gd name="connsiteX5" fmla="*/ 249960 w 1082561"/>
                <a:gd name="connsiteY5" fmla="*/ 1007523 h 1276304"/>
                <a:gd name="connsiteX6" fmla="*/ 240999 w 1082561"/>
                <a:gd name="connsiteY6" fmla="*/ 992862 h 1276304"/>
                <a:gd name="connsiteX7" fmla="*/ 202709 w 1082561"/>
                <a:gd name="connsiteY7" fmla="*/ 932590 h 1276304"/>
                <a:gd name="connsiteX8" fmla="*/ 202709 w 1082561"/>
                <a:gd name="connsiteY8" fmla="*/ 888608 h 1276304"/>
                <a:gd name="connsiteX9" fmla="*/ 194562 w 1082561"/>
                <a:gd name="connsiteY9" fmla="*/ 873947 h 1276304"/>
                <a:gd name="connsiteX10" fmla="*/ 7186 w 1082561"/>
                <a:gd name="connsiteY10" fmla="*/ 603537 h 1276304"/>
                <a:gd name="connsiteX11" fmla="*/ 17777 w 1082561"/>
                <a:gd name="connsiteY11" fmla="*/ 412946 h 1276304"/>
                <a:gd name="connsiteX12" fmla="*/ 47106 w 1082561"/>
                <a:gd name="connsiteY12" fmla="*/ 399914 h 1276304"/>
                <a:gd name="connsiteX13" fmla="*/ 53623 w 1082561"/>
                <a:gd name="connsiteY13" fmla="*/ 422720 h 1276304"/>
                <a:gd name="connsiteX14" fmla="*/ 38144 w 1082561"/>
                <a:gd name="connsiteY14" fmla="*/ 535934 h 1276304"/>
                <a:gd name="connsiteX15" fmla="*/ 222261 w 1082561"/>
                <a:gd name="connsiteY15" fmla="*/ 846254 h 1276304"/>
                <a:gd name="connsiteX16" fmla="*/ 240999 w 1082561"/>
                <a:gd name="connsiteY16" fmla="*/ 878019 h 1276304"/>
                <a:gd name="connsiteX17" fmla="*/ 240999 w 1082561"/>
                <a:gd name="connsiteY17" fmla="*/ 931776 h 1276304"/>
                <a:gd name="connsiteX18" fmla="*/ 269513 w 1082561"/>
                <a:gd name="connsiteY18" fmla="*/ 961097 h 1276304"/>
                <a:gd name="connsiteX19" fmla="*/ 384382 w 1082561"/>
                <a:gd name="connsiteY19" fmla="*/ 961097 h 1276304"/>
                <a:gd name="connsiteX20" fmla="*/ 384382 w 1082561"/>
                <a:gd name="connsiteY20" fmla="*/ 163712 h 1276304"/>
                <a:gd name="connsiteX21" fmla="*/ 277659 w 1082561"/>
                <a:gd name="connsiteY21" fmla="*/ 185703 h 1276304"/>
                <a:gd name="connsiteX22" fmla="*/ 103318 w 1082561"/>
                <a:gd name="connsiteY22" fmla="*/ 321723 h 1276304"/>
                <a:gd name="connsiteX23" fmla="*/ 97616 w 1082561"/>
                <a:gd name="connsiteY23" fmla="*/ 329868 h 1276304"/>
                <a:gd name="connsiteX24" fmla="*/ 71546 w 1082561"/>
                <a:gd name="connsiteY24" fmla="*/ 335569 h 1276304"/>
                <a:gd name="connsiteX25" fmla="*/ 66658 w 1082561"/>
                <a:gd name="connsiteY25" fmla="*/ 308691 h 1276304"/>
                <a:gd name="connsiteX26" fmla="*/ 131832 w 1082561"/>
                <a:gd name="connsiteY26" fmla="*/ 232129 h 1276304"/>
                <a:gd name="connsiteX27" fmla="*/ 377865 w 1082561"/>
                <a:gd name="connsiteY27" fmla="*/ 127060 h 1276304"/>
                <a:gd name="connsiteX28" fmla="*/ 385197 w 1082561"/>
                <a:gd name="connsiteY28" fmla="*/ 126246 h 1276304"/>
                <a:gd name="connsiteX29" fmla="*/ 385197 w 1082561"/>
                <a:gd name="connsiteY29" fmla="*/ 57829 h 1276304"/>
                <a:gd name="connsiteX30" fmla="*/ 385197 w 1082561"/>
                <a:gd name="connsiteY30" fmla="*/ 43982 h 1276304"/>
                <a:gd name="connsiteX31" fmla="*/ 404749 w 1082561"/>
                <a:gd name="connsiteY31" fmla="*/ 26064 h 1276304"/>
                <a:gd name="connsiteX32" fmla="*/ 422672 w 1082561"/>
                <a:gd name="connsiteY32" fmla="*/ 44797 h 1276304"/>
                <a:gd name="connsiteX33" fmla="*/ 422672 w 1082561"/>
                <a:gd name="connsiteY33" fmla="*/ 83078 h 1276304"/>
                <a:gd name="connsiteX34" fmla="*/ 425116 w 1082561"/>
                <a:gd name="connsiteY34" fmla="*/ 330683 h 1276304"/>
                <a:gd name="connsiteX35" fmla="*/ 430004 w 1082561"/>
                <a:gd name="connsiteY35" fmla="*/ 320909 h 1276304"/>
                <a:gd name="connsiteX36" fmla="*/ 495178 w 1082561"/>
                <a:gd name="connsiteY36" fmla="*/ 172672 h 1276304"/>
                <a:gd name="connsiteX37" fmla="*/ 530210 w 1082561"/>
                <a:gd name="connsiteY37" fmla="*/ 158825 h 1276304"/>
                <a:gd name="connsiteX38" fmla="*/ 610048 w 1082561"/>
                <a:gd name="connsiteY38" fmla="*/ 193848 h 1276304"/>
                <a:gd name="connsiteX39" fmla="*/ 609233 w 1082561"/>
                <a:gd name="connsiteY39" fmla="*/ 159640 h 1276304"/>
                <a:gd name="connsiteX40" fmla="*/ 589681 w 1082561"/>
                <a:gd name="connsiteY40" fmla="*/ 134391 h 1276304"/>
                <a:gd name="connsiteX41" fmla="*/ 590496 w 1082561"/>
                <a:gd name="connsiteY41" fmla="*/ 106698 h 1276304"/>
                <a:gd name="connsiteX42" fmla="*/ 630415 w 1082561"/>
                <a:gd name="connsiteY42" fmla="*/ 62716 h 1276304"/>
                <a:gd name="connsiteX43" fmla="*/ 658114 w 1082561"/>
                <a:gd name="connsiteY43" fmla="*/ 58643 h 1276304"/>
                <a:gd name="connsiteX44" fmla="*/ 693145 w 1082561"/>
                <a:gd name="connsiteY44" fmla="*/ 80634 h 1276304"/>
                <a:gd name="connsiteX45" fmla="*/ 728991 w 1082561"/>
                <a:gd name="connsiteY45" fmla="*/ 63530 h 1276304"/>
                <a:gd name="connsiteX46" fmla="*/ 733879 w 1082561"/>
                <a:gd name="connsiteY46" fmla="*/ 23620 h 1276304"/>
                <a:gd name="connsiteX47" fmla="*/ 755875 w 1082561"/>
                <a:gd name="connsiteY47" fmla="*/ 3258 h 1276304"/>
                <a:gd name="connsiteX48" fmla="*/ 791721 w 1082561"/>
                <a:gd name="connsiteY48" fmla="*/ 0 h 1276304"/>
                <a:gd name="connsiteX49" fmla="*/ 824308 w 1082561"/>
                <a:gd name="connsiteY49" fmla="*/ 0 h 1276304"/>
                <a:gd name="connsiteX50" fmla="*/ 837343 w 1082561"/>
                <a:gd name="connsiteY50" fmla="*/ 21177 h 1276304"/>
                <a:gd name="connsiteX51" fmla="*/ 846305 w 1082561"/>
                <a:gd name="connsiteY51" fmla="*/ 57014 h 1276304"/>
                <a:gd name="connsiteX52" fmla="*/ 882150 w 1082561"/>
                <a:gd name="connsiteY52" fmla="*/ 70046 h 1276304"/>
                <a:gd name="connsiteX53" fmla="*/ 915552 w 1082561"/>
                <a:gd name="connsiteY53" fmla="*/ 43982 h 1276304"/>
                <a:gd name="connsiteX54" fmla="*/ 943251 w 1082561"/>
                <a:gd name="connsiteY54" fmla="*/ 44797 h 1276304"/>
                <a:gd name="connsiteX55" fmla="*/ 988059 w 1082561"/>
                <a:gd name="connsiteY55" fmla="*/ 84707 h 1276304"/>
                <a:gd name="connsiteX56" fmla="*/ 992132 w 1082561"/>
                <a:gd name="connsiteY56" fmla="*/ 112399 h 1276304"/>
                <a:gd name="connsiteX57" fmla="*/ 970136 w 1082561"/>
                <a:gd name="connsiteY57" fmla="*/ 147423 h 1276304"/>
                <a:gd name="connsiteX58" fmla="*/ 987244 w 1082561"/>
                <a:gd name="connsiteY58" fmla="*/ 182446 h 1276304"/>
                <a:gd name="connsiteX59" fmla="*/ 1027163 w 1082561"/>
                <a:gd name="connsiteY59" fmla="*/ 187333 h 1276304"/>
                <a:gd name="connsiteX60" fmla="*/ 1047530 w 1082561"/>
                <a:gd name="connsiteY60" fmla="*/ 208509 h 1276304"/>
                <a:gd name="connsiteX61" fmla="*/ 1050789 w 1082561"/>
                <a:gd name="connsiteY61" fmla="*/ 267152 h 1276304"/>
                <a:gd name="connsiteX62" fmla="*/ 1033681 w 1082561"/>
                <a:gd name="connsiteY62" fmla="*/ 289958 h 1276304"/>
                <a:gd name="connsiteX63" fmla="*/ 996205 w 1082561"/>
                <a:gd name="connsiteY63" fmla="*/ 298103 h 1276304"/>
                <a:gd name="connsiteX64" fmla="*/ 980727 w 1082561"/>
                <a:gd name="connsiteY64" fmla="*/ 311135 h 1276304"/>
                <a:gd name="connsiteX65" fmla="*/ 987244 w 1082561"/>
                <a:gd name="connsiteY65" fmla="*/ 343714 h 1276304"/>
                <a:gd name="connsiteX66" fmla="*/ 1005982 w 1082561"/>
                <a:gd name="connsiteY66" fmla="*/ 367335 h 1276304"/>
                <a:gd name="connsiteX67" fmla="*/ 1005167 w 1082561"/>
                <a:gd name="connsiteY67" fmla="*/ 395027 h 1276304"/>
                <a:gd name="connsiteX68" fmla="*/ 965248 w 1082561"/>
                <a:gd name="connsiteY68" fmla="*/ 439010 h 1276304"/>
                <a:gd name="connsiteX69" fmla="*/ 935919 w 1082561"/>
                <a:gd name="connsiteY69" fmla="*/ 442268 h 1276304"/>
                <a:gd name="connsiteX70" fmla="*/ 900888 w 1082561"/>
                <a:gd name="connsiteY70" fmla="*/ 421091 h 1276304"/>
                <a:gd name="connsiteX71" fmla="*/ 891112 w 1082561"/>
                <a:gd name="connsiteY71" fmla="*/ 418647 h 1276304"/>
                <a:gd name="connsiteX72" fmla="*/ 865857 w 1082561"/>
                <a:gd name="connsiteY72" fmla="*/ 430865 h 1276304"/>
                <a:gd name="connsiteX73" fmla="*/ 868301 w 1082561"/>
                <a:gd name="connsiteY73" fmla="*/ 439010 h 1276304"/>
                <a:gd name="connsiteX74" fmla="*/ 865857 w 1082561"/>
                <a:gd name="connsiteY74" fmla="*/ 529418 h 1276304"/>
                <a:gd name="connsiteX75" fmla="*/ 847934 w 1082561"/>
                <a:gd name="connsiteY75" fmla="*/ 570957 h 1276304"/>
                <a:gd name="connsiteX76" fmla="*/ 863413 w 1082561"/>
                <a:gd name="connsiteY76" fmla="*/ 570957 h 1276304"/>
                <a:gd name="connsiteX77" fmla="*/ 1058936 w 1082561"/>
                <a:gd name="connsiteY77" fmla="*/ 570957 h 1276304"/>
                <a:gd name="connsiteX78" fmla="*/ 1082561 w 1082561"/>
                <a:gd name="connsiteY78" fmla="*/ 594577 h 1276304"/>
                <a:gd name="connsiteX79" fmla="*/ 1082561 w 1082561"/>
                <a:gd name="connsiteY79" fmla="*/ 907341 h 1276304"/>
                <a:gd name="connsiteX80" fmla="*/ 1075229 w 1082561"/>
                <a:gd name="connsiteY80" fmla="*/ 926074 h 1276304"/>
                <a:gd name="connsiteX81" fmla="*/ 1001094 w 1082561"/>
                <a:gd name="connsiteY81" fmla="*/ 1005080 h 1276304"/>
                <a:gd name="connsiteX82" fmla="*/ 980727 w 1082561"/>
                <a:gd name="connsiteY82" fmla="*/ 1013225 h 1276304"/>
                <a:gd name="connsiteX83" fmla="*/ 868301 w 1082561"/>
                <a:gd name="connsiteY83" fmla="*/ 1014039 h 1276304"/>
                <a:gd name="connsiteX84" fmla="*/ 834085 w 1082561"/>
                <a:gd name="connsiteY84" fmla="*/ 1014039 h 1276304"/>
                <a:gd name="connsiteX85" fmla="*/ 855266 w 1082561"/>
                <a:gd name="connsiteY85" fmla="*/ 1020555 h 1276304"/>
                <a:gd name="connsiteX86" fmla="*/ 873189 w 1082561"/>
                <a:gd name="connsiteY86" fmla="*/ 1042546 h 1276304"/>
                <a:gd name="connsiteX87" fmla="*/ 873189 w 1082561"/>
                <a:gd name="connsiteY87" fmla="*/ 1091416 h 1276304"/>
                <a:gd name="connsiteX88" fmla="*/ 856081 w 1082561"/>
                <a:gd name="connsiteY88" fmla="*/ 1111778 h 1276304"/>
                <a:gd name="connsiteX89" fmla="*/ 830011 w 1082561"/>
                <a:gd name="connsiteY89" fmla="*/ 1116665 h 1276304"/>
                <a:gd name="connsiteX90" fmla="*/ 817791 w 1082561"/>
                <a:gd name="connsiteY90" fmla="*/ 1148430 h 1276304"/>
                <a:gd name="connsiteX91" fmla="*/ 832455 w 1082561"/>
                <a:gd name="connsiteY91" fmla="*/ 1169607 h 1276304"/>
                <a:gd name="connsiteX92" fmla="*/ 830011 w 1082561"/>
                <a:gd name="connsiteY92" fmla="*/ 1196485 h 1276304"/>
                <a:gd name="connsiteX93" fmla="*/ 795795 w 1082561"/>
                <a:gd name="connsiteY93" fmla="*/ 1230693 h 1276304"/>
                <a:gd name="connsiteX94" fmla="*/ 768910 w 1082561"/>
                <a:gd name="connsiteY94" fmla="*/ 1233137 h 1276304"/>
                <a:gd name="connsiteX95" fmla="*/ 744470 w 1082561"/>
                <a:gd name="connsiteY95" fmla="*/ 1216033 h 1276304"/>
                <a:gd name="connsiteX96" fmla="*/ 716771 w 1082561"/>
                <a:gd name="connsiteY96" fmla="*/ 1227435 h 1276304"/>
                <a:gd name="connsiteX97" fmla="*/ 711883 w 1082561"/>
                <a:gd name="connsiteY97" fmla="*/ 1251870 h 1276304"/>
                <a:gd name="connsiteX98" fmla="*/ 698033 w 1082561"/>
                <a:gd name="connsiteY98" fmla="*/ 1273861 h 1276304"/>
                <a:gd name="connsiteX99" fmla="*/ 632859 w 1082561"/>
                <a:gd name="connsiteY99" fmla="*/ 1273861 h 1276304"/>
                <a:gd name="connsiteX100" fmla="*/ 619824 w 1082561"/>
                <a:gd name="connsiteY100" fmla="*/ 1251870 h 1276304"/>
                <a:gd name="connsiteX101" fmla="*/ 615751 w 1082561"/>
                <a:gd name="connsiteY101" fmla="*/ 1231508 h 1276304"/>
                <a:gd name="connsiteX102" fmla="*/ 583164 w 1082561"/>
                <a:gd name="connsiteY102" fmla="*/ 1218476 h 1276304"/>
                <a:gd name="connsiteX103" fmla="*/ 561982 w 1082561"/>
                <a:gd name="connsiteY103" fmla="*/ 1233137 h 1276304"/>
                <a:gd name="connsiteX104" fmla="*/ 536727 w 1082561"/>
                <a:gd name="connsiteY104" fmla="*/ 1231508 h 1276304"/>
                <a:gd name="connsiteX105" fmla="*/ 499252 w 1082561"/>
                <a:gd name="connsiteY105" fmla="*/ 1194856 h 1276304"/>
                <a:gd name="connsiteX106" fmla="*/ 497622 w 1082561"/>
                <a:gd name="connsiteY106" fmla="*/ 1169607 h 1276304"/>
                <a:gd name="connsiteX107" fmla="*/ 512287 w 1082561"/>
                <a:gd name="connsiteY107" fmla="*/ 1148430 h 1276304"/>
                <a:gd name="connsiteX108" fmla="*/ 498437 w 1082561"/>
                <a:gd name="connsiteY108" fmla="*/ 1115850 h 1276304"/>
                <a:gd name="connsiteX109" fmla="*/ 472367 w 1082561"/>
                <a:gd name="connsiteY109" fmla="*/ 1110963 h 1276304"/>
                <a:gd name="connsiteX110" fmla="*/ 456074 w 1082561"/>
                <a:gd name="connsiteY110" fmla="*/ 1092230 h 1276304"/>
                <a:gd name="connsiteX111" fmla="*/ 456074 w 1082561"/>
                <a:gd name="connsiteY111" fmla="*/ 1040917 h 1276304"/>
                <a:gd name="connsiteX112" fmla="*/ 473182 w 1082561"/>
                <a:gd name="connsiteY112" fmla="*/ 1021370 h 1276304"/>
                <a:gd name="connsiteX113" fmla="*/ 499252 w 1082561"/>
                <a:gd name="connsiteY113" fmla="*/ 1016483 h 1276304"/>
                <a:gd name="connsiteX114" fmla="*/ 513101 w 1082561"/>
                <a:gd name="connsiteY114" fmla="*/ 984718 h 1276304"/>
                <a:gd name="connsiteX115" fmla="*/ 498437 w 1082561"/>
                <a:gd name="connsiteY115" fmla="*/ 963541 h 1276304"/>
                <a:gd name="connsiteX116" fmla="*/ 500881 w 1082561"/>
                <a:gd name="connsiteY116" fmla="*/ 935848 h 1276304"/>
                <a:gd name="connsiteX117" fmla="*/ 534283 w 1082561"/>
                <a:gd name="connsiteY117" fmla="*/ 902454 h 1276304"/>
                <a:gd name="connsiteX118" fmla="*/ 561982 w 1082561"/>
                <a:gd name="connsiteY118" fmla="*/ 900011 h 1276304"/>
                <a:gd name="connsiteX119" fmla="*/ 587237 w 1082561"/>
                <a:gd name="connsiteY119" fmla="*/ 917929 h 1276304"/>
                <a:gd name="connsiteX120" fmla="*/ 612492 w 1082561"/>
                <a:gd name="connsiteY120" fmla="*/ 912228 h 1276304"/>
                <a:gd name="connsiteX121" fmla="*/ 606789 w 1082561"/>
                <a:gd name="connsiteY121" fmla="*/ 885350 h 1276304"/>
                <a:gd name="connsiteX122" fmla="*/ 434892 w 1082561"/>
                <a:gd name="connsiteY122" fmla="*/ 809602 h 1276304"/>
                <a:gd name="connsiteX123" fmla="*/ 424301 w 1082561"/>
                <a:gd name="connsiteY123" fmla="*/ 806344 h 1276304"/>
                <a:gd name="connsiteX124" fmla="*/ 424301 w 1082561"/>
                <a:gd name="connsiteY124" fmla="*/ 821820 h 1276304"/>
                <a:gd name="connsiteX125" fmla="*/ 424301 w 1082561"/>
                <a:gd name="connsiteY125" fmla="*/ 1248612 h 1276304"/>
                <a:gd name="connsiteX126" fmla="*/ 411267 w 1082561"/>
                <a:gd name="connsiteY126" fmla="*/ 1275490 h 1276304"/>
                <a:gd name="connsiteX127" fmla="*/ 399861 w 1082561"/>
                <a:gd name="connsiteY127" fmla="*/ 1276305 h 1276304"/>
                <a:gd name="connsiteX128" fmla="*/ 641820 w 1082561"/>
                <a:gd name="connsiteY128" fmla="*/ 860101 h 1276304"/>
                <a:gd name="connsiteX129" fmla="*/ 641820 w 1082561"/>
                <a:gd name="connsiteY129" fmla="*/ 845440 h 1276304"/>
                <a:gd name="connsiteX130" fmla="*/ 642635 w 1082561"/>
                <a:gd name="connsiteY130" fmla="*/ 688243 h 1276304"/>
                <a:gd name="connsiteX131" fmla="*/ 652411 w 1082561"/>
                <a:gd name="connsiteY131" fmla="*/ 659736 h 1276304"/>
                <a:gd name="connsiteX132" fmla="*/ 724918 w 1082561"/>
                <a:gd name="connsiteY132" fmla="*/ 582360 h 1276304"/>
                <a:gd name="connsiteX133" fmla="*/ 745285 w 1082561"/>
                <a:gd name="connsiteY133" fmla="*/ 573400 h 1276304"/>
                <a:gd name="connsiteX134" fmla="*/ 796609 w 1082561"/>
                <a:gd name="connsiteY134" fmla="*/ 572586 h 1276304"/>
                <a:gd name="connsiteX135" fmla="*/ 807200 w 1082561"/>
                <a:gd name="connsiteY135" fmla="*/ 567699 h 1276304"/>
                <a:gd name="connsiteX136" fmla="*/ 838973 w 1082561"/>
                <a:gd name="connsiteY136" fmla="*/ 495209 h 1276304"/>
                <a:gd name="connsiteX137" fmla="*/ 827567 w 1082561"/>
                <a:gd name="connsiteY137" fmla="*/ 489508 h 1276304"/>
                <a:gd name="connsiteX138" fmla="*/ 727362 w 1082561"/>
                <a:gd name="connsiteY138" fmla="*/ 444711 h 1276304"/>
                <a:gd name="connsiteX139" fmla="*/ 715141 w 1082561"/>
                <a:gd name="connsiteY139" fmla="*/ 413760 h 1276304"/>
                <a:gd name="connsiteX140" fmla="*/ 743655 w 1082561"/>
                <a:gd name="connsiteY140" fmla="*/ 348601 h 1276304"/>
                <a:gd name="connsiteX141" fmla="*/ 764022 w 1082561"/>
                <a:gd name="connsiteY141" fmla="*/ 301361 h 1276304"/>
                <a:gd name="connsiteX142" fmla="*/ 525321 w 1082561"/>
                <a:gd name="connsiteY142" fmla="*/ 196292 h 1276304"/>
                <a:gd name="connsiteX143" fmla="*/ 522063 w 1082561"/>
                <a:gd name="connsiteY143" fmla="*/ 201993 h 1276304"/>
                <a:gd name="connsiteX144" fmla="*/ 425931 w 1082561"/>
                <a:gd name="connsiteY144" fmla="*/ 421905 h 1276304"/>
                <a:gd name="connsiteX145" fmla="*/ 422672 w 1082561"/>
                <a:gd name="connsiteY145" fmla="*/ 437381 h 1276304"/>
                <a:gd name="connsiteX146" fmla="*/ 422672 w 1082561"/>
                <a:gd name="connsiteY146" fmla="*/ 751774 h 1276304"/>
                <a:gd name="connsiteX147" fmla="*/ 433263 w 1082561"/>
                <a:gd name="connsiteY147" fmla="*/ 767249 h 1276304"/>
                <a:gd name="connsiteX148" fmla="*/ 630415 w 1082561"/>
                <a:gd name="connsiteY148" fmla="*/ 853585 h 1276304"/>
                <a:gd name="connsiteX149" fmla="*/ 641820 w 1082561"/>
                <a:gd name="connsiteY149" fmla="*/ 860101 h 1276304"/>
                <a:gd name="connsiteX150" fmla="*/ 681740 w 1082561"/>
                <a:gd name="connsiteY150" fmla="*/ 857657 h 1276304"/>
                <a:gd name="connsiteX151" fmla="*/ 709439 w 1082561"/>
                <a:gd name="connsiteY151" fmla="*/ 884535 h 1276304"/>
                <a:gd name="connsiteX152" fmla="*/ 713512 w 1082561"/>
                <a:gd name="connsiteY152" fmla="*/ 904083 h 1276304"/>
                <a:gd name="connsiteX153" fmla="*/ 744470 w 1082561"/>
                <a:gd name="connsiteY153" fmla="*/ 916301 h 1276304"/>
                <a:gd name="connsiteX154" fmla="*/ 765651 w 1082561"/>
                <a:gd name="connsiteY154" fmla="*/ 901640 h 1276304"/>
                <a:gd name="connsiteX155" fmla="*/ 793351 w 1082561"/>
                <a:gd name="connsiteY155" fmla="*/ 904083 h 1276304"/>
                <a:gd name="connsiteX156" fmla="*/ 827567 w 1082561"/>
                <a:gd name="connsiteY156" fmla="*/ 938292 h 1276304"/>
                <a:gd name="connsiteX157" fmla="*/ 830011 w 1082561"/>
                <a:gd name="connsiteY157" fmla="*/ 965170 h 1276304"/>
                <a:gd name="connsiteX158" fmla="*/ 821864 w 1082561"/>
                <a:gd name="connsiteY158" fmla="*/ 978202 h 1276304"/>
                <a:gd name="connsiteX159" fmla="*/ 951398 w 1082561"/>
                <a:gd name="connsiteY159" fmla="*/ 978202 h 1276304"/>
                <a:gd name="connsiteX160" fmla="*/ 964433 w 1082561"/>
                <a:gd name="connsiteY160" fmla="*/ 965170 h 1276304"/>
                <a:gd name="connsiteX161" fmla="*/ 964433 w 1082561"/>
                <a:gd name="connsiteY161" fmla="*/ 886979 h 1276304"/>
                <a:gd name="connsiteX162" fmla="*/ 987244 w 1082561"/>
                <a:gd name="connsiteY162" fmla="*/ 867431 h 1276304"/>
                <a:gd name="connsiteX163" fmla="*/ 1002723 w 1082561"/>
                <a:gd name="connsiteY163" fmla="*/ 888608 h 1276304"/>
                <a:gd name="connsiteX164" fmla="*/ 1002723 w 1082561"/>
                <a:gd name="connsiteY164" fmla="*/ 948880 h 1276304"/>
                <a:gd name="connsiteX165" fmla="*/ 1034495 w 1082561"/>
                <a:gd name="connsiteY165" fmla="*/ 914671 h 1276304"/>
                <a:gd name="connsiteX166" fmla="*/ 1042642 w 1082561"/>
                <a:gd name="connsiteY166" fmla="*/ 894309 h 1276304"/>
                <a:gd name="connsiteX167" fmla="*/ 1042642 w 1082561"/>
                <a:gd name="connsiteY167" fmla="*/ 656478 h 1276304"/>
                <a:gd name="connsiteX168" fmla="*/ 1041827 w 1082561"/>
                <a:gd name="connsiteY168" fmla="*/ 642632 h 1276304"/>
                <a:gd name="connsiteX169" fmla="*/ 1012499 w 1082561"/>
                <a:gd name="connsiteY169" fmla="*/ 673583 h 1276304"/>
                <a:gd name="connsiteX170" fmla="*/ 1001908 w 1082561"/>
                <a:gd name="connsiteY170" fmla="*/ 699646 h 1276304"/>
                <a:gd name="connsiteX171" fmla="*/ 1001908 w 1082561"/>
                <a:gd name="connsiteY171" fmla="*/ 784353 h 1276304"/>
                <a:gd name="connsiteX172" fmla="*/ 982356 w 1082561"/>
                <a:gd name="connsiteY172" fmla="*/ 806344 h 1276304"/>
                <a:gd name="connsiteX173" fmla="*/ 963618 w 1082561"/>
                <a:gd name="connsiteY173" fmla="*/ 785168 h 1276304"/>
                <a:gd name="connsiteX174" fmla="*/ 963618 w 1082561"/>
                <a:gd name="connsiteY174" fmla="*/ 710235 h 1276304"/>
                <a:gd name="connsiteX175" fmla="*/ 962804 w 1082561"/>
                <a:gd name="connsiteY175" fmla="*/ 697203 h 1276304"/>
                <a:gd name="connsiteX176" fmla="*/ 680110 w 1082561"/>
                <a:gd name="connsiteY176" fmla="*/ 697203 h 1276304"/>
                <a:gd name="connsiteX177" fmla="*/ 681740 w 1082561"/>
                <a:gd name="connsiteY177" fmla="*/ 857657 h 1276304"/>
                <a:gd name="connsiteX178" fmla="*/ 964433 w 1082561"/>
                <a:gd name="connsiteY178" fmla="*/ 381181 h 1276304"/>
                <a:gd name="connsiteX179" fmla="*/ 953027 w 1082561"/>
                <a:gd name="connsiteY179" fmla="*/ 365706 h 1276304"/>
                <a:gd name="connsiteX180" fmla="*/ 941622 w 1082561"/>
                <a:gd name="connsiteY180" fmla="*/ 302176 h 1276304"/>
                <a:gd name="connsiteX181" fmla="*/ 989688 w 1082561"/>
                <a:gd name="connsiteY181" fmla="*/ 260637 h 1276304"/>
                <a:gd name="connsiteX182" fmla="*/ 991317 w 1082561"/>
                <a:gd name="connsiteY182" fmla="*/ 260637 h 1276304"/>
                <a:gd name="connsiteX183" fmla="*/ 1010055 w 1082561"/>
                <a:gd name="connsiteY183" fmla="*/ 234573 h 1276304"/>
                <a:gd name="connsiteX184" fmla="*/ 1000279 w 1082561"/>
                <a:gd name="connsiteY184" fmla="*/ 224799 h 1276304"/>
                <a:gd name="connsiteX185" fmla="*/ 966877 w 1082561"/>
                <a:gd name="connsiteY185" fmla="*/ 220727 h 1276304"/>
                <a:gd name="connsiteX186" fmla="*/ 943251 w 1082561"/>
                <a:gd name="connsiteY186" fmla="*/ 203622 h 1276304"/>
                <a:gd name="connsiteX187" fmla="*/ 926958 w 1082561"/>
                <a:gd name="connsiteY187" fmla="*/ 170228 h 1276304"/>
                <a:gd name="connsiteX188" fmla="*/ 926958 w 1082561"/>
                <a:gd name="connsiteY188" fmla="*/ 143350 h 1276304"/>
                <a:gd name="connsiteX189" fmla="*/ 950583 w 1082561"/>
                <a:gd name="connsiteY189" fmla="*/ 105884 h 1276304"/>
                <a:gd name="connsiteX190" fmla="*/ 927772 w 1082561"/>
                <a:gd name="connsiteY190" fmla="*/ 85521 h 1276304"/>
                <a:gd name="connsiteX191" fmla="*/ 894371 w 1082561"/>
                <a:gd name="connsiteY191" fmla="*/ 110771 h 1276304"/>
                <a:gd name="connsiteX192" fmla="*/ 863413 w 1082561"/>
                <a:gd name="connsiteY192" fmla="*/ 114029 h 1276304"/>
                <a:gd name="connsiteX193" fmla="*/ 831640 w 1082561"/>
                <a:gd name="connsiteY193" fmla="*/ 103440 h 1276304"/>
                <a:gd name="connsiteX194" fmla="*/ 809644 w 1082561"/>
                <a:gd name="connsiteY194" fmla="*/ 80634 h 1276304"/>
                <a:gd name="connsiteX195" fmla="*/ 802312 w 1082561"/>
                <a:gd name="connsiteY195" fmla="*/ 48869 h 1276304"/>
                <a:gd name="connsiteX196" fmla="*/ 796609 w 1082561"/>
                <a:gd name="connsiteY196" fmla="*/ 40724 h 1276304"/>
                <a:gd name="connsiteX197" fmla="*/ 766466 w 1082561"/>
                <a:gd name="connsiteY197" fmla="*/ 59458 h 1276304"/>
                <a:gd name="connsiteX198" fmla="*/ 728991 w 1082561"/>
                <a:gd name="connsiteY198" fmla="*/ 114029 h 1276304"/>
                <a:gd name="connsiteX199" fmla="*/ 666261 w 1082561"/>
                <a:gd name="connsiteY199" fmla="*/ 109956 h 1276304"/>
                <a:gd name="connsiteX200" fmla="*/ 632859 w 1082561"/>
                <a:gd name="connsiteY200" fmla="*/ 114029 h 1276304"/>
                <a:gd name="connsiteX201" fmla="*/ 632859 w 1082561"/>
                <a:gd name="connsiteY201" fmla="*/ 128689 h 1276304"/>
                <a:gd name="connsiteX202" fmla="*/ 653226 w 1082561"/>
                <a:gd name="connsiteY202" fmla="*/ 153938 h 1276304"/>
                <a:gd name="connsiteX203" fmla="*/ 656485 w 1082561"/>
                <a:gd name="connsiteY203" fmla="*/ 184075 h 1276304"/>
                <a:gd name="connsiteX204" fmla="*/ 646709 w 1082561"/>
                <a:gd name="connsiteY204" fmla="*/ 208509 h 1276304"/>
                <a:gd name="connsiteX205" fmla="*/ 687442 w 1082561"/>
                <a:gd name="connsiteY205" fmla="*/ 226428 h 1276304"/>
                <a:gd name="connsiteX206" fmla="*/ 735508 w 1082561"/>
                <a:gd name="connsiteY206" fmla="*/ 159640 h 1276304"/>
                <a:gd name="connsiteX207" fmla="*/ 816162 w 1082561"/>
                <a:gd name="connsiteY207" fmla="*/ 143350 h 1276304"/>
                <a:gd name="connsiteX208" fmla="*/ 902517 w 1082561"/>
                <a:gd name="connsiteY208" fmla="*/ 223985 h 1276304"/>
                <a:gd name="connsiteX209" fmla="*/ 834899 w 1082561"/>
                <a:gd name="connsiteY209" fmla="*/ 355932 h 1276304"/>
                <a:gd name="connsiteX210" fmla="*/ 851193 w 1082561"/>
                <a:gd name="connsiteY210" fmla="*/ 396656 h 1276304"/>
                <a:gd name="connsiteX211" fmla="*/ 879706 w 1082561"/>
                <a:gd name="connsiteY211" fmla="*/ 381181 h 1276304"/>
                <a:gd name="connsiteX212" fmla="*/ 905776 w 1082561"/>
                <a:gd name="connsiteY212" fmla="*/ 381181 h 1276304"/>
                <a:gd name="connsiteX213" fmla="*/ 920440 w 1082561"/>
                <a:gd name="connsiteY213" fmla="*/ 390140 h 1276304"/>
                <a:gd name="connsiteX214" fmla="*/ 964433 w 1082561"/>
                <a:gd name="connsiteY214" fmla="*/ 381181 h 1276304"/>
                <a:gd name="connsiteX215" fmla="*/ 550577 w 1082561"/>
                <a:gd name="connsiteY215" fmla="*/ 940735 h 1276304"/>
                <a:gd name="connsiteX216" fmla="*/ 544874 w 1082561"/>
                <a:gd name="connsiteY216" fmla="*/ 966799 h 1276304"/>
                <a:gd name="connsiteX217" fmla="*/ 548947 w 1082561"/>
                <a:gd name="connsiteY217" fmla="*/ 972500 h 1276304"/>
                <a:gd name="connsiteX218" fmla="*/ 552206 w 1082561"/>
                <a:gd name="connsiteY218" fmla="*/ 1013225 h 1276304"/>
                <a:gd name="connsiteX219" fmla="*/ 546503 w 1082561"/>
                <a:gd name="connsiteY219" fmla="*/ 1027885 h 1276304"/>
                <a:gd name="connsiteX220" fmla="*/ 518804 w 1082561"/>
                <a:gd name="connsiteY220" fmla="*/ 1051506 h 1276304"/>
                <a:gd name="connsiteX221" fmla="*/ 500881 w 1082561"/>
                <a:gd name="connsiteY221" fmla="*/ 1055578 h 1276304"/>
                <a:gd name="connsiteX222" fmla="*/ 493549 w 1082561"/>
                <a:gd name="connsiteY222" fmla="*/ 1066981 h 1276304"/>
                <a:gd name="connsiteX223" fmla="*/ 501696 w 1082561"/>
                <a:gd name="connsiteY223" fmla="*/ 1076755 h 1276304"/>
                <a:gd name="connsiteX224" fmla="*/ 517175 w 1082561"/>
                <a:gd name="connsiteY224" fmla="*/ 1080013 h 1276304"/>
                <a:gd name="connsiteX225" fmla="*/ 546503 w 1082561"/>
                <a:gd name="connsiteY225" fmla="*/ 1104448 h 1276304"/>
                <a:gd name="connsiteX226" fmla="*/ 554650 w 1082561"/>
                <a:gd name="connsiteY226" fmla="*/ 1123995 h 1276304"/>
                <a:gd name="connsiteX227" fmla="*/ 552206 w 1082561"/>
                <a:gd name="connsiteY227" fmla="*/ 1156575 h 1276304"/>
                <a:gd name="connsiteX228" fmla="*/ 535912 w 1082561"/>
                <a:gd name="connsiteY228" fmla="*/ 1180195 h 1276304"/>
                <a:gd name="connsiteX229" fmla="*/ 548133 w 1082561"/>
                <a:gd name="connsiteY229" fmla="*/ 1194041 h 1276304"/>
                <a:gd name="connsiteX230" fmla="*/ 554650 w 1082561"/>
                <a:gd name="connsiteY230" fmla="*/ 1189969 h 1276304"/>
                <a:gd name="connsiteX231" fmla="*/ 620639 w 1082561"/>
                <a:gd name="connsiteY231" fmla="*/ 1181010 h 1276304"/>
                <a:gd name="connsiteX232" fmla="*/ 648338 w 1082561"/>
                <a:gd name="connsiteY232" fmla="*/ 1215218 h 1276304"/>
                <a:gd name="connsiteX233" fmla="*/ 649967 w 1082561"/>
                <a:gd name="connsiteY233" fmla="*/ 1225806 h 1276304"/>
                <a:gd name="connsiteX234" fmla="*/ 661373 w 1082561"/>
                <a:gd name="connsiteY234" fmla="*/ 1237209 h 1276304"/>
                <a:gd name="connsiteX235" fmla="*/ 673593 w 1082561"/>
                <a:gd name="connsiteY235" fmla="*/ 1225806 h 1276304"/>
                <a:gd name="connsiteX236" fmla="*/ 676852 w 1082561"/>
                <a:gd name="connsiteY236" fmla="*/ 1204630 h 1276304"/>
                <a:gd name="connsiteX237" fmla="*/ 695589 w 1082561"/>
                <a:gd name="connsiteY237" fmla="*/ 1183453 h 1276304"/>
                <a:gd name="connsiteX238" fmla="*/ 723288 w 1082561"/>
                <a:gd name="connsiteY238" fmla="*/ 1172050 h 1276304"/>
                <a:gd name="connsiteX239" fmla="*/ 747729 w 1082561"/>
                <a:gd name="connsiteY239" fmla="*/ 1173679 h 1276304"/>
                <a:gd name="connsiteX240" fmla="*/ 762393 w 1082561"/>
                <a:gd name="connsiteY240" fmla="*/ 1183453 h 1276304"/>
                <a:gd name="connsiteX241" fmla="*/ 787648 w 1082561"/>
                <a:gd name="connsiteY241" fmla="*/ 1177752 h 1276304"/>
                <a:gd name="connsiteX242" fmla="*/ 770540 w 1082561"/>
                <a:gd name="connsiteY242" fmla="*/ 1152502 h 1276304"/>
                <a:gd name="connsiteX243" fmla="*/ 768910 w 1082561"/>
                <a:gd name="connsiteY243" fmla="*/ 1125624 h 1276304"/>
                <a:gd name="connsiteX244" fmla="*/ 780316 w 1082561"/>
                <a:gd name="connsiteY244" fmla="*/ 1097932 h 1276304"/>
                <a:gd name="connsiteX245" fmla="*/ 800683 w 1082561"/>
                <a:gd name="connsiteY245" fmla="*/ 1080827 h 1276304"/>
                <a:gd name="connsiteX246" fmla="*/ 823494 w 1082561"/>
                <a:gd name="connsiteY246" fmla="*/ 1076755 h 1276304"/>
                <a:gd name="connsiteX247" fmla="*/ 831640 w 1082561"/>
                <a:gd name="connsiteY247" fmla="*/ 1065352 h 1276304"/>
                <a:gd name="connsiteX248" fmla="*/ 822679 w 1082561"/>
                <a:gd name="connsiteY248" fmla="*/ 1054764 h 1276304"/>
                <a:gd name="connsiteX249" fmla="*/ 772169 w 1082561"/>
                <a:gd name="connsiteY249" fmla="*/ 1015668 h 1276304"/>
                <a:gd name="connsiteX250" fmla="*/ 777872 w 1082561"/>
                <a:gd name="connsiteY250" fmla="*/ 967613 h 1276304"/>
                <a:gd name="connsiteX251" fmla="*/ 781945 w 1082561"/>
                <a:gd name="connsiteY251" fmla="*/ 961912 h 1276304"/>
                <a:gd name="connsiteX252" fmla="*/ 780316 w 1082561"/>
                <a:gd name="connsiteY252" fmla="*/ 945622 h 1276304"/>
                <a:gd name="connsiteX253" fmla="*/ 764837 w 1082561"/>
                <a:gd name="connsiteY253" fmla="*/ 947251 h 1276304"/>
                <a:gd name="connsiteX254" fmla="*/ 707809 w 1082561"/>
                <a:gd name="connsiteY254" fmla="*/ 953767 h 1276304"/>
                <a:gd name="connsiteX255" fmla="*/ 702107 w 1082561"/>
                <a:gd name="connsiteY255" fmla="*/ 951323 h 1276304"/>
                <a:gd name="connsiteX256" fmla="*/ 674408 w 1082561"/>
                <a:gd name="connsiteY256" fmla="*/ 919558 h 1276304"/>
                <a:gd name="connsiteX257" fmla="*/ 673593 w 1082561"/>
                <a:gd name="connsiteY257" fmla="*/ 910599 h 1276304"/>
                <a:gd name="connsiteX258" fmla="*/ 651597 w 1082561"/>
                <a:gd name="connsiteY258" fmla="*/ 898382 h 1276304"/>
                <a:gd name="connsiteX259" fmla="*/ 616565 w 1082561"/>
                <a:gd name="connsiteY259" fmla="*/ 954581 h 1276304"/>
                <a:gd name="connsiteX260" fmla="*/ 550577 w 1082561"/>
                <a:gd name="connsiteY260" fmla="*/ 940735 h 1276304"/>
                <a:gd name="connsiteX261" fmla="*/ 383568 w 1082561"/>
                <a:gd name="connsiteY261" fmla="*/ 1152502 h 1276304"/>
                <a:gd name="connsiteX262" fmla="*/ 383568 w 1082561"/>
                <a:gd name="connsiteY262" fmla="*/ 1001007 h 1276304"/>
                <a:gd name="connsiteX263" fmla="*/ 288250 w 1082561"/>
                <a:gd name="connsiteY263" fmla="*/ 1001007 h 1276304"/>
                <a:gd name="connsiteX264" fmla="*/ 288250 w 1082561"/>
                <a:gd name="connsiteY264" fmla="*/ 1092230 h 1276304"/>
                <a:gd name="connsiteX265" fmla="*/ 309432 w 1082561"/>
                <a:gd name="connsiteY265" fmla="*/ 1134584 h 1276304"/>
                <a:gd name="connsiteX266" fmla="*/ 383568 w 1082561"/>
                <a:gd name="connsiteY266" fmla="*/ 1152502 h 1276304"/>
                <a:gd name="connsiteX267" fmla="*/ 819420 w 1082561"/>
                <a:gd name="connsiteY267" fmla="*/ 317651 h 1276304"/>
                <a:gd name="connsiteX268" fmla="*/ 867486 w 1082561"/>
                <a:gd name="connsiteY268" fmla="*/ 244347 h 1276304"/>
                <a:gd name="connsiteX269" fmla="*/ 803941 w 1082561"/>
                <a:gd name="connsiteY269" fmla="*/ 180816 h 1276304"/>
                <a:gd name="connsiteX270" fmla="*/ 727362 w 1082561"/>
                <a:gd name="connsiteY270" fmla="*/ 231315 h 1276304"/>
                <a:gd name="connsiteX271" fmla="*/ 734694 w 1082561"/>
                <a:gd name="connsiteY271" fmla="*/ 248419 h 1276304"/>
                <a:gd name="connsiteX272" fmla="*/ 777057 w 1082561"/>
                <a:gd name="connsiteY272" fmla="*/ 266338 h 1276304"/>
                <a:gd name="connsiteX273" fmla="*/ 814532 w 1082561"/>
                <a:gd name="connsiteY273" fmla="*/ 306248 h 1276304"/>
                <a:gd name="connsiteX274" fmla="*/ 819420 w 1082561"/>
                <a:gd name="connsiteY274" fmla="*/ 317651 h 1276304"/>
                <a:gd name="connsiteX275" fmla="*/ 1015758 w 1082561"/>
                <a:gd name="connsiteY275" fmla="*/ 613310 h 1276304"/>
                <a:gd name="connsiteX276" fmla="*/ 1007611 w 1082561"/>
                <a:gd name="connsiteY276" fmla="*/ 611682 h 1276304"/>
                <a:gd name="connsiteX277" fmla="*/ 756690 w 1082561"/>
                <a:gd name="connsiteY277" fmla="*/ 611682 h 1276304"/>
                <a:gd name="connsiteX278" fmla="*/ 746099 w 1082561"/>
                <a:gd name="connsiteY278" fmla="*/ 614939 h 1276304"/>
                <a:gd name="connsiteX279" fmla="*/ 709439 w 1082561"/>
                <a:gd name="connsiteY279" fmla="*/ 653220 h 1276304"/>
                <a:gd name="connsiteX280" fmla="*/ 715956 w 1082561"/>
                <a:gd name="connsiteY280" fmla="*/ 654849 h 1276304"/>
                <a:gd name="connsiteX281" fmla="*/ 969321 w 1082561"/>
                <a:gd name="connsiteY281" fmla="*/ 654849 h 1276304"/>
                <a:gd name="connsiteX282" fmla="*/ 978283 w 1082561"/>
                <a:gd name="connsiteY282" fmla="*/ 652406 h 1276304"/>
                <a:gd name="connsiteX283" fmla="*/ 1015758 w 1082561"/>
                <a:gd name="connsiteY283" fmla="*/ 613310 h 1276304"/>
                <a:gd name="connsiteX284" fmla="*/ 755061 w 1082561"/>
                <a:gd name="connsiteY284" fmla="*/ 416204 h 1276304"/>
                <a:gd name="connsiteX285" fmla="*/ 829196 w 1082561"/>
                <a:gd name="connsiteY285" fmla="*/ 448784 h 1276304"/>
                <a:gd name="connsiteX286" fmla="*/ 787648 w 1082561"/>
                <a:gd name="connsiteY286" fmla="*/ 342086 h 1276304"/>
                <a:gd name="connsiteX287" fmla="*/ 755061 w 1082561"/>
                <a:gd name="connsiteY287" fmla="*/ 416204 h 127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1082561" h="1276304">
                  <a:moveTo>
                    <a:pt x="399861" y="1276305"/>
                  </a:moveTo>
                  <a:cubicBezTo>
                    <a:pt x="388456" y="1271418"/>
                    <a:pt x="384382" y="1262458"/>
                    <a:pt x="385197" y="1250241"/>
                  </a:cubicBezTo>
                  <a:cubicBezTo>
                    <a:pt x="386012" y="1230693"/>
                    <a:pt x="385197" y="1211146"/>
                    <a:pt x="385197" y="1191598"/>
                  </a:cubicBezTo>
                  <a:cubicBezTo>
                    <a:pt x="369718" y="1190783"/>
                    <a:pt x="355054" y="1190783"/>
                    <a:pt x="340390" y="1189154"/>
                  </a:cubicBezTo>
                  <a:cubicBezTo>
                    <a:pt x="289065" y="1182638"/>
                    <a:pt x="250775" y="1139471"/>
                    <a:pt x="249960" y="1087343"/>
                  </a:cubicBezTo>
                  <a:cubicBezTo>
                    <a:pt x="249146" y="1060465"/>
                    <a:pt x="249960" y="1034401"/>
                    <a:pt x="249960" y="1007523"/>
                  </a:cubicBezTo>
                  <a:cubicBezTo>
                    <a:pt x="249960" y="1000193"/>
                    <a:pt x="248331" y="996120"/>
                    <a:pt x="240999" y="992862"/>
                  </a:cubicBezTo>
                  <a:cubicBezTo>
                    <a:pt x="215744" y="980645"/>
                    <a:pt x="202709" y="960283"/>
                    <a:pt x="202709" y="932590"/>
                  </a:cubicBezTo>
                  <a:cubicBezTo>
                    <a:pt x="202709" y="917929"/>
                    <a:pt x="201894" y="903269"/>
                    <a:pt x="202709" y="888608"/>
                  </a:cubicBezTo>
                  <a:cubicBezTo>
                    <a:pt x="202709" y="881277"/>
                    <a:pt x="200265" y="877205"/>
                    <a:pt x="194562" y="873947"/>
                  </a:cubicBezTo>
                  <a:cubicBezTo>
                    <a:pt x="93542" y="810417"/>
                    <a:pt x="29997" y="720823"/>
                    <a:pt x="7186" y="603537"/>
                  </a:cubicBezTo>
                  <a:cubicBezTo>
                    <a:pt x="-5034" y="539192"/>
                    <a:pt x="-1775" y="475662"/>
                    <a:pt x="17777" y="412946"/>
                  </a:cubicBezTo>
                  <a:cubicBezTo>
                    <a:pt x="22665" y="397471"/>
                    <a:pt x="35700" y="392584"/>
                    <a:pt x="47106" y="399914"/>
                  </a:cubicBezTo>
                  <a:cubicBezTo>
                    <a:pt x="55252" y="405616"/>
                    <a:pt x="56882" y="413760"/>
                    <a:pt x="53623" y="422720"/>
                  </a:cubicBezTo>
                  <a:cubicBezTo>
                    <a:pt x="42217" y="459372"/>
                    <a:pt x="36515" y="497653"/>
                    <a:pt x="38144" y="535934"/>
                  </a:cubicBezTo>
                  <a:cubicBezTo>
                    <a:pt x="43847" y="671954"/>
                    <a:pt x="104948" y="776208"/>
                    <a:pt x="222261" y="846254"/>
                  </a:cubicBezTo>
                  <a:cubicBezTo>
                    <a:pt x="235296" y="854399"/>
                    <a:pt x="241814" y="862544"/>
                    <a:pt x="240999" y="878019"/>
                  </a:cubicBezTo>
                  <a:cubicBezTo>
                    <a:pt x="240184" y="895938"/>
                    <a:pt x="240184" y="913857"/>
                    <a:pt x="240999" y="931776"/>
                  </a:cubicBezTo>
                  <a:cubicBezTo>
                    <a:pt x="241814" y="948880"/>
                    <a:pt x="252404" y="961097"/>
                    <a:pt x="269513" y="961097"/>
                  </a:cubicBezTo>
                  <a:cubicBezTo>
                    <a:pt x="306988" y="961912"/>
                    <a:pt x="345278" y="961097"/>
                    <a:pt x="384382" y="961097"/>
                  </a:cubicBezTo>
                  <a:cubicBezTo>
                    <a:pt x="384382" y="695574"/>
                    <a:pt x="384382" y="430050"/>
                    <a:pt x="384382" y="163712"/>
                  </a:cubicBezTo>
                  <a:cubicBezTo>
                    <a:pt x="347722" y="165341"/>
                    <a:pt x="311876" y="172672"/>
                    <a:pt x="277659" y="185703"/>
                  </a:cubicBezTo>
                  <a:cubicBezTo>
                    <a:pt x="205153" y="212582"/>
                    <a:pt x="147311" y="258193"/>
                    <a:pt x="103318" y="321723"/>
                  </a:cubicBezTo>
                  <a:cubicBezTo>
                    <a:pt x="101689" y="324167"/>
                    <a:pt x="99245" y="327425"/>
                    <a:pt x="97616" y="329868"/>
                  </a:cubicBezTo>
                  <a:cubicBezTo>
                    <a:pt x="90283" y="339642"/>
                    <a:pt x="80507" y="341271"/>
                    <a:pt x="71546" y="335569"/>
                  </a:cubicBezTo>
                  <a:cubicBezTo>
                    <a:pt x="61770" y="329054"/>
                    <a:pt x="59326" y="317651"/>
                    <a:pt x="66658" y="308691"/>
                  </a:cubicBezTo>
                  <a:cubicBezTo>
                    <a:pt x="87839" y="282628"/>
                    <a:pt x="107392" y="254935"/>
                    <a:pt x="131832" y="232129"/>
                  </a:cubicBezTo>
                  <a:cubicBezTo>
                    <a:pt x="201080" y="167785"/>
                    <a:pt x="283362" y="133576"/>
                    <a:pt x="377865" y="127060"/>
                  </a:cubicBezTo>
                  <a:cubicBezTo>
                    <a:pt x="379494" y="127060"/>
                    <a:pt x="381938" y="126246"/>
                    <a:pt x="385197" y="126246"/>
                  </a:cubicBezTo>
                  <a:cubicBezTo>
                    <a:pt x="385197" y="102626"/>
                    <a:pt x="385197" y="80634"/>
                    <a:pt x="385197" y="57829"/>
                  </a:cubicBezTo>
                  <a:cubicBezTo>
                    <a:pt x="385197" y="52942"/>
                    <a:pt x="385197" y="48869"/>
                    <a:pt x="385197" y="43982"/>
                  </a:cubicBezTo>
                  <a:cubicBezTo>
                    <a:pt x="386012" y="32580"/>
                    <a:pt x="394158" y="25249"/>
                    <a:pt x="404749" y="26064"/>
                  </a:cubicBezTo>
                  <a:cubicBezTo>
                    <a:pt x="415340" y="26878"/>
                    <a:pt x="421857" y="33394"/>
                    <a:pt x="422672" y="44797"/>
                  </a:cubicBezTo>
                  <a:cubicBezTo>
                    <a:pt x="422672" y="57829"/>
                    <a:pt x="422672" y="70860"/>
                    <a:pt x="422672" y="83078"/>
                  </a:cubicBezTo>
                  <a:cubicBezTo>
                    <a:pt x="422672" y="165341"/>
                    <a:pt x="422672" y="247605"/>
                    <a:pt x="425116" y="330683"/>
                  </a:cubicBezTo>
                  <a:cubicBezTo>
                    <a:pt x="426745" y="327425"/>
                    <a:pt x="428375" y="324167"/>
                    <a:pt x="430004" y="320909"/>
                  </a:cubicBezTo>
                  <a:cubicBezTo>
                    <a:pt x="452000" y="271225"/>
                    <a:pt x="473182" y="222355"/>
                    <a:pt x="495178" y="172672"/>
                  </a:cubicBezTo>
                  <a:cubicBezTo>
                    <a:pt x="503325" y="153124"/>
                    <a:pt x="510657" y="150681"/>
                    <a:pt x="530210" y="158825"/>
                  </a:cubicBezTo>
                  <a:cubicBezTo>
                    <a:pt x="557094" y="170228"/>
                    <a:pt x="583164" y="182446"/>
                    <a:pt x="610048" y="193848"/>
                  </a:cubicBezTo>
                  <a:cubicBezTo>
                    <a:pt x="621454" y="175930"/>
                    <a:pt x="621454" y="175930"/>
                    <a:pt x="609233" y="159640"/>
                  </a:cubicBezTo>
                  <a:cubicBezTo>
                    <a:pt x="602716" y="151495"/>
                    <a:pt x="596198" y="142536"/>
                    <a:pt x="589681" y="134391"/>
                  </a:cubicBezTo>
                  <a:cubicBezTo>
                    <a:pt x="582349" y="124617"/>
                    <a:pt x="582349" y="115657"/>
                    <a:pt x="590496" y="106698"/>
                  </a:cubicBezTo>
                  <a:cubicBezTo>
                    <a:pt x="604345" y="92037"/>
                    <a:pt x="617380" y="77376"/>
                    <a:pt x="630415" y="62716"/>
                  </a:cubicBezTo>
                  <a:cubicBezTo>
                    <a:pt x="638562" y="53756"/>
                    <a:pt x="648338" y="52127"/>
                    <a:pt x="658114" y="58643"/>
                  </a:cubicBezTo>
                  <a:cubicBezTo>
                    <a:pt x="669519" y="65974"/>
                    <a:pt x="681740" y="73304"/>
                    <a:pt x="693145" y="80634"/>
                  </a:cubicBezTo>
                  <a:cubicBezTo>
                    <a:pt x="704551" y="87965"/>
                    <a:pt x="727362" y="77376"/>
                    <a:pt x="728991" y="63530"/>
                  </a:cubicBezTo>
                  <a:cubicBezTo>
                    <a:pt x="730620" y="50498"/>
                    <a:pt x="732250" y="37467"/>
                    <a:pt x="733879" y="23620"/>
                  </a:cubicBezTo>
                  <a:cubicBezTo>
                    <a:pt x="736323" y="8959"/>
                    <a:pt x="741211" y="4887"/>
                    <a:pt x="755875" y="3258"/>
                  </a:cubicBezTo>
                  <a:cubicBezTo>
                    <a:pt x="768096" y="2443"/>
                    <a:pt x="779501" y="1629"/>
                    <a:pt x="791721" y="0"/>
                  </a:cubicBezTo>
                  <a:cubicBezTo>
                    <a:pt x="802312" y="0"/>
                    <a:pt x="813718" y="0"/>
                    <a:pt x="824308" y="0"/>
                  </a:cubicBezTo>
                  <a:cubicBezTo>
                    <a:pt x="828382" y="7330"/>
                    <a:pt x="834899" y="13846"/>
                    <a:pt x="837343" y="21177"/>
                  </a:cubicBezTo>
                  <a:cubicBezTo>
                    <a:pt x="841417" y="32580"/>
                    <a:pt x="843046" y="45611"/>
                    <a:pt x="846305" y="57014"/>
                  </a:cubicBezTo>
                  <a:cubicBezTo>
                    <a:pt x="848749" y="68417"/>
                    <a:pt x="873189" y="77376"/>
                    <a:pt x="882150" y="70046"/>
                  </a:cubicBezTo>
                  <a:cubicBezTo>
                    <a:pt x="893556" y="61901"/>
                    <a:pt x="904961" y="52942"/>
                    <a:pt x="915552" y="43982"/>
                  </a:cubicBezTo>
                  <a:cubicBezTo>
                    <a:pt x="925328" y="36652"/>
                    <a:pt x="934290" y="36652"/>
                    <a:pt x="943251" y="44797"/>
                  </a:cubicBezTo>
                  <a:cubicBezTo>
                    <a:pt x="957916" y="57829"/>
                    <a:pt x="972580" y="71675"/>
                    <a:pt x="988059" y="84707"/>
                  </a:cubicBezTo>
                  <a:cubicBezTo>
                    <a:pt x="997020" y="92852"/>
                    <a:pt x="998649" y="101811"/>
                    <a:pt x="992132" y="112399"/>
                  </a:cubicBezTo>
                  <a:cubicBezTo>
                    <a:pt x="984800" y="123802"/>
                    <a:pt x="977468" y="135205"/>
                    <a:pt x="970136" y="147423"/>
                  </a:cubicBezTo>
                  <a:cubicBezTo>
                    <a:pt x="963618" y="158825"/>
                    <a:pt x="974209" y="180816"/>
                    <a:pt x="987244" y="182446"/>
                  </a:cubicBezTo>
                  <a:cubicBezTo>
                    <a:pt x="1000279" y="184075"/>
                    <a:pt x="1013314" y="185703"/>
                    <a:pt x="1027163" y="187333"/>
                  </a:cubicBezTo>
                  <a:cubicBezTo>
                    <a:pt x="1041827" y="189776"/>
                    <a:pt x="1046715" y="193848"/>
                    <a:pt x="1047530" y="208509"/>
                  </a:cubicBezTo>
                  <a:cubicBezTo>
                    <a:pt x="1049159" y="228057"/>
                    <a:pt x="1049974" y="247605"/>
                    <a:pt x="1050789" y="267152"/>
                  </a:cubicBezTo>
                  <a:cubicBezTo>
                    <a:pt x="1051604" y="279370"/>
                    <a:pt x="1045086" y="286700"/>
                    <a:pt x="1033681" y="289958"/>
                  </a:cubicBezTo>
                  <a:cubicBezTo>
                    <a:pt x="1021460" y="293216"/>
                    <a:pt x="1008426" y="295660"/>
                    <a:pt x="996205" y="298103"/>
                  </a:cubicBezTo>
                  <a:cubicBezTo>
                    <a:pt x="988059" y="299732"/>
                    <a:pt x="984800" y="303804"/>
                    <a:pt x="980727" y="311135"/>
                  </a:cubicBezTo>
                  <a:cubicBezTo>
                    <a:pt x="974209" y="324981"/>
                    <a:pt x="977468" y="333941"/>
                    <a:pt x="987244" y="343714"/>
                  </a:cubicBezTo>
                  <a:cubicBezTo>
                    <a:pt x="993761" y="351045"/>
                    <a:pt x="999464" y="359190"/>
                    <a:pt x="1005982" y="367335"/>
                  </a:cubicBezTo>
                  <a:cubicBezTo>
                    <a:pt x="1013314" y="377108"/>
                    <a:pt x="1014128" y="386068"/>
                    <a:pt x="1005167" y="395027"/>
                  </a:cubicBezTo>
                  <a:cubicBezTo>
                    <a:pt x="991317" y="409688"/>
                    <a:pt x="978283" y="424349"/>
                    <a:pt x="965248" y="439010"/>
                  </a:cubicBezTo>
                  <a:cubicBezTo>
                    <a:pt x="956286" y="448784"/>
                    <a:pt x="947325" y="449598"/>
                    <a:pt x="935919" y="442268"/>
                  </a:cubicBezTo>
                  <a:cubicBezTo>
                    <a:pt x="924514" y="434937"/>
                    <a:pt x="913108" y="427607"/>
                    <a:pt x="900888" y="421091"/>
                  </a:cubicBezTo>
                  <a:cubicBezTo>
                    <a:pt x="897629" y="419462"/>
                    <a:pt x="893556" y="417833"/>
                    <a:pt x="891112" y="418647"/>
                  </a:cubicBezTo>
                  <a:cubicBezTo>
                    <a:pt x="882150" y="421905"/>
                    <a:pt x="874004" y="426792"/>
                    <a:pt x="865857" y="430865"/>
                  </a:cubicBezTo>
                  <a:cubicBezTo>
                    <a:pt x="866672" y="434123"/>
                    <a:pt x="867486" y="436566"/>
                    <a:pt x="868301" y="439010"/>
                  </a:cubicBezTo>
                  <a:cubicBezTo>
                    <a:pt x="887039" y="469960"/>
                    <a:pt x="885409" y="499282"/>
                    <a:pt x="865857" y="529418"/>
                  </a:cubicBezTo>
                  <a:cubicBezTo>
                    <a:pt x="858525" y="541635"/>
                    <a:pt x="853637" y="556296"/>
                    <a:pt x="847934" y="570957"/>
                  </a:cubicBezTo>
                  <a:cubicBezTo>
                    <a:pt x="854451" y="570957"/>
                    <a:pt x="859339" y="570957"/>
                    <a:pt x="863413" y="570957"/>
                  </a:cubicBezTo>
                  <a:cubicBezTo>
                    <a:pt x="928587" y="570957"/>
                    <a:pt x="993761" y="570957"/>
                    <a:pt x="1058936" y="570957"/>
                  </a:cubicBezTo>
                  <a:cubicBezTo>
                    <a:pt x="1076044" y="570957"/>
                    <a:pt x="1082561" y="577473"/>
                    <a:pt x="1082561" y="594577"/>
                  </a:cubicBezTo>
                  <a:cubicBezTo>
                    <a:pt x="1082561" y="698832"/>
                    <a:pt x="1082561" y="803087"/>
                    <a:pt x="1082561" y="907341"/>
                  </a:cubicBezTo>
                  <a:cubicBezTo>
                    <a:pt x="1082561" y="913857"/>
                    <a:pt x="1079303" y="921187"/>
                    <a:pt x="1075229" y="926074"/>
                  </a:cubicBezTo>
                  <a:cubicBezTo>
                    <a:pt x="1050789" y="952953"/>
                    <a:pt x="1026348" y="979016"/>
                    <a:pt x="1001094" y="1005080"/>
                  </a:cubicBezTo>
                  <a:cubicBezTo>
                    <a:pt x="996205" y="1009967"/>
                    <a:pt x="987244" y="1013225"/>
                    <a:pt x="980727" y="1013225"/>
                  </a:cubicBezTo>
                  <a:cubicBezTo>
                    <a:pt x="943251" y="1014039"/>
                    <a:pt x="905776" y="1014039"/>
                    <a:pt x="868301" y="1014039"/>
                  </a:cubicBezTo>
                  <a:cubicBezTo>
                    <a:pt x="856895" y="1014039"/>
                    <a:pt x="845490" y="1014039"/>
                    <a:pt x="834085" y="1014039"/>
                  </a:cubicBezTo>
                  <a:cubicBezTo>
                    <a:pt x="841417" y="1018112"/>
                    <a:pt x="847934" y="1018926"/>
                    <a:pt x="855266" y="1020555"/>
                  </a:cubicBezTo>
                  <a:cubicBezTo>
                    <a:pt x="867486" y="1022999"/>
                    <a:pt x="873189" y="1029514"/>
                    <a:pt x="873189" y="1042546"/>
                  </a:cubicBezTo>
                  <a:cubicBezTo>
                    <a:pt x="873189" y="1058836"/>
                    <a:pt x="873189" y="1075126"/>
                    <a:pt x="873189" y="1091416"/>
                  </a:cubicBezTo>
                  <a:cubicBezTo>
                    <a:pt x="873189" y="1103633"/>
                    <a:pt x="866672" y="1110149"/>
                    <a:pt x="856081" y="1111778"/>
                  </a:cubicBezTo>
                  <a:cubicBezTo>
                    <a:pt x="847119" y="1113407"/>
                    <a:pt x="838973" y="1115036"/>
                    <a:pt x="830011" y="1116665"/>
                  </a:cubicBezTo>
                  <a:cubicBezTo>
                    <a:pt x="812088" y="1119923"/>
                    <a:pt x="806385" y="1132955"/>
                    <a:pt x="817791" y="1148430"/>
                  </a:cubicBezTo>
                  <a:cubicBezTo>
                    <a:pt x="822679" y="1155760"/>
                    <a:pt x="827567" y="1163091"/>
                    <a:pt x="832455" y="1169607"/>
                  </a:cubicBezTo>
                  <a:cubicBezTo>
                    <a:pt x="838973" y="1179380"/>
                    <a:pt x="838158" y="1188340"/>
                    <a:pt x="830011" y="1196485"/>
                  </a:cubicBezTo>
                  <a:cubicBezTo>
                    <a:pt x="818606" y="1207888"/>
                    <a:pt x="807200" y="1219290"/>
                    <a:pt x="795795" y="1230693"/>
                  </a:cubicBezTo>
                  <a:cubicBezTo>
                    <a:pt x="787648" y="1238838"/>
                    <a:pt x="778686" y="1239653"/>
                    <a:pt x="768910" y="1233137"/>
                  </a:cubicBezTo>
                  <a:cubicBezTo>
                    <a:pt x="760764" y="1227435"/>
                    <a:pt x="752617" y="1221734"/>
                    <a:pt x="744470" y="1216033"/>
                  </a:cubicBezTo>
                  <a:cubicBezTo>
                    <a:pt x="733064" y="1208702"/>
                    <a:pt x="719215" y="1214404"/>
                    <a:pt x="716771" y="1227435"/>
                  </a:cubicBezTo>
                  <a:cubicBezTo>
                    <a:pt x="715141" y="1235580"/>
                    <a:pt x="715141" y="1244540"/>
                    <a:pt x="711883" y="1251870"/>
                  </a:cubicBezTo>
                  <a:cubicBezTo>
                    <a:pt x="708624" y="1260015"/>
                    <a:pt x="702921" y="1266531"/>
                    <a:pt x="698033" y="1273861"/>
                  </a:cubicBezTo>
                  <a:cubicBezTo>
                    <a:pt x="676037" y="1273861"/>
                    <a:pt x="654855" y="1273861"/>
                    <a:pt x="632859" y="1273861"/>
                  </a:cubicBezTo>
                  <a:cubicBezTo>
                    <a:pt x="627971" y="1266531"/>
                    <a:pt x="623083" y="1259201"/>
                    <a:pt x="619824" y="1251870"/>
                  </a:cubicBezTo>
                  <a:cubicBezTo>
                    <a:pt x="617380" y="1245354"/>
                    <a:pt x="616565" y="1238024"/>
                    <a:pt x="615751" y="1231508"/>
                  </a:cubicBezTo>
                  <a:cubicBezTo>
                    <a:pt x="612492" y="1212775"/>
                    <a:pt x="599457" y="1207073"/>
                    <a:pt x="583164" y="1218476"/>
                  </a:cubicBezTo>
                  <a:cubicBezTo>
                    <a:pt x="575832" y="1223363"/>
                    <a:pt x="568499" y="1228250"/>
                    <a:pt x="561982" y="1233137"/>
                  </a:cubicBezTo>
                  <a:cubicBezTo>
                    <a:pt x="553021" y="1238838"/>
                    <a:pt x="544874" y="1238838"/>
                    <a:pt x="536727" y="1231508"/>
                  </a:cubicBezTo>
                  <a:cubicBezTo>
                    <a:pt x="524507" y="1219290"/>
                    <a:pt x="511472" y="1207073"/>
                    <a:pt x="499252" y="1194856"/>
                  </a:cubicBezTo>
                  <a:cubicBezTo>
                    <a:pt x="491920" y="1187525"/>
                    <a:pt x="491105" y="1178566"/>
                    <a:pt x="497622" y="1169607"/>
                  </a:cubicBezTo>
                  <a:cubicBezTo>
                    <a:pt x="502511" y="1162276"/>
                    <a:pt x="507399" y="1154946"/>
                    <a:pt x="512287" y="1148430"/>
                  </a:cubicBezTo>
                  <a:cubicBezTo>
                    <a:pt x="523692" y="1132140"/>
                    <a:pt x="517989" y="1119108"/>
                    <a:pt x="498437" y="1115850"/>
                  </a:cubicBezTo>
                  <a:cubicBezTo>
                    <a:pt x="489476" y="1114221"/>
                    <a:pt x="481329" y="1112593"/>
                    <a:pt x="472367" y="1110963"/>
                  </a:cubicBezTo>
                  <a:cubicBezTo>
                    <a:pt x="461777" y="1109334"/>
                    <a:pt x="456074" y="1102004"/>
                    <a:pt x="456074" y="1092230"/>
                  </a:cubicBezTo>
                  <a:cubicBezTo>
                    <a:pt x="455259" y="1075126"/>
                    <a:pt x="455259" y="1058022"/>
                    <a:pt x="456074" y="1040917"/>
                  </a:cubicBezTo>
                  <a:cubicBezTo>
                    <a:pt x="456074" y="1029514"/>
                    <a:pt x="461777" y="1022999"/>
                    <a:pt x="473182" y="1021370"/>
                  </a:cubicBezTo>
                  <a:cubicBezTo>
                    <a:pt x="482144" y="1019740"/>
                    <a:pt x="490290" y="1018112"/>
                    <a:pt x="499252" y="1016483"/>
                  </a:cubicBezTo>
                  <a:cubicBezTo>
                    <a:pt x="517989" y="1013225"/>
                    <a:pt x="523692" y="1000193"/>
                    <a:pt x="513101" y="984718"/>
                  </a:cubicBezTo>
                  <a:cubicBezTo>
                    <a:pt x="508213" y="977387"/>
                    <a:pt x="503325" y="970057"/>
                    <a:pt x="498437" y="963541"/>
                  </a:cubicBezTo>
                  <a:cubicBezTo>
                    <a:pt x="491920" y="953767"/>
                    <a:pt x="492734" y="943993"/>
                    <a:pt x="500881" y="935848"/>
                  </a:cubicBezTo>
                  <a:cubicBezTo>
                    <a:pt x="512287" y="924445"/>
                    <a:pt x="522877" y="913857"/>
                    <a:pt x="534283" y="902454"/>
                  </a:cubicBezTo>
                  <a:cubicBezTo>
                    <a:pt x="543244" y="893495"/>
                    <a:pt x="552206" y="893495"/>
                    <a:pt x="561982" y="900011"/>
                  </a:cubicBezTo>
                  <a:cubicBezTo>
                    <a:pt x="570129" y="905712"/>
                    <a:pt x="579090" y="912228"/>
                    <a:pt x="587237" y="917929"/>
                  </a:cubicBezTo>
                  <a:cubicBezTo>
                    <a:pt x="593755" y="922002"/>
                    <a:pt x="609233" y="918744"/>
                    <a:pt x="612492" y="912228"/>
                  </a:cubicBezTo>
                  <a:cubicBezTo>
                    <a:pt x="618195" y="900825"/>
                    <a:pt x="615751" y="889422"/>
                    <a:pt x="606789" y="885350"/>
                  </a:cubicBezTo>
                  <a:cubicBezTo>
                    <a:pt x="549762" y="860101"/>
                    <a:pt x="491920" y="834852"/>
                    <a:pt x="434892" y="809602"/>
                  </a:cubicBezTo>
                  <a:cubicBezTo>
                    <a:pt x="431634" y="807973"/>
                    <a:pt x="429190" y="807973"/>
                    <a:pt x="424301" y="806344"/>
                  </a:cubicBezTo>
                  <a:cubicBezTo>
                    <a:pt x="424301" y="812046"/>
                    <a:pt x="424301" y="816933"/>
                    <a:pt x="424301" y="821820"/>
                  </a:cubicBezTo>
                  <a:cubicBezTo>
                    <a:pt x="424301" y="964355"/>
                    <a:pt x="424301" y="1106076"/>
                    <a:pt x="424301" y="1248612"/>
                  </a:cubicBezTo>
                  <a:cubicBezTo>
                    <a:pt x="424301" y="1260829"/>
                    <a:pt x="421857" y="1269789"/>
                    <a:pt x="411267" y="1275490"/>
                  </a:cubicBezTo>
                  <a:cubicBezTo>
                    <a:pt x="406379" y="1276305"/>
                    <a:pt x="403120" y="1276305"/>
                    <a:pt x="399861" y="1276305"/>
                  </a:cubicBezTo>
                  <a:close/>
                  <a:moveTo>
                    <a:pt x="641820" y="860101"/>
                  </a:moveTo>
                  <a:cubicBezTo>
                    <a:pt x="641820" y="853585"/>
                    <a:pt x="641820" y="849512"/>
                    <a:pt x="641820" y="845440"/>
                  </a:cubicBezTo>
                  <a:cubicBezTo>
                    <a:pt x="641820" y="793313"/>
                    <a:pt x="641006" y="740371"/>
                    <a:pt x="642635" y="688243"/>
                  </a:cubicBezTo>
                  <a:cubicBezTo>
                    <a:pt x="642635" y="678470"/>
                    <a:pt x="645894" y="667067"/>
                    <a:pt x="652411" y="659736"/>
                  </a:cubicBezTo>
                  <a:cubicBezTo>
                    <a:pt x="675222" y="632858"/>
                    <a:pt x="699663" y="607609"/>
                    <a:pt x="724918" y="582360"/>
                  </a:cubicBezTo>
                  <a:cubicBezTo>
                    <a:pt x="729806" y="577473"/>
                    <a:pt x="738767" y="574215"/>
                    <a:pt x="745285" y="573400"/>
                  </a:cubicBezTo>
                  <a:cubicBezTo>
                    <a:pt x="762393" y="571771"/>
                    <a:pt x="779501" y="573400"/>
                    <a:pt x="796609" y="572586"/>
                  </a:cubicBezTo>
                  <a:cubicBezTo>
                    <a:pt x="800683" y="572586"/>
                    <a:pt x="806385" y="570143"/>
                    <a:pt x="807200" y="567699"/>
                  </a:cubicBezTo>
                  <a:cubicBezTo>
                    <a:pt x="818606" y="544079"/>
                    <a:pt x="828382" y="520459"/>
                    <a:pt x="838973" y="495209"/>
                  </a:cubicBezTo>
                  <a:cubicBezTo>
                    <a:pt x="834899" y="492766"/>
                    <a:pt x="830826" y="491137"/>
                    <a:pt x="827567" y="489508"/>
                  </a:cubicBezTo>
                  <a:cubicBezTo>
                    <a:pt x="794165" y="474847"/>
                    <a:pt x="760764" y="460186"/>
                    <a:pt x="727362" y="444711"/>
                  </a:cubicBezTo>
                  <a:cubicBezTo>
                    <a:pt x="711883" y="437381"/>
                    <a:pt x="708624" y="429236"/>
                    <a:pt x="715141" y="413760"/>
                  </a:cubicBezTo>
                  <a:cubicBezTo>
                    <a:pt x="724918" y="391769"/>
                    <a:pt x="734694" y="370593"/>
                    <a:pt x="743655" y="348601"/>
                  </a:cubicBezTo>
                  <a:cubicBezTo>
                    <a:pt x="750173" y="333126"/>
                    <a:pt x="757505" y="317651"/>
                    <a:pt x="764022" y="301361"/>
                  </a:cubicBezTo>
                  <a:cubicBezTo>
                    <a:pt x="683369" y="266338"/>
                    <a:pt x="604345" y="231315"/>
                    <a:pt x="525321" y="196292"/>
                  </a:cubicBezTo>
                  <a:cubicBezTo>
                    <a:pt x="523692" y="199550"/>
                    <a:pt x="522877" y="200364"/>
                    <a:pt x="522063" y="201993"/>
                  </a:cubicBezTo>
                  <a:cubicBezTo>
                    <a:pt x="489476" y="275297"/>
                    <a:pt x="457703" y="348601"/>
                    <a:pt x="425931" y="421905"/>
                  </a:cubicBezTo>
                  <a:cubicBezTo>
                    <a:pt x="423487" y="426792"/>
                    <a:pt x="422672" y="432494"/>
                    <a:pt x="422672" y="437381"/>
                  </a:cubicBezTo>
                  <a:cubicBezTo>
                    <a:pt x="422672" y="542450"/>
                    <a:pt x="422672" y="646704"/>
                    <a:pt x="422672" y="751774"/>
                  </a:cubicBezTo>
                  <a:cubicBezTo>
                    <a:pt x="422672" y="759918"/>
                    <a:pt x="425116" y="763991"/>
                    <a:pt x="433263" y="767249"/>
                  </a:cubicBezTo>
                  <a:cubicBezTo>
                    <a:pt x="499252" y="795756"/>
                    <a:pt x="565241" y="825078"/>
                    <a:pt x="630415" y="853585"/>
                  </a:cubicBezTo>
                  <a:cubicBezTo>
                    <a:pt x="632859" y="856843"/>
                    <a:pt x="636932" y="858472"/>
                    <a:pt x="641820" y="860101"/>
                  </a:cubicBezTo>
                  <a:close/>
                  <a:moveTo>
                    <a:pt x="681740" y="857657"/>
                  </a:moveTo>
                  <a:cubicBezTo>
                    <a:pt x="703736" y="861730"/>
                    <a:pt x="706180" y="864173"/>
                    <a:pt x="709439" y="884535"/>
                  </a:cubicBezTo>
                  <a:cubicBezTo>
                    <a:pt x="710253" y="891051"/>
                    <a:pt x="711883" y="897567"/>
                    <a:pt x="713512" y="904083"/>
                  </a:cubicBezTo>
                  <a:cubicBezTo>
                    <a:pt x="716771" y="921187"/>
                    <a:pt x="729806" y="926074"/>
                    <a:pt x="744470" y="916301"/>
                  </a:cubicBezTo>
                  <a:cubicBezTo>
                    <a:pt x="751802" y="911414"/>
                    <a:pt x="759134" y="906527"/>
                    <a:pt x="765651" y="901640"/>
                  </a:cubicBezTo>
                  <a:cubicBezTo>
                    <a:pt x="775428" y="894309"/>
                    <a:pt x="785204" y="895938"/>
                    <a:pt x="793351" y="904083"/>
                  </a:cubicBezTo>
                  <a:cubicBezTo>
                    <a:pt x="804756" y="915486"/>
                    <a:pt x="816162" y="926889"/>
                    <a:pt x="827567" y="938292"/>
                  </a:cubicBezTo>
                  <a:cubicBezTo>
                    <a:pt x="835714" y="946436"/>
                    <a:pt x="836528" y="955396"/>
                    <a:pt x="830011" y="965170"/>
                  </a:cubicBezTo>
                  <a:cubicBezTo>
                    <a:pt x="827567" y="969242"/>
                    <a:pt x="825123" y="973315"/>
                    <a:pt x="821864" y="978202"/>
                  </a:cubicBezTo>
                  <a:cubicBezTo>
                    <a:pt x="866672" y="978202"/>
                    <a:pt x="909035" y="978202"/>
                    <a:pt x="951398" y="978202"/>
                  </a:cubicBezTo>
                  <a:cubicBezTo>
                    <a:pt x="961989" y="978202"/>
                    <a:pt x="965248" y="975758"/>
                    <a:pt x="964433" y="965170"/>
                  </a:cubicBezTo>
                  <a:cubicBezTo>
                    <a:pt x="963618" y="939106"/>
                    <a:pt x="963618" y="913043"/>
                    <a:pt x="964433" y="886979"/>
                  </a:cubicBezTo>
                  <a:cubicBezTo>
                    <a:pt x="964433" y="873132"/>
                    <a:pt x="975024" y="864988"/>
                    <a:pt x="987244" y="867431"/>
                  </a:cubicBezTo>
                  <a:cubicBezTo>
                    <a:pt x="998649" y="869875"/>
                    <a:pt x="1002723" y="878019"/>
                    <a:pt x="1002723" y="888608"/>
                  </a:cubicBezTo>
                  <a:cubicBezTo>
                    <a:pt x="1002723" y="907341"/>
                    <a:pt x="1002723" y="926074"/>
                    <a:pt x="1002723" y="948880"/>
                  </a:cubicBezTo>
                  <a:cubicBezTo>
                    <a:pt x="1014943" y="935848"/>
                    <a:pt x="1025534" y="926074"/>
                    <a:pt x="1034495" y="914671"/>
                  </a:cubicBezTo>
                  <a:cubicBezTo>
                    <a:pt x="1038569" y="908970"/>
                    <a:pt x="1042642" y="900825"/>
                    <a:pt x="1042642" y="894309"/>
                  </a:cubicBezTo>
                  <a:cubicBezTo>
                    <a:pt x="1043457" y="815304"/>
                    <a:pt x="1042642" y="735484"/>
                    <a:pt x="1042642" y="656478"/>
                  </a:cubicBezTo>
                  <a:cubicBezTo>
                    <a:pt x="1042642" y="652406"/>
                    <a:pt x="1041827" y="649148"/>
                    <a:pt x="1041827" y="642632"/>
                  </a:cubicBezTo>
                  <a:cubicBezTo>
                    <a:pt x="1031237" y="654035"/>
                    <a:pt x="1022275" y="664623"/>
                    <a:pt x="1012499" y="673583"/>
                  </a:cubicBezTo>
                  <a:cubicBezTo>
                    <a:pt x="1004352" y="680913"/>
                    <a:pt x="1001908" y="689058"/>
                    <a:pt x="1001908" y="699646"/>
                  </a:cubicBezTo>
                  <a:cubicBezTo>
                    <a:pt x="1002723" y="728153"/>
                    <a:pt x="1001908" y="755846"/>
                    <a:pt x="1001908" y="784353"/>
                  </a:cubicBezTo>
                  <a:cubicBezTo>
                    <a:pt x="1001908" y="799014"/>
                    <a:pt x="994576" y="806344"/>
                    <a:pt x="982356" y="806344"/>
                  </a:cubicBezTo>
                  <a:cubicBezTo>
                    <a:pt x="970136" y="806344"/>
                    <a:pt x="964433" y="799014"/>
                    <a:pt x="963618" y="785168"/>
                  </a:cubicBezTo>
                  <a:cubicBezTo>
                    <a:pt x="963618" y="759918"/>
                    <a:pt x="963618" y="735484"/>
                    <a:pt x="963618" y="710235"/>
                  </a:cubicBezTo>
                  <a:cubicBezTo>
                    <a:pt x="963618" y="706162"/>
                    <a:pt x="962804" y="701275"/>
                    <a:pt x="962804" y="697203"/>
                  </a:cubicBezTo>
                  <a:cubicBezTo>
                    <a:pt x="867486" y="697203"/>
                    <a:pt x="774613" y="697203"/>
                    <a:pt x="680110" y="697203"/>
                  </a:cubicBezTo>
                  <a:cubicBezTo>
                    <a:pt x="681740" y="750145"/>
                    <a:pt x="681740" y="803901"/>
                    <a:pt x="681740" y="857657"/>
                  </a:cubicBezTo>
                  <a:close/>
                  <a:moveTo>
                    <a:pt x="964433" y="381181"/>
                  </a:moveTo>
                  <a:cubicBezTo>
                    <a:pt x="960360" y="375480"/>
                    <a:pt x="956286" y="370593"/>
                    <a:pt x="953027" y="365706"/>
                  </a:cubicBezTo>
                  <a:cubicBezTo>
                    <a:pt x="931846" y="337199"/>
                    <a:pt x="926958" y="340456"/>
                    <a:pt x="941622" y="302176"/>
                  </a:cubicBezTo>
                  <a:cubicBezTo>
                    <a:pt x="955471" y="265524"/>
                    <a:pt x="949769" y="270410"/>
                    <a:pt x="989688" y="260637"/>
                  </a:cubicBezTo>
                  <a:cubicBezTo>
                    <a:pt x="989688" y="260637"/>
                    <a:pt x="990503" y="260637"/>
                    <a:pt x="991317" y="260637"/>
                  </a:cubicBezTo>
                  <a:cubicBezTo>
                    <a:pt x="1011684" y="256564"/>
                    <a:pt x="1012499" y="254121"/>
                    <a:pt x="1010055" y="234573"/>
                  </a:cubicBezTo>
                  <a:cubicBezTo>
                    <a:pt x="1009240" y="228872"/>
                    <a:pt x="1007611" y="224799"/>
                    <a:pt x="1000279" y="224799"/>
                  </a:cubicBezTo>
                  <a:cubicBezTo>
                    <a:pt x="988873" y="223985"/>
                    <a:pt x="978283" y="221541"/>
                    <a:pt x="966877" y="220727"/>
                  </a:cubicBezTo>
                  <a:cubicBezTo>
                    <a:pt x="954657" y="219912"/>
                    <a:pt x="948139" y="214211"/>
                    <a:pt x="943251" y="203622"/>
                  </a:cubicBezTo>
                  <a:cubicBezTo>
                    <a:pt x="938363" y="192220"/>
                    <a:pt x="933475" y="180816"/>
                    <a:pt x="926958" y="170228"/>
                  </a:cubicBezTo>
                  <a:cubicBezTo>
                    <a:pt x="921255" y="160454"/>
                    <a:pt x="921255" y="152309"/>
                    <a:pt x="926958" y="143350"/>
                  </a:cubicBezTo>
                  <a:cubicBezTo>
                    <a:pt x="935105" y="131133"/>
                    <a:pt x="942437" y="118915"/>
                    <a:pt x="950583" y="105884"/>
                  </a:cubicBezTo>
                  <a:cubicBezTo>
                    <a:pt x="942437" y="98553"/>
                    <a:pt x="935105" y="92037"/>
                    <a:pt x="927772" y="85521"/>
                  </a:cubicBezTo>
                  <a:cubicBezTo>
                    <a:pt x="916367" y="94481"/>
                    <a:pt x="904961" y="102626"/>
                    <a:pt x="894371" y="110771"/>
                  </a:cubicBezTo>
                  <a:cubicBezTo>
                    <a:pt x="884595" y="118915"/>
                    <a:pt x="874818" y="120544"/>
                    <a:pt x="863413" y="114029"/>
                  </a:cubicBezTo>
                  <a:cubicBezTo>
                    <a:pt x="853637" y="109142"/>
                    <a:pt x="842231" y="105884"/>
                    <a:pt x="831640" y="103440"/>
                  </a:cubicBezTo>
                  <a:cubicBezTo>
                    <a:pt x="819420" y="100182"/>
                    <a:pt x="812088" y="93666"/>
                    <a:pt x="809644" y="80634"/>
                  </a:cubicBezTo>
                  <a:cubicBezTo>
                    <a:pt x="808015" y="70046"/>
                    <a:pt x="804756" y="59458"/>
                    <a:pt x="802312" y="48869"/>
                  </a:cubicBezTo>
                  <a:cubicBezTo>
                    <a:pt x="801497" y="45611"/>
                    <a:pt x="799053" y="41539"/>
                    <a:pt x="796609" y="40724"/>
                  </a:cubicBezTo>
                  <a:cubicBezTo>
                    <a:pt x="777872" y="35023"/>
                    <a:pt x="768910" y="41539"/>
                    <a:pt x="766466" y="59458"/>
                  </a:cubicBezTo>
                  <a:cubicBezTo>
                    <a:pt x="761578" y="97739"/>
                    <a:pt x="766466" y="96110"/>
                    <a:pt x="728991" y="114029"/>
                  </a:cubicBezTo>
                  <a:cubicBezTo>
                    <a:pt x="703736" y="126246"/>
                    <a:pt x="687442" y="125431"/>
                    <a:pt x="666261" y="109956"/>
                  </a:cubicBezTo>
                  <a:cubicBezTo>
                    <a:pt x="645079" y="95295"/>
                    <a:pt x="651597" y="95295"/>
                    <a:pt x="632859" y="114029"/>
                  </a:cubicBezTo>
                  <a:cubicBezTo>
                    <a:pt x="627156" y="119730"/>
                    <a:pt x="627971" y="122988"/>
                    <a:pt x="632859" y="128689"/>
                  </a:cubicBezTo>
                  <a:cubicBezTo>
                    <a:pt x="640191" y="136834"/>
                    <a:pt x="645894" y="145794"/>
                    <a:pt x="653226" y="153938"/>
                  </a:cubicBezTo>
                  <a:cubicBezTo>
                    <a:pt x="661373" y="162898"/>
                    <a:pt x="662187" y="172672"/>
                    <a:pt x="656485" y="184075"/>
                  </a:cubicBezTo>
                  <a:cubicBezTo>
                    <a:pt x="652411" y="191405"/>
                    <a:pt x="649967" y="199550"/>
                    <a:pt x="646709" y="208509"/>
                  </a:cubicBezTo>
                  <a:cubicBezTo>
                    <a:pt x="660558" y="215025"/>
                    <a:pt x="673593" y="219912"/>
                    <a:pt x="687442" y="226428"/>
                  </a:cubicBezTo>
                  <a:cubicBezTo>
                    <a:pt x="696404" y="197921"/>
                    <a:pt x="711068" y="175115"/>
                    <a:pt x="735508" y="159640"/>
                  </a:cubicBezTo>
                  <a:cubicBezTo>
                    <a:pt x="759949" y="143350"/>
                    <a:pt x="787648" y="137649"/>
                    <a:pt x="816162" y="143350"/>
                  </a:cubicBezTo>
                  <a:cubicBezTo>
                    <a:pt x="860969" y="153124"/>
                    <a:pt x="891927" y="179188"/>
                    <a:pt x="902517" y="223985"/>
                  </a:cubicBezTo>
                  <a:cubicBezTo>
                    <a:pt x="917182" y="285071"/>
                    <a:pt x="889483" y="328239"/>
                    <a:pt x="834899" y="355932"/>
                  </a:cubicBezTo>
                  <a:cubicBezTo>
                    <a:pt x="840602" y="369778"/>
                    <a:pt x="845490" y="381995"/>
                    <a:pt x="851193" y="396656"/>
                  </a:cubicBezTo>
                  <a:cubicBezTo>
                    <a:pt x="861784" y="390955"/>
                    <a:pt x="870745" y="386068"/>
                    <a:pt x="879706" y="381181"/>
                  </a:cubicBezTo>
                  <a:cubicBezTo>
                    <a:pt x="888668" y="376294"/>
                    <a:pt x="896815" y="376294"/>
                    <a:pt x="905776" y="381181"/>
                  </a:cubicBezTo>
                  <a:cubicBezTo>
                    <a:pt x="910664" y="384439"/>
                    <a:pt x="915552" y="387697"/>
                    <a:pt x="920440" y="390140"/>
                  </a:cubicBezTo>
                  <a:cubicBezTo>
                    <a:pt x="945695" y="405616"/>
                    <a:pt x="945695" y="405616"/>
                    <a:pt x="964433" y="381181"/>
                  </a:cubicBezTo>
                  <a:close/>
                  <a:moveTo>
                    <a:pt x="550577" y="940735"/>
                  </a:moveTo>
                  <a:cubicBezTo>
                    <a:pt x="535098" y="952953"/>
                    <a:pt x="535098" y="952953"/>
                    <a:pt x="544874" y="966799"/>
                  </a:cubicBezTo>
                  <a:cubicBezTo>
                    <a:pt x="546503" y="969242"/>
                    <a:pt x="547318" y="970871"/>
                    <a:pt x="548947" y="972500"/>
                  </a:cubicBezTo>
                  <a:cubicBezTo>
                    <a:pt x="560353" y="985532"/>
                    <a:pt x="562797" y="998564"/>
                    <a:pt x="552206" y="1013225"/>
                  </a:cubicBezTo>
                  <a:cubicBezTo>
                    <a:pt x="548947" y="1017297"/>
                    <a:pt x="547318" y="1022999"/>
                    <a:pt x="546503" y="1027885"/>
                  </a:cubicBezTo>
                  <a:cubicBezTo>
                    <a:pt x="543244" y="1042546"/>
                    <a:pt x="534283" y="1050691"/>
                    <a:pt x="518804" y="1051506"/>
                  </a:cubicBezTo>
                  <a:cubicBezTo>
                    <a:pt x="512287" y="1051506"/>
                    <a:pt x="505769" y="1052320"/>
                    <a:pt x="500881" y="1055578"/>
                  </a:cubicBezTo>
                  <a:cubicBezTo>
                    <a:pt x="497622" y="1057207"/>
                    <a:pt x="493549" y="1062909"/>
                    <a:pt x="493549" y="1066981"/>
                  </a:cubicBezTo>
                  <a:cubicBezTo>
                    <a:pt x="493549" y="1070239"/>
                    <a:pt x="497622" y="1075126"/>
                    <a:pt x="501696" y="1076755"/>
                  </a:cubicBezTo>
                  <a:cubicBezTo>
                    <a:pt x="506584" y="1079198"/>
                    <a:pt x="512287" y="1079198"/>
                    <a:pt x="517175" y="1080013"/>
                  </a:cubicBezTo>
                  <a:cubicBezTo>
                    <a:pt x="532654" y="1081642"/>
                    <a:pt x="542430" y="1088158"/>
                    <a:pt x="546503" y="1104448"/>
                  </a:cubicBezTo>
                  <a:cubicBezTo>
                    <a:pt x="548133" y="1110963"/>
                    <a:pt x="551391" y="1117479"/>
                    <a:pt x="554650" y="1123995"/>
                  </a:cubicBezTo>
                  <a:cubicBezTo>
                    <a:pt x="561167" y="1135398"/>
                    <a:pt x="560353" y="1145986"/>
                    <a:pt x="552206" y="1156575"/>
                  </a:cubicBezTo>
                  <a:cubicBezTo>
                    <a:pt x="546503" y="1163905"/>
                    <a:pt x="541615" y="1172050"/>
                    <a:pt x="535912" y="1180195"/>
                  </a:cubicBezTo>
                  <a:cubicBezTo>
                    <a:pt x="540800" y="1185082"/>
                    <a:pt x="544874" y="1189154"/>
                    <a:pt x="548133" y="1194041"/>
                  </a:cubicBezTo>
                  <a:cubicBezTo>
                    <a:pt x="551391" y="1192412"/>
                    <a:pt x="553021" y="1191598"/>
                    <a:pt x="554650" y="1189969"/>
                  </a:cubicBezTo>
                  <a:cubicBezTo>
                    <a:pt x="574202" y="1171236"/>
                    <a:pt x="594569" y="1167163"/>
                    <a:pt x="620639" y="1181010"/>
                  </a:cubicBezTo>
                  <a:cubicBezTo>
                    <a:pt x="636932" y="1189154"/>
                    <a:pt x="648338" y="1196485"/>
                    <a:pt x="648338" y="1215218"/>
                  </a:cubicBezTo>
                  <a:cubicBezTo>
                    <a:pt x="648338" y="1219290"/>
                    <a:pt x="649967" y="1222549"/>
                    <a:pt x="649967" y="1225806"/>
                  </a:cubicBezTo>
                  <a:cubicBezTo>
                    <a:pt x="650782" y="1232322"/>
                    <a:pt x="653226" y="1237209"/>
                    <a:pt x="661373" y="1237209"/>
                  </a:cubicBezTo>
                  <a:cubicBezTo>
                    <a:pt x="669519" y="1237209"/>
                    <a:pt x="671964" y="1233137"/>
                    <a:pt x="673593" y="1225806"/>
                  </a:cubicBezTo>
                  <a:cubicBezTo>
                    <a:pt x="674408" y="1218476"/>
                    <a:pt x="675222" y="1211960"/>
                    <a:pt x="676852" y="1204630"/>
                  </a:cubicBezTo>
                  <a:cubicBezTo>
                    <a:pt x="678481" y="1194041"/>
                    <a:pt x="684184" y="1186711"/>
                    <a:pt x="695589" y="1183453"/>
                  </a:cubicBezTo>
                  <a:cubicBezTo>
                    <a:pt x="705365" y="1181010"/>
                    <a:pt x="714327" y="1176123"/>
                    <a:pt x="723288" y="1172050"/>
                  </a:cubicBezTo>
                  <a:cubicBezTo>
                    <a:pt x="732250" y="1167978"/>
                    <a:pt x="740397" y="1167978"/>
                    <a:pt x="747729" y="1173679"/>
                  </a:cubicBezTo>
                  <a:cubicBezTo>
                    <a:pt x="752617" y="1176937"/>
                    <a:pt x="757505" y="1180195"/>
                    <a:pt x="762393" y="1183453"/>
                  </a:cubicBezTo>
                  <a:cubicBezTo>
                    <a:pt x="777057" y="1193227"/>
                    <a:pt x="777057" y="1193227"/>
                    <a:pt x="787648" y="1177752"/>
                  </a:cubicBezTo>
                  <a:cubicBezTo>
                    <a:pt x="781945" y="1169607"/>
                    <a:pt x="776242" y="1160647"/>
                    <a:pt x="770540" y="1152502"/>
                  </a:cubicBezTo>
                  <a:cubicBezTo>
                    <a:pt x="764022" y="1143543"/>
                    <a:pt x="763207" y="1135398"/>
                    <a:pt x="768910" y="1125624"/>
                  </a:cubicBezTo>
                  <a:cubicBezTo>
                    <a:pt x="773798" y="1116665"/>
                    <a:pt x="777057" y="1107706"/>
                    <a:pt x="780316" y="1097932"/>
                  </a:cubicBezTo>
                  <a:cubicBezTo>
                    <a:pt x="783574" y="1088158"/>
                    <a:pt x="790092" y="1081642"/>
                    <a:pt x="800683" y="1080827"/>
                  </a:cubicBezTo>
                  <a:cubicBezTo>
                    <a:pt x="808829" y="1080013"/>
                    <a:pt x="816162" y="1077569"/>
                    <a:pt x="823494" y="1076755"/>
                  </a:cubicBezTo>
                  <a:cubicBezTo>
                    <a:pt x="830826" y="1075940"/>
                    <a:pt x="831640" y="1071868"/>
                    <a:pt x="831640" y="1065352"/>
                  </a:cubicBezTo>
                  <a:cubicBezTo>
                    <a:pt x="831640" y="1058836"/>
                    <a:pt x="830011" y="1056393"/>
                    <a:pt x="822679" y="1054764"/>
                  </a:cubicBezTo>
                  <a:cubicBezTo>
                    <a:pt x="785204" y="1047433"/>
                    <a:pt x="786833" y="1052320"/>
                    <a:pt x="772169" y="1015668"/>
                  </a:cubicBezTo>
                  <a:cubicBezTo>
                    <a:pt x="764022" y="996120"/>
                    <a:pt x="764022" y="982274"/>
                    <a:pt x="777872" y="967613"/>
                  </a:cubicBezTo>
                  <a:cubicBezTo>
                    <a:pt x="779501" y="965984"/>
                    <a:pt x="780316" y="963541"/>
                    <a:pt x="781945" y="961912"/>
                  </a:cubicBezTo>
                  <a:cubicBezTo>
                    <a:pt x="787648" y="955396"/>
                    <a:pt x="786018" y="951323"/>
                    <a:pt x="780316" y="945622"/>
                  </a:cubicBezTo>
                  <a:cubicBezTo>
                    <a:pt x="773798" y="939106"/>
                    <a:pt x="768910" y="943179"/>
                    <a:pt x="764837" y="947251"/>
                  </a:cubicBezTo>
                  <a:cubicBezTo>
                    <a:pt x="746914" y="963541"/>
                    <a:pt x="728991" y="969242"/>
                    <a:pt x="707809" y="953767"/>
                  </a:cubicBezTo>
                  <a:cubicBezTo>
                    <a:pt x="706180" y="952953"/>
                    <a:pt x="703736" y="952138"/>
                    <a:pt x="702107" y="951323"/>
                  </a:cubicBezTo>
                  <a:cubicBezTo>
                    <a:pt x="684184" y="948066"/>
                    <a:pt x="676037" y="936663"/>
                    <a:pt x="674408" y="919558"/>
                  </a:cubicBezTo>
                  <a:cubicBezTo>
                    <a:pt x="674408" y="916301"/>
                    <a:pt x="673593" y="913857"/>
                    <a:pt x="673593" y="910599"/>
                  </a:cubicBezTo>
                  <a:cubicBezTo>
                    <a:pt x="670334" y="894309"/>
                    <a:pt x="669519" y="893495"/>
                    <a:pt x="651597" y="898382"/>
                  </a:cubicBezTo>
                  <a:cubicBezTo>
                    <a:pt x="647523" y="922002"/>
                    <a:pt x="645894" y="942364"/>
                    <a:pt x="616565" y="954581"/>
                  </a:cubicBezTo>
                  <a:cubicBezTo>
                    <a:pt x="587237" y="968428"/>
                    <a:pt x="570944" y="957025"/>
                    <a:pt x="550577" y="940735"/>
                  </a:cubicBezTo>
                  <a:close/>
                  <a:moveTo>
                    <a:pt x="383568" y="1152502"/>
                  </a:moveTo>
                  <a:cubicBezTo>
                    <a:pt x="383568" y="1101189"/>
                    <a:pt x="383568" y="1050691"/>
                    <a:pt x="383568" y="1001007"/>
                  </a:cubicBezTo>
                  <a:cubicBezTo>
                    <a:pt x="350980" y="1001007"/>
                    <a:pt x="320023" y="1001007"/>
                    <a:pt x="288250" y="1001007"/>
                  </a:cubicBezTo>
                  <a:cubicBezTo>
                    <a:pt x="288250" y="1031958"/>
                    <a:pt x="287436" y="1062094"/>
                    <a:pt x="288250" y="1092230"/>
                  </a:cubicBezTo>
                  <a:cubicBezTo>
                    <a:pt x="289065" y="1108520"/>
                    <a:pt x="296397" y="1123181"/>
                    <a:pt x="309432" y="1134584"/>
                  </a:cubicBezTo>
                  <a:cubicBezTo>
                    <a:pt x="330613" y="1154946"/>
                    <a:pt x="356683" y="1154131"/>
                    <a:pt x="383568" y="1152502"/>
                  </a:cubicBezTo>
                  <a:close/>
                  <a:moveTo>
                    <a:pt x="819420" y="317651"/>
                  </a:moveTo>
                  <a:cubicBezTo>
                    <a:pt x="851193" y="306248"/>
                    <a:pt x="871560" y="275297"/>
                    <a:pt x="867486" y="244347"/>
                  </a:cubicBezTo>
                  <a:cubicBezTo>
                    <a:pt x="862598" y="210138"/>
                    <a:pt x="836528" y="184075"/>
                    <a:pt x="803941" y="180816"/>
                  </a:cubicBezTo>
                  <a:cubicBezTo>
                    <a:pt x="768096" y="177559"/>
                    <a:pt x="737138" y="197921"/>
                    <a:pt x="727362" y="231315"/>
                  </a:cubicBezTo>
                  <a:cubicBezTo>
                    <a:pt x="724918" y="239460"/>
                    <a:pt x="724103" y="245161"/>
                    <a:pt x="734694" y="248419"/>
                  </a:cubicBezTo>
                  <a:cubicBezTo>
                    <a:pt x="749358" y="253306"/>
                    <a:pt x="762393" y="261451"/>
                    <a:pt x="777057" y="266338"/>
                  </a:cubicBezTo>
                  <a:cubicBezTo>
                    <a:pt x="797424" y="272854"/>
                    <a:pt x="810459" y="285071"/>
                    <a:pt x="814532" y="306248"/>
                  </a:cubicBezTo>
                  <a:cubicBezTo>
                    <a:pt x="815347" y="310320"/>
                    <a:pt x="817791" y="314393"/>
                    <a:pt x="819420" y="317651"/>
                  </a:cubicBezTo>
                  <a:close/>
                  <a:moveTo>
                    <a:pt x="1015758" y="613310"/>
                  </a:moveTo>
                  <a:cubicBezTo>
                    <a:pt x="1011684" y="612496"/>
                    <a:pt x="1009240" y="611682"/>
                    <a:pt x="1007611" y="611682"/>
                  </a:cubicBezTo>
                  <a:cubicBezTo>
                    <a:pt x="923699" y="611682"/>
                    <a:pt x="840602" y="611682"/>
                    <a:pt x="756690" y="611682"/>
                  </a:cubicBezTo>
                  <a:cubicBezTo>
                    <a:pt x="753431" y="611682"/>
                    <a:pt x="748543" y="612496"/>
                    <a:pt x="746099" y="614939"/>
                  </a:cubicBezTo>
                  <a:cubicBezTo>
                    <a:pt x="733879" y="627157"/>
                    <a:pt x="722474" y="640189"/>
                    <a:pt x="709439" y="653220"/>
                  </a:cubicBezTo>
                  <a:cubicBezTo>
                    <a:pt x="713512" y="654035"/>
                    <a:pt x="714327" y="654849"/>
                    <a:pt x="715956" y="654849"/>
                  </a:cubicBezTo>
                  <a:cubicBezTo>
                    <a:pt x="800683" y="654849"/>
                    <a:pt x="884595" y="654849"/>
                    <a:pt x="969321" y="654849"/>
                  </a:cubicBezTo>
                  <a:cubicBezTo>
                    <a:pt x="972580" y="654849"/>
                    <a:pt x="976653" y="654035"/>
                    <a:pt x="978283" y="652406"/>
                  </a:cubicBezTo>
                  <a:cubicBezTo>
                    <a:pt x="990503" y="640189"/>
                    <a:pt x="1002723" y="627157"/>
                    <a:pt x="1015758" y="613310"/>
                  </a:cubicBezTo>
                  <a:close/>
                  <a:moveTo>
                    <a:pt x="755061" y="416204"/>
                  </a:moveTo>
                  <a:cubicBezTo>
                    <a:pt x="780316" y="426792"/>
                    <a:pt x="803127" y="437381"/>
                    <a:pt x="829196" y="448784"/>
                  </a:cubicBezTo>
                  <a:cubicBezTo>
                    <a:pt x="814532" y="412132"/>
                    <a:pt x="801497" y="377923"/>
                    <a:pt x="787648" y="342086"/>
                  </a:cubicBezTo>
                  <a:cubicBezTo>
                    <a:pt x="777057" y="368149"/>
                    <a:pt x="766466" y="391769"/>
                    <a:pt x="755061" y="416204"/>
                  </a:cubicBezTo>
                  <a:close/>
                </a:path>
              </a:pathLst>
            </a:custGeom>
            <a:grpFill/>
            <a:ln w="813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DAABFA51-CDCD-9C47-A540-68642D5DDDBB}"/>
                </a:ext>
              </a:extLst>
            </p:cNvPr>
            <p:cNvSpPr/>
            <p:nvPr/>
          </p:nvSpPr>
          <p:spPr>
            <a:xfrm>
              <a:off x="3985984" y="2786367"/>
              <a:ext cx="127089" cy="37466"/>
            </a:xfrm>
            <a:custGeom>
              <a:avLst/>
              <a:gdLst>
                <a:gd name="connsiteX0" fmla="*/ 61916 w 127089"/>
                <a:gd name="connsiteY0" fmla="*/ 37467 h 37466"/>
                <a:gd name="connsiteX1" fmla="*/ 18738 w 127089"/>
                <a:gd name="connsiteY1" fmla="*/ 37467 h 37466"/>
                <a:gd name="connsiteX2" fmla="*/ 0 w 127089"/>
                <a:gd name="connsiteY2" fmla="*/ 18733 h 37466"/>
                <a:gd name="connsiteX3" fmla="*/ 18738 w 127089"/>
                <a:gd name="connsiteY3" fmla="*/ 0 h 37466"/>
                <a:gd name="connsiteX4" fmla="*/ 108352 w 127089"/>
                <a:gd name="connsiteY4" fmla="*/ 0 h 37466"/>
                <a:gd name="connsiteX5" fmla="*/ 127090 w 127089"/>
                <a:gd name="connsiteY5" fmla="*/ 18733 h 37466"/>
                <a:gd name="connsiteX6" fmla="*/ 106723 w 127089"/>
                <a:gd name="connsiteY6" fmla="*/ 37467 h 37466"/>
                <a:gd name="connsiteX7" fmla="*/ 61916 w 127089"/>
                <a:gd name="connsiteY7" fmla="*/ 37467 h 3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089" h="37466">
                  <a:moveTo>
                    <a:pt x="61916" y="37467"/>
                  </a:moveTo>
                  <a:cubicBezTo>
                    <a:pt x="47251" y="37467"/>
                    <a:pt x="32587" y="37467"/>
                    <a:pt x="18738" y="37467"/>
                  </a:cubicBezTo>
                  <a:cubicBezTo>
                    <a:pt x="6517" y="37467"/>
                    <a:pt x="0" y="30136"/>
                    <a:pt x="0" y="18733"/>
                  </a:cubicBezTo>
                  <a:cubicBezTo>
                    <a:pt x="0" y="7330"/>
                    <a:pt x="6517" y="0"/>
                    <a:pt x="18738" y="0"/>
                  </a:cubicBezTo>
                  <a:cubicBezTo>
                    <a:pt x="48881" y="0"/>
                    <a:pt x="78209" y="0"/>
                    <a:pt x="108352" y="0"/>
                  </a:cubicBezTo>
                  <a:cubicBezTo>
                    <a:pt x="120572" y="0"/>
                    <a:pt x="127090" y="7330"/>
                    <a:pt x="127090" y="18733"/>
                  </a:cubicBezTo>
                  <a:cubicBezTo>
                    <a:pt x="127090" y="30136"/>
                    <a:pt x="119758" y="37467"/>
                    <a:pt x="106723" y="37467"/>
                  </a:cubicBezTo>
                  <a:cubicBezTo>
                    <a:pt x="92059" y="37467"/>
                    <a:pt x="77394" y="37467"/>
                    <a:pt x="61916" y="37467"/>
                  </a:cubicBezTo>
                  <a:close/>
                </a:path>
              </a:pathLst>
            </a:custGeom>
            <a:grpFill/>
            <a:ln w="813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58BD6B7-4CC7-7F49-8731-90C8BBD93D63}"/>
                </a:ext>
              </a:extLst>
            </p:cNvPr>
            <p:cNvSpPr/>
            <p:nvPr/>
          </p:nvSpPr>
          <p:spPr>
            <a:xfrm>
              <a:off x="4154015" y="3118815"/>
              <a:ext cx="100675" cy="103303"/>
            </a:xfrm>
            <a:custGeom>
              <a:avLst/>
              <a:gdLst>
                <a:gd name="connsiteX0" fmla="*/ 16085 w 100675"/>
                <a:gd name="connsiteY0" fmla="*/ 103304 h 103303"/>
                <a:gd name="connsiteX1" fmla="*/ 1421 w 100675"/>
                <a:gd name="connsiteY1" fmla="*/ 90272 h 103303"/>
                <a:gd name="connsiteX2" fmla="*/ 3050 w 100675"/>
                <a:gd name="connsiteY2" fmla="*/ 71539 h 103303"/>
                <a:gd name="connsiteX3" fmla="*/ 69854 w 100675"/>
                <a:gd name="connsiteY3" fmla="*/ 4751 h 103303"/>
                <a:gd name="connsiteX4" fmla="*/ 94294 w 100675"/>
                <a:gd name="connsiteY4" fmla="*/ 6380 h 103303"/>
                <a:gd name="connsiteX5" fmla="*/ 95924 w 100675"/>
                <a:gd name="connsiteY5" fmla="*/ 30814 h 103303"/>
                <a:gd name="connsiteX6" fmla="*/ 29120 w 100675"/>
                <a:gd name="connsiteY6" fmla="*/ 97602 h 103303"/>
                <a:gd name="connsiteX7" fmla="*/ 16085 w 100675"/>
                <a:gd name="connsiteY7" fmla="*/ 103304 h 10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75" h="103303">
                  <a:moveTo>
                    <a:pt x="16085" y="103304"/>
                  </a:moveTo>
                  <a:cubicBezTo>
                    <a:pt x="11197" y="99231"/>
                    <a:pt x="3865" y="95974"/>
                    <a:pt x="1421" y="90272"/>
                  </a:cubicBezTo>
                  <a:cubicBezTo>
                    <a:pt x="-1023" y="84570"/>
                    <a:pt x="-208" y="74797"/>
                    <a:pt x="3050" y="71539"/>
                  </a:cubicBezTo>
                  <a:cubicBezTo>
                    <a:pt x="24232" y="48733"/>
                    <a:pt x="47043" y="26742"/>
                    <a:pt x="69854" y="4751"/>
                  </a:cubicBezTo>
                  <a:cubicBezTo>
                    <a:pt x="78001" y="-2580"/>
                    <a:pt x="86962" y="-951"/>
                    <a:pt x="94294" y="6380"/>
                  </a:cubicBezTo>
                  <a:cubicBezTo>
                    <a:pt x="101626" y="13710"/>
                    <a:pt x="103256" y="23484"/>
                    <a:pt x="95924" y="30814"/>
                  </a:cubicBezTo>
                  <a:cubicBezTo>
                    <a:pt x="73927" y="53620"/>
                    <a:pt x="51931" y="75611"/>
                    <a:pt x="29120" y="97602"/>
                  </a:cubicBezTo>
                  <a:cubicBezTo>
                    <a:pt x="26676" y="100046"/>
                    <a:pt x="22603" y="100860"/>
                    <a:pt x="16085" y="103304"/>
                  </a:cubicBezTo>
                  <a:close/>
                </a:path>
              </a:pathLst>
            </a:custGeom>
            <a:grpFill/>
            <a:ln w="813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694D563-B773-2E44-88E3-3582C49FCA51}"/>
                </a:ext>
              </a:extLst>
            </p:cNvPr>
            <p:cNvSpPr/>
            <p:nvPr/>
          </p:nvSpPr>
          <p:spPr>
            <a:xfrm>
              <a:off x="4146339" y="2385639"/>
              <a:ext cx="102378" cy="104677"/>
            </a:xfrm>
            <a:custGeom>
              <a:avLst/>
              <a:gdLst>
                <a:gd name="connsiteX0" fmla="*/ 18874 w 102378"/>
                <a:gd name="connsiteY0" fmla="*/ 0 h 104677"/>
                <a:gd name="connsiteX1" fmla="*/ 32724 w 102378"/>
                <a:gd name="connsiteY1" fmla="*/ 8145 h 104677"/>
                <a:gd name="connsiteX2" fmla="*/ 96269 w 102378"/>
                <a:gd name="connsiteY2" fmla="*/ 71675 h 104677"/>
                <a:gd name="connsiteX3" fmla="*/ 96269 w 102378"/>
                <a:gd name="connsiteY3" fmla="*/ 99368 h 104677"/>
                <a:gd name="connsiteX4" fmla="*/ 69384 w 102378"/>
                <a:gd name="connsiteY4" fmla="*/ 97739 h 104677"/>
                <a:gd name="connsiteX5" fmla="*/ 6654 w 102378"/>
                <a:gd name="connsiteY5" fmla="*/ 35023 h 104677"/>
                <a:gd name="connsiteX6" fmla="*/ 2581 w 102378"/>
                <a:gd name="connsiteY6" fmla="*/ 13846 h 104677"/>
                <a:gd name="connsiteX7" fmla="*/ 18874 w 102378"/>
                <a:gd name="connsiteY7" fmla="*/ 0 h 10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378" h="104677">
                  <a:moveTo>
                    <a:pt x="18874" y="0"/>
                  </a:moveTo>
                  <a:cubicBezTo>
                    <a:pt x="24577" y="3258"/>
                    <a:pt x="29465" y="4887"/>
                    <a:pt x="32724" y="8145"/>
                  </a:cubicBezTo>
                  <a:cubicBezTo>
                    <a:pt x="53905" y="29322"/>
                    <a:pt x="75087" y="49684"/>
                    <a:pt x="96269" y="71675"/>
                  </a:cubicBezTo>
                  <a:cubicBezTo>
                    <a:pt x="104415" y="80634"/>
                    <a:pt x="104415" y="91223"/>
                    <a:pt x="96269" y="99368"/>
                  </a:cubicBezTo>
                  <a:cubicBezTo>
                    <a:pt x="88936" y="106698"/>
                    <a:pt x="78346" y="106698"/>
                    <a:pt x="69384" y="97739"/>
                  </a:cubicBezTo>
                  <a:cubicBezTo>
                    <a:pt x="48202" y="77376"/>
                    <a:pt x="27836" y="56200"/>
                    <a:pt x="6654" y="35023"/>
                  </a:cubicBezTo>
                  <a:cubicBezTo>
                    <a:pt x="137" y="28507"/>
                    <a:pt x="-2308" y="21177"/>
                    <a:pt x="2581" y="13846"/>
                  </a:cubicBezTo>
                  <a:cubicBezTo>
                    <a:pt x="6654" y="8145"/>
                    <a:pt x="13171" y="4072"/>
                    <a:pt x="18874" y="0"/>
                  </a:cubicBezTo>
                  <a:close/>
                </a:path>
              </a:pathLst>
            </a:custGeom>
            <a:grpFill/>
            <a:ln w="813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6488C57-D07E-3340-B589-591A9B238267}"/>
                </a:ext>
              </a:extLst>
            </p:cNvPr>
            <p:cNvSpPr/>
            <p:nvPr/>
          </p:nvSpPr>
          <p:spPr>
            <a:xfrm>
              <a:off x="4735487" y="3253884"/>
              <a:ext cx="173526" cy="173498"/>
            </a:xfrm>
            <a:custGeom>
              <a:avLst/>
              <a:gdLst>
                <a:gd name="connsiteX0" fmla="*/ 173526 w 173526"/>
                <a:gd name="connsiteY0" fmla="*/ 87965 h 173498"/>
                <a:gd name="connsiteX1" fmla="*/ 87171 w 173526"/>
                <a:gd name="connsiteY1" fmla="*/ 173486 h 173498"/>
                <a:gd name="connsiteX2" fmla="*/ 0 w 173526"/>
                <a:gd name="connsiteY2" fmla="*/ 85521 h 173498"/>
                <a:gd name="connsiteX3" fmla="*/ 87171 w 173526"/>
                <a:gd name="connsiteY3" fmla="*/ 0 h 173498"/>
                <a:gd name="connsiteX4" fmla="*/ 173526 w 173526"/>
                <a:gd name="connsiteY4" fmla="*/ 87965 h 173498"/>
                <a:gd name="connsiteX5" fmla="*/ 39105 w 173526"/>
                <a:gd name="connsiteY5" fmla="*/ 87150 h 173498"/>
                <a:gd name="connsiteX6" fmla="*/ 87985 w 173526"/>
                <a:gd name="connsiteY6" fmla="*/ 135205 h 173498"/>
                <a:gd name="connsiteX7" fmla="*/ 134422 w 173526"/>
                <a:gd name="connsiteY7" fmla="*/ 87965 h 173498"/>
                <a:gd name="connsiteX8" fmla="*/ 86356 w 173526"/>
                <a:gd name="connsiteY8" fmla="*/ 39095 h 173498"/>
                <a:gd name="connsiteX9" fmla="*/ 39105 w 173526"/>
                <a:gd name="connsiteY9" fmla="*/ 87150 h 17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526" h="173498">
                  <a:moveTo>
                    <a:pt x="173526" y="87965"/>
                  </a:moveTo>
                  <a:cubicBezTo>
                    <a:pt x="173526" y="136020"/>
                    <a:pt x="134422" y="174301"/>
                    <a:pt x="87171" y="173486"/>
                  </a:cubicBezTo>
                  <a:cubicBezTo>
                    <a:pt x="39919" y="172672"/>
                    <a:pt x="0" y="132762"/>
                    <a:pt x="0" y="85521"/>
                  </a:cubicBezTo>
                  <a:cubicBezTo>
                    <a:pt x="815" y="38281"/>
                    <a:pt x="39105" y="0"/>
                    <a:pt x="87171" y="0"/>
                  </a:cubicBezTo>
                  <a:cubicBezTo>
                    <a:pt x="135237" y="815"/>
                    <a:pt x="173526" y="39095"/>
                    <a:pt x="173526" y="87965"/>
                  </a:cubicBezTo>
                  <a:close/>
                  <a:moveTo>
                    <a:pt x="39105" y="87150"/>
                  </a:moveTo>
                  <a:cubicBezTo>
                    <a:pt x="39105" y="114029"/>
                    <a:pt x="61101" y="135205"/>
                    <a:pt x="87985" y="135205"/>
                  </a:cubicBezTo>
                  <a:cubicBezTo>
                    <a:pt x="114055" y="135205"/>
                    <a:pt x="134422" y="114029"/>
                    <a:pt x="134422" y="87965"/>
                  </a:cubicBezTo>
                  <a:cubicBezTo>
                    <a:pt x="134422" y="61087"/>
                    <a:pt x="112426" y="39095"/>
                    <a:pt x="86356" y="39095"/>
                  </a:cubicBezTo>
                  <a:cubicBezTo>
                    <a:pt x="60286" y="39095"/>
                    <a:pt x="39105" y="60272"/>
                    <a:pt x="39105" y="87150"/>
                  </a:cubicBezTo>
                  <a:close/>
                </a:path>
              </a:pathLst>
            </a:custGeom>
            <a:grpFill/>
            <a:ln w="8132" cap="flat">
              <a:noFill/>
              <a:prstDash val="solid"/>
              <a:miter/>
            </a:ln>
          </p:spPr>
          <p:txBody>
            <a:bodyPr rtlCol="0" anchor="ctr"/>
            <a:lstStyle/>
            <a:p>
              <a:endParaRPr lang="en-US"/>
            </a:p>
          </p:txBody>
        </p:sp>
      </p:grpSp>
      <p:grpSp>
        <p:nvGrpSpPr>
          <p:cNvPr id="66" name="Graphic 9">
            <a:extLst>
              <a:ext uri="{FF2B5EF4-FFF2-40B4-BE49-F238E27FC236}">
                <a16:creationId xmlns:a16="http://schemas.microsoft.com/office/drawing/2014/main" id="{01E24980-35AC-5F4E-8557-C6B0AA847481}"/>
              </a:ext>
            </a:extLst>
          </p:cNvPr>
          <p:cNvGrpSpPr/>
          <p:nvPr/>
        </p:nvGrpSpPr>
        <p:grpSpPr>
          <a:xfrm>
            <a:off x="1007144" y="4599991"/>
            <a:ext cx="1132384" cy="1130139"/>
            <a:chOff x="4513895" y="857214"/>
            <a:chExt cx="1132384" cy="1130139"/>
          </a:xfrm>
          <a:solidFill>
            <a:srgbClr val="93C23D"/>
          </a:solidFill>
        </p:grpSpPr>
        <p:sp>
          <p:nvSpPr>
            <p:cNvPr id="67" name="Freeform 66">
              <a:extLst>
                <a:ext uri="{FF2B5EF4-FFF2-40B4-BE49-F238E27FC236}">
                  <a16:creationId xmlns:a16="http://schemas.microsoft.com/office/drawing/2014/main" id="{7DE9BCBB-A1EE-3B43-9526-F6C5416FEA9B}"/>
                </a:ext>
              </a:extLst>
            </p:cNvPr>
            <p:cNvSpPr/>
            <p:nvPr/>
          </p:nvSpPr>
          <p:spPr>
            <a:xfrm>
              <a:off x="4513895" y="1165787"/>
              <a:ext cx="755094" cy="821566"/>
            </a:xfrm>
            <a:custGeom>
              <a:avLst/>
              <a:gdLst>
                <a:gd name="connsiteX0" fmla="*/ 1629 w 755094"/>
                <a:gd name="connsiteY0" fmla="*/ 270157 h 821566"/>
                <a:gd name="connsiteX1" fmla="*/ 11405 w 755094"/>
                <a:gd name="connsiteY1" fmla="*/ 211514 h 821566"/>
                <a:gd name="connsiteX2" fmla="*/ 124646 w 755094"/>
                <a:gd name="connsiteY2" fmla="*/ 54318 h 821566"/>
                <a:gd name="connsiteX3" fmla="*/ 265585 w 755094"/>
                <a:gd name="connsiteY3" fmla="*/ 561 h 821566"/>
                <a:gd name="connsiteX4" fmla="*/ 290025 w 755094"/>
                <a:gd name="connsiteY4" fmla="*/ 14408 h 821566"/>
                <a:gd name="connsiteX5" fmla="*/ 272102 w 755094"/>
                <a:gd name="connsiteY5" fmla="*/ 37213 h 821566"/>
                <a:gd name="connsiteX6" fmla="*/ 152345 w 755094"/>
                <a:gd name="connsiteY6" fmla="*/ 82010 h 821566"/>
                <a:gd name="connsiteX7" fmla="*/ 41549 w 755094"/>
                <a:gd name="connsiteY7" fmla="*/ 257125 h 821566"/>
                <a:gd name="connsiteX8" fmla="*/ 56213 w 755094"/>
                <a:gd name="connsiteY8" fmla="*/ 384186 h 821566"/>
                <a:gd name="connsiteX9" fmla="*/ 100205 w 755094"/>
                <a:gd name="connsiteY9" fmla="*/ 450159 h 821566"/>
                <a:gd name="connsiteX10" fmla="*/ 153974 w 755094"/>
                <a:gd name="connsiteY10" fmla="*/ 622831 h 821566"/>
                <a:gd name="connsiteX11" fmla="*/ 117314 w 755094"/>
                <a:gd name="connsiteY11" fmla="*/ 771068 h 821566"/>
                <a:gd name="connsiteX12" fmla="*/ 113240 w 755094"/>
                <a:gd name="connsiteY12" fmla="*/ 780028 h 821566"/>
                <a:gd name="connsiteX13" fmla="*/ 113240 w 755094"/>
                <a:gd name="connsiteY13" fmla="*/ 782471 h 821566"/>
                <a:gd name="connsiteX14" fmla="*/ 406524 w 755094"/>
                <a:gd name="connsiteY14" fmla="*/ 782471 h 821566"/>
                <a:gd name="connsiteX15" fmla="*/ 448888 w 755094"/>
                <a:gd name="connsiteY15" fmla="*/ 701837 h 821566"/>
                <a:gd name="connsiteX16" fmla="*/ 411412 w 755094"/>
                <a:gd name="connsiteY16" fmla="*/ 688805 h 821566"/>
                <a:gd name="connsiteX17" fmla="*/ 363346 w 755094"/>
                <a:gd name="connsiteY17" fmla="*/ 662741 h 821566"/>
                <a:gd name="connsiteX18" fmla="*/ 336462 w 755094"/>
                <a:gd name="connsiteY18" fmla="*/ 617130 h 821566"/>
                <a:gd name="connsiteX19" fmla="*/ 351941 w 755094"/>
                <a:gd name="connsiteY19" fmla="*/ 592695 h 821566"/>
                <a:gd name="connsiteX20" fmla="*/ 373937 w 755094"/>
                <a:gd name="connsiteY20" fmla="*/ 612243 h 821566"/>
                <a:gd name="connsiteX21" fmla="*/ 386157 w 755094"/>
                <a:gd name="connsiteY21" fmla="*/ 632605 h 821566"/>
                <a:gd name="connsiteX22" fmla="*/ 421189 w 755094"/>
                <a:gd name="connsiteY22" fmla="*/ 652153 h 821566"/>
                <a:gd name="connsiteX23" fmla="*/ 606935 w 755094"/>
                <a:gd name="connsiteY23" fmla="*/ 711611 h 821566"/>
                <a:gd name="connsiteX24" fmla="*/ 638708 w 755094"/>
                <a:gd name="connsiteY24" fmla="*/ 692063 h 821566"/>
                <a:gd name="connsiteX25" fmla="*/ 638708 w 755094"/>
                <a:gd name="connsiteY25" fmla="*/ 670072 h 821566"/>
                <a:gd name="connsiteX26" fmla="*/ 663148 w 755094"/>
                <a:gd name="connsiteY26" fmla="*/ 607356 h 821566"/>
                <a:gd name="connsiteX27" fmla="*/ 677812 w 755094"/>
                <a:gd name="connsiteY27" fmla="*/ 567446 h 821566"/>
                <a:gd name="connsiteX28" fmla="*/ 670480 w 755094"/>
                <a:gd name="connsiteY28" fmla="*/ 551156 h 821566"/>
                <a:gd name="connsiteX29" fmla="*/ 696550 w 755094"/>
                <a:gd name="connsiteY29" fmla="*/ 487626 h 821566"/>
                <a:gd name="connsiteX30" fmla="*/ 717731 w 755094"/>
                <a:gd name="connsiteY30" fmla="*/ 476223 h 821566"/>
                <a:gd name="connsiteX31" fmla="*/ 707955 w 755094"/>
                <a:gd name="connsiteY31" fmla="*/ 462377 h 821566"/>
                <a:gd name="connsiteX32" fmla="*/ 642781 w 755094"/>
                <a:gd name="connsiteY32" fmla="*/ 358122 h 821566"/>
                <a:gd name="connsiteX33" fmla="*/ 647669 w 755094"/>
                <a:gd name="connsiteY33" fmla="*/ 310882 h 821566"/>
                <a:gd name="connsiteX34" fmla="*/ 669665 w 755094"/>
                <a:gd name="connsiteY34" fmla="*/ 288891 h 821566"/>
                <a:gd name="connsiteX35" fmla="*/ 693291 w 755094"/>
                <a:gd name="connsiteY35" fmla="*/ 290520 h 821566"/>
                <a:gd name="connsiteX36" fmla="*/ 695735 w 755094"/>
                <a:gd name="connsiteY36" fmla="*/ 314954 h 821566"/>
                <a:gd name="connsiteX37" fmla="*/ 679441 w 755094"/>
                <a:gd name="connsiteY37" fmla="*/ 332058 h 821566"/>
                <a:gd name="connsiteX38" fmla="*/ 677812 w 755094"/>
                <a:gd name="connsiteY38" fmla="*/ 343461 h 821566"/>
                <a:gd name="connsiteX39" fmla="*/ 739728 w 755094"/>
                <a:gd name="connsiteY39" fmla="*/ 442015 h 821566"/>
                <a:gd name="connsiteX40" fmla="*/ 729137 w 755094"/>
                <a:gd name="connsiteY40" fmla="*/ 513690 h 821566"/>
                <a:gd name="connsiteX41" fmla="*/ 713658 w 755094"/>
                <a:gd name="connsiteY41" fmla="*/ 521834 h 821566"/>
                <a:gd name="connsiteX42" fmla="*/ 707141 w 755094"/>
                <a:gd name="connsiteY42" fmla="*/ 541382 h 821566"/>
                <a:gd name="connsiteX43" fmla="*/ 715287 w 755094"/>
                <a:gd name="connsiteY43" fmla="*/ 557672 h 821566"/>
                <a:gd name="connsiteX44" fmla="*/ 707955 w 755094"/>
                <a:gd name="connsiteY44" fmla="*/ 592695 h 821566"/>
                <a:gd name="connsiteX45" fmla="*/ 703882 w 755094"/>
                <a:gd name="connsiteY45" fmla="*/ 604098 h 821566"/>
                <a:gd name="connsiteX46" fmla="*/ 688403 w 755094"/>
                <a:gd name="connsiteY46" fmla="*/ 636678 h 821566"/>
                <a:gd name="connsiteX47" fmla="*/ 676183 w 755094"/>
                <a:gd name="connsiteY47" fmla="*/ 665185 h 821566"/>
                <a:gd name="connsiteX48" fmla="*/ 667221 w 755094"/>
                <a:gd name="connsiteY48" fmla="*/ 723828 h 821566"/>
                <a:gd name="connsiteX49" fmla="*/ 605306 w 755094"/>
                <a:gd name="connsiteY49" fmla="*/ 750706 h 821566"/>
                <a:gd name="connsiteX50" fmla="*/ 501842 w 755094"/>
                <a:gd name="connsiteY50" fmla="*/ 720570 h 821566"/>
                <a:gd name="connsiteX51" fmla="*/ 484733 w 755094"/>
                <a:gd name="connsiteY51" fmla="*/ 724642 h 821566"/>
                <a:gd name="connsiteX52" fmla="*/ 445629 w 755094"/>
                <a:gd name="connsiteY52" fmla="*/ 788987 h 821566"/>
                <a:gd name="connsiteX53" fmla="*/ 402451 w 755094"/>
                <a:gd name="connsiteY53" fmla="*/ 821567 h 821566"/>
                <a:gd name="connsiteX54" fmla="*/ 114870 w 755094"/>
                <a:gd name="connsiteY54" fmla="*/ 821567 h 821566"/>
                <a:gd name="connsiteX55" fmla="*/ 78209 w 755094"/>
                <a:gd name="connsiteY55" fmla="*/ 762923 h 821566"/>
                <a:gd name="connsiteX56" fmla="*/ 114870 w 755094"/>
                <a:gd name="connsiteY56" fmla="*/ 601654 h 821566"/>
                <a:gd name="connsiteX57" fmla="*/ 65989 w 755094"/>
                <a:gd name="connsiteY57" fmla="*/ 469707 h 821566"/>
                <a:gd name="connsiteX58" fmla="*/ 10591 w 755094"/>
                <a:gd name="connsiteY58" fmla="*/ 374412 h 821566"/>
                <a:gd name="connsiteX59" fmla="*/ 0 w 755094"/>
                <a:gd name="connsiteY59" fmla="*/ 331244 h 821566"/>
                <a:gd name="connsiteX60" fmla="*/ 1629 w 755094"/>
                <a:gd name="connsiteY60" fmla="*/ 270157 h 82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55094" h="821566">
                  <a:moveTo>
                    <a:pt x="1629" y="270157"/>
                  </a:moveTo>
                  <a:cubicBezTo>
                    <a:pt x="4888" y="250610"/>
                    <a:pt x="7332" y="231062"/>
                    <a:pt x="11405" y="211514"/>
                  </a:cubicBezTo>
                  <a:cubicBezTo>
                    <a:pt x="25255" y="142283"/>
                    <a:pt x="66804" y="91784"/>
                    <a:pt x="124646" y="54318"/>
                  </a:cubicBezTo>
                  <a:cubicBezTo>
                    <a:pt x="167824" y="26625"/>
                    <a:pt x="215075" y="8706"/>
                    <a:pt x="265585" y="561"/>
                  </a:cubicBezTo>
                  <a:cubicBezTo>
                    <a:pt x="277805" y="-1882"/>
                    <a:pt x="287581" y="3819"/>
                    <a:pt x="290025" y="14408"/>
                  </a:cubicBezTo>
                  <a:cubicBezTo>
                    <a:pt x="292469" y="24996"/>
                    <a:pt x="285137" y="34770"/>
                    <a:pt x="272102" y="37213"/>
                  </a:cubicBezTo>
                  <a:cubicBezTo>
                    <a:pt x="229739" y="45358"/>
                    <a:pt x="189820" y="60019"/>
                    <a:pt x="152345" y="82010"/>
                  </a:cubicBezTo>
                  <a:cubicBezTo>
                    <a:pt x="84726" y="121106"/>
                    <a:pt x="48066" y="179749"/>
                    <a:pt x="41549" y="257125"/>
                  </a:cubicBezTo>
                  <a:cubicBezTo>
                    <a:pt x="37475" y="300293"/>
                    <a:pt x="35031" y="344276"/>
                    <a:pt x="56213" y="384186"/>
                  </a:cubicBezTo>
                  <a:cubicBezTo>
                    <a:pt x="68433" y="407806"/>
                    <a:pt x="83912" y="428983"/>
                    <a:pt x="100205" y="450159"/>
                  </a:cubicBezTo>
                  <a:cubicBezTo>
                    <a:pt x="138495" y="501472"/>
                    <a:pt x="157233" y="559301"/>
                    <a:pt x="153974" y="622831"/>
                  </a:cubicBezTo>
                  <a:cubicBezTo>
                    <a:pt x="151530" y="674144"/>
                    <a:pt x="139310" y="723828"/>
                    <a:pt x="117314" y="771068"/>
                  </a:cubicBezTo>
                  <a:cubicBezTo>
                    <a:pt x="115684" y="774326"/>
                    <a:pt x="114870" y="777584"/>
                    <a:pt x="113240" y="780028"/>
                  </a:cubicBezTo>
                  <a:cubicBezTo>
                    <a:pt x="113240" y="780842"/>
                    <a:pt x="113240" y="781657"/>
                    <a:pt x="113240" y="782471"/>
                  </a:cubicBezTo>
                  <a:cubicBezTo>
                    <a:pt x="211816" y="782471"/>
                    <a:pt x="309578" y="782471"/>
                    <a:pt x="406524" y="782471"/>
                  </a:cubicBezTo>
                  <a:cubicBezTo>
                    <a:pt x="421189" y="755593"/>
                    <a:pt x="435038" y="728715"/>
                    <a:pt x="448888" y="701837"/>
                  </a:cubicBezTo>
                  <a:cubicBezTo>
                    <a:pt x="437482" y="697764"/>
                    <a:pt x="424447" y="694506"/>
                    <a:pt x="411412" y="688805"/>
                  </a:cubicBezTo>
                  <a:cubicBezTo>
                    <a:pt x="395119" y="681474"/>
                    <a:pt x="378825" y="672515"/>
                    <a:pt x="363346" y="662741"/>
                  </a:cubicBezTo>
                  <a:cubicBezTo>
                    <a:pt x="347867" y="652153"/>
                    <a:pt x="338091" y="635863"/>
                    <a:pt x="336462" y="617130"/>
                  </a:cubicBezTo>
                  <a:cubicBezTo>
                    <a:pt x="334833" y="604098"/>
                    <a:pt x="341350" y="594324"/>
                    <a:pt x="351941" y="592695"/>
                  </a:cubicBezTo>
                  <a:cubicBezTo>
                    <a:pt x="364161" y="591066"/>
                    <a:pt x="370678" y="598397"/>
                    <a:pt x="373937" y="612243"/>
                  </a:cubicBezTo>
                  <a:cubicBezTo>
                    <a:pt x="375566" y="619573"/>
                    <a:pt x="379640" y="628533"/>
                    <a:pt x="386157" y="632605"/>
                  </a:cubicBezTo>
                  <a:cubicBezTo>
                    <a:pt x="396748" y="640750"/>
                    <a:pt x="408154" y="648080"/>
                    <a:pt x="421189" y="652153"/>
                  </a:cubicBezTo>
                  <a:cubicBezTo>
                    <a:pt x="483104" y="672515"/>
                    <a:pt x="545020" y="692063"/>
                    <a:pt x="606935" y="711611"/>
                  </a:cubicBezTo>
                  <a:cubicBezTo>
                    <a:pt x="625673" y="717312"/>
                    <a:pt x="635449" y="711611"/>
                    <a:pt x="638708" y="692063"/>
                  </a:cubicBezTo>
                  <a:cubicBezTo>
                    <a:pt x="640337" y="684732"/>
                    <a:pt x="640337" y="676587"/>
                    <a:pt x="638708" y="670072"/>
                  </a:cubicBezTo>
                  <a:cubicBezTo>
                    <a:pt x="632190" y="643193"/>
                    <a:pt x="637893" y="622017"/>
                    <a:pt x="663148" y="607356"/>
                  </a:cubicBezTo>
                  <a:cubicBezTo>
                    <a:pt x="648484" y="586994"/>
                    <a:pt x="663963" y="577220"/>
                    <a:pt x="677812" y="567446"/>
                  </a:cubicBezTo>
                  <a:cubicBezTo>
                    <a:pt x="675368" y="561745"/>
                    <a:pt x="672109" y="556043"/>
                    <a:pt x="670480" y="551156"/>
                  </a:cubicBezTo>
                  <a:cubicBezTo>
                    <a:pt x="659889" y="525093"/>
                    <a:pt x="670480" y="499843"/>
                    <a:pt x="696550" y="487626"/>
                  </a:cubicBezTo>
                  <a:cubicBezTo>
                    <a:pt x="703882" y="484368"/>
                    <a:pt x="710399" y="480296"/>
                    <a:pt x="717731" y="476223"/>
                  </a:cubicBezTo>
                  <a:cubicBezTo>
                    <a:pt x="713658" y="470522"/>
                    <a:pt x="711214" y="466449"/>
                    <a:pt x="707955" y="462377"/>
                  </a:cubicBezTo>
                  <a:cubicBezTo>
                    <a:pt x="682700" y="429797"/>
                    <a:pt x="661519" y="394774"/>
                    <a:pt x="642781" y="358122"/>
                  </a:cubicBezTo>
                  <a:cubicBezTo>
                    <a:pt x="634634" y="341018"/>
                    <a:pt x="636263" y="325543"/>
                    <a:pt x="647669" y="310882"/>
                  </a:cubicBezTo>
                  <a:cubicBezTo>
                    <a:pt x="654186" y="302737"/>
                    <a:pt x="661519" y="295406"/>
                    <a:pt x="669665" y="288891"/>
                  </a:cubicBezTo>
                  <a:cubicBezTo>
                    <a:pt x="676997" y="283189"/>
                    <a:pt x="685959" y="284004"/>
                    <a:pt x="693291" y="290520"/>
                  </a:cubicBezTo>
                  <a:cubicBezTo>
                    <a:pt x="700623" y="297036"/>
                    <a:pt x="701438" y="306809"/>
                    <a:pt x="695735" y="314954"/>
                  </a:cubicBezTo>
                  <a:cubicBezTo>
                    <a:pt x="690847" y="321470"/>
                    <a:pt x="684330" y="325543"/>
                    <a:pt x="679441" y="332058"/>
                  </a:cubicBezTo>
                  <a:cubicBezTo>
                    <a:pt x="676997" y="334502"/>
                    <a:pt x="676183" y="340203"/>
                    <a:pt x="677812" y="343461"/>
                  </a:cubicBezTo>
                  <a:cubicBezTo>
                    <a:pt x="694920" y="378484"/>
                    <a:pt x="714473" y="411878"/>
                    <a:pt x="739728" y="442015"/>
                  </a:cubicBezTo>
                  <a:cubicBezTo>
                    <a:pt x="761724" y="468078"/>
                    <a:pt x="761724" y="495771"/>
                    <a:pt x="729137" y="513690"/>
                  </a:cubicBezTo>
                  <a:cubicBezTo>
                    <a:pt x="724249" y="516948"/>
                    <a:pt x="718546" y="519391"/>
                    <a:pt x="713658" y="521834"/>
                  </a:cubicBezTo>
                  <a:cubicBezTo>
                    <a:pt x="704696" y="525907"/>
                    <a:pt x="702252" y="532423"/>
                    <a:pt x="707141" y="541382"/>
                  </a:cubicBezTo>
                  <a:cubicBezTo>
                    <a:pt x="710399" y="546269"/>
                    <a:pt x="712843" y="551971"/>
                    <a:pt x="715287" y="557672"/>
                  </a:cubicBezTo>
                  <a:cubicBezTo>
                    <a:pt x="721805" y="572333"/>
                    <a:pt x="719361" y="582107"/>
                    <a:pt x="707955" y="592695"/>
                  </a:cubicBezTo>
                  <a:cubicBezTo>
                    <a:pt x="705511" y="595139"/>
                    <a:pt x="703067" y="600840"/>
                    <a:pt x="703882" y="604098"/>
                  </a:cubicBezTo>
                  <a:cubicBezTo>
                    <a:pt x="706326" y="619573"/>
                    <a:pt x="703067" y="628533"/>
                    <a:pt x="688403" y="636678"/>
                  </a:cubicBezTo>
                  <a:cubicBezTo>
                    <a:pt x="672109" y="646451"/>
                    <a:pt x="672924" y="646451"/>
                    <a:pt x="676183" y="665185"/>
                  </a:cubicBezTo>
                  <a:cubicBezTo>
                    <a:pt x="680256" y="685547"/>
                    <a:pt x="677812" y="705095"/>
                    <a:pt x="667221" y="723828"/>
                  </a:cubicBezTo>
                  <a:cubicBezTo>
                    <a:pt x="655001" y="745819"/>
                    <a:pt x="629746" y="757222"/>
                    <a:pt x="605306" y="750706"/>
                  </a:cubicBezTo>
                  <a:cubicBezTo>
                    <a:pt x="571089" y="740932"/>
                    <a:pt x="536058" y="731158"/>
                    <a:pt x="501842" y="720570"/>
                  </a:cubicBezTo>
                  <a:cubicBezTo>
                    <a:pt x="494510" y="718126"/>
                    <a:pt x="490436" y="718941"/>
                    <a:pt x="484733" y="724642"/>
                  </a:cubicBezTo>
                  <a:cubicBezTo>
                    <a:pt x="466811" y="743376"/>
                    <a:pt x="453776" y="764552"/>
                    <a:pt x="445629" y="788987"/>
                  </a:cubicBezTo>
                  <a:cubicBezTo>
                    <a:pt x="438297" y="812607"/>
                    <a:pt x="426891" y="821567"/>
                    <a:pt x="402451" y="821567"/>
                  </a:cubicBezTo>
                  <a:cubicBezTo>
                    <a:pt x="306319" y="821567"/>
                    <a:pt x="211002" y="821567"/>
                    <a:pt x="114870" y="821567"/>
                  </a:cubicBezTo>
                  <a:cubicBezTo>
                    <a:pt x="79838" y="821567"/>
                    <a:pt x="62730" y="794688"/>
                    <a:pt x="78209" y="762923"/>
                  </a:cubicBezTo>
                  <a:cubicBezTo>
                    <a:pt x="102649" y="711611"/>
                    <a:pt x="115684" y="658669"/>
                    <a:pt x="114870" y="601654"/>
                  </a:cubicBezTo>
                  <a:cubicBezTo>
                    <a:pt x="114055" y="551971"/>
                    <a:pt x="96132" y="508803"/>
                    <a:pt x="65989" y="469707"/>
                  </a:cubicBezTo>
                  <a:cubicBezTo>
                    <a:pt x="43178" y="440386"/>
                    <a:pt x="21182" y="410249"/>
                    <a:pt x="10591" y="374412"/>
                  </a:cubicBezTo>
                  <a:cubicBezTo>
                    <a:pt x="6517" y="360566"/>
                    <a:pt x="4073" y="345905"/>
                    <a:pt x="0" y="331244"/>
                  </a:cubicBezTo>
                  <a:cubicBezTo>
                    <a:pt x="1629" y="310067"/>
                    <a:pt x="1629" y="289705"/>
                    <a:pt x="1629" y="270157"/>
                  </a:cubicBezTo>
                  <a:close/>
                </a:path>
              </a:pathLst>
            </a:custGeom>
            <a:grpFill/>
            <a:ln w="813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6B8B57FD-A18D-B149-8ED2-612B746437EB}"/>
                </a:ext>
              </a:extLst>
            </p:cNvPr>
            <p:cNvSpPr/>
            <p:nvPr/>
          </p:nvSpPr>
          <p:spPr>
            <a:xfrm>
              <a:off x="4835009" y="857214"/>
              <a:ext cx="811269" cy="576349"/>
            </a:xfrm>
            <a:custGeom>
              <a:avLst/>
              <a:gdLst>
                <a:gd name="connsiteX0" fmla="*/ 52008 w 811269"/>
                <a:gd name="connsiteY0" fmla="*/ 401986 h 576349"/>
                <a:gd name="connsiteX1" fmla="*/ 41417 w 811269"/>
                <a:gd name="connsiteY1" fmla="*/ 373479 h 576349"/>
                <a:gd name="connsiteX2" fmla="*/ 6386 w 811269"/>
                <a:gd name="connsiteY2" fmla="*/ 235831 h 576349"/>
                <a:gd name="connsiteX3" fmla="*/ 109850 w 811269"/>
                <a:gd name="connsiteY3" fmla="*/ 138092 h 576349"/>
                <a:gd name="connsiteX4" fmla="*/ 123700 w 811269"/>
                <a:gd name="connsiteY4" fmla="*/ 127504 h 576349"/>
                <a:gd name="connsiteX5" fmla="*/ 431648 w 811269"/>
                <a:gd name="connsiteY5" fmla="*/ 50942 h 576349"/>
                <a:gd name="connsiteX6" fmla="*/ 451200 w 811269"/>
                <a:gd name="connsiteY6" fmla="*/ 53385 h 576349"/>
                <a:gd name="connsiteX7" fmla="*/ 692345 w 811269"/>
                <a:gd name="connsiteY7" fmla="*/ 173115 h 576349"/>
                <a:gd name="connsiteX8" fmla="*/ 707824 w 811269"/>
                <a:gd name="connsiteY8" fmla="*/ 191848 h 576349"/>
                <a:gd name="connsiteX9" fmla="*/ 810473 w 811269"/>
                <a:gd name="connsiteY9" fmla="*/ 351488 h 576349"/>
                <a:gd name="connsiteX10" fmla="*/ 674422 w 811269"/>
                <a:gd name="connsiteY10" fmla="*/ 494838 h 576349"/>
                <a:gd name="connsiteX11" fmla="*/ 609248 w 811269"/>
                <a:gd name="connsiteY11" fmla="*/ 489951 h 576349"/>
                <a:gd name="connsiteX12" fmla="*/ 592954 w 811269"/>
                <a:gd name="connsiteY12" fmla="*/ 494024 h 576349"/>
                <a:gd name="connsiteX13" fmla="*/ 342033 w 811269"/>
                <a:gd name="connsiteY13" fmla="*/ 542079 h 576349"/>
                <a:gd name="connsiteX14" fmla="*/ 328184 w 811269"/>
                <a:gd name="connsiteY14" fmla="*/ 543708 h 576349"/>
                <a:gd name="connsiteX15" fmla="*/ 56896 w 811269"/>
                <a:gd name="connsiteY15" fmla="*/ 435380 h 576349"/>
                <a:gd name="connsiteX16" fmla="*/ 52008 w 811269"/>
                <a:gd name="connsiteY16" fmla="*/ 401986 h 576349"/>
                <a:gd name="connsiteX17" fmla="*/ 89483 w 811269"/>
                <a:gd name="connsiteY17" fmla="*/ 401172 h 576349"/>
                <a:gd name="connsiteX18" fmla="*/ 94371 w 811269"/>
                <a:gd name="connsiteY18" fmla="*/ 434566 h 576349"/>
                <a:gd name="connsiteX19" fmla="*/ 315149 w 811269"/>
                <a:gd name="connsiteY19" fmla="*/ 506241 h 576349"/>
                <a:gd name="connsiteX20" fmla="*/ 346921 w 811269"/>
                <a:gd name="connsiteY20" fmla="*/ 502983 h 576349"/>
                <a:gd name="connsiteX21" fmla="*/ 574217 w 811269"/>
                <a:gd name="connsiteY21" fmla="*/ 457372 h 576349"/>
                <a:gd name="connsiteX22" fmla="*/ 604360 w 811269"/>
                <a:gd name="connsiteY22" fmla="*/ 448412 h 576349"/>
                <a:gd name="connsiteX23" fmla="*/ 643464 w 811269"/>
                <a:gd name="connsiteY23" fmla="*/ 459001 h 576349"/>
                <a:gd name="connsiteX24" fmla="*/ 772998 w 811269"/>
                <a:gd name="connsiteY24" fmla="*/ 354746 h 576349"/>
                <a:gd name="connsiteX25" fmla="*/ 679310 w 811269"/>
                <a:gd name="connsiteY25" fmla="*/ 221984 h 576349"/>
                <a:gd name="connsiteX26" fmla="*/ 657314 w 811269"/>
                <a:gd name="connsiteY26" fmla="*/ 195106 h 576349"/>
                <a:gd name="connsiteX27" fmla="*/ 586437 w 811269"/>
                <a:gd name="connsiteY27" fmla="*/ 84336 h 576349"/>
                <a:gd name="connsiteX28" fmla="*/ 454459 w 811269"/>
                <a:gd name="connsiteY28" fmla="*/ 95738 h 576349"/>
                <a:gd name="connsiteX29" fmla="*/ 420242 w 811269"/>
                <a:gd name="connsiteY29" fmla="*/ 91666 h 576349"/>
                <a:gd name="connsiteX30" fmla="*/ 271971 w 811269"/>
                <a:gd name="connsiteY30" fmla="*/ 40353 h 576349"/>
                <a:gd name="connsiteX31" fmla="*/ 156287 w 811269"/>
                <a:gd name="connsiteY31" fmla="*/ 151124 h 576349"/>
                <a:gd name="connsiteX32" fmla="*/ 132661 w 811269"/>
                <a:gd name="connsiteY32" fmla="*/ 171486 h 576349"/>
                <a:gd name="connsiteX33" fmla="*/ 45491 w 811269"/>
                <a:gd name="connsiteY33" fmla="*/ 239903 h 576349"/>
                <a:gd name="connsiteX34" fmla="*/ 70746 w 811269"/>
                <a:gd name="connsiteY34" fmla="*/ 345787 h 576349"/>
                <a:gd name="connsiteX35" fmla="*/ 89483 w 811269"/>
                <a:gd name="connsiteY35" fmla="*/ 401172 h 57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1269" h="576349">
                  <a:moveTo>
                    <a:pt x="52008" y="401986"/>
                  </a:moveTo>
                  <a:cubicBezTo>
                    <a:pt x="56081" y="388955"/>
                    <a:pt x="49564" y="382439"/>
                    <a:pt x="41417" y="373479"/>
                  </a:cubicBezTo>
                  <a:cubicBezTo>
                    <a:pt x="3942" y="334384"/>
                    <a:pt x="-9093" y="287958"/>
                    <a:pt x="6386" y="235831"/>
                  </a:cubicBezTo>
                  <a:cubicBezTo>
                    <a:pt x="21050" y="183703"/>
                    <a:pt x="56896" y="151124"/>
                    <a:pt x="109850" y="138092"/>
                  </a:cubicBezTo>
                  <a:cubicBezTo>
                    <a:pt x="116368" y="136463"/>
                    <a:pt x="120441" y="134834"/>
                    <a:pt x="123700" y="127504"/>
                  </a:cubicBezTo>
                  <a:cubicBezTo>
                    <a:pt x="170136" y="-2815"/>
                    <a:pt x="329813" y="-41910"/>
                    <a:pt x="431648" y="50942"/>
                  </a:cubicBezTo>
                  <a:cubicBezTo>
                    <a:pt x="438980" y="57457"/>
                    <a:pt x="443053" y="57457"/>
                    <a:pt x="451200" y="53385"/>
                  </a:cubicBezTo>
                  <a:cubicBezTo>
                    <a:pt x="552220" y="-1186"/>
                    <a:pt x="674422" y="59901"/>
                    <a:pt x="692345" y="173115"/>
                  </a:cubicBezTo>
                  <a:cubicBezTo>
                    <a:pt x="693974" y="183703"/>
                    <a:pt x="697233" y="188590"/>
                    <a:pt x="707824" y="191848"/>
                  </a:cubicBezTo>
                  <a:cubicBezTo>
                    <a:pt x="773813" y="215468"/>
                    <a:pt x="817805" y="284700"/>
                    <a:pt x="810473" y="351488"/>
                  </a:cubicBezTo>
                  <a:cubicBezTo>
                    <a:pt x="801512" y="428050"/>
                    <a:pt x="747743" y="485064"/>
                    <a:pt x="674422" y="494838"/>
                  </a:cubicBezTo>
                  <a:cubicBezTo>
                    <a:pt x="652426" y="498096"/>
                    <a:pt x="630429" y="496467"/>
                    <a:pt x="609248" y="489951"/>
                  </a:cubicBezTo>
                  <a:cubicBezTo>
                    <a:pt x="601916" y="487508"/>
                    <a:pt x="597842" y="488322"/>
                    <a:pt x="592954" y="494024"/>
                  </a:cubicBezTo>
                  <a:cubicBezTo>
                    <a:pt x="528595" y="568142"/>
                    <a:pt x="430019" y="586876"/>
                    <a:pt x="342033" y="542079"/>
                  </a:cubicBezTo>
                  <a:cubicBezTo>
                    <a:pt x="336331" y="539635"/>
                    <a:pt x="333072" y="539635"/>
                    <a:pt x="328184" y="543708"/>
                  </a:cubicBezTo>
                  <a:cubicBezTo>
                    <a:pt x="223090" y="617012"/>
                    <a:pt x="82966" y="560812"/>
                    <a:pt x="56896" y="435380"/>
                  </a:cubicBezTo>
                  <a:cubicBezTo>
                    <a:pt x="54452" y="424792"/>
                    <a:pt x="53637" y="413389"/>
                    <a:pt x="52008" y="401986"/>
                  </a:cubicBezTo>
                  <a:close/>
                  <a:moveTo>
                    <a:pt x="89483" y="401172"/>
                  </a:moveTo>
                  <a:cubicBezTo>
                    <a:pt x="91112" y="413389"/>
                    <a:pt x="91927" y="423978"/>
                    <a:pt x="94371" y="434566"/>
                  </a:cubicBezTo>
                  <a:cubicBezTo>
                    <a:pt x="118812" y="533934"/>
                    <a:pt x="236125" y="572215"/>
                    <a:pt x="315149" y="506241"/>
                  </a:cubicBezTo>
                  <a:cubicBezTo>
                    <a:pt x="328184" y="494838"/>
                    <a:pt x="333887" y="494838"/>
                    <a:pt x="346921" y="502983"/>
                  </a:cubicBezTo>
                  <a:cubicBezTo>
                    <a:pt x="425945" y="551038"/>
                    <a:pt x="519633" y="532305"/>
                    <a:pt x="574217" y="457372"/>
                  </a:cubicBezTo>
                  <a:cubicBezTo>
                    <a:pt x="583178" y="445154"/>
                    <a:pt x="589696" y="443525"/>
                    <a:pt x="604360" y="448412"/>
                  </a:cubicBezTo>
                  <a:cubicBezTo>
                    <a:pt x="616580" y="452485"/>
                    <a:pt x="629615" y="457372"/>
                    <a:pt x="643464" y="459001"/>
                  </a:cubicBezTo>
                  <a:cubicBezTo>
                    <a:pt x="708638" y="464702"/>
                    <a:pt x="764037" y="419905"/>
                    <a:pt x="772998" y="354746"/>
                  </a:cubicBezTo>
                  <a:cubicBezTo>
                    <a:pt x="781959" y="294474"/>
                    <a:pt x="740411" y="236645"/>
                    <a:pt x="679310" y="221984"/>
                  </a:cubicBezTo>
                  <a:cubicBezTo>
                    <a:pt x="661387" y="217912"/>
                    <a:pt x="658128" y="213839"/>
                    <a:pt x="657314" y="195106"/>
                  </a:cubicBezTo>
                  <a:cubicBezTo>
                    <a:pt x="654870" y="144608"/>
                    <a:pt x="632059" y="106327"/>
                    <a:pt x="586437" y="84336"/>
                  </a:cubicBezTo>
                  <a:cubicBezTo>
                    <a:pt x="540815" y="61530"/>
                    <a:pt x="496008" y="66417"/>
                    <a:pt x="454459" y="95738"/>
                  </a:cubicBezTo>
                  <a:cubicBezTo>
                    <a:pt x="438980" y="106327"/>
                    <a:pt x="432463" y="105512"/>
                    <a:pt x="420242" y="91666"/>
                  </a:cubicBezTo>
                  <a:cubicBezTo>
                    <a:pt x="380323" y="46869"/>
                    <a:pt x="330628" y="28136"/>
                    <a:pt x="271971" y="40353"/>
                  </a:cubicBezTo>
                  <a:cubicBezTo>
                    <a:pt x="211685" y="53385"/>
                    <a:pt x="173395" y="91666"/>
                    <a:pt x="156287" y="151124"/>
                  </a:cubicBezTo>
                  <a:cubicBezTo>
                    <a:pt x="152213" y="166599"/>
                    <a:pt x="148955" y="169042"/>
                    <a:pt x="132661" y="171486"/>
                  </a:cubicBezTo>
                  <a:cubicBezTo>
                    <a:pt x="90298" y="177187"/>
                    <a:pt x="59340" y="199179"/>
                    <a:pt x="45491" y="239903"/>
                  </a:cubicBezTo>
                  <a:cubicBezTo>
                    <a:pt x="31641" y="279813"/>
                    <a:pt x="38973" y="317280"/>
                    <a:pt x="70746" y="345787"/>
                  </a:cubicBezTo>
                  <a:cubicBezTo>
                    <a:pt x="87039" y="363705"/>
                    <a:pt x="99259" y="378366"/>
                    <a:pt x="89483" y="401172"/>
                  </a:cubicBezTo>
                  <a:close/>
                </a:path>
              </a:pathLst>
            </a:custGeom>
            <a:grpFill/>
            <a:ln w="813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2E0CA825-D53F-5941-9C7C-B0E119CCD057}"/>
                </a:ext>
              </a:extLst>
            </p:cNvPr>
            <p:cNvSpPr/>
            <p:nvPr/>
          </p:nvSpPr>
          <p:spPr>
            <a:xfrm>
              <a:off x="4835693" y="1440831"/>
              <a:ext cx="150715" cy="150694"/>
            </a:xfrm>
            <a:custGeom>
              <a:avLst/>
              <a:gdLst>
                <a:gd name="connsiteX0" fmla="*/ 0 w 150715"/>
                <a:gd name="connsiteY0" fmla="*/ 74933 h 150694"/>
                <a:gd name="connsiteX1" fmla="*/ 74950 w 150715"/>
                <a:gd name="connsiteY1" fmla="*/ 0 h 150694"/>
                <a:gd name="connsiteX2" fmla="*/ 150715 w 150715"/>
                <a:gd name="connsiteY2" fmla="*/ 75748 h 150694"/>
                <a:gd name="connsiteX3" fmla="*/ 74136 w 150715"/>
                <a:gd name="connsiteY3" fmla="*/ 150681 h 150694"/>
                <a:gd name="connsiteX4" fmla="*/ 0 w 150715"/>
                <a:gd name="connsiteY4" fmla="*/ 74933 h 150694"/>
                <a:gd name="connsiteX5" fmla="*/ 113240 w 150715"/>
                <a:gd name="connsiteY5" fmla="*/ 74933 h 150694"/>
                <a:gd name="connsiteX6" fmla="*/ 74950 w 150715"/>
                <a:gd name="connsiteY6" fmla="*/ 37467 h 150694"/>
                <a:gd name="connsiteX7" fmla="*/ 38290 w 150715"/>
                <a:gd name="connsiteY7" fmla="*/ 74933 h 150694"/>
                <a:gd name="connsiteX8" fmla="*/ 75765 w 150715"/>
                <a:gd name="connsiteY8" fmla="*/ 113214 h 150694"/>
                <a:gd name="connsiteX9" fmla="*/ 113240 w 150715"/>
                <a:gd name="connsiteY9" fmla="*/ 74933 h 15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715" h="150694">
                  <a:moveTo>
                    <a:pt x="0" y="74933"/>
                  </a:moveTo>
                  <a:cubicBezTo>
                    <a:pt x="0" y="33394"/>
                    <a:pt x="33402" y="0"/>
                    <a:pt x="74950" y="0"/>
                  </a:cubicBezTo>
                  <a:cubicBezTo>
                    <a:pt x="116499" y="0"/>
                    <a:pt x="150715" y="34209"/>
                    <a:pt x="150715" y="75748"/>
                  </a:cubicBezTo>
                  <a:cubicBezTo>
                    <a:pt x="150715" y="117287"/>
                    <a:pt x="115684" y="151495"/>
                    <a:pt x="74136" y="150681"/>
                  </a:cubicBezTo>
                  <a:cubicBezTo>
                    <a:pt x="33402" y="149866"/>
                    <a:pt x="0" y="116472"/>
                    <a:pt x="0" y="74933"/>
                  </a:cubicBezTo>
                  <a:close/>
                  <a:moveTo>
                    <a:pt x="113240" y="74933"/>
                  </a:moveTo>
                  <a:cubicBezTo>
                    <a:pt x="113240" y="54571"/>
                    <a:pt x="95317" y="37467"/>
                    <a:pt x="74950" y="37467"/>
                  </a:cubicBezTo>
                  <a:cubicBezTo>
                    <a:pt x="54583" y="37467"/>
                    <a:pt x="38290" y="54571"/>
                    <a:pt x="38290" y="74933"/>
                  </a:cubicBezTo>
                  <a:cubicBezTo>
                    <a:pt x="38290" y="96110"/>
                    <a:pt x="55398" y="113214"/>
                    <a:pt x="75765" y="113214"/>
                  </a:cubicBezTo>
                  <a:cubicBezTo>
                    <a:pt x="96132" y="113214"/>
                    <a:pt x="113240" y="96110"/>
                    <a:pt x="113240" y="74933"/>
                  </a:cubicBezTo>
                  <a:close/>
                </a:path>
              </a:pathLst>
            </a:custGeom>
            <a:grpFill/>
            <a:ln w="813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DCC82E17-B75A-B04F-B3BB-9158752440F1}"/>
                </a:ext>
              </a:extLst>
            </p:cNvPr>
            <p:cNvSpPr/>
            <p:nvPr/>
          </p:nvSpPr>
          <p:spPr>
            <a:xfrm>
              <a:off x="4704529" y="1516579"/>
              <a:ext cx="112425" cy="112399"/>
            </a:xfrm>
            <a:custGeom>
              <a:avLst/>
              <a:gdLst>
                <a:gd name="connsiteX0" fmla="*/ 112426 w 112425"/>
                <a:gd name="connsiteY0" fmla="*/ 56200 h 112399"/>
                <a:gd name="connsiteX1" fmla="*/ 57027 w 112425"/>
                <a:gd name="connsiteY1" fmla="*/ 112400 h 112399"/>
                <a:gd name="connsiteX2" fmla="*/ 0 w 112425"/>
                <a:gd name="connsiteY2" fmla="*/ 56200 h 112399"/>
                <a:gd name="connsiteX3" fmla="*/ 56213 w 112425"/>
                <a:gd name="connsiteY3" fmla="*/ 0 h 112399"/>
                <a:gd name="connsiteX4" fmla="*/ 112426 w 112425"/>
                <a:gd name="connsiteY4" fmla="*/ 56200 h 112399"/>
                <a:gd name="connsiteX5" fmla="*/ 55398 w 112425"/>
                <a:gd name="connsiteY5" fmla="*/ 74933 h 112399"/>
                <a:gd name="connsiteX6" fmla="*/ 74136 w 112425"/>
                <a:gd name="connsiteY6" fmla="*/ 57014 h 112399"/>
                <a:gd name="connsiteX7" fmla="*/ 56213 w 112425"/>
                <a:gd name="connsiteY7" fmla="*/ 37467 h 112399"/>
                <a:gd name="connsiteX8" fmla="*/ 36661 w 112425"/>
                <a:gd name="connsiteY8" fmla="*/ 56200 h 112399"/>
                <a:gd name="connsiteX9" fmla="*/ 55398 w 112425"/>
                <a:gd name="connsiteY9" fmla="*/ 74933 h 11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425" h="112399">
                  <a:moveTo>
                    <a:pt x="112426" y="56200"/>
                  </a:moveTo>
                  <a:cubicBezTo>
                    <a:pt x="112426" y="87965"/>
                    <a:pt x="87985" y="112400"/>
                    <a:pt x="57027" y="112400"/>
                  </a:cubicBezTo>
                  <a:cubicBezTo>
                    <a:pt x="25255" y="112400"/>
                    <a:pt x="0" y="87150"/>
                    <a:pt x="0" y="56200"/>
                  </a:cubicBezTo>
                  <a:cubicBezTo>
                    <a:pt x="0" y="25249"/>
                    <a:pt x="25255" y="0"/>
                    <a:pt x="56213" y="0"/>
                  </a:cubicBezTo>
                  <a:cubicBezTo>
                    <a:pt x="87171" y="0"/>
                    <a:pt x="112426" y="24435"/>
                    <a:pt x="112426" y="56200"/>
                  </a:cubicBezTo>
                  <a:close/>
                  <a:moveTo>
                    <a:pt x="55398" y="74933"/>
                  </a:moveTo>
                  <a:cubicBezTo>
                    <a:pt x="65989" y="74933"/>
                    <a:pt x="74136" y="67603"/>
                    <a:pt x="74136" y="57014"/>
                  </a:cubicBezTo>
                  <a:cubicBezTo>
                    <a:pt x="74136" y="46426"/>
                    <a:pt x="66804" y="38281"/>
                    <a:pt x="56213" y="37467"/>
                  </a:cubicBezTo>
                  <a:cubicBezTo>
                    <a:pt x="45622" y="36652"/>
                    <a:pt x="36661" y="44797"/>
                    <a:pt x="36661" y="56200"/>
                  </a:cubicBezTo>
                  <a:cubicBezTo>
                    <a:pt x="37475" y="66788"/>
                    <a:pt x="44807" y="74933"/>
                    <a:pt x="55398" y="74933"/>
                  </a:cubicBezTo>
                  <a:close/>
                </a:path>
              </a:pathLst>
            </a:custGeom>
            <a:grpFill/>
            <a:ln w="813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68C3A0C-7F2E-D24A-BE96-53CB210ADAA1}"/>
                </a:ext>
              </a:extLst>
            </p:cNvPr>
            <p:cNvSpPr/>
            <p:nvPr/>
          </p:nvSpPr>
          <p:spPr>
            <a:xfrm>
              <a:off x="5005094" y="1140285"/>
              <a:ext cx="282031" cy="37466"/>
            </a:xfrm>
            <a:custGeom>
              <a:avLst/>
              <a:gdLst>
                <a:gd name="connsiteX0" fmla="*/ 140991 w 282031"/>
                <a:gd name="connsiteY0" fmla="*/ 37467 h 37466"/>
                <a:gd name="connsiteX1" fmla="*/ 22048 w 282031"/>
                <a:gd name="connsiteY1" fmla="*/ 37467 h 37466"/>
                <a:gd name="connsiteX2" fmla="*/ 51 w 282031"/>
                <a:gd name="connsiteY2" fmla="*/ 20362 h 37466"/>
                <a:gd name="connsiteX3" fmla="*/ 21233 w 282031"/>
                <a:gd name="connsiteY3" fmla="*/ 0 h 37466"/>
                <a:gd name="connsiteX4" fmla="*/ 114106 w 282031"/>
                <a:gd name="connsiteY4" fmla="*/ 0 h 37466"/>
                <a:gd name="connsiteX5" fmla="*/ 257490 w 282031"/>
                <a:gd name="connsiteY5" fmla="*/ 0 h 37466"/>
                <a:gd name="connsiteX6" fmla="*/ 273783 w 282031"/>
                <a:gd name="connsiteY6" fmla="*/ 3258 h 37466"/>
                <a:gd name="connsiteX7" fmla="*/ 281115 w 282031"/>
                <a:gd name="connsiteY7" fmla="*/ 23620 h 37466"/>
                <a:gd name="connsiteX8" fmla="*/ 262378 w 282031"/>
                <a:gd name="connsiteY8" fmla="*/ 37467 h 37466"/>
                <a:gd name="connsiteX9" fmla="*/ 202906 w 282031"/>
                <a:gd name="connsiteY9" fmla="*/ 37467 h 37466"/>
                <a:gd name="connsiteX10" fmla="*/ 140991 w 282031"/>
                <a:gd name="connsiteY10" fmla="*/ 37467 h 3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031" h="37466">
                  <a:moveTo>
                    <a:pt x="140991" y="37467"/>
                  </a:moveTo>
                  <a:cubicBezTo>
                    <a:pt x="101071" y="37467"/>
                    <a:pt x="61967" y="37467"/>
                    <a:pt x="22048" y="37467"/>
                  </a:cubicBezTo>
                  <a:cubicBezTo>
                    <a:pt x="9013" y="37467"/>
                    <a:pt x="866" y="30951"/>
                    <a:pt x="51" y="20362"/>
                  </a:cubicBezTo>
                  <a:cubicBezTo>
                    <a:pt x="-763" y="8959"/>
                    <a:pt x="8198" y="0"/>
                    <a:pt x="21233" y="0"/>
                  </a:cubicBezTo>
                  <a:cubicBezTo>
                    <a:pt x="52191" y="0"/>
                    <a:pt x="83148" y="0"/>
                    <a:pt x="114106" y="0"/>
                  </a:cubicBezTo>
                  <a:cubicBezTo>
                    <a:pt x="162172" y="0"/>
                    <a:pt x="209424" y="0"/>
                    <a:pt x="257490" y="0"/>
                  </a:cubicBezTo>
                  <a:cubicBezTo>
                    <a:pt x="263192" y="0"/>
                    <a:pt x="268895" y="815"/>
                    <a:pt x="273783" y="3258"/>
                  </a:cubicBezTo>
                  <a:cubicBezTo>
                    <a:pt x="281115" y="7330"/>
                    <a:pt x="283559" y="15475"/>
                    <a:pt x="281115" y="23620"/>
                  </a:cubicBezTo>
                  <a:cubicBezTo>
                    <a:pt x="278671" y="32580"/>
                    <a:pt x="272154" y="37467"/>
                    <a:pt x="262378" y="37467"/>
                  </a:cubicBezTo>
                  <a:cubicBezTo>
                    <a:pt x="242825" y="37467"/>
                    <a:pt x="222458" y="37467"/>
                    <a:pt x="202906" y="37467"/>
                  </a:cubicBezTo>
                  <a:cubicBezTo>
                    <a:pt x="183354" y="37467"/>
                    <a:pt x="162172" y="37467"/>
                    <a:pt x="140991" y="37467"/>
                  </a:cubicBezTo>
                  <a:close/>
                </a:path>
              </a:pathLst>
            </a:custGeom>
            <a:grpFill/>
            <a:ln w="8132"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A6E4424-40F6-0E48-99AC-FF1FFFE278F4}"/>
                </a:ext>
              </a:extLst>
            </p:cNvPr>
            <p:cNvSpPr/>
            <p:nvPr/>
          </p:nvSpPr>
          <p:spPr>
            <a:xfrm>
              <a:off x="5175413" y="1215218"/>
              <a:ext cx="281497" cy="37828"/>
            </a:xfrm>
            <a:custGeom>
              <a:avLst/>
              <a:gdLst>
                <a:gd name="connsiteX0" fmla="*/ 140939 w 281497"/>
                <a:gd name="connsiteY0" fmla="*/ 0 h 37828"/>
                <a:gd name="connsiteX1" fmla="*/ 259882 w 281497"/>
                <a:gd name="connsiteY1" fmla="*/ 0 h 37828"/>
                <a:gd name="connsiteX2" fmla="*/ 281064 w 281497"/>
                <a:gd name="connsiteY2" fmla="*/ 15475 h 37828"/>
                <a:gd name="connsiteX3" fmla="*/ 263141 w 281497"/>
                <a:gd name="connsiteY3" fmla="*/ 37467 h 37828"/>
                <a:gd name="connsiteX4" fmla="*/ 224036 w 281497"/>
                <a:gd name="connsiteY4" fmla="*/ 37467 h 37828"/>
                <a:gd name="connsiteX5" fmla="*/ 30143 w 281497"/>
                <a:gd name="connsiteY5" fmla="*/ 37467 h 37828"/>
                <a:gd name="connsiteX6" fmla="*/ 20367 w 281497"/>
                <a:gd name="connsiteY6" fmla="*/ 37467 h 37828"/>
                <a:gd name="connsiteX7" fmla="*/ 0 w 281497"/>
                <a:gd name="connsiteY7" fmla="*/ 18733 h 37828"/>
                <a:gd name="connsiteX8" fmla="*/ 20367 w 281497"/>
                <a:gd name="connsiteY8" fmla="*/ 0 h 37828"/>
                <a:gd name="connsiteX9" fmla="*/ 85541 w 281497"/>
                <a:gd name="connsiteY9" fmla="*/ 0 h 37828"/>
                <a:gd name="connsiteX10" fmla="*/ 140939 w 281497"/>
                <a:gd name="connsiteY10" fmla="*/ 0 h 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1497" h="37828">
                  <a:moveTo>
                    <a:pt x="140939" y="0"/>
                  </a:moveTo>
                  <a:cubicBezTo>
                    <a:pt x="180858" y="0"/>
                    <a:pt x="219963" y="0"/>
                    <a:pt x="259882" y="0"/>
                  </a:cubicBezTo>
                  <a:cubicBezTo>
                    <a:pt x="272102" y="0"/>
                    <a:pt x="279435" y="5701"/>
                    <a:pt x="281064" y="15475"/>
                  </a:cubicBezTo>
                  <a:cubicBezTo>
                    <a:pt x="283508" y="26878"/>
                    <a:pt x="275361" y="36652"/>
                    <a:pt x="263141" y="37467"/>
                  </a:cubicBezTo>
                  <a:cubicBezTo>
                    <a:pt x="250106" y="38281"/>
                    <a:pt x="237071" y="37467"/>
                    <a:pt x="224036" y="37467"/>
                  </a:cubicBezTo>
                  <a:cubicBezTo>
                    <a:pt x="159677" y="37467"/>
                    <a:pt x="94503" y="37467"/>
                    <a:pt x="30143" y="37467"/>
                  </a:cubicBezTo>
                  <a:cubicBezTo>
                    <a:pt x="26884" y="37467"/>
                    <a:pt x="23626" y="37467"/>
                    <a:pt x="20367" y="37467"/>
                  </a:cubicBezTo>
                  <a:cubicBezTo>
                    <a:pt x="7332" y="36652"/>
                    <a:pt x="0" y="30136"/>
                    <a:pt x="0" y="18733"/>
                  </a:cubicBezTo>
                  <a:cubicBezTo>
                    <a:pt x="0" y="7330"/>
                    <a:pt x="7332" y="0"/>
                    <a:pt x="20367" y="0"/>
                  </a:cubicBezTo>
                  <a:cubicBezTo>
                    <a:pt x="42363" y="0"/>
                    <a:pt x="63545" y="0"/>
                    <a:pt x="85541" y="0"/>
                  </a:cubicBezTo>
                  <a:cubicBezTo>
                    <a:pt x="104279" y="0"/>
                    <a:pt x="122202" y="0"/>
                    <a:pt x="140939" y="0"/>
                  </a:cubicBezTo>
                  <a:close/>
                </a:path>
              </a:pathLst>
            </a:custGeom>
            <a:grpFill/>
            <a:ln w="813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540BC8CC-6DC0-834B-9ACD-EC08378B4406}"/>
                </a:ext>
              </a:extLst>
            </p:cNvPr>
            <p:cNvSpPr/>
            <p:nvPr/>
          </p:nvSpPr>
          <p:spPr>
            <a:xfrm>
              <a:off x="5174530" y="1063723"/>
              <a:ext cx="282761" cy="38280"/>
            </a:xfrm>
            <a:custGeom>
              <a:avLst/>
              <a:gdLst>
                <a:gd name="connsiteX0" fmla="*/ 141008 w 282761"/>
                <a:gd name="connsiteY0" fmla="*/ 38281 h 38280"/>
                <a:gd name="connsiteX1" fmla="*/ 22065 w 282761"/>
                <a:gd name="connsiteY1" fmla="*/ 38281 h 38280"/>
                <a:gd name="connsiteX2" fmla="*/ 69 w 282761"/>
                <a:gd name="connsiteY2" fmla="*/ 20362 h 38280"/>
                <a:gd name="connsiteX3" fmla="*/ 15548 w 282761"/>
                <a:gd name="connsiteY3" fmla="*/ 814 h 38280"/>
                <a:gd name="connsiteX4" fmla="*/ 27768 w 282761"/>
                <a:gd name="connsiteY4" fmla="*/ 0 h 38280"/>
                <a:gd name="connsiteX5" fmla="*/ 255063 w 282761"/>
                <a:gd name="connsiteY5" fmla="*/ 0 h 38280"/>
                <a:gd name="connsiteX6" fmla="*/ 258322 w 282761"/>
                <a:gd name="connsiteY6" fmla="*/ 0 h 38280"/>
                <a:gd name="connsiteX7" fmla="*/ 282762 w 282761"/>
                <a:gd name="connsiteY7" fmla="*/ 18733 h 38280"/>
                <a:gd name="connsiteX8" fmla="*/ 258322 w 282761"/>
                <a:gd name="connsiteY8" fmla="*/ 37466 h 38280"/>
                <a:gd name="connsiteX9" fmla="*/ 141008 w 282761"/>
                <a:gd name="connsiteY9" fmla="*/ 38281 h 3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761" h="38280">
                  <a:moveTo>
                    <a:pt x="141008" y="38281"/>
                  </a:moveTo>
                  <a:cubicBezTo>
                    <a:pt x="101089" y="38281"/>
                    <a:pt x="61984" y="38281"/>
                    <a:pt x="22065" y="38281"/>
                  </a:cubicBezTo>
                  <a:cubicBezTo>
                    <a:pt x="8215" y="38281"/>
                    <a:pt x="883" y="31765"/>
                    <a:pt x="69" y="20362"/>
                  </a:cubicBezTo>
                  <a:cubicBezTo>
                    <a:pt x="-746" y="10588"/>
                    <a:pt x="5771" y="2443"/>
                    <a:pt x="15548" y="814"/>
                  </a:cubicBezTo>
                  <a:cubicBezTo>
                    <a:pt x="19621" y="0"/>
                    <a:pt x="23694" y="0"/>
                    <a:pt x="27768" y="0"/>
                  </a:cubicBezTo>
                  <a:cubicBezTo>
                    <a:pt x="103533" y="0"/>
                    <a:pt x="179298" y="0"/>
                    <a:pt x="255063" y="0"/>
                  </a:cubicBezTo>
                  <a:cubicBezTo>
                    <a:pt x="255878" y="0"/>
                    <a:pt x="257507" y="0"/>
                    <a:pt x="258322" y="0"/>
                  </a:cubicBezTo>
                  <a:cubicBezTo>
                    <a:pt x="273800" y="0"/>
                    <a:pt x="282762" y="7330"/>
                    <a:pt x="282762" y="18733"/>
                  </a:cubicBezTo>
                  <a:cubicBezTo>
                    <a:pt x="282762" y="30136"/>
                    <a:pt x="273800" y="37466"/>
                    <a:pt x="258322" y="37466"/>
                  </a:cubicBezTo>
                  <a:cubicBezTo>
                    <a:pt x="219217" y="38281"/>
                    <a:pt x="180112" y="38281"/>
                    <a:pt x="141008" y="38281"/>
                  </a:cubicBezTo>
                  <a:close/>
                </a:path>
              </a:pathLst>
            </a:custGeom>
            <a:grpFill/>
            <a:ln w="813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B8E2B2F6-2A63-8A4A-95EE-1E6F910200E6}"/>
                </a:ext>
              </a:extLst>
            </p:cNvPr>
            <p:cNvSpPr/>
            <p:nvPr/>
          </p:nvSpPr>
          <p:spPr>
            <a:xfrm>
              <a:off x="5325314" y="1140285"/>
              <a:ext cx="132029" cy="38280"/>
            </a:xfrm>
            <a:custGeom>
              <a:avLst/>
              <a:gdLst>
                <a:gd name="connsiteX0" fmla="*/ 65989 w 132029"/>
                <a:gd name="connsiteY0" fmla="*/ 37467 h 38280"/>
                <a:gd name="connsiteX1" fmla="*/ 21996 w 132029"/>
                <a:gd name="connsiteY1" fmla="*/ 37467 h 38280"/>
                <a:gd name="connsiteX2" fmla="*/ 0 w 132029"/>
                <a:gd name="connsiteY2" fmla="*/ 18733 h 38280"/>
                <a:gd name="connsiteX3" fmla="*/ 21996 w 132029"/>
                <a:gd name="connsiteY3" fmla="*/ 0 h 38280"/>
                <a:gd name="connsiteX4" fmla="*/ 110796 w 132029"/>
                <a:gd name="connsiteY4" fmla="*/ 0 h 38280"/>
                <a:gd name="connsiteX5" fmla="*/ 131978 w 132029"/>
                <a:gd name="connsiteY5" fmla="*/ 19548 h 38280"/>
                <a:gd name="connsiteX6" fmla="*/ 110796 w 132029"/>
                <a:gd name="connsiteY6" fmla="*/ 38281 h 38280"/>
                <a:gd name="connsiteX7" fmla="*/ 65989 w 132029"/>
                <a:gd name="connsiteY7" fmla="*/ 37467 h 3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029" h="38280">
                  <a:moveTo>
                    <a:pt x="65989" y="37467"/>
                  </a:moveTo>
                  <a:cubicBezTo>
                    <a:pt x="51325" y="37467"/>
                    <a:pt x="36661" y="37467"/>
                    <a:pt x="21996" y="37467"/>
                  </a:cubicBezTo>
                  <a:cubicBezTo>
                    <a:pt x="8147" y="37467"/>
                    <a:pt x="0" y="30136"/>
                    <a:pt x="0" y="18733"/>
                  </a:cubicBezTo>
                  <a:cubicBezTo>
                    <a:pt x="0" y="7330"/>
                    <a:pt x="8147" y="0"/>
                    <a:pt x="21996" y="0"/>
                  </a:cubicBezTo>
                  <a:cubicBezTo>
                    <a:pt x="51325" y="0"/>
                    <a:pt x="80653" y="0"/>
                    <a:pt x="110796" y="0"/>
                  </a:cubicBezTo>
                  <a:cubicBezTo>
                    <a:pt x="123831" y="0"/>
                    <a:pt x="132793" y="8145"/>
                    <a:pt x="131978" y="19548"/>
                  </a:cubicBezTo>
                  <a:cubicBezTo>
                    <a:pt x="131978" y="30136"/>
                    <a:pt x="123016" y="37467"/>
                    <a:pt x="110796" y="38281"/>
                  </a:cubicBezTo>
                  <a:cubicBezTo>
                    <a:pt x="96132" y="37467"/>
                    <a:pt x="80653" y="37467"/>
                    <a:pt x="65989" y="37467"/>
                  </a:cubicBezTo>
                  <a:close/>
                </a:path>
              </a:pathLst>
            </a:custGeom>
            <a:grpFill/>
            <a:ln w="813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373F2108-DA17-4345-A8C0-00A04AEE790B}"/>
                </a:ext>
              </a:extLst>
            </p:cNvPr>
            <p:cNvSpPr/>
            <p:nvPr/>
          </p:nvSpPr>
          <p:spPr>
            <a:xfrm>
              <a:off x="5005146" y="1064537"/>
              <a:ext cx="132029" cy="37466"/>
            </a:xfrm>
            <a:custGeom>
              <a:avLst/>
              <a:gdLst>
                <a:gd name="connsiteX0" fmla="*/ 65989 w 132029"/>
                <a:gd name="connsiteY0" fmla="*/ 37467 h 37466"/>
                <a:gd name="connsiteX1" fmla="*/ 21182 w 132029"/>
                <a:gd name="connsiteY1" fmla="*/ 37467 h 37466"/>
                <a:gd name="connsiteX2" fmla="*/ 0 w 132029"/>
                <a:gd name="connsiteY2" fmla="*/ 18733 h 37466"/>
                <a:gd name="connsiteX3" fmla="*/ 21182 w 132029"/>
                <a:gd name="connsiteY3" fmla="*/ 0 h 37466"/>
                <a:gd name="connsiteX4" fmla="*/ 110796 w 132029"/>
                <a:gd name="connsiteY4" fmla="*/ 0 h 37466"/>
                <a:gd name="connsiteX5" fmla="*/ 131978 w 132029"/>
                <a:gd name="connsiteY5" fmla="*/ 19548 h 37466"/>
                <a:gd name="connsiteX6" fmla="*/ 110796 w 132029"/>
                <a:gd name="connsiteY6" fmla="*/ 37467 h 37466"/>
                <a:gd name="connsiteX7" fmla="*/ 65989 w 132029"/>
                <a:gd name="connsiteY7" fmla="*/ 37467 h 3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029" h="37466">
                  <a:moveTo>
                    <a:pt x="65989" y="37467"/>
                  </a:moveTo>
                  <a:cubicBezTo>
                    <a:pt x="51325" y="37467"/>
                    <a:pt x="35846" y="37467"/>
                    <a:pt x="21182" y="37467"/>
                  </a:cubicBezTo>
                  <a:cubicBezTo>
                    <a:pt x="8147" y="37467"/>
                    <a:pt x="0" y="29322"/>
                    <a:pt x="0" y="18733"/>
                  </a:cubicBezTo>
                  <a:cubicBezTo>
                    <a:pt x="0" y="8145"/>
                    <a:pt x="8147" y="0"/>
                    <a:pt x="21182" y="0"/>
                  </a:cubicBezTo>
                  <a:cubicBezTo>
                    <a:pt x="51325" y="0"/>
                    <a:pt x="80653" y="0"/>
                    <a:pt x="110796" y="0"/>
                  </a:cubicBezTo>
                  <a:cubicBezTo>
                    <a:pt x="123831" y="0"/>
                    <a:pt x="132792" y="8145"/>
                    <a:pt x="131978" y="19548"/>
                  </a:cubicBezTo>
                  <a:cubicBezTo>
                    <a:pt x="131978" y="30136"/>
                    <a:pt x="123831" y="37467"/>
                    <a:pt x="110796" y="37467"/>
                  </a:cubicBezTo>
                  <a:cubicBezTo>
                    <a:pt x="95317" y="37467"/>
                    <a:pt x="80653" y="37467"/>
                    <a:pt x="65989" y="37467"/>
                  </a:cubicBezTo>
                  <a:close/>
                </a:path>
              </a:pathLst>
            </a:custGeom>
            <a:grpFill/>
            <a:ln w="813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8C67EF14-E556-9B46-88C9-DA512EA417F3}"/>
                </a:ext>
              </a:extLst>
            </p:cNvPr>
            <p:cNvSpPr/>
            <p:nvPr/>
          </p:nvSpPr>
          <p:spPr>
            <a:xfrm>
              <a:off x="5005146" y="1215218"/>
              <a:ext cx="131163" cy="37466"/>
            </a:xfrm>
            <a:custGeom>
              <a:avLst/>
              <a:gdLst>
                <a:gd name="connsiteX0" fmla="*/ 65989 w 131163"/>
                <a:gd name="connsiteY0" fmla="*/ 0 h 37466"/>
                <a:gd name="connsiteX1" fmla="*/ 110796 w 131163"/>
                <a:gd name="connsiteY1" fmla="*/ 0 h 37466"/>
                <a:gd name="connsiteX2" fmla="*/ 131163 w 131163"/>
                <a:gd name="connsiteY2" fmla="*/ 18733 h 37466"/>
                <a:gd name="connsiteX3" fmla="*/ 110796 w 131163"/>
                <a:gd name="connsiteY3" fmla="*/ 37467 h 37466"/>
                <a:gd name="connsiteX4" fmla="*/ 20367 w 131163"/>
                <a:gd name="connsiteY4" fmla="*/ 37467 h 37466"/>
                <a:gd name="connsiteX5" fmla="*/ 0 w 131163"/>
                <a:gd name="connsiteY5" fmla="*/ 17919 h 37466"/>
                <a:gd name="connsiteX6" fmla="*/ 20367 w 131163"/>
                <a:gd name="connsiteY6" fmla="*/ 0 h 37466"/>
                <a:gd name="connsiteX7" fmla="*/ 65989 w 131163"/>
                <a:gd name="connsiteY7" fmla="*/ 0 h 3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163" h="37466">
                  <a:moveTo>
                    <a:pt x="65989" y="0"/>
                  </a:moveTo>
                  <a:cubicBezTo>
                    <a:pt x="80653" y="0"/>
                    <a:pt x="96132" y="0"/>
                    <a:pt x="110796" y="0"/>
                  </a:cubicBezTo>
                  <a:cubicBezTo>
                    <a:pt x="123831" y="0"/>
                    <a:pt x="131163" y="7330"/>
                    <a:pt x="131163" y="18733"/>
                  </a:cubicBezTo>
                  <a:cubicBezTo>
                    <a:pt x="131163" y="29322"/>
                    <a:pt x="123016" y="37467"/>
                    <a:pt x="110796" y="37467"/>
                  </a:cubicBezTo>
                  <a:cubicBezTo>
                    <a:pt x="80653" y="37467"/>
                    <a:pt x="50510" y="37467"/>
                    <a:pt x="20367" y="37467"/>
                  </a:cubicBezTo>
                  <a:cubicBezTo>
                    <a:pt x="8147" y="37467"/>
                    <a:pt x="0" y="29322"/>
                    <a:pt x="0" y="17919"/>
                  </a:cubicBezTo>
                  <a:cubicBezTo>
                    <a:pt x="0" y="7330"/>
                    <a:pt x="8147" y="0"/>
                    <a:pt x="20367" y="0"/>
                  </a:cubicBezTo>
                  <a:cubicBezTo>
                    <a:pt x="35846" y="0"/>
                    <a:pt x="51325" y="0"/>
                    <a:pt x="65989" y="0"/>
                  </a:cubicBezTo>
                  <a:close/>
                </a:path>
              </a:pathLst>
            </a:custGeom>
            <a:grpFill/>
            <a:ln w="8132" cap="flat">
              <a:noFill/>
              <a:prstDash val="solid"/>
              <a:miter/>
            </a:ln>
          </p:spPr>
          <p:txBody>
            <a:bodyPr rtlCol="0" anchor="ctr"/>
            <a:lstStyle/>
            <a:p>
              <a:endParaRPr lang="en-US"/>
            </a:p>
          </p:txBody>
        </p:sp>
      </p:grpSp>
      <p:grpSp>
        <p:nvGrpSpPr>
          <p:cNvPr id="77" name="Graphic 9">
            <a:extLst>
              <a:ext uri="{FF2B5EF4-FFF2-40B4-BE49-F238E27FC236}">
                <a16:creationId xmlns:a16="http://schemas.microsoft.com/office/drawing/2014/main" id="{D555E87C-88C5-C644-9D07-F2E8C52B3F4A}"/>
              </a:ext>
            </a:extLst>
          </p:cNvPr>
          <p:cNvGrpSpPr/>
          <p:nvPr/>
        </p:nvGrpSpPr>
        <p:grpSpPr>
          <a:xfrm>
            <a:off x="9483219" y="4749023"/>
            <a:ext cx="1110405" cy="1111777"/>
            <a:chOff x="6254862" y="4561954"/>
            <a:chExt cx="1110405" cy="1111777"/>
          </a:xfrm>
          <a:solidFill>
            <a:srgbClr val="93C23D"/>
          </a:solidFill>
        </p:grpSpPr>
        <p:sp>
          <p:nvSpPr>
            <p:cNvPr id="78" name="Freeform 77">
              <a:extLst>
                <a:ext uri="{FF2B5EF4-FFF2-40B4-BE49-F238E27FC236}">
                  <a16:creationId xmlns:a16="http://schemas.microsoft.com/office/drawing/2014/main" id="{DE69D5D0-2B0E-6F45-AF1B-66DE7A74DE6E}"/>
                </a:ext>
              </a:extLst>
            </p:cNvPr>
            <p:cNvSpPr/>
            <p:nvPr/>
          </p:nvSpPr>
          <p:spPr>
            <a:xfrm>
              <a:off x="6254862" y="5151644"/>
              <a:ext cx="1110405" cy="522087"/>
            </a:xfrm>
            <a:custGeom>
              <a:avLst/>
              <a:gdLst>
                <a:gd name="connsiteX0" fmla="*/ 158047 w 1110405"/>
                <a:gd name="connsiteY0" fmla="*/ 520459 h 522087"/>
                <a:gd name="connsiteX1" fmla="*/ 158047 w 1110405"/>
                <a:gd name="connsiteY1" fmla="*/ 260637 h 522087"/>
                <a:gd name="connsiteX2" fmla="*/ 0 w 1110405"/>
                <a:gd name="connsiteY2" fmla="*/ 260637 h 522087"/>
                <a:gd name="connsiteX3" fmla="*/ 6517 w 1110405"/>
                <a:gd name="connsiteY3" fmla="*/ 250048 h 522087"/>
                <a:gd name="connsiteX4" fmla="*/ 167824 w 1110405"/>
                <a:gd name="connsiteY4" fmla="*/ 8145 h 522087"/>
                <a:gd name="connsiteX5" fmla="*/ 183303 w 1110405"/>
                <a:gd name="connsiteY5" fmla="*/ 0 h 522087"/>
                <a:gd name="connsiteX6" fmla="*/ 927103 w 1110405"/>
                <a:gd name="connsiteY6" fmla="*/ 0 h 522087"/>
                <a:gd name="connsiteX7" fmla="*/ 942583 w 1110405"/>
                <a:gd name="connsiteY7" fmla="*/ 8959 h 522087"/>
                <a:gd name="connsiteX8" fmla="*/ 1103074 w 1110405"/>
                <a:gd name="connsiteY8" fmla="*/ 250048 h 522087"/>
                <a:gd name="connsiteX9" fmla="*/ 1110406 w 1110405"/>
                <a:gd name="connsiteY9" fmla="*/ 259008 h 522087"/>
                <a:gd name="connsiteX10" fmla="*/ 1110406 w 1110405"/>
                <a:gd name="connsiteY10" fmla="*/ 261451 h 522087"/>
                <a:gd name="connsiteX11" fmla="*/ 952359 w 1110405"/>
                <a:gd name="connsiteY11" fmla="*/ 261451 h 522087"/>
                <a:gd name="connsiteX12" fmla="*/ 952359 w 1110405"/>
                <a:gd name="connsiteY12" fmla="*/ 522087 h 522087"/>
                <a:gd name="connsiteX13" fmla="*/ 158047 w 1110405"/>
                <a:gd name="connsiteY13" fmla="*/ 520459 h 522087"/>
                <a:gd name="connsiteX14" fmla="*/ 522209 w 1110405"/>
                <a:gd name="connsiteY14" fmla="*/ 140907 h 522087"/>
                <a:gd name="connsiteX15" fmla="*/ 514062 w 1110405"/>
                <a:gd name="connsiteY15" fmla="*/ 151495 h 522087"/>
                <a:gd name="connsiteX16" fmla="*/ 447258 w 1110405"/>
                <a:gd name="connsiteY16" fmla="*/ 251677 h 522087"/>
                <a:gd name="connsiteX17" fmla="*/ 431779 w 1110405"/>
                <a:gd name="connsiteY17" fmla="*/ 259822 h 522087"/>
                <a:gd name="connsiteX18" fmla="*/ 234627 w 1110405"/>
                <a:gd name="connsiteY18" fmla="*/ 259822 h 522087"/>
                <a:gd name="connsiteX19" fmla="*/ 223222 w 1110405"/>
                <a:gd name="connsiteY19" fmla="*/ 259822 h 522087"/>
                <a:gd name="connsiteX20" fmla="*/ 223222 w 1110405"/>
                <a:gd name="connsiteY20" fmla="*/ 454485 h 522087"/>
                <a:gd name="connsiteX21" fmla="*/ 521394 w 1110405"/>
                <a:gd name="connsiteY21" fmla="*/ 454485 h 522087"/>
                <a:gd name="connsiteX22" fmla="*/ 522209 w 1110405"/>
                <a:gd name="connsiteY22" fmla="*/ 140907 h 522087"/>
                <a:gd name="connsiteX23" fmla="*/ 886370 w 1110405"/>
                <a:gd name="connsiteY23" fmla="*/ 455300 h 522087"/>
                <a:gd name="connsiteX24" fmla="*/ 886370 w 1110405"/>
                <a:gd name="connsiteY24" fmla="*/ 260637 h 522087"/>
                <a:gd name="connsiteX25" fmla="*/ 874149 w 1110405"/>
                <a:gd name="connsiteY25" fmla="*/ 260637 h 522087"/>
                <a:gd name="connsiteX26" fmla="*/ 679441 w 1110405"/>
                <a:gd name="connsiteY26" fmla="*/ 260637 h 522087"/>
                <a:gd name="connsiteX27" fmla="*/ 663148 w 1110405"/>
                <a:gd name="connsiteY27" fmla="*/ 251677 h 522087"/>
                <a:gd name="connsiteX28" fmla="*/ 595530 w 1110405"/>
                <a:gd name="connsiteY28" fmla="*/ 149866 h 522087"/>
                <a:gd name="connsiteX29" fmla="*/ 589827 w 1110405"/>
                <a:gd name="connsiteY29" fmla="*/ 142536 h 522087"/>
                <a:gd name="connsiteX30" fmla="*/ 589827 w 1110405"/>
                <a:gd name="connsiteY30" fmla="*/ 455300 h 522087"/>
                <a:gd name="connsiteX31" fmla="*/ 886370 w 1110405"/>
                <a:gd name="connsiteY31" fmla="*/ 455300 h 522087"/>
                <a:gd name="connsiteX32" fmla="*/ 122202 w 1110405"/>
                <a:gd name="connsiteY32" fmla="*/ 194663 h 522087"/>
                <a:gd name="connsiteX33" fmla="*/ 127090 w 1110405"/>
                <a:gd name="connsiteY33" fmla="*/ 195477 h 522087"/>
                <a:gd name="connsiteX34" fmla="*/ 400007 w 1110405"/>
                <a:gd name="connsiteY34" fmla="*/ 195477 h 522087"/>
                <a:gd name="connsiteX35" fmla="*/ 411412 w 1110405"/>
                <a:gd name="connsiteY35" fmla="*/ 188147 h 522087"/>
                <a:gd name="connsiteX36" fmla="*/ 487992 w 1110405"/>
                <a:gd name="connsiteY36" fmla="*/ 74118 h 522087"/>
                <a:gd name="connsiteX37" fmla="*/ 492880 w 1110405"/>
                <a:gd name="connsiteY37" fmla="*/ 65973 h 522087"/>
                <a:gd name="connsiteX38" fmla="*/ 487992 w 1110405"/>
                <a:gd name="connsiteY38" fmla="*/ 65159 h 522087"/>
                <a:gd name="connsiteX39" fmla="*/ 215075 w 1110405"/>
                <a:gd name="connsiteY39" fmla="*/ 65159 h 522087"/>
                <a:gd name="connsiteX40" fmla="*/ 204484 w 1110405"/>
                <a:gd name="connsiteY40" fmla="*/ 71675 h 522087"/>
                <a:gd name="connsiteX41" fmla="*/ 156418 w 1110405"/>
                <a:gd name="connsiteY41" fmla="*/ 142536 h 522087"/>
                <a:gd name="connsiteX42" fmla="*/ 122202 w 1110405"/>
                <a:gd name="connsiteY42" fmla="*/ 194663 h 522087"/>
                <a:gd name="connsiteX43" fmla="*/ 988204 w 1110405"/>
                <a:gd name="connsiteY43" fmla="*/ 195477 h 522087"/>
                <a:gd name="connsiteX44" fmla="*/ 981687 w 1110405"/>
                <a:gd name="connsiteY44" fmla="*/ 184889 h 522087"/>
                <a:gd name="connsiteX45" fmla="*/ 908366 w 1110405"/>
                <a:gd name="connsiteY45" fmla="*/ 74118 h 522087"/>
                <a:gd name="connsiteX46" fmla="*/ 890443 w 1110405"/>
                <a:gd name="connsiteY46" fmla="*/ 65159 h 522087"/>
                <a:gd name="connsiteX47" fmla="*/ 628117 w 1110405"/>
                <a:gd name="connsiteY47" fmla="*/ 65159 h 522087"/>
                <a:gd name="connsiteX48" fmla="*/ 615897 w 1110405"/>
                <a:gd name="connsiteY48" fmla="*/ 65159 h 522087"/>
                <a:gd name="connsiteX49" fmla="*/ 621599 w 1110405"/>
                <a:gd name="connsiteY49" fmla="*/ 74933 h 522087"/>
                <a:gd name="connsiteX50" fmla="*/ 696550 w 1110405"/>
                <a:gd name="connsiteY50" fmla="*/ 187333 h 522087"/>
                <a:gd name="connsiteX51" fmla="*/ 712029 w 1110405"/>
                <a:gd name="connsiteY51" fmla="*/ 195477 h 522087"/>
                <a:gd name="connsiteX52" fmla="*/ 975984 w 1110405"/>
                <a:gd name="connsiteY52" fmla="*/ 195477 h 522087"/>
                <a:gd name="connsiteX53" fmla="*/ 988204 w 1110405"/>
                <a:gd name="connsiteY53" fmla="*/ 195477 h 522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10405" h="522087">
                  <a:moveTo>
                    <a:pt x="158047" y="520459"/>
                  </a:moveTo>
                  <a:cubicBezTo>
                    <a:pt x="158047" y="434123"/>
                    <a:pt x="158047" y="347787"/>
                    <a:pt x="158047" y="260637"/>
                  </a:cubicBezTo>
                  <a:cubicBezTo>
                    <a:pt x="105908" y="260637"/>
                    <a:pt x="53769" y="260637"/>
                    <a:pt x="0" y="260637"/>
                  </a:cubicBezTo>
                  <a:cubicBezTo>
                    <a:pt x="2444" y="255750"/>
                    <a:pt x="4073" y="253306"/>
                    <a:pt x="6517" y="250048"/>
                  </a:cubicBezTo>
                  <a:cubicBezTo>
                    <a:pt x="60286" y="169414"/>
                    <a:pt x="114055" y="88780"/>
                    <a:pt x="167824" y="8145"/>
                  </a:cubicBezTo>
                  <a:cubicBezTo>
                    <a:pt x="171897" y="1629"/>
                    <a:pt x="175971" y="0"/>
                    <a:pt x="183303" y="0"/>
                  </a:cubicBezTo>
                  <a:cubicBezTo>
                    <a:pt x="430965" y="0"/>
                    <a:pt x="679441" y="0"/>
                    <a:pt x="927103" y="0"/>
                  </a:cubicBezTo>
                  <a:cubicBezTo>
                    <a:pt x="934436" y="0"/>
                    <a:pt x="938509" y="2443"/>
                    <a:pt x="942583" y="8959"/>
                  </a:cubicBezTo>
                  <a:cubicBezTo>
                    <a:pt x="995537" y="89594"/>
                    <a:pt x="1049305" y="169414"/>
                    <a:pt x="1103074" y="250048"/>
                  </a:cubicBezTo>
                  <a:cubicBezTo>
                    <a:pt x="1105518" y="253306"/>
                    <a:pt x="1107962" y="255750"/>
                    <a:pt x="1110406" y="259008"/>
                  </a:cubicBezTo>
                  <a:cubicBezTo>
                    <a:pt x="1110406" y="259822"/>
                    <a:pt x="1110406" y="260637"/>
                    <a:pt x="1110406" y="261451"/>
                  </a:cubicBezTo>
                  <a:cubicBezTo>
                    <a:pt x="1057452" y="261451"/>
                    <a:pt x="1005313" y="261451"/>
                    <a:pt x="952359" y="261451"/>
                  </a:cubicBezTo>
                  <a:cubicBezTo>
                    <a:pt x="952359" y="349416"/>
                    <a:pt x="952359" y="435752"/>
                    <a:pt x="952359" y="522087"/>
                  </a:cubicBezTo>
                  <a:cubicBezTo>
                    <a:pt x="687588" y="520459"/>
                    <a:pt x="422818" y="520459"/>
                    <a:pt x="158047" y="520459"/>
                  </a:cubicBezTo>
                  <a:close/>
                  <a:moveTo>
                    <a:pt x="522209" y="140907"/>
                  </a:moveTo>
                  <a:cubicBezTo>
                    <a:pt x="518950" y="145794"/>
                    <a:pt x="516506" y="149051"/>
                    <a:pt x="514062" y="151495"/>
                  </a:cubicBezTo>
                  <a:cubicBezTo>
                    <a:pt x="492065" y="184889"/>
                    <a:pt x="469255" y="218283"/>
                    <a:pt x="447258" y="251677"/>
                  </a:cubicBezTo>
                  <a:cubicBezTo>
                    <a:pt x="443185" y="258193"/>
                    <a:pt x="439111" y="259822"/>
                    <a:pt x="431779" y="259822"/>
                  </a:cubicBezTo>
                  <a:cubicBezTo>
                    <a:pt x="365790" y="259822"/>
                    <a:pt x="300616" y="259822"/>
                    <a:pt x="234627" y="259822"/>
                  </a:cubicBezTo>
                  <a:cubicBezTo>
                    <a:pt x="230554" y="259822"/>
                    <a:pt x="227295" y="259822"/>
                    <a:pt x="223222" y="259822"/>
                  </a:cubicBezTo>
                  <a:cubicBezTo>
                    <a:pt x="223222" y="325796"/>
                    <a:pt x="223222" y="390141"/>
                    <a:pt x="223222" y="454485"/>
                  </a:cubicBezTo>
                  <a:cubicBezTo>
                    <a:pt x="323427" y="454485"/>
                    <a:pt x="422003" y="454485"/>
                    <a:pt x="521394" y="454485"/>
                  </a:cubicBezTo>
                  <a:cubicBezTo>
                    <a:pt x="522209" y="350230"/>
                    <a:pt x="522209" y="247605"/>
                    <a:pt x="522209" y="140907"/>
                  </a:cubicBezTo>
                  <a:close/>
                  <a:moveTo>
                    <a:pt x="886370" y="455300"/>
                  </a:moveTo>
                  <a:cubicBezTo>
                    <a:pt x="886370" y="390141"/>
                    <a:pt x="886370" y="325796"/>
                    <a:pt x="886370" y="260637"/>
                  </a:cubicBezTo>
                  <a:cubicBezTo>
                    <a:pt x="881482" y="260637"/>
                    <a:pt x="877408" y="260637"/>
                    <a:pt x="874149" y="260637"/>
                  </a:cubicBezTo>
                  <a:cubicBezTo>
                    <a:pt x="808975" y="260637"/>
                    <a:pt x="743801" y="260637"/>
                    <a:pt x="679441" y="260637"/>
                  </a:cubicBezTo>
                  <a:cubicBezTo>
                    <a:pt x="672109" y="260637"/>
                    <a:pt x="667221" y="258193"/>
                    <a:pt x="663148" y="251677"/>
                  </a:cubicBezTo>
                  <a:cubicBezTo>
                    <a:pt x="641152" y="217469"/>
                    <a:pt x="618341" y="184074"/>
                    <a:pt x="595530" y="149866"/>
                  </a:cubicBezTo>
                  <a:cubicBezTo>
                    <a:pt x="593900" y="147422"/>
                    <a:pt x="592271" y="145794"/>
                    <a:pt x="589827" y="142536"/>
                  </a:cubicBezTo>
                  <a:cubicBezTo>
                    <a:pt x="589827" y="247605"/>
                    <a:pt x="589827" y="351045"/>
                    <a:pt x="589827" y="455300"/>
                  </a:cubicBezTo>
                  <a:cubicBezTo>
                    <a:pt x="687588" y="455300"/>
                    <a:pt x="786979" y="455300"/>
                    <a:pt x="886370" y="455300"/>
                  </a:cubicBezTo>
                  <a:close/>
                  <a:moveTo>
                    <a:pt x="122202" y="194663"/>
                  </a:moveTo>
                  <a:cubicBezTo>
                    <a:pt x="125460" y="194663"/>
                    <a:pt x="126275" y="195477"/>
                    <a:pt x="127090" y="195477"/>
                  </a:cubicBezTo>
                  <a:cubicBezTo>
                    <a:pt x="218334" y="195477"/>
                    <a:pt x="309578" y="195477"/>
                    <a:pt x="400007" y="195477"/>
                  </a:cubicBezTo>
                  <a:cubicBezTo>
                    <a:pt x="404080" y="195477"/>
                    <a:pt x="408968" y="192219"/>
                    <a:pt x="411412" y="188147"/>
                  </a:cubicBezTo>
                  <a:cubicBezTo>
                    <a:pt x="437482" y="149866"/>
                    <a:pt x="462737" y="111585"/>
                    <a:pt x="487992" y="74118"/>
                  </a:cubicBezTo>
                  <a:cubicBezTo>
                    <a:pt x="489622" y="71675"/>
                    <a:pt x="490436" y="69232"/>
                    <a:pt x="492880" y="65973"/>
                  </a:cubicBezTo>
                  <a:cubicBezTo>
                    <a:pt x="490436" y="65973"/>
                    <a:pt x="488807" y="65159"/>
                    <a:pt x="487992" y="65159"/>
                  </a:cubicBezTo>
                  <a:cubicBezTo>
                    <a:pt x="396748" y="65159"/>
                    <a:pt x="305504" y="65159"/>
                    <a:pt x="215075" y="65159"/>
                  </a:cubicBezTo>
                  <a:cubicBezTo>
                    <a:pt x="211002" y="65159"/>
                    <a:pt x="206113" y="68417"/>
                    <a:pt x="204484" y="71675"/>
                  </a:cubicBezTo>
                  <a:cubicBezTo>
                    <a:pt x="188191" y="95295"/>
                    <a:pt x="172712" y="118915"/>
                    <a:pt x="156418" y="142536"/>
                  </a:cubicBezTo>
                  <a:cubicBezTo>
                    <a:pt x="145013" y="159640"/>
                    <a:pt x="133607" y="176744"/>
                    <a:pt x="122202" y="194663"/>
                  </a:cubicBezTo>
                  <a:close/>
                  <a:moveTo>
                    <a:pt x="988204" y="195477"/>
                  </a:moveTo>
                  <a:cubicBezTo>
                    <a:pt x="985760" y="191405"/>
                    <a:pt x="984131" y="188147"/>
                    <a:pt x="981687" y="184889"/>
                  </a:cubicBezTo>
                  <a:cubicBezTo>
                    <a:pt x="957247" y="148237"/>
                    <a:pt x="931992" y="111585"/>
                    <a:pt x="908366" y="74118"/>
                  </a:cubicBezTo>
                  <a:cubicBezTo>
                    <a:pt x="903478" y="66788"/>
                    <a:pt x="898590" y="65159"/>
                    <a:pt x="890443" y="65159"/>
                  </a:cubicBezTo>
                  <a:cubicBezTo>
                    <a:pt x="803273" y="65159"/>
                    <a:pt x="715287" y="65159"/>
                    <a:pt x="628117" y="65159"/>
                  </a:cubicBezTo>
                  <a:cubicBezTo>
                    <a:pt x="624858" y="65159"/>
                    <a:pt x="620785" y="65159"/>
                    <a:pt x="615897" y="65159"/>
                  </a:cubicBezTo>
                  <a:cubicBezTo>
                    <a:pt x="618341" y="69232"/>
                    <a:pt x="619970" y="71675"/>
                    <a:pt x="621599" y="74933"/>
                  </a:cubicBezTo>
                  <a:cubicBezTo>
                    <a:pt x="646854" y="112399"/>
                    <a:pt x="672109" y="149866"/>
                    <a:pt x="696550" y="187333"/>
                  </a:cubicBezTo>
                  <a:cubicBezTo>
                    <a:pt x="700623" y="193848"/>
                    <a:pt x="705511" y="195477"/>
                    <a:pt x="712029" y="195477"/>
                  </a:cubicBezTo>
                  <a:cubicBezTo>
                    <a:pt x="800014" y="195477"/>
                    <a:pt x="887999" y="195477"/>
                    <a:pt x="975984" y="195477"/>
                  </a:cubicBezTo>
                  <a:cubicBezTo>
                    <a:pt x="980058" y="195477"/>
                    <a:pt x="983316" y="195477"/>
                    <a:pt x="988204" y="195477"/>
                  </a:cubicBezTo>
                  <a:close/>
                </a:path>
              </a:pathLst>
            </a:custGeom>
            <a:grpFill/>
            <a:ln w="813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3CC10DD4-C2F6-EC45-A5C9-072DB9B54D2F}"/>
                </a:ext>
              </a:extLst>
            </p:cNvPr>
            <p:cNvSpPr/>
            <p:nvPr/>
          </p:nvSpPr>
          <p:spPr>
            <a:xfrm>
              <a:off x="6696140" y="4680234"/>
              <a:ext cx="227266" cy="275933"/>
            </a:xfrm>
            <a:custGeom>
              <a:avLst/>
              <a:gdLst>
                <a:gd name="connsiteX0" fmla="*/ 146105 w 227266"/>
                <a:gd name="connsiteY0" fmla="*/ 275933 h 275933"/>
                <a:gd name="connsiteX1" fmla="*/ 82560 w 227266"/>
                <a:gd name="connsiteY1" fmla="*/ 275933 h 275933"/>
                <a:gd name="connsiteX2" fmla="*/ 136329 w 227266"/>
                <a:gd name="connsiteY2" fmla="*/ 156203 h 275933"/>
                <a:gd name="connsiteX3" fmla="*/ 159954 w 227266"/>
                <a:gd name="connsiteY3" fmla="*/ 98375 h 275933"/>
                <a:gd name="connsiteX4" fmla="*/ 106186 w 227266"/>
                <a:gd name="connsiteY4" fmla="*/ 65795 h 275933"/>
                <a:gd name="connsiteX5" fmla="*/ 64637 w 227266"/>
                <a:gd name="connsiteY5" fmla="*/ 113035 h 275933"/>
                <a:gd name="connsiteX6" fmla="*/ 64637 w 227266"/>
                <a:gd name="connsiteY6" fmla="*/ 129325 h 275933"/>
                <a:gd name="connsiteX7" fmla="*/ 1092 w 227266"/>
                <a:gd name="connsiteY7" fmla="*/ 129325 h 275933"/>
                <a:gd name="connsiteX8" fmla="*/ 87448 w 227266"/>
                <a:gd name="connsiteY8" fmla="*/ 3079 h 275933"/>
                <a:gd name="connsiteX9" fmla="*/ 219426 w 227266"/>
                <a:gd name="connsiteY9" fmla="*/ 72311 h 275933"/>
                <a:gd name="connsiteX10" fmla="*/ 170545 w 227266"/>
                <a:gd name="connsiteY10" fmla="*/ 211588 h 275933"/>
                <a:gd name="connsiteX11" fmla="*/ 146105 w 227266"/>
                <a:gd name="connsiteY11" fmla="*/ 255571 h 275933"/>
                <a:gd name="connsiteX12" fmla="*/ 146105 w 227266"/>
                <a:gd name="connsiteY12" fmla="*/ 275933 h 27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266" h="275933">
                  <a:moveTo>
                    <a:pt x="146105" y="275933"/>
                  </a:moveTo>
                  <a:cubicBezTo>
                    <a:pt x="124108" y="275933"/>
                    <a:pt x="102927" y="275933"/>
                    <a:pt x="82560" y="275933"/>
                  </a:cubicBezTo>
                  <a:cubicBezTo>
                    <a:pt x="76042" y="225435"/>
                    <a:pt x="88263" y="182267"/>
                    <a:pt x="136329" y="156203"/>
                  </a:cubicBezTo>
                  <a:cubicBezTo>
                    <a:pt x="158325" y="144801"/>
                    <a:pt x="167287" y="120366"/>
                    <a:pt x="159954" y="98375"/>
                  </a:cubicBezTo>
                  <a:cubicBezTo>
                    <a:pt x="152622" y="75569"/>
                    <a:pt x="130626" y="62537"/>
                    <a:pt x="106186" y="65795"/>
                  </a:cubicBezTo>
                  <a:cubicBezTo>
                    <a:pt x="82560" y="69053"/>
                    <a:pt x="66266" y="87786"/>
                    <a:pt x="64637" y="113035"/>
                  </a:cubicBezTo>
                  <a:cubicBezTo>
                    <a:pt x="64637" y="118737"/>
                    <a:pt x="64637" y="123624"/>
                    <a:pt x="64637" y="129325"/>
                  </a:cubicBezTo>
                  <a:cubicBezTo>
                    <a:pt x="42641" y="129325"/>
                    <a:pt x="21459" y="129325"/>
                    <a:pt x="1092" y="129325"/>
                  </a:cubicBezTo>
                  <a:cubicBezTo>
                    <a:pt x="-7055" y="70682"/>
                    <a:pt x="31235" y="16111"/>
                    <a:pt x="87448" y="3079"/>
                  </a:cubicBezTo>
                  <a:cubicBezTo>
                    <a:pt x="142846" y="-9952"/>
                    <a:pt x="198244" y="19369"/>
                    <a:pt x="219426" y="72311"/>
                  </a:cubicBezTo>
                  <a:cubicBezTo>
                    <a:pt x="239793" y="124438"/>
                    <a:pt x="219426" y="183896"/>
                    <a:pt x="170545" y="211588"/>
                  </a:cubicBezTo>
                  <a:cubicBezTo>
                    <a:pt x="152622" y="222177"/>
                    <a:pt x="144475" y="235209"/>
                    <a:pt x="146105" y="255571"/>
                  </a:cubicBezTo>
                  <a:cubicBezTo>
                    <a:pt x="146920" y="262087"/>
                    <a:pt x="146105" y="268603"/>
                    <a:pt x="146105" y="275933"/>
                  </a:cubicBezTo>
                  <a:close/>
                </a:path>
              </a:pathLst>
            </a:custGeom>
            <a:grpFill/>
            <a:ln w="813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5DBD93ED-6200-4A49-BEC3-48E5E4D57C27}"/>
                </a:ext>
              </a:extLst>
            </p:cNvPr>
            <p:cNvSpPr/>
            <p:nvPr/>
          </p:nvSpPr>
          <p:spPr>
            <a:xfrm>
              <a:off x="6588065" y="4561954"/>
              <a:ext cx="109981" cy="117286"/>
            </a:xfrm>
            <a:custGeom>
              <a:avLst/>
              <a:gdLst>
                <a:gd name="connsiteX0" fmla="*/ 0 w 109981"/>
                <a:gd name="connsiteY0" fmla="*/ 38281 h 117286"/>
                <a:gd name="connsiteX1" fmla="*/ 52954 w 109981"/>
                <a:gd name="connsiteY1" fmla="*/ 0 h 117286"/>
                <a:gd name="connsiteX2" fmla="*/ 109982 w 109981"/>
                <a:gd name="connsiteY2" fmla="*/ 79006 h 117286"/>
                <a:gd name="connsiteX3" fmla="*/ 57842 w 109981"/>
                <a:gd name="connsiteY3" fmla="*/ 117287 h 117286"/>
                <a:gd name="connsiteX4" fmla="*/ 0 w 109981"/>
                <a:gd name="connsiteY4" fmla="*/ 38281 h 117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81" h="117286">
                  <a:moveTo>
                    <a:pt x="0" y="38281"/>
                  </a:moveTo>
                  <a:cubicBezTo>
                    <a:pt x="17923" y="25249"/>
                    <a:pt x="35031" y="13032"/>
                    <a:pt x="52954" y="0"/>
                  </a:cubicBezTo>
                  <a:cubicBezTo>
                    <a:pt x="71692" y="26064"/>
                    <a:pt x="91244" y="52128"/>
                    <a:pt x="109982" y="79006"/>
                  </a:cubicBezTo>
                  <a:cubicBezTo>
                    <a:pt x="92059" y="92038"/>
                    <a:pt x="75765" y="104255"/>
                    <a:pt x="57842" y="117287"/>
                  </a:cubicBezTo>
                  <a:cubicBezTo>
                    <a:pt x="38290" y="91223"/>
                    <a:pt x="19552" y="65159"/>
                    <a:pt x="0" y="38281"/>
                  </a:cubicBezTo>
                  <a:close/>
                </a:path>
              </a:pathLst>
            </a:custGeom>
            <a:grpFill/>
            <a:ln w="813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AAB4AE15-63C4-2041-86FB-9967E5A7A063}"/>
                </a:ext>
              </a:extLst>
            </p:cNvPr>
            <p:cNvSpPr/>
            <p:nvPr/>
          </p:nvSpPr>
          <p:spPr>
            <a:xfrm>
              <a:off x="6482972" y="4892637"/>
              <a:ext cx="113240" cy="92037"/>
            </a:xfrm>
            <a:custGeom>
              <a:avLst/>
              <a:gdLst>
                <a:gd name="connsiteX0" fmla="*/ 92873 w 113240"/>
                <a:gd name="connsiteY0" fmla="*/ 0 h 92037"/>
                <a:gd name="connsiteX1" fmla="*/ 113240 w 113240"/>
                <a:gd name="connsiteY1" fmla="*/ 61901 h 92037"/>
                <a:gd name="connsiteX2" fmla="*/ 20367 w 113240"/>
                <a:gd name="connsiteY2" fmla="*/ 92037 h 92037"/>
                <a:gd name="connsiteX3" fmla="*/ 0 w 113240"/>
                <a:gd name="connsiteY3" fmla="*/ 30136 h 92037"/>
                <a:gd name="connsiteX4" fmla="*/ 92873 w 113240"/>
                <a:gd name="connsiteY4" fmla="*/ 0 h 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0" h="92037">
                  <a:moveTo>
                    <a:pt x="92873" y="0"/>
                  </a:moveTo>
                  <a:cubicBezTo>
                    <a:pt x="99391" y="21177"/>
                    <a:pt x="105908" y="40724"/>
                    <a:pt x="113240" y="61901"/>
                  </a:cubicBezTo>
                  <a:cubicBezTo>
                    <a:pt x="82283" y="71675"/>
                    <a:pt x="52139" y="81449"/>
                    <a:pt x="20367" y="92037"/>
                  </a:cubicBezTo>
                  <a:cubicBezTo>
                    <a:pt x="13850" y="71675"/>
                    <a:pt x="7332" y="51313"/>
                    <a:pt x="0" y="30136"/>
                  </a:cubicBezTo>
                  <a:cubicBezTo>
                    <a:pt x="30958" y="20362"/>
                    <a:pt x="61101" y="10588"/>
                    <a:pt x="92873" y="0"/>
                  </a:cubicBezTo>
                  <a:close/>
                </a:path>
              </a:pathLst>
            </a:custGeom>
            <a:grpFill/>
            <a:ln w="8132"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8C949D19-16A8-434E-B53A-7C16FACD9E61}"/>
                </a:ext>
              </a:extLst>
            </p:cNvPr>
            <p:cNvSpPr/>
            <p:nvPr/>
          </p:nvSpPr>
          <p:spPr>
            <a:xfrm>
              <a:off x="7023918" y="4892637"/>
              <a:ext cx="113240" cy="92037"/>
            </a:xfrm>
            <a:custGeom>
              <a:avLst/>
              <a:gdLst>
                <a:gd name="connsiteX0" fmla="*/ 20367 w 113240"/>
                <a:gd name="connsiteY0" fmla="*/ 0 h 92037"/>
                <a:gd name="connsiteX1" fmla="*/ 113240 w 113240"/>
                <a:gd name="connsiteY1" fmla="*/ 30136 h 92037"/>
                <a:gd name="connsiteX2" fmla="*/ 92873 w 113240"/>
                <a:gd name="connsiteY2" fmla="*/ 92037 h 92037"/>
                <a:gd name="connsiteX3" fmla="*/ 0 w 113240"/>
                <a:gd name="connsiteY3" fmla="*/ 61901 h 92037"/>
                <a:gd name="connsiteX4" fmla="*/ 20367 w 113240"/>
                <a:gd name="connsiteY4" fmla="*/ 0 h 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0" h="92037">
                  <a:moveTo>
                    <a:pt x="20367" y="0"/>
                  </a:moveTo>
                  <a:cubicBezTo>
                    <a:pt x="52139" y="10588"/>
                    <a:pt x="81468" y="20362"/>
                    <a:pt x="113240" y="30136"/>
                  </a:cubicBezTo>
                  <a:cubicBezTo>
                    <a:pt x="106723" y="50498"/>
                    <a:pt x="100206" y="70861"/>
                    <a:pt x="92873" y="92037"/>
                  </a:cubicBezTo>
                  <a:cubicBezTo>
                    <a:pt x="61916" y="82263"/>
                    <a:pt x="31772" y="72489"/>
                    <a:pt x="0" y="61901"/>
                  </a:cubicBezTo>
                  <a:cubicBezTo>
                    <a:pt x="7332" y="41539"/>
                    <a:pt x="13850" y="21177"/>
                    <a:pt x="20367" y="0"/>
                  </a:cubicBezTo>
                  <a:close/>
                </a:path>
              </a:pathLst>
            </a:custGeom>
            <a:grpFill/>
            <a:ln w="813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C61D60A-EA1C-8F4A-A421-BD276311694A}"/>
                </a:ext>
              </a:extLst>
            </p:cNvPr>
            <p:cNvSpPr/>
            <p:nvPr/>
          </p:nvSpPr>
          <p:spPr>
            <a:xfrm>
              <a:off x="6922898" y="4561954"/>
              <a:ext cx="109981" cy="117286"/>
            </a:xfrm>
            <a:custGeom>
              <a:avLst/>
              <a:gdLst>
                <a:gd name="connsiteX0" fmla="*/ 57027 w 109981"/>
                <a:gd name="connsiteY0" fmla="*/ 0 h 117286"/>
                <a:gd name="connsiteX1" fmla="*/ 109982 w 109981"/>
                <a:gd name="connsiteY1" fmla="*/ 38281 h 117286"/>
                <a:gd name="connsiteX2" fmla="*/ 52954 w 109981"/>
                <a:gd name="connsiteY2" fmla="*/ 117287 h 117286"/>
                <a:gd name="connsiteX3" fmla="*/ 0 w 109981"/>
                <a:gd name="connsiteY3" fmla="*/ 79006 h 117286"/>
                <a:gd name="connsiteX4" fmla="*/ 57027 w 109981"/>
                <a:gd name="connsiteY4" fmla="*/ 0 h 117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81" h="117286">
                  <a:moveTo>
                    <a:pt x="57027" y="0"/>
                  </a:moveTo>
                  <a:cubicBezTo>
                    <a:pt x="74950" y="13032"/>
                    <a:pt x="92059" y="25249"/>
                    <a:pt x="109982" y="38281"/>
                  </a:cubicBezTo>
                  <a:cubicBezTo>
                    <a:pt x="90429" y="64345"/>
                    <a:pt x="71692" y="90409"/>
                    <a:pt x="52954" y="117287"/>
                  </a:cubicBezTo>
                  <a:cubicBezTo>
                    <a:pt x="35031" y="104255"/>
                    <a:pt x="17923" y="92038"/>
                    <a:pt x="0" y="79006"/>
                  </a:cubicBezTo>
                  <a:cubicBezTo>
                    <a:pt x="18737" y="52128"/>
                    <a:pt x="37475" y="26879"/>
                    <a:pt x="57027" y="0"/>
                  </a:cubicBezTo>
                  <a:close/>
                </a:path>
              </a:pathLst>
            </a:custGeom>
            <a:grpFill/>
            <a:ln w="813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3B831C18-AA87-3D40-AF92-AB574373B026}"/>
                </a:ext>
              </a:extLst>
            </p:cNvPr>
            <p:cNvSpPr/>
            <p:nvPr/>
          </p:nvSpPr>
          <p:spPr>
            <a:xfrm>
              <a:off x="6482157" y="4716707"/>
              <a:ext cx="113240" cy="92037"/>
            </a:xfrm>
            <a:custGeom>
              <a:avLst/>
              <a:gdLst>
                <a:gd name="connsiteX0" fmla="*/ 113240 w 113240"/>
                <a:gd name="connsiteY0" fmla="*/ 30136 h 92037"/>
                <a:gd name="connsiteX1" fmla="*/ 92873 w 113240"/>
                <a:gd name="connsiteY1" fmla="*/ 92038 h 92037"/>
                <a:gd name="connsiteX2" fmla="*/ 0 w 113240"/>
                <a:gd name="connsiteY2" fmla="*/ 61901 h 92037"/>
                <a:gd name="connsiteX3" fmla="*/ 19552 w 113240"/>
                <a:gd name="connsiteY3" fmla="*/ 0 h 92037"/>
                <a:gd name="connsiteX4" fmla="*/ 113240 w 113240"/>
                <a:gd name="connsiteY4" fmla="*/ 30136 h 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0" h="92037">
                  <a:moveTo>
                    <a:pt x="113240" y="30136"/>
                  </a:moveTo>
                  <a:cubicBezTo>
                    <a:pt x="106723" y="51313"/>
                    <a:pt x="100206" y="70861"/>
                    <a:pt x="92873" y="92038"/>
                  </a:cubicBezTo>
                  <a:cubicBezTo>
                    <a:pt x="61916" y="82264"/>
                    <a:pt x="31772" y="72490"/>
                    <a:pt x="0" y="61901"/>
                  </a:cubicBezTo>
                  <a:cubicBezTo>
                    <a:pt x="6518" y="41539"/>
                    <a:pt x="13035" y="21177"/>
                    <a:pt x="19552" y="0"/>
                  </a:cubicBezTo>
                  <a:cubicBezTo>
                    <a:pt x="51325" y="10589"/>
                    <a:pt x="82283" y="20362"/>
                    <a:pt x="113240" y="30136"/>
                  </a:cubicBezTo>
                  <a:close/>
                </a:path>
              </a:pathLst>
            </a:custGeom>
            <a:grpFill/>
            <a:ln w="813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822DD0BA-4E26-3546-8526-094DA81A8BB4}"/>
                </a:ext>
              </a:extLst>
            </p:cNvPr>
            <p:cNvSpPr/>
            <p:nvPr/>
          </p:nvSpPr>
          <p:spPr>
            <a:xfrm>
              <a:off x="7023918" y="4716707"/>
              <a:ext cx="113240" cy="92037"/>
            </a:xfrm>
            <a:custGeom>
              <a:avLst/>
              <a:gdLst>
                <a:gd name="connsiteX0" fmla="*/ 20367 w 113240"/>
                <a:gd name="connsiteY0" fmla="*/ 92038 h 92037"/>
                <a:gd name="connsiteX1" fmla="*/ 0 w 113240"/>
                <a:gd name="connsiteY1" fmla="*/ 30136 h 92037"/>
                <a:gd name="connsiteX2" fmla="*/ 92873 w 113240"/>
                <a:gd name="connsiteY2" fmla="*/ 0 h 92037"/>
                <a:gd name="connsiteX3" fmla="*/ 113240 w 113240"/>
                <a:gd name="connsiteY3" fmla="*/ 61901 h 92037"/>
                <a:gd name="connsiteX4" fmla="*/ 20367 w 113240"/>
                <a:gd name="connsiteY4" fmla="*/ 92038 h 92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0" h="92037">
                  <a:moveTo>
                    <a:pt x="20367" y="92038"/>
                  </a:moveTo>
                  <a:cubicBezTo>
                    <a:pt x="13035" y="70861"/>
                    <a:pt x="7332" y="50498"/>
                    <a:pt x="0" y="30136"/>
                  </a:cubicBezTo>
                  <a:cubicBezTo>
                    <a:pt x="30958" y="20362"/>
                    <a:pt x="61101" y="10589"/>
                    <a:pt x="92873" y="0"/>
                  </a:cubicBezTo>
                  <a:cubicBezTo>
                    <a:pt x="99391" y="21177"/>
                    <a:pt x="105908" y="40724"/>
                    <a:pt x="113240" y="61901"/>
                  </a:cubicBezTo>
                  <a:cubicBezTo>
                    <a:pt x="82283" y="72490"/>
                    <a:pt x="52139" y="82264"/>
                    <a:pt x="20367" y="92038"/>
                  </a:cubicBezTo>
                  <a:close/>
                </a:path>
              </a:pathLst>
            </a:custGeom>
            <a:grpFill/>
            <a:ln w="813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00A7B514-057B-174E-A3CC-2F8B52D6ECC7}"/>
                </a:ext>
              </a:extLst>
            </p:cNvPr>
            <p:cNvSpPr/>
            <p:nvPr/>
          </p:nvSpPr>
          <p:spPr>
            <a:xfrm>
              <a:off x="6777885" y="5022140"/>
              <a:ext cx="63544" cy="64344"/>
            </a:xfrm>
            <a:custGeom>
              <a:avLst/>
              <a:gdLst>
                <a:gd name="connsiteX0" fmla="*/ 0 w 63544"/>
                <a:gd name="connsiteY0" fmla="*/ 0 h 64344"/>
                <a:gd name="connsiteX1" fmla="*/ 63545 w 63544"/>
                <a:gd name="connsiteY1" fmla="*/ 0 h 64344"/>
                <a:gd name="connsiteX2" fmla="*/ 63545 w 63544"/>
                <a:gd name="connsiteY2" fmla="*/ 64345 h 64344"/>
                <a:gd name="connsiteX3" fmla="*/ 0 w 63544"/>
                <a:gd name="connsiteY3" fmla="*/ 64345 h 64344"/>
                <a:gd name="connsiteX4" fmla="*/ 0 w 63544"/>
                <a:gd name="connsiteY4" fmla="*/ 0 h 64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44" h="64344">
                  <a:moveTo>
                    <a:pt x="0" y="0"/>
                  </a:moveTo>
                  <a:cubicBezTo>
                    <a:pt x="21181" y="0"/>
                    <a:pt x="42363" y="0"/>
                    <a:pt x="63545" y="0"/>
                  </a:cubicBezTo>
                  <a:cubicBezTo>
                    <a:pt x="63545" y="21177"/>
                    <a:pt x="63545" y="42354"/>
                    <a:pt x="63545" y="64345"/>
                  </a:cubicBezTo>
                  <a:cubicBezTo>
                    <a:pt x="43178" y="64345"/>
                    <a:pt x="21996" y="64345"/>
                    <a:pt x="0" y="64345"/>
                  </a:cubicBezTo>
                  <a:cubicBezTo>
                    <a:pt x="0" y="42354"/>
                    <a:pt x="0" y="21991"/>
                    <a:pt x="0" y="0"/>
                  </a:cubicBezTo>
                  <a:close/>
                </a:path>
              </a:pathLst>
            </a:custGeom>
            <a:grpFill/>
            <a:ln w="8132" cap="flat">
              <a:noFill/>
              <a:prstDash val="solid"/>
              <a:miter/>
            </a:ln>
          </p:spPr>
          <p:txBody>
            <a:bodyPr rtlCol="0" anchor="ctr"/>
            <a:lstStyle/>
            <a:p>
              <a:endParaRPr lang="en-US"/>
            </a:p>
          </p:txBody>
        </p:sp>
      </p:grpSp>
    </p:spTree>
    <p:extLst>
      <p:ext uri="{BB962C8B-B14F-4D97-AF65-F5344CB8AC3E}">
        <p14:creationId xmlns:p14="http://schemas.microsoft.com/office/powerpoint/2010/main" val="908888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E6801C84-4770-1148-BBC9-FA2BCE33D83D}"/>
              </a:ext>
            </a:extLst>
          </p:cNvPr>
          <p:cNvSpPr/>
          <p:nvPr/>
        </p:nvSpPr>
        <p:spPr>
          <a:xfrm>
            <a:off x="0" y="0"/>
            <a:ext cx="12192000" cy="1740228"/>
          </a:xfrm>
          <a:prstGeom prst="rect">
            <a:avLst/>
          </a:prstGeom>
          <a:solidFill>
            <a:srgbClr val="803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7">
            <a:extLst>
              <a:ext uri="{FF2B5EF4-FFF2-40B4-BE49-F238E27FC236}">
                <a16:creationId xmlns:a16="http://schemas.microsoft.com/office/drawing/2014/main" id="{6AF66BA9-D3A2-114D-ACA0-E12408566416}"/>
              </a:ext>
            </a:extLst>
          </p:cNvPr>
          <p:cNvSpPr txBox="1">
            <a:spLocks/>
          </p:cNvSpPr>
          <p:nvPr/>
        </p:nvSpPr>
        <p:spPr>
          <a:xfrm>
            <a:off x="1273206" y="475800"/>
            <a:ext cx="4834464" cy="989012"/>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60400" indent="0">
              <a:buNone/>
            </a:pPr>
            <a:r>
              <a:rPr lang="en-US" sz="5400" dirty="0">
                <a:solidFill>
                  <a:schemeClr val="bg1"/>
                </a:solidFill>
                <a:cs typeface="Calibri"/>
              </a:rPr>
              <a:t>PROTOTYPE</a:t>
            </a:r>
            <a:endParaRPr lang="en-US" sz="5400" dirty="0">
              <a:solidFill>
                <a:schemeClr val="bg1"/>
              </a:solidFill>
            </a:endParaRPr>
          </a:p>
        </p:txBody>
      </p:sp>
      <p:sp>
        <p:nvSpPr>
          <p:cNvPr id="7" name="Text Placeholder 8">
            <a:extLst>
              <a:ext uri="{FF2B5EF4-FFF2-40B4-BE49-F238E27FC236}">
                <a16:creationId xmlns:a16="http://schemas.microsoft.com/office/drawing/2014/main" id="{12933448-EBCA-3E4D-9A2C-822AA0D322AE}"/>
              </a:ext>
            </a:extLst>
          </p:cNvPr>
          <p:cNvSpPr txBox="1">
            <a:spLocks/>
          </p:cNvSpPr>
          <p:nvPr/>
        </p:nvSpPr>
        <p:spPr>
          <a:xfrm>
            <a:off x="7065987" y="387084"/>
            <a:ext cx="4834465" cy="130027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3C23D"/>
              </a:buClr>
            </a:pPr>
            <a:r>
              <a:rPr lang="en-US" sz="2400" dirty="0">
                <a:solidFill>
                  <a:schemeClr val="bg1"/>
                </a:solidFill>
                <a:ea typeface="+mn-lt"/>
                <a:cs typeface="+mn-lt"/>
              </a:rPr>
              <a:t>Build to think and launch to learn</a:t>
            </a:r>
          </a:p>
        </p:txBody>
      </p:sp>
      <p:sp>
        <p:nvSpPr>
          <p:cNvPr id="8" name="TextBox 7">
            <a:extLst>
              <a:ext uri="{FF2B5EF4-FFF2-40B4-BE49-F238E27FC236}">
                <a16:creationId xmlns:a16="http://schemas.microsoft.com/office/drawing/2014/main" id="{A13A7391-2A28-D145-A9A3-29A2781597C0}"/>
              </a:ext>
            </a:extLst>
          </p:cNvPr>
          <p:cNvSpPr txBox="1"/>
          <p:nvPr/>
        </p:nvSpPr>
        <p:spPr>
          <a:xfrm>
            <a:off x="3283528" y="2200910"/>
            <a:ext cx="281247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9446A"/>
                </a:solidFill>
              </a:rPr>
              <a:t>Simple experimental model of a proposed solution </a:t>
            </a:r>
          </a:p>
        </p:txBody>
      </p:sp>
      <p:sp>
        <p:nvSpPr>
          <p:cNvPr id="9" name="TextBox 8">
            <a:extLst>
              <a:ext uri="{FF2B5EF4-FFF2-40B4-BE49-F238E27FC236}">
                <a16:creationId xmlns:a16="http://schemas.microsoft.com/office/drawing/2014/main" id="{7DDD5F77-3096-C246-85B9-275448CBB956}"/>
              </a:ext>
            </a:extLst>
          </p:cNvPr>
          <p:cNvSpPr txBox="1"/>
          <p:nvPr/>
        </p:nvSpPr>
        <p:spPr>
          <a:xfrm>
            <a:off x="8959303" y="2177384"/>
            <a:ext cx="27432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9446A"/>
                </a:solidFill>
              </a:rPr>
              <a:t>Quick and rough — useful for early-stage testing and learning</a:t>
            </a:r>
          </a:p>
        </p:txBody>
      </p:sp>
      <p:sp>
        <p:nvSpPr>
          <p:cNvPr id="10" name="TextBox 9">
            <a:extLst>
              <a:ext uri="{FF2B5EF4-FFF2-40B4-BE49-F238E27FC236}">
                <a16:creationId xmlns:a16="http://schemas.microsoft.com/office/drawing/2014/main" id="{24B50634-F4FC-4C4F-B4AB-E96A30D1BC9F}"/>
              </a:ext>
            </a:extLst>
          </p:cNvPr>
          <p:cNvSpPr txBox="1"/>
          <p:nvPr/>
        </p:nvSpPr>
        <p:spPr>
          <a:xfrm>
            <a:off x="7086741" y="468274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9446A"/>
                </a:solidFill>
              </a:rPr>
              <a:t>Bringing conceptual or theoretical ideas to life</a:t>
            </a:r>
          </a:p>
        </p:txBody>
      </p:sp>
      <p:sp>
        <p:nvSpPr>
          <p:cNvPr id="11" name="TextBox 10">
            <a:extLst>
              <a:ext uri="{FF2B5EF4-FFF2-40B4-BE49-F238E27FC236}">
                <a16:creationId xmlns:a16="http://schemas.microsoft.com/office/drawing/2014/main" id="{BC19EDD9-3A7D-1844-816E-5B77F3B19410}"/>
              </a:ext>
            </a:extLst>
          </p:cNvPr>
          <p:cNvSpPr txBox="1"/>
          <p:nvPr/>
        </p:nvSpPr>
        <p:spPr>
          <a:xfrm>
            <a:off x="2193292" y="4682740"/>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9446A"/>
                </a:solidFill>
              </a:rPr>
              <a:t>Exploring their real-world impact </a:t>
            </a:r>
          </a:p>
        </p:txBody>
      </p:sp>
      <p:pic>
        <p:nvPicPr>
          <p:cNvPr id="18" name="Picture 17" descr="Icon&#10;&#10;Description automatically generated">
            <a:extLst>
              <a:ext uri="{FF2B5EF4-FFF2-40B4-BE49-F238E27FC236}">
                <a16:creationId xmlns:a16="http://schemas.microsoft.com/office/drawing/2014/main" id="{96988756-85E9-1247-BED2-AF48D2E8A7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9433" y="5987203"/>
            <a:ext cx="1548056" cy="770735"/>
          </a:xfrm>
          <a:prstGeom prst="rect">
            <a:avLst/>
          </a:prstGeom>
        </p:spPr>
      </p:pic>
      <p:sp>
        <p:nvSpPr>
          <p:cNvPr id="35" name="Oval 34">
            <a:extLst>
              <a:ext uri="{FF2B5EF4-FFF2-40B4-BE49-F238E27FC236}">
                <a16:creationId xmlns:a16="http://schemas.microsoft.com/office/drawing/2014/main" id="{7E96F65F-6539-5841-819C-AEF24B950307}"/>
              </a:ext>
            </a:extLst>
          </p:cNvPr>
          <p:cNvSpPr/>
          <p:nvPr/>
        </p:nvSpPr>
        <p:spPr>
          <a:xfrm>
            <a:off x="291548" y="387084"/>
            <a:ext cx="1448743" cy="1448743"/>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Graphic 46">
            <a:extLst>
              <a:ext uri="{FF2B5EF4-FFF2-40B4-BE49-F238E27FC236}">
                <a16:creationId xmlns:a16="http://schemas.microsoft.com/office/drawing/2014/main" id="{331D4667-2813-B24B-98A8-E21399E50727}"/>
              </a:ext>
            </a:extLst>
          </p:cNvPr>
          <p:cNvSpPr/>
          <p:nvPr/>
        </p:nvSpPr>
        <p:spPr>
          <a:xfrm rot="1184896">
            <a:off x="525084" y="2184348"/>
            <a:ext cx="1579525" cy="680365"/>
          </a:xfrm>
          <a:custGeom>
            <a:avLst/>
            <a:gdLst>
              <a:gd name="connsiteX0" fmla="*/ 1808193 w 1825811"/>
              <a:gd name="connsiteY0" fmla="*/ 525452 h 786450"/>
              <a:gd name="connsiteX1" fmla="*/ 1804119 w 1825811"/>
              <a:gd name="connsiteY1" fmla="*/ 520565 h 786450"/>
              <a:gd name="connsiteX2" fmla="*/ 1729169 w 1825811"/>
              <a:gd name="connsiteY2" fmla="*/ 447261 h 786450"/>
              <a:gd name="connsiteX3" fmla="*/ 1702285 w 1825811"/>
              <a:gd name="connsiteY3" fmla="*/ 425270 h 786450"/>
              <a:gd name="connsiteX4" fmla="*/ 1628964 w 1825811"/>
              <a:gd name="connsiteY4" fmla="*/ 367441 h 786450"/>
              <a:gd name="connsiteX5" fmla="*/ 1593932 w 1825811"/>
              <a:gd name="connsiteY5" fmla="*/ 373957 h 786450"/>
              <a:gd name="connsiteX6" fmla="*/ 1573565 w 1825811"/>
              <a:gd name="connsiteY6" fmla="*/ 423641 h 786450"/>
              <a:gd name="connsiteX7" fmla="*/ 1556457 w 1825811"/>
              <a:gd name="connsiteY7" fmla="*/ 510791 h 786450"/>
              <a:gd name="connsiteX8" fmla="*/ 1561345 w 1825811"/>
              <a:gd name="connsiteY8" fmla="*/ 512420 h 786450"/>
              <a:gd name="connsiteX9" fmla="*/ 1535276 w 1825811"/>
              <a:gd name="connsiteY9" fmla="*/ 527896 h 786450"/>
              <a:gd name="connsiteX10" fmla="*/ 1388633 w 1825811"/>
              <a:gd name="connsiteY10" fmla="*/ 575951 h 786450"/>
              <a:gd name="connsiteX11" fmla="*/ 1306351 w 1825811"/>
              <a:gd name="connsiteY11" fmla="*/ 587353 h 786450"/>
              <a:gd name="connsiteX12" fmla="*/ 1206960 w 1825811"/>
              <a:gd name="connsiteY12" fmla="*/ 587353 h 786450"/>
              <a:gd name="connsiteX13" fmla="*/ 1178447 w 1825811"/>
              <a:gd name="connsiteY13" fmla="*/ 585724 h 786450"/>
              <a:gd name="connsiteX14" fmla="*/ 1115716 w 1825811"/>
              <a:gd name="connsiteY14" fmla="*/ 572692 h 786450"/>
              <a:gd name="connsiteX15" fmla="*/ 1019584 w 1825811"/>
              <a:gd name="connsiteY15" fmla="*/ 557217 h 786450"/>
              <a:gd name="connsiteX16" fmla="*/ 934043 w 1825811"/>
              <a:gd name="connsiteY16" fmla="*/ 537669 h 786450"/>
              <a:gd name="connsiteX17" fmla="*/ 789030 w 1825811"/>
              <a:gd name="connsiteY17" fmla="*/ 501017 h 786450"/>
              <a:gd name="connsiteX18" fmla="*/ 650535 w 1825811"/>
              <a:gd name="connsiteY18" fmla="*/ 453777 h 786450"/>
              <a:gd name="connsiteX19" fmla="*/ 484341 w 1825811"/>
              <a:gd name="connsiteY19" fmla="*/ 390247 h 786450"/>
              <a:gd name="connsiteX20" fmla="*/ 386580 w 1825811"/>
              <a:gd name="connsiteY20" fmla="*/ 340563 h 786450"/>
              <a:gd name="connsiteX21" fmla="*/ 329552 w 1825811"/>
              <a:gd name="connsiteY21" fmla="*/ 305540 h 786450"/>
              <a:gd name="connsiteX22" fmla="*/ 271710 w 1825811"/>
              <a:gd name="connsiteY22" fmla="*/ 267259 h 786450"/>
              <a:gd name="connsiteX23" fmla="*/ 223644 w 1825811"/>
              <a:gd name="connsiteY23" fmla="*/ 233865 h 786450"/>
              <a:gd name="connsiteX24" fmla="*/ 195945 w 1825811"/>
              <a:gd name="connsiteY24" fmla="*/ 209430 h 786450"/>
              <a:gd name="connsiteX25" fmla="*/ 136473 w 1825811"/>
              <a:gd name="connsiteY25" fmla="*/ 158117 h 786450"/>
              <a:gd name="connsiteX26" fmla="*/ 107145 w 1825811"/>
              <a:gd name="connsiteY26" fmla="*/ 127981 h 786450"/>
              <a:gd name="connsiteX27" fmla="*/ 55820 w 1825811"/>
              <a:gd name="connsiteY27" fmla="*/ 64451 h 786450"/>
              <a:gd name="connsiteX28" fmla="*/ 28121 w 1825811"/>
              <a:gd name="connsiteY28" fmla="*/ 13138 h 786450"/>
              <a:gd name="connsiteX29" fmla="*/ 8569 w 1825811"/>
              <a:gd name="connsiteY29" fmla="*/ 107 h 786450"/>
              <a:gd name="connsiteX30" fmla="*/ 2866 w 1825811"/>
              <a:gd name="connsiteY30" fmla="*/ 4994 h 786450"/>
              <a:gd name="connsiteX31" fmla="*/ 9384 w 1825811"/>
              <a:gd name="connsiteY31" fmla="*/ 70967 h 786450"/>
              <a:gd name="connsiteX32" fmla="*/ 27306 w 1825811"/>
              <a:gd name="connsiteY32" fmla="*/ 88071 h 786450"/>
              <a:gd name="connsiteX33" fmla="*/ 93295 w 1825811"/>
              <a:gd name="connsiteY33" fmla="*/ 192326 h 786450"/>
              <a:gd name="connsiteX34" fmla="*/ 142991 w 1825811"/>
              <a:gd name="connsiteY34" fmla="*/ 266445 h 786450"/>
              <a:gd name="connsiteX35" fmla="*/ 145435 w 1825811"/>
              <a:gd name="connsiteY35" fmla="*/ 269703 h 786450"/>
              <a:gd name="connsiteX36" fmla="*/ 186169 w 1825811"/>
              <a:gd name="connsiteY36" fmla="*/ 310427 h 786450"/>
              <a:gd name="connsiteX37" fmla="*/ 216312 w 1825811"/>
              <a:gd name="connsiteY37" fmla="*/ 343821 h 786450"/>
              <a:gd name="connsiteX38" fmla="*/ 246455 w 1825811"/>
              <a:gd name="connsiteY38" fmla="*/ 377215 h 786450"/>
              <a:gd name="connsiteX39" fmla="*/ 303482 w 1825811"/>
              <a:gd name="connsiteY39" fmla="*/ 422012 h 786450"/>
              <a:gd name="connsiteX40" fmla="*/ 370286 w 1825811"/>
              <a:gd name="connsiteY40" fmla="*/ 475768 h 786450"/>
              <a:gd name="connsiteX41" fmla="*/ 455827 w 1825811"/>
              <a:gd name="connsiteY41" fmla="*/ 530339 h 786450"/>
              <a:gd name="connsiteX42" fmla="*/ 512855 w 1825811"/>
              <a:gd name="connsiteY42" fmla="*/ 565362 h 786450"/>
              <a:gd name="connsiteX43" fmla="*/ 632612 w 1825811"/>
              <a:gd name="connsiteY43" fmla="*/ 616675 h 786450"/>
              <a:gd name="connsiteX44" fmla="*/ 725486 w 1825811"/>
              <a:gd name="connsiteY44" fmla="*/ 651698 h 786450"/>
              <a:gd name="connsiteX45" fmla="*/ 881904 w 1825811"/>
              <a:gd name="connsiteY45" fmla="*/ 694866 h 786450"/>
              <a:gd name="connsiteX46" fmla="*/ 958484 w 1825811"/>
              <a:gd name="connsiteY46" fmla="*/ 711970 h 786450"/>
              <a:gd name="connsiteX47" fmla="*/ 1079056 w 1825811"/>
              <a:gd name="connsiteY47" fmla="*/ 723373 h 786450"/>
              <a:gd name="connsiteX48" fmla="*/ 1162968 w 1825811"/>
              <a:gd name="connsiteY48" fmla="*/ 725817 h 786450"/>
              <a:gd name="connsiteX49" fmla="*/ 1224068 w 1825811"/>
              <a:gd name="connsiteY49" fmla="*/ 722559 h 786450"/>
              <a:gd name="connsiteX50" fmla="*/ 1297389 w 1825811"/>
              <a:gd name="connsiteY50" fmla="*/ 720115 h 786450"/>
              <a:gd name="connsiteX51" fmla="*/ 1389448 w 1825811"/>
              <a:gd name="connsiteY51" fmla="*/ 703011 h 786450"/>
              <a:gd name="connsiteX52" fmla="*/ 1468472 w 1825811"/>
              <a:gd name="connsiteY52" fmla="*/ 685907 h 786450"/>
              <a:gd name="connsiteX53" fmla="*/ 1567048 w 1825811"/>
              <a:gd name="connsiteY53" fmla="*/ 654956 h 786450"/>
              <a:gd name="connsiteX54" fmla="*/ 1573565 w 1825811"/>
              <a:gd name="connsiteY54" fmla="*/ 667988 h 786450"/>
              <a:gd name="connsiteX55" fmla="*/ 1568677 w 1825811"/>
              <a:gd name="connsiteY55" fmla="*/ 760025 h 786450"/>
              <a:gd name="connsiteX56" fmla="*/ 1574380 w 1825811"/>
              <a:gd name="connsiteY56" fmla="*/ 783645 h 786450"/>
              <a:gd name="connsiteX57" fmla="*/ 1610226 w 1825811"/>
              <a:gd name="connsiteY57" fmla="*/ 776315 h 786450"/>
              <a:gd name="connsiteX58" fmla="*/ 1637925 w 1825811"/>
              <a:gd name="connsiteY58" fmla="*/ 751880 h 786450"/>
              <a:gd name="connsiteX59" fmla="*/ 1681103 w 1825811"/>
              <a:gd name="connsiteY59" fmla="*/ 716043 h 786450"/>
              <a:gd name="connsiteX60" fmla="*/ 1734057 w 1825811"/>
              <a:gd name="connsiteY60" fmla="*/ 657400 h 786450"/>
              <a:gd name="connsiteX61" fmla="*/ 1764200 w 1825811"/>
              <a:gd name="connsiteY61" fmla="*/ 627263 h 786450"/>
              <a:gd name="connsiteX62" fmla="*/ 1809822 w 1825811"/>
              <a:gd name="connsiteY62" fmla="*/ 571878 h 786450"/>
              <a:gd name="connsiteX63" fmla="*/ 1808193 w 1825811"/>
              <a:gd name="connsiteY63" fmla="*/ 525452 h 786450"/>
              <a:gd name="connsiteX64" fmla="*/ 1773976 w 1825811"/>
              <a:gd name="connsiteY64" fmla="*/ 558032 h 786450"/>
              <a:gd name="connsiteX65" fmla="*/ 1721837 w 1825811"/>
              <a:gd name="connsiteY65" fmla="*/ 611788 h 786450"/>
              <a:gd name="connsiteX66" fmla="*/ 1644442 w 1825811"/>
              <a:gd name="connsiteY66" fmla="*/ 695680 h 786450"/>
              <a:gd name="connsiteX67" fmla="*/ 1606153 w 1825811"/>
              <a:gd name="connsiteY67" fmla="*/ 729074 h 786450"/>
              <a:gd name="connsiteX68" fmla="*/ 1600450 w 1825811"/>
              <a:gd name="connsiteY68" fmla="*/ 682648 h 786450"/>
              <a:gd name="connsiteX69" fmla="*/ 1602894 w 1825811"/>
              <a:gd name="connsiteY69" fmla="*/ 646811 h 786450"/>
              <a:gd name="connsiteX70" fmla="*/ 1568677 w 1825811"/>
              <a:gd name="connsiteY70" fmla="*/ 622376 h 786450"/>
              <a:gd name="connsiteX71" fmla="*/ 1514909 w 1825811"/>
              <a:gd name="connsiteY71" fmla="*/ 637037 h 786450"/>
              <a:gd name="connsiteX72" fmla="*/ 1417147 w 1825811"/>
              <a:gd name="connsiteY72" fmla="*/ 658214 h 786450"/>
              <a:gd name="connsiteX73" fmla="*/ 1330791 w 1825811"/>
              <a:gd name="connsiteY73" fmla="*/ 666359 h 786450"/>
              <a:gd name="connsiteX74" fmla="*/ 1296575 w 1825811"/>
              <a:gd name="connsiteY74" fmla="*/ 671246 h 786450"/>
              <a:gd name="connsiteX75" fmla="*/ 1193926 w 1825811"/>
              <a:gd name="connsiteY75" fmla="*/ 680205 h 786450"/>
              <a:gd name="connsiteX76" fmla="*/ 1068465 w 1825811"/>
              <a:gd name="connsiteY76" fmla="*/ 672060 h 786450"/>
              <a:gd name="connsiteX77" fmla="*/ 934858 w 1825811"/>
              <a:gd name="connsiteY77" fmla="*/ 658214 h 786450"/>
              <a:gd name="connsiteX78" fmla="*/ 839541 w 1825811"/>
              <a:gd name="connsiteY78" fmla="*/ 635408 h 786450"/>
              <a:gd name="connsiteX79" fmla="*/ 737706 w 1825811"/>
              <a:gd name="connsiteY79" fmla="*/ 606901 h 786450"/>
              <a:gd name="connsiteX80" fmla="*/ 634242 w 1825811"/>
              <a:gd name="connsiteY80" fmla="*/ 565362 h 786450"/>
              <a:gd name="connsiteX81" fmla="*/ 583732 w 1825811"/>
              <a:gd name="connsiteY81" fmla="*/ 543371 h 786450"/>
              <a:gd name="connsiteX82" fmla="*/ 519372 w 1825811"/>
              <a:gd name="connsiteY82" fmla="*/ 508348 h 786450"/>
              <a:gd name="connsiteX83" fmla="*/ 466418 w 1825811"/>
              <a:gd name="connsiteY83" fmla="*/ 479026 h 786450"/>
              <a:gd name="connsiteX84" fmla="*/ 398800 w 1825811"/>
              <a:gd name="connsiteY84" fmla="*/ 435858 h 786450"/>
              <a:gd name="connsiteX85" fmla="*/ 327108 w 1825811"/>
              <a:gd name="connsiteY85" fmla="*/ 382102 h 786450"/>
              <a:gd name="connsiteX86" fmla="*/ 277413 w 1825811"/>
              <a:gd name="connsiteY86" fmla="*/ 338120 h 786450"/>
              <a:gd name="connsiteX87" fmla="*/ 268451 w 1825811"/>
              <a:gd name="connsiteY87" fmla="*/ 316128 h 786450"/>
              <a:gd name="connsiteX88" fmla="*/ 274969 w 1825811"/>
              <a:gd name="connsiteY88" fmla="*/ 315314 h 786450"/>
              <a:gd name="connsiteX89" fmla="*/ 341772 w 1825811"/>
              <a:gd name="connsiteY89" fmla="*/ 357667 h 786450"/>
              <a:gd name="connsiteX90" fmla="*/ 406132 w 1825811"/>
              <a:gd name="connsiteY90" fmla="*/ 394319 h 786450"/>
              <a:gd name="connsiteX91" fmla="*/ 472935 w 1825811"/>
              <a:gd name="connsiteY91" fmla="*/ 425270 h 786450"/>
              <a:gd name="connsiteX92" fmla="*/ 590249 w 1825811"/>
              <a:gd name="connsiteY92" fmla="*/ 471696 h 786450"/>
              <a:gd name="connsiteX93" fmla="*/ 716524 w 1825811"/>
              <a:gd name="connsiteY93" fmla="*/ 515678 h 786450"/>
              <a:gd name="connsiteX94" fmla="*/ 819174 w 1825811"/>
              <a:gd name="connsiteY94" fmla="*/ 542556 h 786450"/>
              <a:gd name="connsiteX95" fmla="*/ 904715 w 1825811"/>
              <a:gd name="connsiteY95" fmla="*/ 562919 h 786450"/>
              <a:gd name="connsiteX96" fmla="*/ 1008179 w 1825811"/>
              <a:gd name="connsiteY96" fmla="*/ 588982 h 786450"/>
              <a:gd name="connsiteX97" fmla="*/ 1081500 w 1825811"/>
              <a:gd name="connsiteY97" fmla="*/ 600385 h 786450"/>
              <a:gd name="connsiteX98" fmla="*/ 1186593 w 1825811"/>
              <a:gd name="connsiteY98" fmla="*/ 611788 h 786450"/>
              <a:gd name="connsiteX99" fmla="*/ 1231401 w 1825811"/>
              <a:gd name="connsiteY99" fmla="*/ 618304 h 786450"/>
              <a:gd name="connsiteX100" fmla="*/ 1293316 w 1825811"/>
              <a:gd name="connsiteY100" fmla="*/ 619933 h 786450"/>
              <a:gd name="connsiteX101" fmla="*/ 1372340 w 1825811"/>
              <a:gd name="connsiteY101" fmla="*/ 615861 h 786450"/>
              <a:gd name="connsiteX102" fmla="*/ 1413074 w 1825811"/>
              <a:gd name="connsiteY102" fmla="*/ 609344 h 786450"/>
              <a:gd name="connsiteX103" fmla="*/ 1488024 w 1825811"/>
              <a:gd name="connsiteY103" fmla="*/ 585724 h 786450"/>
              <a:gd name="connsiteX104" fmla="*/ 1542608 w 1825811"/>
              <a:gd name="connsiteY104" fmla="*/ 549072 h 786450"/>
              <a:gd name="connsiteX105" fmla="*/ 1567863 w 1825811"/>
              <a:gd name="connsiteY105" fmla="*/ 546629 h 786450"/>
              <a:gd name="connsiteX106" fmla="*/ 1593118 w 1825811"/>
              <a:gd name="connsiteY106" fmla="*/ 519751 h 786450"/>
              <a:gd name="connsiteX107" fmla="*/ 1619187 w 1825811"/>
              <a:gd name="connsiteY107" fmla="*/ 415496 h 786450"/>
              <a:gd name="connsiteX108" fmla="*/ 1621631 w 1825811"/>
              <a:gd name="connsiteY108" fmla="*/ 413053 h 786450"/>
              <a:gd name="connsiteX109" fmla="*/ 1734057 w 1825811"/>
              <a:gd name="connsiteY109" fmla="*/ 505904 h 786450"/>
              <a:gd name="connsiteX110" fmla="*/ 1772347 w 1825811"/>
              <a:gd name="connsiteY110" fmla="*/ 539299 h 786450"/>
              <a:gd name="connsiteX111" fmla="*/ 1773976 w 1825811"/>
              <a:gd name="connsiteY111" fmla="*/ 558032 h 7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825811" h="786450">
                <a:moveTo>
                  <a:pt x="1808193" y="525452"/>
                </a:moveTo>
                <a:cubicBezTo>
                  <a:pt x="1806563" y="524638"/>
                  <a:pt x="1805749" y="522194"/>
                  <a:pt x="1804119" y="520565"/>
                </a:cubicBezTo>
                <a:cubicBezTo>
                  <a:pt x="1778864" y="496130"/>
                  <a:pt x="1754424" y="471696"/>
                  <a:pt x="1729169" y="447261"/>
                </a:cubicBezTo>
                <a:cubicBezTo>
                  <a:pt x="1721022" y="439116"/>
                  <a:pt x="1711246" y="432600"/>
                  <a:pt x="1702285" y="425270"/>
                </a:cubicBezTo>
                <a:cubicBezTo>
                  <a:pt x="1677844" y="405722"/>
                  <a:pt x="1652589" y="387803"/>
                  <a:pt x="1628964" y="367441"/>
                </a:cubicBezTo>
                <a:cubicBezTo>
                  <a:pt x="1613485" y="353595"/>
                  <a:pt x="1602079" y="354409"/>
                  <a:pt x="1593932" y="373957"/>
                </a:cubicBezTo>
                <a:cubicBezTo>
                  <a:pt x="1587415" y="390247"/>
                  <a:pt x="1578453" y="406537"/>
                  <a:pt x="1573565" y="423641"/>
                </a:cubicBezTo>
                <a:cubicBezTo>
                  <a:pt x="1566233" y="452148"/>
                  <a:pt x="1562160" y="481470"/>
                  <a:pt x="1556457" y="510791"/>
                </a:cubicBezTo>
                <a:cubicBezTo>
                  <a:pt x="1558086" y="511606"/>
                  <a:pt x="1559716" y="511606"/>
                  <a:pt x="1561345" y="512420"/>
                </a:cubicBezTo>
                <a:cubicBezTo>
                  <a:pt x="1552384" y="517307"/>
                  <a:pt x="1544237" y="523009"/>
                  <a:pt x="1535276" y="527896"/>
                </a:cubicBezTo>
                <a:cubicBezTo>
                  <a:pt x="1488839" y="552330"/>
                  <a:pt x="1441588" y="571878"/>
                  <a:pt x="1388633" y="575951"/>
                </a:cubicBezTo>
                <a:cubicBezTo>
                  <a:pt x="1360934" y="577579"/>
                  <a:pt x="1334050" y="585724"/>
                  <a:pt x="1306351" y="587353"/>
                </a:cubicBezTo>
                <a:cubicBezTo>
                  <a:pt x="1272949" y="588982"/>
                  <a:pt x="1240362" y="587353"/>
                  <a:pt x="1206960" y="587353"/>
                </a:cubicBezTo>
                <a:cubicBezTo>
                  <a:pt x="1197184" y="587353"/>
                  <a:pt x="1188223" y="587353"/>
                  <a:pt x="1178447" y="585724"/>
                </a:cubicBezTo>
                <a:cubicBezTo>
                  <a:pt x="1157265" y="581652"/>
                  <a:pt x="1136898" y="575951"/>
                  <a:pt x="1115716" y="572692"/>
                </a:cubicBezTo>
                <a:cubicBezTo>
                  <a:pt x="1083944" y="566991"/>
                  <a:pt x="1051357" y="562919"/>
                  <a:pt x="1019584" y="557217"/>
                </a:cubicBezTo>
                <a:cubicBezTo>
                  <a:pt x="991071" y="551516"/>
                  <a:pt x="962557" y="544185"/>
                  <a:pt x="934043" y="537669"/>
                </a:cubicBezTo>
                <a:cubicBezTo>
                  <a:pt x="885977" y="525452"/>
                  <a:pt x="837096" y="514864"/>
                  <a:pt x="789030" y="501017"/>
                </a:cubicBezTo>
                <a:cubicBezTo>
                  <a:pt x="742594" y="487171"/>
                  <a:pt x="697787" y="465995"/>
                  <a:pt x="650535" y="453777"/>
                </a:cubicBezTo>
                <a:cubicBezTo>
                  <a:pt x="592693" y="438302"/>
                  <a:pt x="538924" y="412238"/>
                  <a:pt x="484341" y="390247"/>
                </a:cubicBezTo>
                <a:cubicBezTo>
                  <a:pt x="450939" y="376401"/>
                  <a:pt x="418352" y="358482"/>
                  <a:pt x="386580" y="340563"/>
                </a:cubicBezTo>
                <a:cubicBezTo>
                  <a:pt x="367027" y="329975"/>
                  <a:pt x="349104" y="315314"/>
                  <a:pt x="329552" y="305540"/>
                </a:cubicBezTo>
                <a:cubicBezTo>
                  <a:pt x="308370" y="294952"/>
                  <a:pt x="289633" y="282734"/>
                  <a:pt x="271710" y="267259"/>
                </a:cubicBezTo>
                <a:cubicBezTo>
                  <a:pt x="257046" y="254227"/>
                  <a:pt x="239123" y="245268"/>
                  <a:pt x="223644" y="233865"/>
                </a:cubicBezTo>
                <a:cubicBezTo>
                  <a:pt x="213868" y="226534"/>
                  <a:pt x="205721" y="216761"/>
                  <a:pt x="195945" y="209430"/>
                </a:cubicBezTo>
                <a:cubicBezTo>
                  <a:pt x="174763" y="193955"/>
                  <a:pt x="151952" y="180109"/>
                  <a:pt x="136473" y="158117"/>
                </a:cubicBezTo>
                <a:cubicBezTo>
                  <a:pt x="128327" y="146715"/>
                  <a:pt x="117736" y="136126"/>
                  <a:pt x="107145" y="127981"/>
                </a:cubicBezTo>
                <a:cubicBezTo>
                  <a:pt x="85149" y="110063"/>
                  <a:pt x="65596" y="92144"/>
                  <a:pt x="55820" y="64451"/>
                </a:cubicBezTo>
                <a:cubicBezTo>
                  <a:pt x="49303" y="46533"/>
                  <a:pt x="38712" y="29428"/>
                  <a:pt x="28121" y="13138"/>
                </a:cubicBezTo>
                <a:cubicBezTo>
                  <a:pt x="24048" y="6622"/>
                  <a:pt x="15086" y="3364"/>
                  <a:pt x="8569" y="107"/>
                </a:cubicBezTo>
                <a:cubicBezTo>
                  <a:pt x="7754" y="-708"/>
                  <a:pt x="2866" y="3364"/>
                  <a:pt x="2866" y="4994"/>
                </a:cubicBezTo>
                <a:cubicBezTo>
                  <a:pt x="2052" y="27799"/>
                  <a:pt x="-6095" y="50605"/>
                  <a:pt x="9384" y="70967"/>
                </a:cubicBezTo>
                <a:cubicBezTo>
                  <a:pt x="14272" y="77483"/>
                  <a:pt x="23233" y="80741"/>
                  <a:pt x="27306" y="88071"/>
                </a:cubicBezTo>
                <a:cubicBezTo>
                  <a:pt x="50117" y="122280"/>
                  <a:pt x="71299" y="157303"/>
                  <a:pt x="93295" y="192326"/>
                </a:cubicBezTo>
                <a:cubicBezTo>
                  <a:pt x="109589" y="217575"/>
                  <a:pt x="126697" y="242010"/>
                  <a:pt x="142991" y="266445"/>
                </a:cubicBezTo>
                <a:cubicBezTo>
                  <a:pt x="143805" y="267259"/>
                  <a:pt x="144620" y="268888"/>
                  <a:pt x="145435" y="269703"/>
                </a:cubicBezTo>
                <a:cubicBezTo>
                  <a:pt x="159284" y="283549"/>
                  <a:pt x="173134" y="296581"/>
                  <a:pt x="186169" y="310427"/>
                </a:cubicBezTo>
                <a:cubicBezTo>
                  <a:pt x="196760" y="321015"/>
                  <a:pt x="206536" y="332418"/>
                  <a:pt x="216312" y="343821"/>
                </a:cubicBezTo>
                <a:cubicBezTo>
                  <a:pt x="226088" y="355224"/>
                  <a:pt x="235049" y="367441"/>
                  <a:pt x="246455" y="377215"/>
                </a:cubicBezTo>
                <a:cubicBezTo>
                  <a:pt x="264378" y="392690"/>
                  <a:pt x="284745" y="406537"/>
                  <a:pt x="303482" y="422012"/>
                </a:cubicBezTo>
                <a:cubicBezTo>
                  <a:pt x="326293" y="439931"/>
                  <a:pt x="347475" y="459478"/>
                  <a:pt x="370286" y="475768"/>
                </a:cubicBezTo>
                <a:cubicBezTo>
                  <a:pt x="397985" y="495316"/>
                  <a:pt x="427313" y="512420"/>
                  <a:pt x="455827" y="530339"/>
                </a:cubicBezTo>
                <a:cubicBezTo>
                  <a:pt x="474565" y="542556"/>
                  <a:pt x="493302" y="556403"/>
                  <a:pt x="512855" y="565362"/>
                </a:cubicBezTo>
                <a:cubicBezTo>
                  <a:pt x="551959" y="584095"/>
                  <a:pt x="592693" y="600385"/>
                  <a:pt x="632612" y="616675"/>
                </a:cubicBezTo>
                <a:cubicBezTo>
                  <a:pt x="663570" y="628892"/>
                  <a:pt x="693713" y="641924"/>
                  <a:pt x="725486" y="651698"/>
                </a:cubicBezTo>
                <a:cubicBezTo>
                  <a:pt x="776810" y="667988"/>
                  <a:pt x="828135" y="685907"/>
                  <a:pt x="881904" y="694866"/>
                </a:cubicBezTo>
                <a:cubicBezTo>
                  <a:pt x="907973" y="698938"/>
                  <a:pt x="933229" y="707898"/>
                  <a:pt x="958484" y="711970"/>
                </a:cubicBezTo>
                <a:cubicBezTo>
                  <a:pt x="998403" y="717672"/>
                  <a:pt x="1039137" y="720115"/>
                  <a:pt x="1079056" y="723373"/>
                </a:cubicBezTo>
                <a:cubicBezTo>
                  <a:pt x="1106755" y="725002"/>
                  <a:pt x="1135269" y="725817"/>
                  <a:pt x="1162968" y="725817"/>
                </a:cubicBezTo>
                <a:cubicBezTo>
                  <a:pt x="1183335" y="725817"/>
                  <a:pt x="1203701" y="723373"/>
                  <a:pt x="1224068" y="722559"/>
                </a:cubicBezTo>
                <a:cubicBezTo>
                  <a:pt x="1248509" y="721744"/>
                  <a:pt x="1273764" y="722559"/>
                  <a:pt x="1297389" y="720115"/>
                </a:cubicBezTo>
                <a:cubicBezTo>
                  <a:pt x="1328347" y="716043"/>
                  <a:pt x="1359305" y="708712"/>
                  <a:pt x="1389448" y="703011"/>
                </a:cubicBezTo>
                <a:cubicBezTo>
                  <a:pt x="1415518" y="697309"/>
                  <a:pt x="1442402" y="693237"/>
                  <a:pt x="1468472" y="685907"/>
                </a:cubicBezTo>
                <a:cubicBezTo>
                  <a:pt x="1501059" y="676947"/>
                  <a:pt x="1533646" y="665544"/>
                  <a:pt x="1567048" y="654956"/>
                </a:cubicBezTo>
                <a:cubicBezTo>
                  <a:pt x="1569492" y="659028"/>
                  <a:pt x="1573565" y="663915"/>
                  <a:pt x="1573565" y="667988"/>
                </a:cubicBezTo>
                <a:cubicBezTo>
                  <a:pt x="1572751" y="698938"/>
                  <a:pt x="1572751" y="729889"/>
                  <a:pt x="1568677" y="760025"/>
                </a:cubicBezTo>
                <a:cubicBezTo>
                  <a:pt x="1567048" y="770613"/>
                  <a:pt x="1562975" y="778758"/>
                  <a:pt x="1574380" y="783645"/>
                </a:cubicBezTo>
                <a:cubicBezTo>
                  <a:pt x="1587415" y="789347"/>
                  <a:pt x="1599635" y="786089"/>
                  <a:pt x="1610226" y="776315"/>
                </a:cubicBezTo>
                <a:cubicBezTo>
                  <a:pt x="1619187" y="768170"/>
                  <a:pt x="1628149" y="760025"/>
                  <a:pt x="1637925" y="751880"/>
                </a:cubicBezTo>
                <a:cubicBezTo>
                  <a:pt x="1652589" y="739663"/>
                  <a:pt x="1668068" y="729889"/>
                  <a:pt x="1681103" y="716043"/>
                </a:cubicBezTo>
                <a:cubicBezTo>
                  <a:pt x="1699841" y="697309"/>
                  <a:pt x="1716134" y="676133"/>
                  <a:pt x="1734057" y="657400"/>
                </a:cubicBezTo>
                <a:cubicBezTo>
                  <a:pt x="1743833" y="646811"/>
                  <a:pt x="1755239" y="637852"/>
                  <a:pt x="1764200" y="627263"/>
                </a:cubicBezTo>
                <a:cubicBezTo>
                  <a:pt x="1779679" y="609344"/>
                  <a:pt x="1792714" y="588982"/>
                  <a:pt x="1809822" y="571878"/>
                </a:cubicBezTo>
                <a:cubicBezTo>
                  <a:pt x="1831004" y="548258"/>
                  <a:pt x="1831818" y="543371"/>
                  <a:pt x="1808193" y="525452"/>
                </a:cubicBezTo>
                <a:close/>
                <a:moveTo>
                  <a:pt x="1773976" y="558032"/>
                </a:moveTo>
                <a:cubicBezTo>
                  <a:pt x="1757683" y="576765"/>
                  <a:pt x="1738945" y="593869"/>
                  <a:pt x="1721837" y="611788"/>
                </a:cubicBezTo>
                <a:cubicBezTo>
                  <a:pt x="1695767" y="639481"/>
                  <a:pt x="1670512" y="667988"/>
                  <a:pt x="1644442" y="695680"/>
                </a:cubicBezTo>
                <a:cubicBezTo>
                  <a:pt x="1633852" y="707083"/>
                  <a:pt x="1620817" y="716857"/>
                  <a:pt x="1606153" y="729074"/>
                </a:cubicBezTo>
                <a:cubicBezTo>
                  <a:pt x="1603708" y="711970"/>
                  <a:pt x="1601265" y="697309"/>
                  <a:pt x="1600450" y="682648"/>
                </a:cubicBezTo>
                <a:cubicBezTo>
                  <a:pt x="1599635" y="670431"/>
                  <a:pt x="1602894" y="658214"/>
                  <a:pt x="1602894" y="646811"/>
                </a:cubicBezTo>
                <a:cubicBezTo>
                  <a:pt x="1602079" y="631336"/>
                  <a:pt x="1584156" y="618304"/>
                  <a:pt x="1568677" y="622376"/>
                </a:cubicBezTo>
                <a:cubicBezTo>
                  <a:pt x="1550754" y="627263"/>
                  <a:pt x="1532832" y="632965"/>
                  <a:pt x="1514909" y="637037"/>
                </a:cubicBezTo>
                <a:cubicBezTo>
                  <a:pt x="1482321" y="644368"/>
                  <a:pt x="1449734" y="652513"/>
                  <a:pt x="1417147" y="658214"/>
                </a:cubicBezTo>
                <a:cubicBezTo>
                  <a:pt x="1388633" y="663101"/>
                  <a:pt x="1359305" y="663101"/>
                  <a:pt x="1330791" y="666359"/>
                </a:cubicBezTo>
                <a:cubicBezTo>
                  <a:pt x="1319386" y="667173"/>
                  <a:pt x="1307980" y="669617"/>
                  <a:pt x="1296575" y="671246"/>
                </a:cubicBezTo>
                <a:cubicBezTo>
                  <a:pt x="1262358" y="674504"/>
                  <a:pt x="1228142" y="680205"/>
                  <a:pt x="1193926" y="680205"/>
                </a:cubicBezTo>
                <a:cubicBezTo>
                  <a:pt x="1152377" y="680205"/>
                  <a:pt x="1110014" y="675318"/>
                  <a:pt x="1068465" y="672060"/>
                </a:cubicBezTo>
                <a:cubicBezTo>
                  <a:pt x="1023658" y="667988"/>
                  <a:pt x="979665" y="664730"/>
                  <a:pt x="934858" y="658214"/>
                </a:cubicBezTo>
                <a:cubicBezTo>
                  <a:pt x="903085" y="653327"/>
                  <a:pt x="871313" y="643553"/>
                  <a:pt x="839541" y="635408"/>
                </a:cubicBezTo>
                <a:cubicBezTo>
                  <a:pt x="805324" y="626449"/>
                  <a:pt x="771108" y="618304"/>
                  <a:pt x="737706" y="606901"/>
                </a:cubicBezTo>
                <a:cubicBezTo>
                  <a:pt x="702675" y="594684"/>
                  <a:pt x="668458" y="579209"/>
                  <a:pt x="634242" y="565362"/>
                </a:cubicBezTo>
                <a:cubicBezTo>
                  <a:pt x="617133" y="558846"/>
                  <a:pt x="598396" y="553959"/>
                  <a:pt x="583732" y="543371"/>
                </a:cubicBezTo>
                <a:cubicBezTo>
                  <a:pt x="563365" y="529525"/>
                  <a:pt x="538110" y="526267"/>
                  <a:pt x="519372" y="508348"/>
                </a:cubicBezTo>
                <a:cubicBezTo>
                  <a:pt x="505523" y="495316"/>
                  <a:pt x="483526" y="489615"/>
                  <a:pt x="466418" y="479026"/>
                </a:cubicBezTo>
                <a:cubicBezTo>
                  <a:pt x="443607" y="465180"/>
                  <a:pt x="420796" y="451334"/>
                  <a:pt x="398800" y="435858"/>
                </a:cubicBezTo>
                <a:cubicBezTo>
                  <a:pt x="374359" y="418754"/>
                  <a:pt x="349919" y="400835"/>
                  <a:pt x="327108" y="382102"/>
                </a:cubicBezTo>
                <a:cubicBezTo>
                  <a:pt x="310000" y="368256"/>
                  <a:pt x="293706" y="353595"/>
                  <a:pt x="277413" y="338120"/>
                </a:cubicBezTo>
                <a:cubicBezTo>
                  <a:pt x="272525" y="333233"/>
                  <a:pt x="270895" y="323459"/>
                  <a:pt x="268451" y="316128"/>
                </a:cubicBezTo>
                <a:cubicBezTo>
                  <a:pt x="270895" y="316128"/>
                  <a:pt x="272525" y="315314"/>
                  <a:pt x="274969" y="315314"/>
                </a:cubicBezTo>
                <a:cubicBezTo>
                  <a:pt x="296965" y="329160"/>
                  <a:pt x="318961" y="343821"/>
                  <a:pt x="341772" y="357667"/>
                </a:cubicBezTo>
                <a:cubicBezTo>
                  <a:pt x="362954" y="370699"/>
                  <a:pt x="384135" y="382917"/>
                  <a:pt x="406132" y="394319"/>
                </a:cubicBezTo>
                <a:cubicBezTo>
                  <a:pt x="428128" y="405722"/>
                  <a:pt x="450124" y="415496"/>
                  <a:pt x="472935" y="425270"/>
                </a:cubicBezTo>
                <a:cubicBezTo>
                  <a:pt x="512040" y="441560"/>
                  <a:pt x="551144" y="457035"/>
                  <a:pt x="590249" y="471696"/>
                </a:cubicBezTo>
                <a:cubicBezTo>
                  <a:pt x="631798" y="487171"/>
                  <a:pt x="674161" y="502647"/>
                  <a:pt x="716524" y="515678"/>
                </a:cubicBezTo>
                <a:cubicBezTo>
                  <a:pt x="749926" y="526267"/>
                  <a:pt x="784957" y="534412"/>
                  <a:pt x="819174" y="542556"/>
                </a:cubicBezTo>
                <a:cubicBezTo>
                  <a:pt x="847687" y="549887"/>
                  <a:pt x="876201" y="555588"/>
                  <a:pt x="904715" y="562919"/>
                </a:cubicBezTo>
                <a:cubicBezTo>
                  <a:pt x="938931" y="571878"/>
                  <a:pt x="973148" y="581652"/>
                  <a:pt x="1008179" y="588982"/>
                </a:cubicBezTo>
                <a:cubicBezTo>
                  <a:pt x="1031805" y="594684"/>
                  <a:pt x="1057059" y="597942"/>
                  <a:pt x="1081500" y="600385"/>
                </a:cubicBezTo>
                <a:cubicBezTo>
                  <a:pt x="1116531" y="604458"/>
                  <a:pt x="1151562" y="607716"/>
                  <a:pt x="1186593" y="611788"/>
                </a:cubicBezTo>
                <a:cubicBezTo>
                  <a:pt x="1202072" y="613417"/>
                  <a:pt x="1216736" y="617489"/>
                  <a:pt x="1231401" y="618304"/>
                </a:cubicBezTo>
                <a:cubicBezTo>
                  <a:pt x="1251768" y="619933"/>
                  <a:pt x="1272949" y="619933"/>
                  <a:pt x="1293316" y="619933"/>
                </a:cubicBezTo>
                <a:cubicBezTo>
                  <a:pt x="1320201" y="619118"/>
                  <a:pt x="1346270" y="618304"/>
                  <a:pt x="1372340" y="615861"/>
                </a:cubicBezTo>
                <a:cubicBezTo>
                  <a:pt x="1386190" y="615046"/>
                  <a:pt x="1400039" y="612603"/>
                  <a:pt x="1413074" y="609344"/>
                </a:cubicBezTo>
                <a:cubicBezTo>
                  <a:pt x="1438329" y="602829"/>
                  <a:pt x="1464398" y="596313"/>
                  <a:pt x="1488024" y="585724"/>
                </a:cubicBezTo>
                <a:cubicBezTo>
                  <a:pt x="1507577" y="576765"/>
                  <a:pt x="1523870" y="560475"/>
                  <a:pt x="1542608" y="549072"/>
                </a:cubicBezTo>
                <a:cubicBezTo>
                  <a:pt x="1549125" y="545000"/>
                  <a:pt x="1559716" y="545000"/>
                  <a:pt x="1567863" y="546629"/>
                </a:cubicBezTo>
                <a:cubicBezTo>
                  <a:pt x="1580898" y="548258"/>
                  <a:pt x="1589044" y="538484"/>
                  <a:pt x="1593118" y="519751"/>
                </a:cubicBezTo>
                <a:cubicBezTo>
                  <a:pt x="1600450" y="484728"/>
                  <a:pt x="1610226" y="449705"/>
                  <a:pt x="1619187" y="415496"/>
                </a:cubicBezTo>
                <a:cubicBezTo>
                  <a:pt x="1620002" y="413867"/>
                  <a:pt x="1622446" y="413053"/>
                  <a:pt x="1621631" y="413053"/>
                </a:cubicBezTo>
                <a:lnTo>
                  <a:pt x="1734057" y="505904"/>
                </a:lnTo>
                <a:cubicBezTo>
                  <a:pt x="1747092" y="517307"/>
                  <a:pt x="1760941" y="527081"/>
                  <a:pt x="1772347" y="539299"/>
                </a:cubicBezTo>
                <a:cubicBezTo>
                  <a:pt x="1775606" y="543371"/>
                  <a:pt x="1776420" y="554774"/>
                  <a:pt x="1773976" y="558032"/>
                </a:cubicBezTo>
                <a:close/>
              </a:path>
            </a:pathLst>
          </a:custGeom>
          <a:solidFill>
            <a:srgbClr val="80318E"/>
          </a:solidFill>
          <a:ln w="8132" cap="flat">
            <a:noFill/>
            <a:prstDash val="solid"/>
            <a:miter/>
          </a:ln>
        </p:spPr>
        <p:txBody>
          <a:bodyPr rtlCol="0" anchor="ctr"/>
          <a:lstStyle/>
          <a:p>
            <a:endParaRPr lang="en-US"/>
          </a:p>
        </p:txBody>
      </p:sp>
      <p:sp>
        <p:nvSpPr>
          <p:cNvPr id="50" name="Graphic 46">
            <a:extLst>
              <a:ext uri="{FF2B5EF4-FFF2-40B4-BE49-F238E27FC236}">
                <a16:creationId xmlns:a16="http://schemas.microsoft.com/office/drawing/2014/main" id="{432F1A7C-F34A-754F-9762-2EFB7948224D}"/>
              </a:ext>
            </a:extLst>
          </p:cNvPr>
          <p:cNvSpPr/>
          <p:nvPr/>
        </p:nvSpPr>
        <p:spPr>
          <a:xfrm rot="10800000" flipV="1">
            <a:off x="5306237" y="4945524"/>
            <a:ext cx="1579525" cy="680365"/>
          </a:xfrm>
          <a:custGeom>
            <a:avLst/>
            <a:gdLst>
              <a:gd name="connsiteX0" fmla="*/ 1808193 w 1825811"/>
              <a:gd name="connsiteY0" fmla="*/ 525452 h 786450"/>
              <a:gd name="connsiteX1" fmla="*/ 1804119 w 1825811"/>
              <a:gd name="connsiteY1" fmla="*/ 520565 h 786450"/>
              <a:gd name="connsiteX2" fmla="*/ 1729169 w 1825811"/>
              <a:gd name="connsiteY2" fmla="*/ 447261 h 786450"/>
              <a:gd name="connsiteX3" fmla="*/ 1702285 w 1825811"/>
              <a:gd name="connsiteY3" fmla="*/ 425270 h 786450"/>
              <a:gd name="connsiteX4" fmla="*/ 1628964 w 1825811"/>
              <a:gd name="connsiteY4" fmla="*/ 367441 h 786450"/>
              <a:gd name="connsiteX5" fmla="*/ 1593932 w 1825811"/>
              <a:gd name="connsiteY5" fmla="*/ 373957 h 786450"/>
              <a:gd name="connsiteX6" fmla="*/ 1573565 w 1825811"/>
              <a:gd name="connsiteY6" fmla="*/ 423641 h 786450"/>
              <a:gd name="connsiteX7" fmla="*/ 1556457 w 1825811"/>
              <a:gd name="connsiteY7" fmla="*/ 510791 h 786450"/>
              <a:gd name="connsiteX8" fmla="*/ 1561345 w 1825811"/>
              <a:gd name="connsiteY8" fmla="*/ 512420 h 786450"/>
              <a:gd name="connsiteX9" fmla="*/ 1535276 w 1825811"/>
              <a:gd name="connsiteY9" fmla="*/ 527896 h 786450"/>
              <a:gd name="connsiteX10" fmla="*/ 1388633 w 1825811"/>
              <a:gd name="connsiteY10" fmla="*/ 575951 h 786450"/>
              <a:gd name="connsiteX11" fmla="*/ 1306351 w 1825811"/>
              <a:gd name="connsiteY11" fmla="*/ 587353 h 786450"/>
              <a:gd name="connsiteX12" fmla="*/ 1206960 w 1825811"/>
              <a:gd name="connsiteY12" fmla="*/ 587353 h 786450"/>
              <a:gd name="connsiteX13" fmla="*/ 1178447 w 1825811"/>
              <a:gd name="connsiteY13" fmla="*/ 585724 h 786450"/>
              <a:gd name="connsiteX14" fmla="*/ 1115716 w 1825811"/>
              <a:gd name="connsiteY14" fmla="*/ 572692 h 786450"/>
              <a:gd name="connsiteX15" fmla="*/ 1019584 w 1825811"/>
              <a:gd name="connsiteY15" fmla="*/ 557217 h 786450"/>
              <a:gd name="connsiteX16" fmla="*/ 934043 w 1825811"/>
              <a:gd name="connsiteY16" fmla="*/ 537669 h 786450"/>
              <a:gd name="connsiteX17" fmla="*/ 789030 w 1825811"/>
              <a:gd name="connsiteY17" fmla="*/ 501017 h 786450"/>
              <a:gd name="connsiteX18" fmla="*/ 650535 w 1825811"/>
              <a:gd name="connsiteY18" fmla="*/ 453777 h 786450"/>
              <a:gd name="connsiteX19" fmla="*/ 484341 w 1825811"/>
              <a:gd name="connsiteY19" fmla="*/ 390247 h 786450"/>
              <a:gd name="connsiteX20" fmla="*/ 386580 w 1825811"/>
              <a:gd name="connsiteY20" fmla="*/ 340563 h 786450"/>
              <a:gd name="connsiteX21" fmla="*/ 329552 w 1825811"/>
              <a:gd name="connsiteY21" fmla="*/ 305540 h 786450"/>
              <a:gd name="connsiteX22" fmla="*/ 271710 w 1825811"/>
              <a:gd name="connsiteY22" fmla="*/ 267259 h 786450"/>
              <a:gd name="connsiteX23" fmla="*/ 223644 w 1825811"/>
              <a:gd name="connsiteY23" fmla="*/ 233865 h 786450"/>
              <a:gd name="connsiteX24" fmla="*/ 195945 w 1825811"/>
              <a:gd name="connsiteY24" fmla="*/ 209430 h 786450"/>
              <a:gd name="connsiteX25" fmla="*/ 136473 w 1825811"/>
              <a:gd name="connsiteY25" fmla="*/ 158117 h 786450"/>
              <a:gd name="connsiteX26" fmla="*/ 107145 w 1825811"/>
              <a:gd name="connsiteY26" fmla="*/ 127981 h 786450"/>
              <a:gd name="connsiteX27" fmla="*/ 55820 w 1825811"/>
              <a:gd name="connsiteY27" fmla="*/ 64451 h 786450"/>
              <a:gd name="connsiteX28" fmla="*/ 28121 w 1825811"/>
              <a:gd name="connsiteY28" fmla="*/ 13138 h 786450"/>
              <a:gd name="connsiteX29" fmla="*/ 8569 w 1825811"/>
              <a:gd name="connsiteY29" fmla="*/ 107 h 786450"/>
              <a:gd name="connsiteX30" fmla="*/ 2866 w 1825811"/>
              <a:gd name="connsiteY30" fmla="*/ 4994 h 786450"/>
              <a:gd name="connsiteX31" fmla="*/ 9384 w 1825811"/>
              <a:gd name="connsiteY31" fmla="*/ 70967 h 786450"/>
              <a:gd name="connsiteX32" fmla="*/ 27306 w 1825811"/>
              <a:gd name="connsiteY32" fmla="*/ 88071 h 786450"/>
              <a:gd name="connsiteX33" fmla="*/ 93295 w 1825811"/>
              <a:gd name="connsiteY33" fmla="*/ 192326 h 786450"/>
              <a:gd name="connsiteX34" fmla="*/ 142991 w 1825811"/>
              <a:gd name="connsiteY34" fmla="*/ 266445 h 786450"/>
              <a:gd name="connsiteX35" fmla="*/ 145435 w 1825811"/>
              <a:gd name="connsiteY35" fmla="*/ 269703 h 786450"/>
              <a:gd name="connsiteX36" fmla="*/ 186169 w 1825811"/>
              <a:gd name="connsiteY36" fmla="*/ 310427 h 786450"/>
              <a:gd name="connsiteX37" fmla="*/ 216312 w 1825811"/>
              <a:gd name="connsiteY37" fmla="*/ 343821 h 786450"/>
              <a:gd name="connsiteX38" fmla="*/ 246455 w 1825811"/>
              <a:gd name="connsiteY38" fmla="*/ 377215 h 786450"/>
              <a:gd name="connsiteX39" fmla="*/ 303482 w 1825811"/>
              <a:gd name="connsiteY39" fmla="*/ 422012 h 786450"/>
              <a:gd name="connsiteX40" fmla="*/ 370286 w 1825811"/>
              <a:gd name="connsiteY40" fmla="*/ 475768 h 786450"/>
              <a:gd name="connsiteX41" fmla="*/ 455827 w 1825811"/>
              <a:gd name="connsiteY41" fmla="*/ 530339 h 786450"/>
              <a:gd name="connsiteX42" fmla="*/ 512855 w 1825811"/>
              <a:gd name="connsiteY42" fmla="*/ 565362 h 786450"/>
              <a:gd name="connsiteX43" fmla="*/ 632612 w 1825811"/>
              <a:gd name="connsiteY43" fmla="*/ 616675 h 786450"/>
              <a:gd name="connsiteX44" fmla="*/ 725486 w 1825811"/>
              <a:gd name="connsiteY44" fmla="*/ 651698 h 786450"/>
              <a:gd name="connsiteX45" fmla="*/ 881904 w 1825811"/>
              <a:gd name="connsiteY45" fmla="*/ 694866 h 786450"/>
              <a:gd name="connsiteX46" fmla="*/ 958484 w 1825811"/>
              <a:gd name="connsiteY46" fmla="*/ 711970 h 786450"/>
              <a:gd name="connsiteX47" fmla="*/ 1079056 w 1825811"/>
              <a:gd name="connsiteY47" fmla="*/ 723373 h 786450"/>
              <a:gd name="connsiteX48" fmla="*/ 1162968 w 1825811"/>
              <a:gd name="connsiteY48" fmla="*/ 725817 h 786450"/>
              <a:gd name="connsiteX49" fmla="*/ 1224068 w 1825811"/>
              <a:gd name="connsiteY49" fmla="*/ 722559 h 786450"/>
              <a:gd name="connsiteX50" fmla="*/ 1297389 w 1825811"/>
              <a:gd name="connsiteY50" fmla="*/ 720115 h 786450"/>
              <a:gd name="connsiteX51" fmla="*/ 1389448 w 1825811"/>
              <a:gd name="connsiteY51" fmla="*/ 703011 h 786450"/>
              <a:gd name="connsiteX52" fmla="*/ 1468472 w 1825811"/>
              <a:gd name="connsiteY52" fmla="*/ 685907 h 786450"/>
              <a:gd name="connsiteX53" fmla="*/ 1567048 w 1825811"/>
              <a:gd name="connsiteY53" fmla="*/ 654956 h 786450"/>
              <a:gd name="connsiteX54" fmla="*/ 1573565 w 1825811"/>
              <a:gd name="connsiteY54" fmla="*/ 667988 h 786450"/>
              <a:gd name="connsiteX55" fmla="*/ 1568677 w 1825811"/>
              <a:gd name="connsiteY55" fmla="*/ 760025 h 786450"/>
              <a:gd name="connsiteX56" fmla="*/ 1574380 w 1825811"/>
              <a:gd name="connsiteY56" fmla="*/ 783645 h 786450"/>
              <a:gd name="connsiteX57" fmla="*/ 1610226 w 1825811"/>
              <a:gd name="connsiteY57" fmla="*/ 776315 h 786450"/>
              <a:gd name="connsiteX58" fmla="*/ 1637925 w 1825811"/>
              <a:gd name="connsiteY58" fmla="*/ 751880 h 786450"/>
              <a:gd name="connsiteX59" fmla="*/ 1681103 w 1825811"/>
              <a:gd name="connsiteY59" fmla="*/ 716043 h 786450"/>
              <a:gd name="connsiteX60" fmla="*/ 1734057 w 1825811"/>
              <a:gd name="connsiteY60" fmla="*/ 657400 h 786450"/>
              <a:gd name="connsiteX61" fmla="*/ 1764200 w 1825811"/>
              <a:gd name="connsiteY61" fmla="*/ 627263 h 786450"/>
              <a:gd name="connsiteX62" fmla="*/ 1809822 w 1825811"/>
              <a:gd name="connsiteY62" fmla="*/ 571878 h 786450"/>
              <a:gd name="connsiteX63" fmla="*/ 1808193 w 1825811"/>
              <a:gd name="connsiteY63" fmla="*/ 525452 h 786450"/>
              <a:gd name="connsiteX64" fmla="*/ 1773976 w 1825811"/>
              <a:gd name="connsiteY64" fmla="*/ 558032 h 786450"/>
              <a:gd name="connsiteX65" fmla="*/ 1721837 w 1825811"/>
              <a:gd name="connsiteY65" fmla="*/ 611788 h 786450"/>
              <a:gd name="connsiteX66" fmla="*/ 1644442 w 1825811"/>
              <a:gd name="connsiteY66" fmla="*/ 695680 h 786450"/>
              <a:gd name="connsiteX67" fmla="*/ 1606153 w 1825811"/>
              <a:gd name="connsiteY67" fmla="*/ 729074 h 786450"/>
              <a:gd name="connsiteX68" fmla="*/ 1600450 w 1825811"/>
              <a:gd name="connsiteY68" fmla="*/ 682648 h 786450"/>
              <a:gd name="connsiteX69" fmla="*/ 1602894 w 1825811"/>
              <a:gd name="connsiteY69" fmla="*/ 646811 h 786450"/>
              <a:gd name="connsiteX70" fmla="*/ 1568677 w 1825811"/>
              <a:gd name="connsiteY70" fmla="*/ 622376 h 786450"/>
              <a:gd name="connsiteX71" fmla="*/ 1514909 w 1825811"/>
              <a:gd name="connsiteY71" fmla="*/ 637037 h 786450"/>
              <a:gd name="connsiteX72" fmla="*/ 1417147 w 1825811"/>
              <a:gd name="connsiteY72" fmla="*/ 658214 h 786450"/>
              <a:gd name="connsiteX73" fmla="*/ 1330791 w 1825811"/>
              <a:gd name="connsiteY73" fmla="*/ 666359 h 786450"/>
              <a:gd name="connsiteX74" fmla="*/ 1296575 w 1825811"/>
              <a:gd name="connsiteY74" fmla="*/ 671246 h 786450"/>
              <a:gd name="connsiteX75" fmla="*/ 1193926 w 1825811"/>
              <a:gd name="connsiteY75" fmla="*/ 680205 h 786450"/>
              <a:gd name="connsiteX76" fmla="*/ 1068465 w 1825811"/>
              <a:gd name="connsiteY76" fmla="*/ 672060 h 786450"/>
              <a:gd name="connsiteX77" fmla="*/ 934858 w 1825811"/>
              <a:gd name="connsiteY77" fmla="*/ 658214 h 786450"/>
              <a:gd name="connsiteX78" fmla="*/ 839541 w 1825811"/>
              <a:gd name="connsiteY78" fmla="*/ 635408 h 786450"/>
              <a:gd name="connsiteX79" fmla="*/ 737706 w 1825811"/>
              <a:gd name="connsiteY79" fmla="*/ 606901 h 786450"/>
              <a:gd name="connsiteX80" fmla="*/ 634242 w 1825811"/>
              <a:gd name="connsiteY80" fmla="*/ 565362 h 786450"/>
              <a:gd name="connsiteX81" fmla="*/ 583732 w 1825811"/>
              <a:gd name="connsiteY81" fmla="*/ 543371 h 786450"/>
              <a:gd name="connsiteX82" fmla="*/ 519372 w 1825811"/>
              <a:gd name="connsiteY82" fmla="*/ 508348 h 786450"/>
              <a:gd name="connsiteX83" fmla="*/ 466418 w 1825811"/>
              <a:gd name="connsiteY83" fmla="*/ 479026 h 786450"/>
              <a:gd name="connsiteX84" fmla="*/ 398800 w 1825811"/>
              <a:gd name="connsiteY84" fmla="*/ 435858 h 786450"/>
              <a:gd name="connsiteX85" fmla="*/ 327108 w 1825811"/>
              <a:gd name="connsiteY85" fmla="*/ 382102 h 786450"/>
              <a:gd name="connsiteX86" fmla="*/ 277413 w 1825811"/>
              <a:gd name="connsiteY86" fmla="*/ 338120 h 786450"/>
              <a:gd name="connsiteX87" fmla="*/ 268451 w 1825811"/>
              <a:gd name="connsiteY87" fmla="*/ 316128 h 786450"/>
              <a:gd name="connsiteX88" fmla="*/ 274969 w 1825811"/>
              <a:gd name="connsiteY88" fmla="*/ 315314 h 786450"/>
              <a:gd name="connsiteX89" fmla="*/ 341772 w 1825811"/>
              <a:gd name="connsiteY89" fmla="*/ 357667 h 786450"/>
              <a:gd name="connsiteX90" fmla="*/ 406132 w 1825811"/>
              <a:gd name="connsiteY90" fmla="*/ 394319 h 786450"/>
              <a:gd name="connsiteX91" fmla="*/ 472935 w 1825811"/>
              <a:gd name="connsiteY91" fmla="*/ 425270 h 786450"/>
              <a:gd name="connsiteX92" fmla="*/ 590249 w 1825811"/>
              <a:gd name="connsiteY92" fmla="*/ 471696 h 786450"/>
              <a:gd name="connsiteX93" fmla="*/ 716524 w 1825811"/>
              <a:gd name="connsiteY93" fmla="*/ 515678 h 786450"/>
              <a:gd name="connsiteX94" fmla="*/ 819174 w 1825811"/>
              <a:gd name="connsiteY94" fmla="*/ 542556 h 786450"/>
              <a:gd name="connsiteX95" fmla="*/ 904715 w 1825811"/>
              <a:gd name="connsiteY95" fmla="*/ 562919 h 786450"/>
              <a:gd name="connsiteX96" fmla="*/ 1008179 w 1825811"/>
              <a:gd name="connsiteY96" fmla="*/ 588982 h 786450"/>
              <a:gd name="connsiteX97" fmla="*/ 1081500 w 1825811"/>
              <a:gd name="connsiteY97" fmla="*/ 600385 h 786450"/>
              <a:gd name="connsiteX98" fmla="*/ 1186593 w 1825811"/>
              <a:gd name="connsiteY98" fmla="*/ 611788 h 786450"/>
              <a:gd name="connsiteX99" fmla="*/ 1231401 w 1825811"/>
              <a:gd name="connsiteY99" fmla="*/ 618304 h 786450"/>
              <a:gd name="connsiteX100" fmla="*/ 1293316 w 1825811"/>
              <a:gd name="connsiteY100" fmla="*/ 619933 h 786450"/>
              <a:gd name="connsiteX101" fmla="*/ 1372340 w 1825811"/>
              <a:gd name="connsiteY101" fmla="*/ 615861 h 786450"/>
              <a:gd name="connsiteX102" fmla="*/ 1413074 w 1825811"/>
              <a:gd name="connsiteY102" fmla="*/ 609344 h 786450"/>
              <a:gd name="connsiteX103" fmla="*/ 1488024 w 1825811"/>
              <a:gd name="connsiteY103" fmla="*/ 585724 h 786450"/>
              <a:gd name="connsiteX104" fmla="*/ 1542608 w 1825811"/>
              <a:gd name="connsiteY104" fmla="*/ 549072 h 786450"/>
              <a:gd name="connsiteX105" fmla="*/ 1567863 w 1825811"/>
              <a:gd name="connsiteY105" fmla="*/ 546629 h 786450"/>
              <a:gd name="connsiteX106" fmla="*/ 1593118 w 1825811"/>
              <a:gd name="connsiteY106" fmla="*/ 519751 h 786450"/>
              <a:gd name="connsiteX107" fmla="*/ 1619187 w 1825811"/>
              <a:gd name="connsiteY107" fmla="*/ 415496 h 786450"/>
              <a:gd name="connsiteX108" fmla="*/ 1621631 w 1825811"/>
              <a:gd name="connsiteY108" fmla="*/ 413053 h 786450"/>
              <a:gd name="connsiteX109" fmla="*/ 1734057 w 1825811"/>
              <a:gd name="connsiteY109" fmla="*/ 505904 h 786450"/>
              <a:gd name="connsiteX110" fmla="*/ 1772347 w 1825811"/>
              <a:gd name="connsiteY110" fmla="*/ 539299 h 786450"/>
              <a:gd name="connsiteX111" fmla="*/ 1773976 w 1825811"/>
              <a:gd name="connsiteY111" fmla="*/ 558032 h 7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825811" h="786450">
                <a:moveTo>
                  <a:pt x="1808193" y="525452"/>
                </a:moveTo>
                <a:cubicBezTo>
                  <a:pt x="1806563" y="524638"/>
                  <a:pt x="1805749" y="522194"/>
                  <a:pt x="1804119" y="520565"/>
                </a:cubicBezTo>
                <a:cubicBezTo>
                  <a:pt x="1778864" y="496130"/>
                  <a:pt x="1754424" y="471696"/>
                  <a:pt x="1729169" y="447261"/>
                </a:cubicBezTo>
                <a:cubicBezTo>
                  <a:pt x="1721022" y="439116"/>
                  <a:pt x="1711246" y="432600"/>
                  <a:pt x="1702285" y="425270"/>
                </a:cubicBezTo>
                <a:cubicBezTo>
                  <a:pt x="1677844" y="405722"/>
                  <a:pt x="1652589" y="387803"/>
                  <a:pt x="1628964" y="367441"/>
                </a:cubicBezTo>
                <a:cubicBezTo>
                  <a:pt x="1613485" y="353595"/>
                  <a:pt x="1602079" y="354409"/>
                  <a:pt x="1593932" y="373957"/>
                </a:cubicBezTo>
                <a:cubicBezTo>
                  <a:pt x="1587415" y="390247"/>
                  <a:pt x="1578453" y="406537"/>
                  <a:pt x="1573565" y="423641"/>
                </a:cubicBezTo>
                <a:cubicBezTo>
                  <a:pt x="1566233" y="452148"/>
                  <a:pt x="1562160" y="481470"/>
                  <a:pt x="1556457" y="510791"/>
                </a:cubicBezTo>
                <a:cubicBezTo>
                  <a:pt x="1558086" y="511606"/>
                  <a:pt x="1559716" y="511606"/>
                  <a:pt x="1561345" y="512420"/>
                </a:cubicBezTo>
                <a:cubicBezTo>
                  <a:pt x="1552384" y="517307"/>
                  <a:pt x="1544237" y="523009"/>
                  <a:pt x="1535276" y="527896"/>
                </a:cubicBezTo>
                <a:cubicBezTo>
                  <a:pt x="1488839" y="552330"/>
                  <a:pt x="1441588" y="571878"/>
                  <a:pt x="1388633" y="575951"/>
                </a:cubicBezTo>
                <a:cubicBezTo>
                  <a:pt x="1360934" y="577579"/>
                  <a:pt x="1334050" y="585724"/>
                  <a:pt x="1306351" y="587353"/>
                </a:cubicBezTo>
                <a:cubicBezTo>
                  <a:pt x="1272949" y="588982"/>
                  <a:pt x="1240362" y="587353"/>
                  <a:pt x="1206960" y="587353"/>
                </a:cubicBezTo>
                <a:cubicBezTo>
                  <a:pt x="1197184" y="587353"/>
                  <a:pt x="1188223" y="587353"/>
                  <a:pt x="1178447" y="585724"/>
                </a:cubicBezTo>
                <a:cubicBezTo>
                  <a:pt x="1157265" y="581652"/>
                  <a:pt x="1136898" y="575951"/>
                  <a:pt x="1115716" y="572692"/>
                </a:cubicBezTo>
                <a:cubicBezTo>
                  <a:pt x="1083944" y="566991"/>
                  <a:pt x="1051357" y="562919"/>
                  <a:pt x="1019584" y="557217"/>
                </a:cubicBezTo>
                <a:cubicBezTo>
                  <a:pt x="991071" y="551516"/>
                  <a:pt x="962557" y="544185"/>
                  <a:pt x="934043" y="537669"/>
                </a:cubicBezTo>
                <a:cubicBezTo>
                  <a:pt x="885977" y="525452"/>
                  <a:pt x="837096" y="514864"/>
                  <a:pt x="789030" y="501017"/>
                </a:cubicBezTo>
                <a:cubicBezTo>
                  <a:pt x="742594" y="487171"/>
                  <a:pt x="697787" y="465995"/>
                  <a:pt x="650535" y="453777"/>
                </a:cubicBezTo>
                <a:cubicBezTo>
                  <a:pt x="592693" y="438302"/>
                  <a:pt x="538924" y="412238"/>
                  <a:pt x="484341" y="390247"/>
                </a:cubicBezTo>
                <a:cubicBezTo>
                  <a:pt x="450939" y="376401"/>
                  <a:pt x="418352" y="358482"/>
                  <a:pt x="386580" y="340563"/>
                </a:cubicBezTo>
                <a:cubicBezTo>
                  <a:pt x="367027" y="329975"/>
                  <a:pt x="349104" y="315314"/>
                  <a:pt x="329552" y="305540"/>
                </a:cubicBezTo>
                <a:cubicBezTo>
                  <a:pt x="308370" y="294952"/>
                  <a:pt x="289633" y="282734"/>
                  <a:pt x="271710" y="267259"/>
                </a:cubicBezTo>
                <a:cubicBezTo>
                  <a:pt x="257046" y="254227"/>
                  <a:pt x="239123" y="245268"/>
                  <a:pt x="223644" y="233865"/>
                </a:cubicBezTo>
                <a:cubicBezTo>
                  <a:pt x="213868" y="226534"/>
                  <a:pt x="205721" y="216761"/>
                  <a:pt x="195945" y="209430"/>
                </a:cubicBezTo>
                <a:cubicBezTo>
                  <a:pt x="174763" y="193955"/>
                  <a:pt x="151952" y="180109"/>
                  <a:pt x="136473" y="158117"/>
                </a:cubicBezTo>
                <a:cubicBezTo>
                  <a:pt x="128327" y="146715"/>
                  <a:pt x="117736" y="136126"/>
                  <a:pt x="107145" y="127981"/>
                </a:cubicBezTo>
                <a:cubicBezTo>
                  <a:pt x="85149" y="110063"/>
                  <a:pt x="65596" y="92144"/>
                  <a:pt x="55820" y="64451"/>
                </a:cubicBezTo>
                <a:cubicBezTo>
                  <a:pt x="49303" y="46533"/>
                  <a:pt x="38712" y="29428"/>
                  <a:pt x="28121" y="13138"/>
                </a:cubicBezTo>
                <a:cubicBezTo>
                  <a:pt x="24048" y="6622"/>
                  <a:pt x="15086" y="3364"/>
                  <a:pt x="8569" y="107"/>
                </a:cubicBezTo>
                <a:cubicBezTo>
                  <a:pt x="7754" y="-708"/>
                  <a:pt x="2866" y="3364"/>
                  <a:pt x="2866" y="4994"/>
                </a:cubicBezTo>
                <a:cubicBezTo>
                  <a:pt x="2052" y="27799"/>
                  <a:pt x="-6095" y="50605"/>
                  <a:pt x="9384" y="70967"/>
                </a:cubicBezTo>
                <a:cubicBezTo>
                  <a:pt x="14272" y="77483"/>
                  <a:pt x="23233" y="80741"/>
                  <a:pt x="27306" y="88071"/>
                </a:cubicBezTo>
                <a:cubicBezTo>
                  <a:pt x="50117" y="122280"/>
                  <a:pt x="71299" y="157303"/>
                  <a:pt x="93295" y="192326"/>
                </a:cubicBezTo>
                <a:cubicBezTo>
                  <a:pt x="109589" y="217575"/>
                  <a:pt x="126697" y="242010"/>
                  <a:pt x="142991" y="266445"/>
                </a:cubicBezTo>
                <a:cubicBezTo>
                  <a:pt x="143805" y="267259"/>
                  <a:pt x="144620" y="268888"/>
                  <a:pt x="145435" y="269703"/>
                </a:cubicBezTo>
                <a:cubicBezTo>
                  <a:pt x="159284" y="283549"/>
                  <a:pt x="173134" y="296581"/>
                  <a:pt x="186169" y="310427"/>
                </a:cubicBezTo>
                <a:cubicBezTo>
                  <a:pt x="196760" y="321015"/>
                  <a:pt x="206536" y="332418"/>
                  <a:pt x="216312" y="343821"/>
                </a:cubicBezTo>
                <a:cubicBezTo>
                  <a:pt x="226088" y="355224"/>
                  <a:pt x="235049" y="367441"/>
                  <a:pt x="246455" y="377215"/>
                </a:cubicBezTo>
                <a:cubicBezTo>
                  <a:pt x="264378" y="392690"/>
                  <a:pt x="284745" y="406537"/>
                  <a:pt x="303482" y="422012"/>
                </a:cubicBezTo>
                <a:cubicBezTo>
                  <a:pt x="326293" y="439931"/>
                  <a:pt x="347475" y="459478"/>
                  <a:pt x="370286" y="475768"/>
                </a:cubicBezTo>
                <a:cubicBezTo>
                  <a:pt x="397985" y="495316"/>
                  <a:pt x="427313" y="512420"/>
                  <a:pt x="455827" y="530339"/>
                </a:cubicBezTo>
                <a:cubicBezTo>
                  <a:pt x="474565" y="542556"/>
                  <a:pt x="493302" y="556403"/>
                  <a:pt x="512855" y="565362"/>
                </a:cubicBezTo>
                <a:cubicBezTo>
                  <a:pt x="551959" y="584095"/>
                  <a:pt x="592693" y="600385"/>
                  <a:pt x="632612" y="616675"/>
                </a:cubicBezTo>
                <a:cubicBezTo>
                  <a:pt x="663570" y="628892"/>
                  <a:pt x="693713" y="641924"/>
                  <a:pt x="725486" y="651698"/>
                </a:cubicBezTo>
                <a:cubicBezTo>
                  <a:pt x="776810" y="667988"/>
                  <a:pt x="828135" y="685907"/>
                  <a:pt x="881904" y="694866"/>
                </a:cubicBezTo>
                <a:cubicBezTo>
                  <a:pt x="907973" y="698938"/>
                  <a:pt x="933229" y="707898"/>
                  <a:pt x="958484" y="711970"/>
                </a:cubicBezTo>
                <a:cubicBezTo>
                  <a:pt x="998403" y="717672"/>
                  <a:pt x="1039137" y="720115"/>
                  <a:pt x="1079056" y="723373"/>
                </a:cubicBezTo>
                <a:cubicBezTo>
                  <a:pt x="1106755" y="725002"/>
                  <a:pt x="1135269" y="725817"/>
                  <a:pt x="1162968" y="725817"/>
                </a:cubicBezTo>
                <a:cubicBezTo>
                  <a:pt x="1183335" y="725817"/>
                  <a:pt x="1203701" y="723373"/>
                  <a:pt x="1224068" y="722559"/>
                </a:cubicBezTo>
                <a:cubicBezTo>
                  <a:pt x="1248509" y="721744"/>
                  <a:pt x="1273764" y="722559"/>
                  <a:pt x="1297389" y="720115"/>
                </a:cubicBezTo>
                <a:cubicBezTo>
                  <a:pt x="1328347" y="716043"/>
                  <a:pt x="1359305" y="708712"/>
                  <a:pt x="1389448" y="703011"/>
                </a:cubicBezTo>
                <a:cubicBezTo>
                  <a:pt x="1415518" y="697309"/>
                  <a:pt x="1442402" y="693237"/>
                  <a:pt x="1468472" y="685907"/>
                </a:cubicBezTo>
                <a:cubicBezTo>
                  <a:pt x="1501059" y="676947"/>
                  <a:pt x="1533646" y="665544"/>
                  <a:pt x="1567048" y="654956"/>
                </a:cubicBezTo>
                <a:cubicBezTo>
                  <a:pt x="1569492" y="659028"/>
                  <a:pt x="1573565" y="663915"/>
                  <a:pt x="1573565" y="667988"/>
                </a:cubicBezTo>
                <a:cubicBezTo>
                  <a:pt x="1572751" y="698938"/>
                  <a:pt x="1572751" y="729889"/>
                  <a:pt x="1568677" y="760025"/>
                </a:cubicBezTo>
                <a:cubicBezTo>
                  <a:pt x="1567048" y="770613"/>
                  <a:pt x="1562975" y="778758"/>
                  <a:pt x="1574380" y="783645"/>
                </a:cubicBezTo>
                <a:cubicBezTo>
                  <a:pt x="1587415" y="789347"/>
                  <a:pt x="1599635" y="786089"/>
                  <a:pt x="1610226" y="776315"/>
                </a:cubicBezTo>
                <a:cubicBezTo>
                  <a:pt x="1619187" y="768170"/>
                  <a:pt x="1628149" y="760025"/>
                  <a:pt x="1637925" y="751880"/>
                </a:cubicBezTo>
                <a:cubicBezTo>
                  <a:pt x="1652589" y="739663"/>
                  <a:pt x="1668068" y="729889"/>
                  <a:pt x="1681103" y="716043"/>
                </a:cubicBezTo>
                <a:cubicBezTo>
                  <a:pt x="1699841" y="697309"/>
                  <a:pt x="1716134" y="676133"/>
                  <a:pt x="1734057" y="657400"/>
                </a:cubicBezTo>
                <a:cubicBezTo>
                  <a:pt x="1743833" y="646811"/>
                  <a:pt x="1755239" y="637852"/>
                  <a:pt x="1764200" y="627263"/>
                </a:cubicBezTo>
                <a:cubicBezTo>
                  <a:pt x="1779679" y="609344"/>
                  <a:pt x="1792714" y="588982"/>
                  <a:pt x="1809822" y="571878"/>
                </a:cubicBezTo>
                <a:cubicBezTo>
                  <a:pt x="1831004" y="548258"/>
                  <a:pt x="1831818" y="543371"/>
                  <a:pt x="1808193" y="525452"/>
                </a:cubicBezTo>
                <a:close/>
                <a:moveTo>
                  <a:pt x="1773976" y="558032"/>
                </a:moveTo>
                <a:cubicBezTo>
                  <a:pt x="1757683" y="576765"/>
                  <a:pt x="1738945" y="593869"/>
                  <a:pt x="1721837" y="611788"/>
                </a:cubicBezTo>
                <a:cubicBezTo>
                  <a:pt x="1695767" y="639481"/>
                  <a:pt x="1670512" y="667988"/>
                  <a:pt x="1644442" y="695680"/>
                </a:cubicBezTo>
                <a:cubicBezTo>
                  <a:pt x="1633852" y="707083"/>
                  <a:pt x="1620817" y="716857"/>
                  <a:pt x="1606153" y="729074"/>
                </a:cubicBezTo>
                <a:cubicBezTo>
                  <a:pt x="1603708" y="711970"/>
                  <a:pt x="1601265" y="697309"/>
                  <a:pt x="1600450" y="682648"/>
                </a:cubicBezTo>
                <a:cubicBezTo>
                  <a:pt x="1599635" y="670431"/>
                  <a:pt x="1602894" y="658214"/>
                  <a:pt x="1602894" y="646811"/>
                </a:cubicBezTo>
                <a:cubicBezTo>
                  <a:pt x="1602079" y="631336"/>
                  <a:pt x="1584156" y="618304"/>
                  <a:pt x="1568677" y="622376"/>
                </a:cubicBezTo>
                <a:cubicBezTo>
                  <a:pt x="1550754" y="627263"/>
                  <a:pt x="1532832" y="632965"/>
                  <a:pt x="1514909" y="637037"/>
                </a:cubicBezTo>
                <a:cubicBezTo>
                  <a:pt x="1482321" y="644368"/>
                  <a:pt x="1449734" y="652513"/>
                  <a:pt x="1417147" y="658214"/>
                </a:cubicBezTo>
                <a:cubicBezTo>
                  <a:pt x="1388633" y="663101"/>
                  <a:pt x="1359305" y="663101"/>
                  <a:pt x="1330791" y="666359"/>
                </a:cubicBezTo>
                <a:cubicBezTo>
                  <a:pt x="1319386" y="667173"/>
                  <a:pt x="1307980" y="669617"/>
                  <a:pt x="1296575" y="671246"/>
                </a:cubicBezTo>
                <a:cubicBezTo>
                  <a:pt x="1262358" y="674504"/>
                  <a:pt x="1228142" y="680205"/>
                  <a:pt x="1193926" y="680205"/>
                </a:cubicBezTo>
                <a:cubicBezTo>
                  <a:pt x="1152377" y="680205"/>
                  <a:pt x="1110014" y="675318"/>
                  <a:pt x="1068465" y="672060"/>
                </a:cubicBezTo>
                <a:cubicBezTo>
                  <a:pt x="1023658" y="667988"/>
                  <a:pt x="979665" y="664730"/>
                  <a:pt x="934858" y="658214"/>
                </a:cubicBezTo>
                <a:cubicBezTo>
                  <a:pt x="903085" y="653327"/>
                  <a:pt x="871313" y="643553"/>
                  <a:pt x="839541" y="635408"/>
                </a:cubicBezTo>
                <a:cubicBezTo>
                  <a:pt x="805324" y="626449"/>
                  <a:pt x="771108" y="618304"/>
                  <a:pt x="737706" y="606901"/>
                </a:cubicBezTo>
                <a:cubicBezTo>
                  <a:pt x="702675" y="594684"/>
                  <a:pt x="668458" y="579209"/>
                  <a:pt x="634242" y="565362"/>
                </a:cubicBezTo>
                <a:cubicBezTo>
                  <a:pt x="617133" y="558846"/>
                  <a:pt x="598396" y="553959"/>
                  <a:pt x="583732" y="543371"/>
                </a:cubicBezTo>
                <a:cubicBezTo>
                  <a:pt x="563365" y="529525"/>
                  <a:pt x="538110" y="526267"/>
                  <a:pt x="519372" y="508348"/>
                </a:cubicBezTo>
                <a:cubicBezTo>
                  <a:pt x="505523" y="495316"/>
                  <a:pt x="483526" y="489615"/>
                  <a:pt x="466418" y="479026"/>
                </a:cubicBezTo>
                <a:cubicBezTo>
                  <a:pt x="443607" y="465180"/>
                  <a:pt x="420796" y="451334"/>
                  <a:pt x="398800" y="435858"/>
                </a:cubicBezTo>
                <a:cubicBezTo>
                  <a:pt x="374359" y="418754"/>
                  <a:pt x="349919" y="400835"/>
                  <a:pt x="327108" y="382102"/>
                </a:cubicBezTo>
                <a:cubicBezTo>
                  <a:pt x="310000" y="368256"/>
                  <a:pt x="293706" y="353595"/>
                  <a:pt x="277413" y="338120"/>
                </a:cubicBezTo>
                <a:cubicBezTo>
                  <a:pt x="272525" y="333233"/>
                  <a:pt x="270895" y="323459"/>
                  <a:pt x="268451" y="316128"/>
                </a:cubicBezTo>
                <a:cubicBezTo>
                  <a:pt x="270895" y="316128"/>
                  <a:pt x="272525" y="315314"/>
                  <a:pt x="274969" y="315314"/>
                </a:cubicBezTo>
                <a:cubicBezTo>
                  <a:pt x="296965" y="329160"/>
                  <a:pt x="318961" y="343821"/>
                  <a:pt x="341772" y="357667"/>
                </a:cubicBezTo>
                <a:cubicBezTo>
                  <a:pt x="362954" y="370699"/>
                  <a:pt x="384135" y="382917"/>
                  <a:pt x="406132" y="394319"/>
                </a:cubicBezTo>
                <a:cubicBezTo>
                  <a:pt x="428128" y="405722"/>
                  <a:pt x="450124" y="415496"/>
                  <a:pt x="472935" y="425270"/>
                </a:cubicBezTo>
                <a:cubicBezTo>
                  <a:pt x="512040" y="441560"/>
                  <a:pt x="551144" y="457035"/>
                  <a:pt x="590249" y="471696"/>
                </a:cubicBezTo>
                <a:cubicBezTo>
                  <a:pt x="631798" y="487171"/>
                  <a:pt x="674161" y="502647"/>
                  <a:pt x="716524" y="515678"/>
                </a:cubicBezTo>
                <a:cubicBezTo>
                  <a:pt x="749926" y="526267"/>
                  <a:pt x="784957" y="534412"/>
                  <a:pt x="819174" y="542556"/>
                </a:cubicBezTo>
                <a:cubicBezTo>
                  <a:pt x="847687" y="549887"/>
                  <a:pt x="876201" y="555588"/>
                  <a:pt x="904715" y="562919"/>
                </a:cubicBezTo>
                <a:cubicBezTo>
                  <a:pt x="938931" y="571878"/>
                  <a:pt x="973148" y="581652"/>
                  <a:pt x="1008179" y="588982"/>
                </a:cubicBezTo>
                <a:cubicBezTo>
                  <a:pt x="1031805" y="594684"/>
                  <a:pt x="1057059" y="597942"/>
                  <a:pt x="1081500" y="600385"/>
                </a:cubicBezTo>
                <a:cubicBezTo>
                  <a:pt x="1116531" y="604458"/>
                  <a:pt x="1151562" y="607716"/>
                  <a:pt x="1186593" y="611788"/>
                </a:cubicBezTo>
                <a:cubicBezTo>
                  <a:pt x="1202072" y="613417"/>
                  <a:pt x="1216736" y="617489"/>
                  <a:pt x="1231401" y="618304"/>
                </a:cubicBezTo>
                <a:cubicBezTo>
                  <a:pt x="1251768" y="619933"/>
                  <a:pt x="1272949" y="619933"/>
                  <a:pt x="1293316" y="619933"/>
                </a:cubicBezTo>
                <a:cubicBezTo>
                  <a:pt x="1320201" y="619118"/>
                  <a:pt x="1346270" y="618304"/>
                  <a:pt x="1372340" y="615861"/>
                </a:cubicBezTo>
                <a:cubicBezTo>
                  <a:pt x="1386190" y="615046"/>
                  <a:pt x="1400039" y="612603"/>
                  <a:pt x="1413074" y="609344"/>
                </a:cubicBezTo>
                <a:cubicBezTo>
                  <a:pt x="1438329" y="602829"/>
                  <a:pt x="1464398" y="596313"/>
                  <a:pt x="1488024" y="585724"/>
                </a:cubicBezTo>
                <a:cubicBezTo>
                  <a:pt x="1507577" y="576765"/>
                  <a:pt x="1523870" y="560475"/>
                  <a:pt x="1542608" y="549072"/>
                </a:cubicBezTo>
                <a:cubicBezTo>
                  <a:pt x="1549125" y="545000"/>
                  <a:pt x="1559716" y="545000"/>
                  <a:pt x="1567863" y="546629"/>
                </a:cubicBezTo>
                <a:cubicBezTo>
                  <a:pt x="1580898" y="548258"/>
                  <a:pt x="1589044" y="538484"/>
                  <a:pt x="1593118" y="519751"/>
                </a:cubicBezTo>
                <a:cubicBezTo>
                  <a:pt x="1600450" y="484728"/>
                  <a:pt x="1610226" y="449705"/>
                  <a:pt x="1619187" y="415496"/>
                </a:cubicBezTo>
                <a:cubicBezTo>
                  <a:pt x="1620002" y="413867"/>
                  <a:pt x="1622446" y="413053"/>
                  <a:pt x="1621631" y="413053"/>
                </a:cubicBezTo>
                <a:lnTo>
                  <a:pt x="1734057" y="505904"/>
                </a:lnTo>
                <a:cubicBezTo>
                  <a:pt x="1747092" y="517307"/>
                  <a:pt x="1760941" y="527081"/>
                  <a:pt x="1772347" y="539299"/>
                </a:cubicBezTo>
                <a:cubicBezTo>
                  <a:pt x="1775606" y="543371"/>
                  <a:pt x="1776420" y="554774"/>
                  <a:pt x="1773976" y="558032"/>
                </a:cubicBezTo>
                <a:close/>
              </a:path>
            </a:pathLst>
          </a:custGeom>
          <a:solidFill>
            <a:srgbClr val="80318E"/>
          </a:solidFill>
          <a:ln w="8132" cap="flat">
            <a:noFill/>
            <a:prstDash val="solid"/>
            <a:miter/>
          </a:ln>
        </p:spPr>
        <p:txBody>
          <a:bodyPr rtlCol="0" anchor="ctr"/>
          <a:lstStyle/>
          <a:p>
            <a:endParaRPr lang="en-US"/>
          </a:p>
        </p:txBody>
      </p:sp>
      <p:sp>
        <p:nvSpPr>
          <p:cNvPr id="51" name="Graphic 46">
            <a:extLst>
              <a:ext uri="{FF2B5EF4-FFF2-40B4-BE49-F238E27FC236}">
                <a16:creationId xmlns:a16="http://schemas.microsoft.com/office/drawing/2014/main" id="{E614D640-76CC-D645-90D3-2B87DBAC9405}"/>
              </a:ext>
            </a:extLst>
          </p:cNvPr>
          <p:cNvSpPr/>
          <p:nvPr/>
        </p:nvSpPr>
        <p:spPr>
          <a:xfrm rot="10542390" flipH="1">
            <a:off x="6142131" y="2526186"/>
            <a:ext cx="1579525" cy="680365"/>
          </a:xfrm>
          <a:custGeom>
            <a:avLst/>
            <a:gdLst>
              <a:gd name="connsiteX0" fmla="*/ 1808193 w 1825811"/>
              <a:gd name="connsiteY0" fmla="*/ 525452 h 786450"/>
              <a:gd name="connsiteX1" fmla="*/ 1804119 w 1825811"/>
              <a:gd name="connsiteY1" fmla="*/ 520565 h 786450"/>
              <a:gd name="connsiteX2" fmla="*/ 1729169 w 1825811"/>
              <a:gd name="connsiteY2" fmla="*/ 447261 h 786450"/>
              <a:gd name="connsiteX3" fmla="*/ 1702285 w 1825811"/>
              <a:gd name="connsiteY3" fmla="*/ 425270 h 786450"/>
              <a:gd name="connsiteX4" fmla="*/ 1628964 w 1825811"/>
              <a:gd name="connsiteY4" fmla="*/ 367441 h 786450"/>
              <a:gd name="connsiteX5" fmla="*/ 1593932 w 1825811"/>
              <a:gd name="connsiteY5" fmla="*/ 373957 h 786450"/>
              <a:gd name="connsiteX6" fmla="*/ 1573565 w 1825811"/>
              <a:gd name="connsiteY6" fmla="*/ 423641 h 786450"/>
              <a:gd name="connsiteX7" fmla="*/ 1556457 w 1825811"/>
              <a:gd name="connsiteY7" fmla="*/ 510791 h 786450"/>
              <a:gd name="connsiteX8" fmla="*/ 1561345 w 1825811"/>
              <a:gd name="connsiteY8" fmla="*/ 512420 h 786450"/>
              <a:gd name="connsiteX9" fmla="*/ 1535276 w 1825811"/>
              <a:gd name="connsiteY9" fmla="*/ 527896 h 786450"/>
              <a:gd name="connsiteX10" fmla="*/ 1388633 w 1825811"/>
              <a:gd name="connsiteY10" fmla="*/ 575951 h 786450"/>
              <a:gd name="connsiteX11" fmla="*/ 1306351 w 1825811"/>
              <a:gd name="connsiteY11" fmla="*/ 587353 h 786450"/>
              <a:gd name="connsiteX12" fmla="*/ 1206960 w 1825811"/>
              <a:gd name="connsiteY12" fmla="*/ 587353 h 786450"/>
              <a:gd name="connsiteX13" fmla="*/ 1178447 w 1825811"/>
              <a:gd name="connsiteY13" fmla="*/ 585724 h 786450"/>
              <a:gd name="connsiteX14" fmla="*/ 1115716 w 1825811"/>
              <a:gd name="connsiteY14" fmla="*/ 572692 h 786450"/>
              <a:gd name="connsiteX15" fmla="*/ 1019584 w 1825811"/>
              <a:gd name="connsiteY15" fmla="*/ 557217 h 786450"/>
              <a:gd name="connsiteX16" fmla="*/ 934043 w 1825811"/>
              <a:gd name="connsiteY16" fmla="*/ 537669 h 786450"/>
              <a:gd name="connsiteX17" fmla="*/ 789030 w 1825811"/>
              <a:gd name="connsiteY17" fmla="*/ 501017 h 786450"/>
              <a:gd name="connsiteX18" fmla="*/ 650535 w 1825811"/>
              <a:gd name="connsiteY18" fmla="*/ 453777 h 786450"/>
              <a:gd name="connsiteX19" fmla="*/ 484341 w 1825811"/>
              <a:gd name="connsiteY19" fmla="*/ 390247 h 786450"/>
              <a:gd name="connsiteX20" fmla="*/ 386580 w 1825811"/>
              <a:gd name="connsiteY20" fmla="*/ 340563 h 786450"/>
              <a:gd name="connsiteX21" fmla="*/ 329552 w 1825811"/>
              <a:gd name="connsiteY21" fmla="*/ 305540 h 786450"/>
              <a:gd name="connsiteX22" fmla="*/ 271710 w 1825811"/>
              <a:gd name="connsiteY22" fmla="*/ 267259 h 786450"/>
              <a:gd name="connsiteX23" fmla="*/ 223644 w 1825811"/>
              <a:gd name="connsiteY23" fmla="*/ 233865 h 786450"/>
              <a:gd name="connsiteX24" fmla="*/ 195945 w 1825811"/>
              <a:gd name="connsiteY24" fmla="*/ 209430 h 786450"/>
              <a:gd name="connsiteX25" fmla="*/ 136473 w 1825811"/>
              <a:gd name="connsiteY25" fmla="*/ 158117 h 786450"/>
              <a:gd name="connsiteX26" fmla="*/ 107145 w 1825811"/>
              <a:gd name="connsiteY26" fmla="*/ 127981 h 786450"/>
              <a:gd name="connsiteX27" fmla="*/ 55820 w 1825811"/>
              <a:gd name="connsiteY27" fmla="*/ 64451 h 786450"/>
              <a:gd name="connsiteX28" fmla="*/ 28121 w 1825811"/>
              <a:gd name="connsiteY28" fmla="*/ 13138 h 786450"/>
              <a:gd name="connsiteX29" fmla="*/ 8569 w 1825811"/>
              <a:gd name="connsiteY29" fmla="*/ 107 h 786450"/>
              <a:gd name="connsiteX30" fmla="*/ 2866 w 1825811"/>
              <a:gd name="connsiteY30" fmla="*/ 4994 h 786450"/>
              <a:gd name="connsiteX31" fmla="*/ 9384 w 1825811"/>
              <a:gd name="connsiteY31" fmla="*/ 70967 h 786450"/>
              <a:gd name="connsiteX32" fmla="*/ 27306 w 1825811"/>
              <a:gd name="connsiteY32" fmla="*/ 88071 h 786450"/>
              <a:gd name="connsiteX33" fmla="*/ 93295 w 1825811"/>
              <a:gd name="connsiteY33" fmla="*/ 192326 h 786450"/>
              <a:gd name="connsiteX34" fmla="*/ 142991 w 1825811"/>
              <a:gd name="connsiteY34" fmla="*/ 266445 h 786450"/>
              <a:gd name="connsiteX35" fmla="*/ 145435 w 1825811"/>
              <a:gd name="connsiteY35" fmla="*/ 269703 h 786450"/>
              <a:gd name="connsiteX36" fmla="*/ 186169 w 1825811"/>
              <a:gd name="connsiteY36" fmla="*/ 310427 h 786450"/>
              <a:gd name="connsiteX37" fmla="*/ 216312 w 1825811"/>
              <a:gd name="connsiteY37" fmla="*/ 343821 h 786450"/>
              <a:gd name="connsiteX38" fmla="*/ 246455 w 1825811"/>
              <a:gd name="connsiteY38" fmla="*/ 377215 h 786450"/>
              <a:gd name="connsiteX39" fmla="*/ 303482 w 1825811"/>
              <a:gd name="connsiteY39" fmla="*/ 422012 h 786450"/>
              <a:gd name="connsiteX40" fmla="*/ 370286 w 1825811"/>
              <a:gd name="connsiteY40" fmla="*/ 475768 h 786450"/>
              <a:gd name="connsiteX41" fmla="*/ 455827 w 1825811"/>
              <a:gd name="connsiteY41" fmla="*/ 530339 h 786450"/>
              <a:gd name="connsiteX42" fmla="*/ 512855 w 1825811"/>
              <a:gd name="connsiteY42" fmla="*/ 565362 h 786450"/>
              <a:gd name="connsiteX43" fmla="*/ 632612 w 1825811"/>
              <a:gd name="connsiteY43" fmla="*/ 616675 h 786450"/>
              <a:gd name="connsiteX44" fmla="*/ 725486 w 1825811"/>
              <a:gd name="connsiteY44" fmla="*/ 651698 h 786450"/>
              <a:gd name="connsiteX45" fmla="*/ 881904 w 1825811"/>
              <a:gd name="connsiteY45" fmla="*/ 694866 h 786450"/>
              <a:gd name="connsiteX46" fmla="*/ 958484 w 1825811"/>
              <a:gd name="connsiteY46" fmla="*/ 711970 h 786450"/>
              <a:gd name="connsiteX47" fmla="*/ 1079056 w 1825811"/>
              <a:gd name="connsiteY47" fmla="*/ 723373 h 786450"/>
              <a:gd name="connsiteX48" fmla="*/ 1162968 w 1825811"/>
              <a:gd name="connsiteY48" fmla="*/ 725817 h 786450"/>
              <a:gd name="connsiteX49" fmla="*/ 1224068 w 1825811"/>
              <a:gd name="connsiteY49" fmla="*/ 722559 h 786450"/>
              <a:gd name="connsiteX50" fmla="*/ 1297389 w 1825811"/>
              <a:gd name="connsiteY50" fmla="*/ 720115 h 786450"/>
              <a:gd name="connsiteX51" fmla="*/ 1389448 w 1825811"/>
              <a:gd name="connsiteY51" fmla="*/ 703011 h 786450"/>
              <a:gd name="connsiteX52" fmla="*/ 1468472 w 1825811"/>
              <a:gd name="connsiteY52" fmla="*/ 685907 h 786450"/>
              <a:gd name="connsiteX53" fmla="*/ 1567048 w 1825811"/>
              <a:gd name="connsiteY53" fmla="*/ 654956 h 786450"/>
              <a:gd name="connsiteX54" fmla="*/ 1573565 w 1825811"/>
              <a:gd name="connsiteY54" fmla="*/ 667988 h 786450"/>
              <a:gd name="connsiteX55" fmla="*/ 1568677 w 1825811"/>
              <a:gd name="connsiteY55" fmla="*/ 760025 h 786450"/>
              <a:gd name="connsiteX56" fmla="*/ 1574380 w 1825811"/>
              <a:gd name="connsiteY56" fmla="*/ 783645 h 786450"/>
              <a:gd name="connsiteX57" fmla="*/ 1610226 w 1825811"/>
              <a:gd name="connsiteY57" fmla="*/ 776315 h 786450"/>
              <a:gd name="connsiteX58" fmla="*/ 1637925 w 1825811"/>
              <a:gd name="connsiteY58" fmla="*/ 751880 h 786450"/>
              <a:gd name="connsiteX59" fmla="*/ 1681103 w 1825811"/>
              <a:gd name="connsiteY59" fmla="*/ 716043 h 786450"/>
              <a:gd name="connsiteX60" fmla="*/ 1734057 w 1825811"/>
              <a:gd name="connsiteY60" fmla="*/ 657400 h 786450"/>
              <a:gd name="connsiteX61" fmla="*/ 1764200 w 1825811"/>
              <a:gd name="connsiteY61" fmla="*/ 627263 h 786450"/>
              <a:gd name="connsiteX62" fmla="*/ 1809822 w 1825811"/>
              <a:gd name="connsiteY62" fmla="*/ 571878 h 786450"/>
              <a:gd name="connsiteX63" fmla="*/ 1808193 w 1825811"/>
              <a:gd name="connsiteY63" fmla="*/ 525452 h 786450"/>
              <a:gd name="connsiteX64" fmla="*/ 1773976 w 1825811"/>
              <a:gd name="connsiteY64" fmla="*/ 558032 h 786450"/>
              <a:gd name="connsiteX65" fmla="*/ 1721837 w 1825811"/>
              <a:gd name="connsiteY65" fmla="*/ 611788 h 786450"/>
              <a:gd name="connsiteX66" fmla="*/ 1644442 w 1825811"/>
              <a:gd name="connsiteY66" fmla="*/ 695680 h 786450"/>
              <a:gd name="connsiteX67" fmla="*/ 1606153 w 1825811"/>
              <a:gd name="connsiteY67" fmla="*/ 729074 h 786450"/>
              <a:gd name="connsiteX68" fmla="*/ 1600450 w 1825811"/>
              <a:gd name="connsiteY68" fmla="*/ 682648 h 786450"/>
              <a:gd name="connsiteX69" fmla="*/ 1602894 w 1825811"/>
              <a:gd name="connsiteY69" fmla="*/ 646811 h 786450"/>
              <a:gd name="connsiteX70" fmla="*/ 1568677 w 1825811"/>
              <a:gd name="connsiteY70" fmla="*/ 622376 h 786450"/>
              <a:gd name="connsiteX71" fmla="*/ 1514909 w 1825811"/>
              <a:gd name="connsiteY71" fmla="*/ 637037 h 786450"/>
              <a:gd name="connsiteX72" fmla="*/ 1417147 w 1825811"/>
              <a:gd name="connsiteY72" fmla="*/ 658214 h 786450"/>
              <a:gd name="connsiteX73" fmla="*/ 1330791 w 1825811"/>
              <a:gd name="connsiteY73" fmla="*/ 666359 h 786450"/>
              <a:gd name="connsiteX74" fmla="*/ 1296575 w 1825811"/>
              <a:gd name="connsiteY74" fmla="*/ 671246 h 786450"/>
              <a:gd name="connsiteX75" fmla="*/ 1193926 w 1825811"/>
              <a:gd name="connsiteY75" fmla="*/ 680205 h 786450"/>
              <a:gd name="connsiteX76" fmla="*/ 1068465 w 1825811"/>
              <a:gd name="connsiteY76" fmla="*/ 672060 h 786450"/>
              <a:gd name="connsiteX77" fmla="*/ 934858 w 1825811"/>
              <a:gd name="connsiteY77" fmla="*/ 658214 h 786450"/>
              <a:gd name="connsiteX78" fmla="*/ 839541 w 1825811"/>
              <a:gd name="connsiteY78" fmla="*/ 635408 h 786450"/>
              <a:gd name="connsiteX79" fmla="*/ 737706 w 1825811"/>
              <a:gd name="connsiteY79" fmla="*/ 606901 h 786450"/>
              <a:gd name="connsiteX80" fmla="*/ 634242 w 1825811"/>
              <a:gd name="connsiteY80" fmla="*/ 565362 h 786450"/>
              <a:gd name="connsiteX81" fmla="*/ 583732 w 1825811"/>
              <a:gd name="connsiteY81" fmla="*/ 543371 h 786450"/>
              <a:gd name="connsiteX82" fmla="*/ 519372 w 1825811"/>
              <a:gd name="connsiteY82" fmla="*/ 508348 h 786450"/>
              <a:gd name="connsiteX83" fmla="*/ 466418 w 1825811"/>
              <a:gd name="connsiteY83" fmla="*/ 479026 h 786450"/>
              <a:gd name="connsiteX84" fmla="*/ 398800 w 1825811"/>
              <a:gd name="connsiteY84" fmla="*/ 435858 h 786450"/>
              <a:gd name="connsiteX85" fmla="*/ 327108 w 1825811"/>
              <a:gd name="connsiteY85" fmla="*/ 382102 h 786450"/>
              <a:gd name="connsiteX86" fmla="*/ 277413 w 1825811"/>
              <a:gd name="connsiteY86" fmla="*/ 338120 h 786450"/>
              <a:gd name="connsiteX87" fmla="*/ 268451 w 1825811"/>
              <a:gd name="connsiteY87" fmla="*/ 316128 h 786450"/>
              <a:gd name="connsiteX88" fmla="*/ 274969 w 1825811"/>
              <a:gd name="connsiteY88" fmla="*/ 315314 h 786450"/>
              <a:gd name="connsiteX89" fmla="*/ 341772 w 1825811"/>
              <a:gd name="connsiteY89" fmla="*/ 357667 h 786450"/>
              <a:gd name="connsiteX90" fmla="*/ 406132 w 1825811"/>
              <a:gd name="connsiteY90" fmla="*/ 394319 h 786450"/>
              <a:gd name="connsiteX91" fmla="*/ 472935 w 1825811"/>
              <a:gd name="connsiteY91" fmla="*/ 425270 h 786450"/>
              <a:gd name="connsiteX92" fmla="*/ 590249 w 1825811"/>
              <a:gd name="connsiteY92" fmla="*/ 471696 h 786450"/>
              <a:gd name="connsiteX93" fmla="*/ 716524 w 1825811"/>
              <a:gd name="connsiteY93" fmla="*/ 515678 h 786450"/>
              <a:gd name="connsiteX94" fmla="*/ 819174 w 1825811"/>
              <a:gd name="connsiteY94" fmla="*/ 542556 h 786450"/>
              <a:gd name="connsiteX95" fmla="*/ 904715 w 1825811"/>
              <a:gd name="connsiteY95" fmla="*/ 562919 h 786450"/>
              <a:gd name="connsiteX96" fmla="*/ 1008179 w 1825811"/>
              <a:gd name="connsiteY96" fmla="*/ 588982 h 786450"/>
              <a:gd name="connsiteX97" fmla="*/ 1081500 w 1825811"/>
              <a:gd name="connsiteY97" fmla="*/ 600385 h 786450"/>
              <a:gd name="connsiteX98" fmla="*/ 1186593 w 1825811"/>
              <a:gd name="connsiteY98" fmla="*/ 611788 h 786450"/>
              <a:gd name="connsiteX99" fmla="*/ 1231401 w 1825811"/>
              <a:gd name="connsiteY99" fmla="*/ 618304 h 786450"/>
              <a:gd name="connsiteX100" fmla="*/ 1293316 w 1825811"/>
              <a:gd name="connsiteY100" fmla="*/ 619933 h 786450"/>
              <a:gd name="connsiteX101" fmla="*/ 1372340 w 1825811"/>
              <a:gd name="connsiteY101" fmla="*/ 615861 h 786450"/>
              <a:gd name="connsiteX102" fmla="*/ 1413074 w 1825811"/>
              <a:gd name="connsiteY102" fmla="*/ 609344 h 786450"/>
              <a:gd name="connsiteX103" fmla="*/ 1488024 w 1825811"/>
              <a:gd name="connsiteY103" fmla="*/ 585724 h 786450"/>
              <a:gd name="connsiteX104" fmla="*/ 1542608 w 1825811"/>
              <a:gd name="connsiteY104" fmla="*/ 549072 h 786450"/>
              <a:gd name="connsiteX105" fmla="*/ 1567863 w 1825811"/>
              <a:gd name="connsiteY105" fmla="*/ 546629 h 786450"/>
              <a:gd name="connsiteX106" fmla="*/ 1593118 w 1825811"/>
              <a:gd name="connsiteY106" fmla="*/ 519751 h 786450"/>
              <a:gd name="connsiteX107" fmla="*/ 1619187 w 1825811"/>
              <a:gd name="connsiteY107" fmla="*/ 415496 h 786450"/>
              <a:gd name="connsiteX108" fmla="*/ 1621631 w 1825811"/>
              <a:gd name="connsiteY108" fmla="*/ 413053 h 786450"/>
              <a:gd name="connsiteX109" fmla="*/ 1734057 w 1825811"/>
              <a:gd name="connsiteY109" fmla="*/ 505904 h 786450"/>
              <a:gd name="connsiteX110" fmla="*/ 1772347 w 1825811"/>
              <a:gd name="connsiteY110" fmla="*/ 539299 h 786450"/>
              <a:gd name="connsiteX111" fmla="*/ 1773976 w 1825811"/>
              <a:gd name="connsiteY111" fmla="*/ 558032 h 7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825811" h="786450">
                <a:moveTo>
                  <a:pt x="1808193" y="525452"/>
                </a:moveTo>
                <a:cubicBezTo>
                  <a:pt x="1806563" y="524638"/>
                  <a:pt x="1805749" y="522194"/>
                  <a:pt x="1804119" y="520565"/>
                </a:cubicBezTo>
                <a:cubicBezTo>
                  <a:pt x="1778864" y="496130"/>
                  <a:pt x="1754424" y="471696"/>
                  <a:pt x="1729169" y="447261"/>
                </a:cubicBezTo>
                <a:cubicBezTo>
                  <a:pt x="1721022" y="439116"/>
                  <a:pt x="1711246" y="432600"/>
                  <a:pt x="1702285" y="425270"/>
                </a:cubicBezTo>
                <a:cubicBezTo>
                  <a:pt x="1677844" y="405722"/>
                  <a:pt x="1652589" y="387803"/>
                  <a:pt x="1628964" y="367441"/>
                </a:cubicBezTo>
                <a:cubicBezTo>
                  <a:pt x="1613485" y="353595"/>
                  <a:pt x="1602079" y="354409"/>
                  <a:pt x="1593932" y="373957"/>
                </a:cubicBezTo>
                <a:cubicBezTo>
                  <a:pt x="1587415" y="390247"/>
                  <a:pt x="1578453" y="406537"/>
                  <a:pt x="1573565" y="423641"/>
                </a:cubicBezTo>
                <a:cubicBezTo>
                  <a:pt x="1566233" y="452148"/>
                  <a:pt x="1562160" y="481470"/>
                  <a:pt x="1556457" y="510791"/>
                </a:cubicBezTo>
                <a:cubicBezTo>
                  <a:pt x="1558086" y="511606"/>
                  <a:pt x="1559716" y="511606"/>
                  <a:pt x="1561345" y="512420"/>
                </a:cubicBezTo>
                <a:cubicBezTo>
                  <a:pt x="1552384" y="517307"/>
                  <a:pt x="1544237" y="523009"/>
                  <a:pt x="1535276" y="527896"/>
                </a:cubicBezTo>
                <a:cubicBezTo>
                  <a:pt x="1488839" y="552330"/>
                  <a:pt x="1441588" y="571878"/>
                  <a:pt x="1388633" y="575951"/>
                </a:cubicBezTo>
                <a:cubicBezTo>
                  <a:pt x="1360934" y="577579"/>
                  <a:pt x="1334050" y="585724"/>
                  <a:pt x="1306351" y="587353"/>
                </a:cubicBezTo>
                <a:cubicBezTo>
                  <a:pt x="1272949" y="588982"/>
                  <a:pt x="1240362" y="587353"/>
                  <a:pt x="1206960" y="587353"/>
                </a:cubicBezTo>
                <a:cubicBezTo>
                  <a:pt x="1197184" y="587353"/>
                  <a:pt x="1188223" y="587353"/>
                  <a:pt x="1178447" y="585724"/>
                </a:cubicBezTo>
                <a:cubicBezTo>
                  <a:pt x="1157265" y="581652"/>
                  <a:pt x="1136898" y="575951"/>
                  <a:pt x="1115716" y="572692"/>
                </a:cubicBezTo>
                <a:cubicBezTo>
                  <a:pt x="1083944" y="566991"/>
                  <a:pt x="1051357" y="562919"/>
                  <a:pt x="1019584" y="557217"/>
                </a:cubicBezTo>
                <a:cubicBezTo>
                  <a:pt x="991071" y="551516"/>
                  <a:pt x="962557" y="544185"/>
                  <a:pt x="934043" y="537669"/>
                </a:cubicBezTo>
                <a:cubicBezTo>
                  <a:pt x="885977" y="525452"/>
                  <a:pt x="837096" y="514864"/>
                  <a:pt x="789030" y="501017"/>
                </a:cubicBezTo>
                <a:cubicBezTo>
                  <a:pt x="742594" y="487171"/>
                  <a:pt x="697787" y="465995"/>
                  <a:pt x="650535" y="453777"/>
                </a:cubicBezTo>
                <a:cubicBezTo>
                  <a:pt x="592693" y="438302"/>
                  <a:pt x="538924" y="412238"/>
                  <a:pt x="484341" y="390247"/>
                </a:cubicBezTo>
                <a:cubicBezTo>
                  <a:pt x="450939" y="376401"/>
                  <a:pt x="418352" y="358482"/>
                  <a:pt x="386580" y="340563"/>
                </a:cubicBezTo>
                <a:cubicBezTo>
                  <a:pt x="367027" y="329975"/>
                  <a:pt x="349104" y="315314"/>
                  <a:pt x="329552" y="305540"/>
                </a:cubicBezTo>
                <a:cubicBezTo>
                  <a:pt x="308370" y="294952"/>
                  <a:pt x="289633" y="282734"/>
                  <a:pt x="271710" y="267259"/>
                </a:cubicBezTo>
                <a:cubicBezTo>
                  <a:pt x="257046" y="254227"/>
                  <a:pt x="239123" y="245268"/>
                  <a:pt x="223644" y="233865"/>
                </a:cubicBezTo>
                <a:cubicBezTo>
                  <a:pt x="213868" y="226534"/>
                  <a:pt x="205721" y="216761"/>
                  <a:pt x="195945" y="209430"/>
                </a:cubicBezTo>
                <a:cubicBezTo>
                  <a:pt x="174763" y="193955"/>
                  <a:pt x="151952" y="180109"/>
                  <a:pt x="136473" y="158117"/>
                </a:cubicBezTo>
                <a:cubicBezTo>
                  <a:pt x="128327" y="146715"/>
                  <a:pt x="117736" y="136126"/>
                  <a:pt x="107145" y="127981"/>
                </a:cubicBezTo>
                <a:cubicBezTo>
                  <a:pt x="85149" y="110063"/>
                  <a:pt x="65596" y="92144"/>
                  <a:pt x="55820" y="64451"/>
                </a:cubicBezTo>
                <a:cubicBezTo>
                  <a:pt x="49303" y="46533"/>
                  <a:pt x="38712" y="29428"/>
                  <a:pt x="28121" y="13138"/>
                </a:cubicBezTo>
                <a:cubicBezTo>
                  <a:pt x="24048" y="6622"/>
                  <a:pt x="15086" y="3364"/>
                  <a:pt x="8569" y="107"/>
                </a:cubicBezTo>
                <a:cubicBezTo>
                  <a:pt x="7754" y="-708"/>
                  <a:pt x="2866" y="3364"/>
                  <a:pt x="2866" y="4994"/>
                </a:cubicBezTo>
                <a:cubicBezTo>
                  <a:pt x="2052" y="27799"/>
                  <a:pt x="-6095" y="50605"/>
                  <a:pt x="9384" y="70967"/>
                </a:cubicBezTo>
                <a:cubicBezTo>
                  <a:pt x="14272" y="77483"/>
                  <a:pt x="23233" y="80741"/>
                  <a:pt x="27306" y="88071"/>
                </a:cubicBezTo>
                <a:cubicBezTo>
                  <a:pt x="50117" y="122280"/>
                  <a:pt x="71299" y="157303"/>
                  <a:pt x="93295" y="192326"/>
                </a:cubicBezTo>
                <a:cubicBezTo>
                  <a:pt x="109589" y="217575"/>
                  <a:pt x="126697" y="242010"/>
                  <a:pt x="142991" y="266445"/>
                </a:cubicBezTo>
                <a:cubicBezTo>
                  <a:pt x="143805" y="267259"/>
                  <a:pt x="144620" y="268888"/>
                  <a:pt x="145435" y="269703"/>
                </a:cubicBezTo>
                <a:cubicBezTo>
                  <a:pt x="159284" y="283549"/>
                  <a:pt x="173134" y="296581"/>
                  <a:pt x="186169" y="310427"/>
                </a:cubicBezTo>
                <a:cubicBezTo>
                  <a:pt x="196760" y="321015"/>
                  <a:pt x="206536" y="332418"/>
                  <a:pt x="216312" y="343821"/>
                </a:cubicBezTo>
                <a:cubicBezTo>
                  <a:pt x="226088" y="355224"/>
                  <a:pt x="235049" y="367441"/>
                  <a:pt x="246455" y="377215"/>
                </a:cubicBezTo>
                <a:cubicBezTo>
                  <a:pt x="264378" y="392690"/>
                  <a:pt x="284745" y="406537"/>
                  <a:pt x="303482" y="422012"/>
                </a:cubicBezTo>
                <a:cubicBezTo>
                  <a:pt x="326293" y="439931"/>
                  <a:pt x="347475" y="459478"/>
                  <a:pt x="370286" y="475768"/>
                </a:cubicBezTo>
                <a:cubicBezTo>
                  <a:pt x="397985" y="495316"/>
                  <a:pt x="427313" y="512420"/>
                  <a:pt x="455827" y="530339"/>
                </a:cubicBezTo>
                <a:cubicBezTo>
                  <a:pt x="474565" y="542556"/>
                  <a:pt x="493302" y="556403"/>
                  <a:pt x="512855" y="565362"/>
                </a:cubicBezTo>
                <a:cubicBezTo>
                  <a:pt x="551959" y="584095"/>
                  <a:pt x="592693" y="600385"/>
                  <a:pt x="632612" y="616675"/>
                </a:cubicBezTo>
                <a:cubicBezTo>
                  <a:pt x="663570" y="628892"/>
                  <a:pt x="693713" y="641924"/>
                  <a:pt x="725486" y="651698"/>
                </a:cubicBezTo>
                <a:cubicBezTo>
                  <a:pt x="776810" y="667988"/>
                  <a:pt x="828135" y="685907"/>
                  <a:pt x="881904" y="694866"/>
                </a:cubicBezTo>
                <a:cubicBezTo>
                  <a:pt x="907973" y="698938"/>
                  <a:pt x="933229" y="707898"/>
                  <a:pt x="958484" y="711970"/>
                </a:cubicBezTo>
                <a:cubicBezTo>
                  <a:pt x="998403" y="717672"/>
                  <a:pt x="1039137" y="720115"/>
                  <a:pt x="1079056" y="723373"/>
                </a:cubicBezTo>
                <a:cubicBezTo>
                  <a:pt x="1106755" y="725002"/>
                  <a:pt x="1135269" y="725817"/>
                  <a:pt x="1162968" y="725817"/>
                </a:cubicBezTo>
                <a:cubicBezTo>
                  <a:pt x="1183335" y="725817"/>
                  <a:pt x="1203701" y="723373"/>
                  <a:pt x="1224068" y="722559"/>
                </a:cubicBezTo>
                <a:cubicBezTo>
                  <a:pt x="1248509" y="721744"/>
                  <a:pt x="1273764" y="722559"/>
                  <a:pt x="1297389" y="720115"/>
                </a:cubicBezTo>
                <a:cubicBezTo>
                  <a:pt x="1328347" y="716043"/>
                  <a:pt x="1359305" y="708712"/>
                  <a:pt x="1389448" y="703011"/>
                </a:cubicBezTo>
                <a:cubicBezTo>
                  <a:pt x="1415518" y="697309"/>
                  <a:pt x="1442402" y="693237"/>
                  <a:pt x="1468472" y="685907"/>
                </a:cubicBezTo>
                <a:cubicBezTo>
                  <a:pt x="1501059" y="676947"/>
                  <a:pt x="1533646" y="665544"/>
                  <a:pt x="1567048" y="654956"/>
                </a:cubicBezTo>
                <a:cubicBezTo>
                  <a:pt x="1569492" y="659028"/>
                  <a:pt x="1573565" y="663915"/>
                  <a:pt x="1573565" y="667988"/>
                </a:cubicBezTo>
                <a:cubicBezTo>
                  <a:pt x="1572751" y="698938"/>
                  <a:pt x="1572751" y="729889"/>
                  <a:pt x="1568677" y="760025"/>
                </a:cubicBezTo>
                <a:cubicBezTo>
                  <a:pt x="1567048" y="770613"/>
                  <a:pt x="1562975" y="778758"/>
                  <a:pt x="1574380" y="783645"/>
                </a:cubicBezTo>
                <a:cubicBezTo>
                  <a:pt x="1587415" y="789347"/>
                  <a:pt x="1599635" y="786089"/>
                  <a:pt x="1610226" y="776315"/>
                </a:cubicBezTo>
                <a:cubicBezTo>
                  <a:pt x="1619187" y="768170"/>
                  <a:pt x="1628149" y="760025"/>
                  <a:pt x="1637925" y="751880"/>
                </a:cubicBezTo>
                <a:cubicBezTo>
                  <a:pt x="1652589" y="739663"/>
                  <a:pt x="1668068" y="729889"/>
                  <a:pt x="1681103" y="716043"/>
                </a:cubicBezTo>
                <a:cubicBezTo>
                  <a:pt x="1699841" y="697309"/>
                  <a:pt x="1716134" y="676133"/>
                  <a:pt x="1734057" y="657400"/>
                </a:cubicBezTo>
                <a:cubicBezTo>
                  <a:pt x="1743833" y="646811"/>
                  <a:pt x="1755239" y="637852"/>
                  <a:pt x="1764200" y="627263"/>
                </a:cubicBezTo>
                <a:cubicBezTo>
                  <a:pt x="1779679" y="609344"/>
                  <a:pt x="1792714" y="588982"/>
                  <a:pt x="1809822" y="571878"/>
                </a:cubicBezTo>
                <a:cubicBezTo>
                  <a:pt x="1831004" y="548258"/>
                  <a:pt x="1831818" y="543371"/>
                  <a:pt x="1808193" y="525452"/>
                </a:cubicBezTo>
                <a:close/>
                <a:moveTo>
                  <a:pt x="1773976" y="558032"/>
                </a:moveTo>
                <a:cubicBezTo>
                  <a:pt x="1757683" y="576765"/>
                  <a:pt x="1738945" y="593869"/>
                  <a:pt x="1721837" y="611788"/>
                </a:cubicBezTo>
                <a:cubicBezTo>
                  <a:pt x="1695767" y="639481"/>
                  <a:pt x="1670512" y="667988"/>
                  <a:pt x="1644442" y="695680"/>
                </a:cubicBezTo>
                <a:cubicBezTo>
                  <a:pt x="1633852" y="707083"/>
                  <a:pt x="1620817" y="716857"/>
                  <a:pt x="1606153" y="729074"/>
                </a:cubicBezTo>
                <a:cubicBezTo>
                  <a:pt x="1603708" y="711970"/>
                  <a:pt x="1601265" y="697309"/>
                  <a:pt x="1600450" y="682648"/>
                </a:cubicBezTo>
                <a:cubicBezTo>
                  <a:pt x="1599635" y="670431"/>
                  <a:pt x="1602894" y="658214"/>
                  <a:pt x="1602894" y="646811"/>
                </a:cubicBezTo>
                <a:cubicBezTo>
                  <a:pt x="1602079" y="631336"/>
                  <a:pt x="1584156" y="618304"/>
                  <a:pt x="1568677" y="622376"/>
                </a:cubicBezTo>
                <a:cubicBezTo>
                  <a:pt x="1550754" y="627263"/>
                  <a:pt x="1532832" y="632965"/>
                  <a:pt x="1514909" y="637037"/>
                </a:cubicBezTo>
                <a:cubicBezTo>
                  <a:pt x="1482321" y="644368"/>
                  <a:pt x="1449734" y="652513"/>
                  <a:pt x="1417147" y="658214"/>
                </a:cubicBezTo>
                <a:cubicBezTo>
                  <a:pt x="1388633" y="663101"/>
                  <a:pt x="1359305" y="663101"/>
                  <a:pt x="1330791" y="666359"/>
                </a:cubicBezTo>
                <a:cubicBezTo>
                  <a:pt x="1319386" y="667173"/>
                  <a:pt x="1307980" y="669617"/>
                  <a:pt x="1296575" y="671246"/>
                </a:cubicBezTo>
                <a:cubicBezTo>
                  <a:pt x="1262358" y="674504"/>
                  <a:pt x="1228142" y="680205"/>
                  <a:pt x="1193926" y="680205"/>
                </a:cubicBezTo>
                <a:cubicBezTo>
                  <a:pt x="1152377" y="680205"/>
                  <a:pt x="1110014" y="675318"/>
                  <a:pt x="1068465" y="672060"/>
                </a:cubicBezTo>
                <a:cubicBezTo>
                  <a:pt x="1023658" y="667988"/>
                  <a:pt x="979665" y="664730"/>
                  <a:pt x="934858" y="658214"/>
                </a:cubicBezTo>
                <a:cubicBezTo>
                  <a:pt x="903085" y="653327"/>
                  <a:pt x="871313" y="643553"/>
                  <a:pt x="839541" y="635408"/>
                </a:cubicBezTo>
                <a:cubicBezTo>
                  <a:pt x="805324" y="626449"/>
                  <a:pt x="771108" y="618304"/>
                  <a:pt x="737706" y="606901"/>
                </a:cubicBezTo>
                <a:cubicBezTo>
                  <a:pt x="702675" y="594684"/>
                  <a:pt x="668458" y="579209"/>
                  <a:pt x="634242" y="565362"/>
                </a:cubicBezTo>
                <a:cubicBezTo>
                  <a:pt x="617133" y="558846"/>
                  <a:pt x="598396" y="553959"/>
                  <a:pt x="583732" y="543371"/>
                </a:cubicBezTo>
                <a:cubicBezTo>
                  <a:pt x="563365" y="529525"/>
                  <a:pt x="538110" y="526267"/>
                  <a:pt x="519372" y="508348"/>
                </a:cubicBezTo>
                <a:cubicBezTo>
                  <a:pt x="505523" y="495316"/>
                  <a:pt x="483526" y="489615"/>
                  <a:pt x="466418" y="479026"/>
                </a:cubicBezTo>
                <a:cubicBezTo>
                  <a:pt x="443607" y="465180"/>
                  <a:pt x="420796" y="451334"/>
                  <a:pt x="398800" y="435858"/>
                </a:cubicBezTo>
                <a:cubicBezTo>
                  <a:pt x="374359" y="418754"/>
                  <a:pt x="349919" y="400835"/>
                  <a:pt x="327108" y="382102"/>
                </a:cubicBezTo>
                <a:cubicBezTo>
                  <a:pt x="310000" y="368256"/>
                  <a:pt x="293706" y="353595"/>
                  <a:pt x="277413" y="338120"/>
                </a:cubicBezTo>
                <a:cubicBezTo>
                  <a:pt x="272525" y="333233"/>
                  <a:pt x="270895" y="323459"/>
                  <a:pt x="268451" y="316128"/>
                </a:cubicBezTo>
                <a:cubicBezTo>
                  <a:pt x="270895" y="316128"/>
                  <a:pt x="272525" y="315314"/>
                  <a:pt x="274969" y="315314"/>
                </a:cubicBezTo>
                <a:cubicBezTo>
                  <a:pt x="296965" y="329160"/>
                  <a:pt x="318961" y="343821"/>
                  <a:pt x="341772" y="357667"/>
                </a:cubicBezTo>
                <a:cubicBezTo>
                  <a:pt x="362954" y="370699"/>
                  <a:pt x="384135" y="382917"/>
                  <a:pt x="406132" y="394319"/>
                </a:cubicBezTo>
                <a:cubicBezTo>
                  <a:pt x="428128" y="405722"/>
                  <a:pt x="450124" y="415496"/>
                  <a:pt x="472935" y="425270"/>
                </a:cubicBezTo>
                <a:cubicBezTo>
                  <a:pt x="512040" y="441560"/>
                  <a:pt x="551144" y="457035"/>
                  <a:pt x="590249" y="471696"/>
                </a:cubicBezTo>
                <a:cubicBezTo>
                  <a:pt x="631798" y="487171"/>
                  <a:pt x="674161" y="502647"/>
                  <a:pt x="716524" y="515678"/>
                </a:cubicBezTo>
                <a:cubicBezTo>
                  <a:pt x="749926" y="526267"/>
                  <a:pt x="784957" y="534412"/>
                  <a:pt x="819174" y="542556"/>
                </a:cubicBezTo>
                <a:cubicBezTo>
                  <a:pt x="847687" y="549887"/>
                  <a:pt x="876201" y="555588"/>
                  <a:pt x="904715" y="562919"/>
                </a:cubicBezTo>
                <a:cubicBezTo>
                  <a:pt x="938931" y="571878"/>
                  <a:pt x="973148" y="581652"/>
                  <a:pt x="1008179" y="588982"/>
                </a:cubicBezTo>
                <a:cubicBezTo>
                  <a:pt x="1031805" y="594684"/>
                  <a:pt x="1057059" y="597942"/>
                  <a:pt x="1081500" y="600385"/>
                </a:cubicBezTo>
                <a:cubicBezTo>
                  <a:pt x="1116531" y="604458"/>
                  <a:pt x="1151562" y="607716"/>
                  <a:pt x="1186593" y="611788"/>
                </a:cubicBezTo>
                <a:cubicBezTo>
                  <a:pt x="1202072" y="613417"/>
                  <a:pt x="1216736" y="617489"/>
                  <a:pt x="1231401" y="618304"/>
                </a:cubicBezTo>
                <a:cubicBezTo>
                  <a:pt x="1251768" y="619933"/>
                  <a:pt x="1272949" y="619933"/>
                  <a:pt x="1293316" y="619933"/>
                </a:cubicBezTo>
                <a:cubicBezTo>
                  <a:pt x="1320201" y="619118"/>
                  <a:pt x="1346270" y="618304"/>
                  <a:pt x="1372340" y="615861"/>
                </a:cubicBezTo>
                <a:cubicBezTo>
                  <a:pt x="1386190" y="615046"/>
                  <a:pt x="1400039" y="612603"/>
                  <a:pt x="1413074" y="609344"/>
                </a:cubicBezTo>
                <a:cubicBezTo>
                  <a:pt x="1438329" y="602829"/>
                  <a:pt x="1464398" y="596313"/>
                  <a:pt x="1488024" y="585724"/>
                </a:cubicBezTo>
                <a:cubicBezTo>
                  <a:pt x="1507577" y="576765"/>
                  <a:pt x="1523870" y="560475"/>
                  <a:pt x="1542608" y="549072"/>
                </a:cubicBezTo>
                <a:cubicBezTo>
                  <a:pt x="1549125" y="545000"/>
                  <a:pt x="1559716" y="545000"/>
                  <a:pt x="1567863" y="546629"/>
                </a:cubicBezTo>
                <a:cubicBezTo>
                  <a:pt x="1580898" y="548258"/>
                  <a:pt x="1589044" y="538484"/>
                  <a:pt x="1593118" y="519751"/>
                </a:cubicBezTo>
                <a:cubicBezTo>
                  <a:pt x="1600450" y="484728"/>
                  <a:pt x="1610226" y="449705"/>
                  <a:pt x="1619187" y="415496"/>
                </a:cubicBezTo>
                <a:cubicBezTo>
                  <a:pt x="1620002" y="413867"/>
                  <a:pt x="1622446" y="413053"/>
                  <a:pt x="1621631" y="413053"/>
                </a:cubicBezTo>
                <a:lnTo>
                  <a:pt x="1734057" y="505904"/>
                </a:lnTo>
                <a:cubicBezTo>
                  <a:pt x="1747092" y="517307"/>
                  <a:pt x="1760941" y="527081"/>
                  <a:pt x="1772347" y="539299"/>
                </a:cubicBezTo>
                <a:cubicBezTo>
                  <a:pt x="1775606" y="543371"/>
                  <a:pt x="1776420" y="554774"/>
                  <a:pt x="1773976" y="558032"/>
                </a:cubicBezTo>
                <a:close/>
              </a:path>
            </a:pathLst>
          </a:custGeom>
          <a:solidFill>
            <a:srgbClr val="80318E"/>
          </a:solidFill>
          <a:ln w="8132" cap="flat">
            <a:noFill/>
            <a:prstDash val="solid"/>
            <a:miter/>
          </a:ln>
        </p:spPr>
        <p:txBody>
          <a:bodyPr rtlCol="0" anchor="ctr"/>
          <a:lstStyle/>
          <a:p>
            <a:endParaRPr lang="en-US"/>
          </a:p>
        </p:txBody>
      </p:sp>
      <p:sp>
        <p:nvSpPr>
          <p:cNvPr id="52" name="Graphic 46">
            <a:extLst>
              <a:ext uri="{FF2B5EF4-FFF2-40B4-BE49-F238E27FC236}">
                <a16:creationId xmlns:a16="http://schemas.microsoft.com/office/drawing/2014/main" id="{36153D47-10B0-F743-A93A-020315D33C66}"/>
              </a:ext>
            </a:extLst>
          </p:cNvPr>
          <p:cNvSpPr/>
          <p:nvPr/>
        </p:nvSpPr>
        <p:spPr>
          <a:xfrm rot="17829970" flipH="1">
            <a:off x="10249500" y="3679082"/>
            <a:ext cx="1579525" cy="680365"/>
          </a:xfrm>
          <a:custGeom>
            <a:avLst/>
            <a:gdLst>
              <a:gd name="connsiteX0" fmla="*/ 1808193 w 1825811"/>
              <a:gd name="connsiteY0" fmla="*/ 525452 h 786450"/>
              <a:gd name="connsiteX1" fmla="*/ 1804119 w 1825811"/>
              <a:gd name="connsiteY1" fmla="*/ 520565 h 786450"/>
              <a:gd name="connsiteX2" fmla="*/ 1729169 w 1825811"/>
              <a:gd name="connsiteY2" fmla="*/ 447261 h 786450"/>
              <a:gd name="connsiteX3" fmla="*/ 1702285 w 1825811"/>
              <a:gd name="connsiteY3" fmla="*/ 425270 h 786450"/>
              <a:gd name="connsiteX4" fmla="*/ 1628964 w 1825811"/>
              <a:gd name="connsiteY4" fmla="*/ 367441 h 786450"/>
              <a:gd name="connsiteX5" fmla="*/ 1593932 w 1825811"/>
              <a:gd name="connsiteY5" fmla="*/ 373957 h 786450"/>
              <a:gd name="connsiteX6" fmla="*/ 1573565 w 1825811"/>
              <a:gd name="connsiteY6" fmla="*/ 423641 h 786450"/>
              <a:gd name="connsiteX7" fmla="*/ 1556457 w 1825811"/>
              <a:gd name="connsiteY7" fmla="*/ 510791 h 786450"/>
              <a:gd name="connsiteX8" fmla="*/ 1561345 w 1825811"/>
              <a:gd name="connsiteY8" fmla="*/ 512420 h 786450"/>
              <a:gd name="connsiteX9" fmla="*/ 1535276 w 1825811"/>
              <a:gd name="connsiteY9" fmla="*/ 527896 h 786450"/>
              <a:gd name="connsiteX10" fmla="*/ 1388633 w 1825811"/>
              <a:gd name="connsiteY10" fmla="*/ 575951 h 786450"/>
              <a:gd name="connsiteX11" fmla="*/ 1306351 w 1825811"/>
              <a:gd name="connsiteY11" fmla="*/ 587353 h 786450"/>
              <a:gd name="connsiteX12" fmla="*/ 1206960 w 1825811"/>
              <a:gd name="connsiteY12" fmla="*/ 587353 h 786450"/>
              <a:gd name="connsiteX13" fmla="*/ 1178447 w 1825811"/>
              <a:gd name="connsiteY13" fmla="*/ 585724 h 786450"/>
              <a:gd name="connsiteX14" fmla="*/ 1115716 w 1825811"/>
              <a:gd name="connsiteY14" fmla="*/ 572692 h 786450"/>
              <a:gd name="connsiteX15" fmla="*/ 1019584 w 1825811"/>
              <a:gd name="connsiteY15" fmla="*/ 557217 h 786450"/>
              <a:gd name="connsiteX16" fmla="*/ 934043 w 1825811"/>
              <a:gd name="connsiteY16" fmla="*/ 537669 h 786450"/>
              <a:gd name="connsiteX17" fmla="*/ 789030 w 1825811"/>
              <a:gd name="connsiteY17" fmla="*/ 501017 h 786450"/>
              <a:gd name="connsiteX18" fmla="*/ 650535 w 1825811"/>
              <a:gd name="connsiteY18" fmla="*/ 453777 h 786450"/>
              <a:gd name="connsiteX19" fmla="*/ 484341 w 1825811"/>
              <a:gd name="connsiteY19" fmla="*/ 390247 h 786450"/>
              <a:gd name="connsiteX20" fmla="*/ 386580 w 1825811"/>
              <a:gd name="connsiteY20" fmla="*/ 340563 h 786450"/>
              <a:gd name="connsiteX21" fmla="*/ 329552 w 1825811"/>
              <a:gd name="connsiteY21" fmla="*/ 305540 h 786450"/>
              <a:gd name="connsiteX22" fmla="*/ 271710 w 1825811"/>
              <a:gd name="connsiteY22" fmla="*/ 267259 h 786450"/>
              <a:gd name="connsiteX23" fmla="*/ 223644 w 1825811"/>
              <a:gd name="connsiteY23" fmla="*/ 233865 h 786450"/>
              <a:gd name="connsiteX24" fmla="*/ 195945 w 1825811"/>
              <a:gd name="connsiteY24" fmla="*/ 209430 h 786450"/>
              <a:gd name="connsiteX25" fmla="*/ 136473 w 1825811"/>
              <a:gd name="connsiteY25" fmla="*/ 158117 h 786450"/>
              <a:gd name="connsiteX26" fmla="*/ 107145 w 1825811"/>
              <a:gd name="connsiteY26" fmla="*/ 127981 h 786450"/>
              <a:gd name="connsiteX27" fmla="*/ 55820 w 1825811"/>
              <a:gd name="connsiteY27" fmla="*/ 64451 h 786450"/>
              <a:gd name="connsiteX28" fmla="*/ 28121 w 1825811"/>
              <a:gd name="connsiteY28" fmla="*/ 13138 h 786450"/>
              <a:gd name="connsiteX29" fmla="*/ 8569 w 1825811"/>
              <a:gd name="connsiteY29" fmla="*/ 107 h 786450"/>
              <a:gd name="connsiteX30" fmla="*/ 2866 w 1825811"/>
              <a:gd name="connsiteY30" fmla="*/ 4994 h 786450"/>
              <a:gd name="connsiteX31" fmla="*/ 9384 w 1825811"/>
              <a:gd name="connsiteY31" fmla="*/ 70967 h 786450"/>
              <a:gd name="connsiteX32" fmla="*/ 27306 w 1825811"/>
              <a:gd name="connsiteY32" fmla="*/ 88071 h 786450"/>
              <a:gd name="connsiteX33" fmla="*/ 93295 w 1825811"/>
              <a:gd name="connsiteY33" fmla="*/ 192326 h 786450"/>
              <a:gd name="connsiteX34" fmla="*/ 142991 w 1825811"/>
              <a:gd name="connsiteY34" fmla="*/ 266445 h 786450"/>
              <a:gd name="connsiteX35" fmla="*/ 145435 w 1825811"/>
              <a:gd name="connsiteY35" fmla="*/ 269703 h 786450"/>
              <a:gd name="connsiteX36" fmla="*/ 186169 w 1825811"/>
              <a:gd name="connsiteY36" fmla="*/ 310427 h 786450"/>
              <a:gd name="connsiteX37" fmla="*/ 216312 w 1825811"/>
              <a:gd name="connsiteY37" fmla="*/ 343821 h 786450"/>
              <a:gd name="connsiteX38" fmla="*/ 246455 w 1825811"/>
              <a:gd name="connsiteY38" fmla="*/ 377215 h 786450"/>
              <a:gd name="connsiteX39" fmla="*/ 303482 w 1825811"/>
              <a:gd name="connsiteY39" fmla="*/ 422012 h 786450"/>
              <a:gd name="connsiteX40" fmla="*/ 370286 w 1825811"/>
              <a:gd name="connsiteY40" fmla="*/ 475768 h 786450"/>
              <a:gd name="connsiteX41" fmla="*/ 455827 w 1825811"/>
              <a:gd name="connsiteY41" fmla="*/ 530339 h 786450"/>
              <a:gd name="connsiteX42" fmla="*/ 512855 w 1825811"/>
              <a:gd name="connsiteY42" fmla="*/ 565362 h 786450"/>
              <a:gd name="connsiteX43" fmla="*/ 632612 w 1825811"/>
              <a:gd name="connsiteY43" fmla="*/ 616675 h 786450"/>
              <a:gd name="connsiteX44" fmla="*/ 725486 w 1825811"/>
              <a:gd name="connsiteY44" fmla="*/ 651698 h 786450"/>
              <a:gd name="connsiteX45" fmla="*/ 881904 w 1825811"/>
              <a:gd name="connsiteY45" fmla="*/ 694866 h 786450"/>
              <a:gd name="connsiteX46" fmla="*/ 958484 w 1825811"/>
              <a:gd name="connsiteY46" fmla="*/ 711970 h 786450"/>
              <a:gd name="connsiteX47" fmla="*/ 1079056 w 1825811"/>
              <a:gd name="connsiteY47" fmla="*/ 723373 h 786450"/>
              <a:gd name="connsiteX48" fmla="*/ 1162968 w 1825811"/>
              <a:gd name="connsiteY48" fmla="*/ 725817 h 786450"/>
              <a:gd name="connsiteX49" fmla="*/ 1224068 w 1825811"/>
              <a:gd name="connsiteY49" fmla="*/ 722559 h 786450"/>
              <a:gd name="connsiteX50" fmla="*/ 1297389 w 1825811"/>
              <a:gd name="connsiteY50" fmla="*/ 720115 h 786450"/>
              <a:gd name="connsiteX51" fmla="*/ 1389448 w 1825811"/>
              <a:gd name="connsiteY51" fmla="*/ 703011 h 786450"/>
              <a:gd name="connsiteX52" fmla="*/ 1468472 w 1825811"/>
              <a:gd name="connsiteY52" fmla="*/ 685907 h 786450"/>
              <a:gd name="connsiteX53" fmla="*/ 1567048 w 1825811"/>
              <a:gd name="connsiteY53" fmla="*/ 654956 h 786450"/>
              <a:gd name="connsiteX54" fmla="*/ 1573565 w 1825811"/>
              <a:gd name="connsiteY54" fmla="*/ 667988 h 786450"/>
              <a:gd name="connsiteX55" fmla="*/ 1568677 w 1825811"/>
              <a:gd name="connsiteY55" fmla="*/ 760025 h 786450"/>
              <a:gd name="connsiteX56" fmla="*/ 1574380 w 1825811"/>
              <a:gd name="connsiteY56" fmla="*/ 783645 h 786450"/>
              <a:gd name="connsiteX57" fmla="*/ 1610226 w 1825811"/>
              <a:gd name="connsiteY57" fmla="*/ 776315 h 786450"/>
              <a:gd name="connsiteX58" fmla="*/ 1637925 w 1825811"/>
              <a:gd name="connsiteY58" fmla="*/ 751880 h 786450"/>
              <a:gd name="connsiteX59" fmla="*/ 1681103 w 1825811"/>
              <a:gd name="connsiteY59" fmla="*/ 716043 h 786450"/>
              <a:gd name="connsiteX60" fmla="*/ 1734057 w 1825811"/>
              <a:gd name="connsiteY60" fmla="*/ 657400 h 786450"/>
              <a:gd name="connsiteX61" fmla="*/ 1764200 w 1825811"/>
              <a:gd name="connsiteY61" fmla="*/ 627263 h 786450"/>
              <a:gd name="connsiteX62" fmla="*/ 1809822 w 1825811"/>
              <a:gd name="connsiteY62" fmla="*/ 571878 h 786450"/>
              <a:gd name="connsiteX63" fmla="*/ 1808193 w 1825811"/>
              <a:gd name="connsiteY63" fmla="*/ 525452 h 786450"/>
              <a:gd name="connsiteX64" fmla="*/ 1773976 w 1825811"/>
              <a:gd name="connsiteY64" fmla="*/ 558032 h 786450"/>
              <a:gd name="connsiteX65" fmla="*/ 1721837 w 1825811"/>
              <a:gd name="connsiteY65" fmla="*/ 611788 h 786450"/>
              <a:gd name="connsiteX66" fmla="*/ 1644442 w 1825811"/>
              <a:gd name="connsiteY66" fmla="*/ 695680 h 786450"/>
              <a:gd name="connsiteX67" fmla="*/ 1606153 w 1825811"/>
              <a:gd name="connsiteY67" fmla="*/ 729074 h 786450"/>
              <a:gd name="connsiteX68" fmla="*/ 1600450 w 1825811"/>
              <a:gd name="connsiteY68" fmla="*/ 682648 h 786450"/>
              <a:gd name="connsiteX69" fmla="*/ 1602894 w 1825811"/>
              <a:gd name="connsiteY69" fmla="*/ 646811 h 786450"/>
              <a:gd name="connsiteX70" fmla="*/ 1568677 w 1825811"/>
              <a:gd name="connsiteY70" fmla="*/ 622376 h 786450"/>
              <a:gd name="connsiteX71" fmla="*/ 1514909 w 1825811"/>
              <a:gd name="connsiteY71" fmla="*/ 637037 h 786450"/>
              <a:gd name="connsiteX72" fmla="*/ 1417147 w 1825811"/>
              <a:gd name="connsiteY72" fmla="*/ 658214 h 786450"/>
              <a:gd name="connsiteX73" fmla="*/ 1330791 w 1825811"/>
              <a:gd name="connsiteY73" fmla="*/ 666359 h 786450"/>
              <a:gd name="connsiteX74" fmla="*/ 1296575 w 1825811"/>
              <a:gd name="connsiteY74" fmla="*/ 671246 h 786450"/>
              <a:gd name="connsiteX75" fmla="*/ 1193926 w 1825811"/>
              <a:gd name="connsiteY75" fmla="*/ 680205 h 786450"/>
              <a:gd name="connsiteX76" fmla="*/ 1068465 w 1825811"/>
              <a:gd name="connsiteY76" fmla="*/ 672060 h 786450"/>
              <a:gd name="connsiteX77" fmla="*/ 934858 w 1825811"/>
              <a:gd name="connsiteY77" fmla="*/ 658214 h 786450"/>
              <a:gd name="connsiteX78" fmla="*/ 839541 w 1825811"/>
              <a:gd name="connsiteY78" fmla="*/ 635408 h 786450"/>
              <a:gd name="connsiteX79" fmla="*/ 737706 w 1825811"/>
              <a:gd name="connsiteY79" fmla="*/ 606901 h 786450"/>
              <a:gd name="connsiteX80" fmla="*/ 634242 w 1825811"/>
              <a:gd name="connsiteY80" fmla="*/ 565362 h 786450"/>
              <a:gd name="connsiteX81" fmla="*/ 583732 w 1825811"/>
              <a:gd name="connsiteY81" fmla="*/ 543371 h 786450"/>
              <a:gd name="connsiteX82" fmla="*/ 519372 w 1825811"/>
              <a:gd name="connsiteY82" fmla="*/ 508348 h 786450"/>
              <a:gd name="connsiteX83" fmla="*/ 466418 w 1825811"/>
              <a:gd name="connsiteY83" fmla="*/ 479026 h 786450"/>
              <a:gd name="connsiteX84" fmla="*/ 398800 w 1825811"/>
              <a:gd name="connsiteY84" fmla="*/ 435858 h 786450"/>
              <a:gd name="connsiteX85" fmla="*/ 327108 w 1825811"/>
              <a:gd name="connsiteY85" fmla="*/ 382102 h 786450"/>
              <a:gd name="connsiteX86" fmla="*/ 277413 w 1825811"/>
              <a:gd name="connsiteY86" fmla="*/ 338120 h 786450"/>
              <a:gd name="connsiteX87" fmla="*/ 268451 w 1825811"/>
              <a:gd name="connsiteY87" fmla="*/ 316128 h 786450"/>
              <a:gd name="connsiteX88" fmla="*/ 274969 w 1825811"/>
              <a:gd name="connsiteY88" fmla="*/ 315314 h 786450"/>
              <a:gd name="connsiteX89" fmla="*/ 341772 w 1825811"/>
              <a:gd name="connsiteY89" fmla="*/ 357667 h 786450"/>
              <a:gd name="connsiteX90" fmla="*/ 406132 w 1825811"/>
              <a:gd name="connsiteY90" fmla="*/ 394319 h 786450"/>
              <a:gd name="connsiteX91" fmla="*/ 472935 w 1825811"/>
              <a:gd name="connsiteY91" fmla="*/ 425270 h 786450"/>
              <a:gd name="connsiteX92" fmla="*/ 590249 w 1825811"/>
              <a:gd name="connsiteY92" fmla="*/ 471696 h 786450"/>
              <a:gd name="connsiteX93" fmla="*/ 716524 w 1825811"/>
              <a:gd name="connsiteY93" fmla="*/ 515678 h 786450"/>
              <a:gd name="connsiteX94" fmla="*/ 819174 w 1825811"/>
              <a:gd name="connsiteY94" fmla="*/ 542556 h 786450"/>
              <a:gd name="connsiteX95" fmla="*/ 904715 w 1825811"/>
              <a:gd name="connsiteY95" fmla="*/ 562919 h 786450"/>
              <a:gd name="connsiteX96" fmla="*/ 1008179 w 1825811"/>
              <a:gd name="connsiteY96" fmla="*/ 588982 h 786450"/>
              <a:gd name="connsiteX97" fmla="*/ 1081500 w 1825811"/>
              <a:gd name="connsiteY97" fmla="*/ 600385 h 786450"/>
              <a:gd name="connsiteX98" fmla="*/ 1186593 w 1825811"/>
              <a:gd name="connsiteY98" fmla="*/ 611788 h 786450"/>
              <a:gd name="connsiteX99" fmla="*/ 1231401 w 1825811"/>
              <a:gd name="connsiteY99" fmla="*/ 618304 h 786450"/>
              <a:gd name="connsiteX100" fmla="*/ 1293316 w 1825811"/>
              <a:gd name="connsiteY100" fmla="*/ 619933 h 786450"/>
              <a:gd name="connsiteX101" fmla="*/ 1372340 w 1825811"/>
              <a:gd name="connsiteY101" fmla="*/ 615861 h 786450"/>
              <a:gd name="connsiteX102" fmla="*/ 1413074 w 1825811"/>
              <a:gd name="connsiteY102" fmla="*/ 609344 h 786450"/>
              <a:gd name="connsiteX103" fmla="*/ 1488024 w 1825811"/>
              <a:gd name="connsiteY103" fmla="*/ 585724 h 786450"/>
              <a:gd name="connsiteX104" fmla="*/ 1542608 w 1825811"/>
              <a:gd name="connsiteY104" fmla="*/ 549072 h 786450"/>
              <a:gd name="connsiteX105" fmla="*/ 1567863 w 1825811"/>
              <a:gd name="connsiteY105" fmla="*/ 546629 h 786450"/>
              <a:gd name="connsiteX106" fmla="*/ 1593118 w 1825811"/>
              <a:gd name="connsiteY106" fmla="*/ 519751 h 786450"/>
              <a:gd name="connsiteX107" fmla="*/ 1619187 w 1825811"/>
              <a:gd name="connsiteY107" fmla="*/ 415496 h 786450"/>
              <a:gd name="connsiteX108" fmla="*/ 1621631 w 1825811"/>
              <a:gd name="connsiteY108" fmla="*/ 413053 h 786450"/>
              <a:gd name="connsiteX109" fmla="*/ 1734057 w 1825811"/>
              <a:gd name="connsiteY109" fmla="*/ 505904 h 786450"/>
              <a:gd name="connsiteX110" fmla="*/ 1772347 w 1825811"/>
              <a:gd name="connsiteY110" fmla="*/ 539299 h 786450"/>
              <a:gd name="connsiteX111" fmla="*/ 1773976 w 1825811"/>
              <a:gd name="connsiteY111" fmla="*/ 558032 h 7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825811" h="786450">
                <a:moveTo>
                  <a:pt x="1808193" y="525452"/>
                </a:moveTo>
                <a:cubicBezTo>
                  <a:pt x="1806563" y="524638"/>
                  <a:pt x="1805749" y="522194"/>
                  <a:pt x="1804119" y="520565"/>
                </a:cubicBezTo>
                <a:cubicBezTo>
                  <a:pt x="1778864" y="496130"/>
                  <a:pt x="1754424" y="471696"/>
                  <a:pt x="1729169" y="447261"/>
                </a:cubicBezTo>
                <a:cubicBezTo>
                  <a:pt x="1721022" y="439116"/>
                  <a:pt x="1711246" y="432600"/>
                  <a:pt x="1702285" y="425270"/>
                </a:cubicBezTo>
                <a:cubicBezTo>
                  <a:pt x="1677844" y="405722"/>
                  <a:pt x="1652589" y="387803"/>
                  <a:pt x="1628964" y="367441"/>
                </a:cubicBezTo>
                <a:cubicBezTo>
                  <a:pt x="1613485" y="353595"/>
                  <a:pt x="1602079" y="354409"/>
                  <a:pt x="1593932" y="373957"/>
                </a:cubicBezTo>
                <a:cubicBezTo>
                  <a:pt x="1587415" y="390247"/>
                  <a:pt x="1578453" y="406537"/>
                  <a:pt x="1573565" y="423641"/>
                </a:cubicBezTo>
                <a:cubicBezTo>
                  <a:pt x="1566233" y="452148"/>
                  <a:pt x="1562160" y="481470"/>
                  <a:pt x="1556457" y="510791"/>
                </a:cubicBezTo>
                <a:cubicBezTo>
                  <a:pt x="1558086" y="511606"/>
                  <a:pt x="1559716" y="511606"/>
                  <a:pt x="1561345" y="512420"/>
                </a:cubicBezTo>
                <a:cubicBezTo>
                  <a:pt x="1552384" y="517307"/>
                  <a:pt x="1544237" y="523009"/>
                  <a:pt x="1535276" y="527896"/>
                </a:cubicBezTo>
                <a:cubicBezTo>
                  <a:pt x="1488839" y="552330"/>
                  <a:pt x="1441588" y="571878"/>
                  <a:pt x="1388633" y="575951"/>
                </a:cubicBezTo>
                <a:cubicBezTo>
                  <a:pt x="1360934" y="577579"/>
                  <a:pt x="1334050" y="585724"/>
                  <a:pt x="1306351" y="587353"/>
                </a:cubicBezTo>
                <a:cubicBezTo>
                  <a:pt x="1272949" y="588982"/>
                  <a:pt x="1240362" y="587353"/>
                  <a:pt x="1206960" y="587353"/>
                </a:cubicBezTo>
                <a:cubicBezTo>
                  <a:pt x="1197184" y="587353"/>
                  <a:pt x="1188223" y="587353"/>
                  <a:pt x="1178447" y="585724"/>
                </a:cubicBezTo>
                <a:cubicBezTo>
                  <a:pt x="1157265" y="581652"/>
                  <a:pt x="1136898" y="575951"/>
                  <a:pt x="1115716" y="572692"/>
                </a:cubicBezTo>
                <a:cubicBezTo>
                  <a:pt x="1083944" y="566991"/>
                  <a:pt x="1051357" y="562919"/>
                  <a:pt x="1019584" y="557217"/>
                </a:cubicBezTo>
                <a:cubicBezTo>
                  <a:pt x="991071" y="551516"/>
                  <a:pt x="962557" y="544185"/>
                  <a:pt x="934043" y="537669"/>
                </a:cubicBezTo>
                <a:cubicBezTo>
                  <a:pt x="885977" y="525452"/>
                  <a:pt x="837096" y="514864"/>
                  <a:pt x="789030" y="501017"/>
                </a:cubicBezTo>
                <a:cubicBezTo>
                  <a:pt x="742594" y="487171"/>
                  <a:pt x="697787" y="465995"/>
                  <a:pt x="650535" y="453777"/>
                </a:cubicBezTo>
                <a:cubicBezTo>
                  <a:pt x="592693" y="438302"/>
                  <a:pt x="538924" y="412238"/>
                  <a:pt x="484341" y="390247"/>
                </a:cubicBezTo>
                <a:cubicBezTo>
                  <a:pt x="450939" y="376401"/>
                  <a:pt x="418352" y="358482"/>
                  <a:pt x="386580" y="340563"/>
                </a:cubicBezTo>
                <a:cubicBezTo>
                  <a:pt x="367027" y="329975"/>
                  <a:pt x="349104" y="315314"/>
                  <a:pt x="329552" y="305540"/>
                </a:cubicBezTo>
                <a:cubicBezTo>
                  <a:pt x="308370" y="294952"/>
                  <a:pt x="289633" y="282734"/>
                  <a:pt x="271710" y="267259"/>
                </a:cubicBezTo>
                <a:cubicBezTo>
                  <a:pt x="257046" y="254227"/>
                  <a:pt x="239123" y="245268"/>
                  <a:pt x="223644" y="233865"/>
                </a:cubicBezTo>
                <a:cubicBezTo>
                  <a:pt x="213868" y="226534"/>
                  <a:pt x="205721" y="216761"/>
                  <a:pt x="195945" y="209430"/>
                </a:cubicBezTo>
                <a:cubicBezTo>
                  <a:pt x="174763" y="193955"/>
                  <a:pt x="151952" y="180109"/>
                  <a:pt x="136473" y="158117"/>
                </a:cubicBezTo>
                <a:cubicBezTo>
                  <a:pt x="128327" y="146715"/>
                  <a:pt x="117736" y="136126"/>
                  <a:pt x="107145" y="127981"/>
                </a:cubicBezTo>
                <a:cubicBezTo>
                  <a:pt x="85149" y="110063"/>
                  <a:pt x="65596" y="92144"/>
                  <a:pt x="55820" y="64451"/>
                </a:cubicBezTo>
                <a:cubicBezTo>
                  <a:pt x="49303" y="46533"/>
                  <a:pt x="38712" y="29428"/>
                  <a:pt x="28121" y="13138"/>
                </a:cubicBezTo>
                <a:cubicBezTo>
                  <a:pt x="24048" y="6622"/>
                  <a:pt x="15086" y="3364"/>
                  <a:pt x="8569" y="107"/>
                </a:cubicBezTo>
                <a:cubicBezTo>
                  <a:pt x="7754" y="-708"/>
                  <a:pt x="2866" y="3364"/>
                  <a:pt x="2866" y="4994"/>
                </a:cubicBezTo>
                <a:cubicBezTo>
                  <a:pt x="2052" y="27799"/>
                  <a:pt x="-6095" y="50605"/>
                  <a:pt x="9384" y="70967"/>
                </a:cubicBezTo>
                <a:cubicBezTo>
                  <a:pt x="14272" y="77483"/>
                  <a:pt x="23233" y="80741"/>
                  <a:pt x="27306" y="88071"/>
                </a:cubicBezTo>
                <a:cubicBezTo>
                  <a:pt x="50117" y="122280"/>
                  <a:pt x="71299" y="157303"/>
                  <a:pt x="93295" y="192326"/>
                </a:cubicBezTo>
                <a:cubicBezTo>
                  <a:pt x="109589" y="217575"/>
                  <a:pt x="126697" y="242010"/>
                  <a:pt x="142991" y="266445"/>
                </a:cubicBezTo>
                <a:cubicBezTo>
                  <a:pt x="143805" y="267259"/>
                  <a:pt x="144620" y="268888"/>
                  <a:pt x="145435" y="269703"/>
                </a:cubicBezTo>
                <a:cubicBezTo>
                  <a:pt x="159284" y="283549"/>
                  <a:pt x="173134" y="296581"/>
                  <a:pt x="186169" y="310427"/>
                </a:cubicBezTo>
                <a:cubicBezTo>
                  <a:pt x="196760" y="321015"/>
                  <a:pt x="206536" y="332418"/>
                  <a:pt x="216312" y="343821"/>
                </a:cubicBezTo>
                <a:cubicBezTo>
                  <a:pt x="226088" y="355224"/>
                  <a:pt x="235049" y="367441"/>
                  <a:pt x="246455" y="377215"/>
                </a:cubicBezTo>
                <a:cubicBezTo>
                  <a:pt x="264378" y="392690"/>
                  <a:pt x="284745" y="406537"/>
                  <a:pt x="303482" y="422012"/>
                </a:cubicBezTo>
                <a:cubicBezTo>
                  <a:pt x="326293" y="439931"/>
                  <a:pt x="347475" y="459478"/>
                  <a:pt x="370286" y="475768"/>
                </a:cubicBezTo>
                <a:cubicBezTo>
                  <a:pt x="397985" y="495316"/>
                  <a:pt x="427313" y="512420"/>
                  <a:pt x="455827" y="530339"/>
                </a:cubicBezTo>
                <a:cubicBezTo>
                  <a:pt x="474565" y="542556"/>
                  <a:pt x="493302" y="556403"/>
                  <a:pt x="512855" y="565362"/>
                </a:cubicBezTo>
                <a:cubicBezTo>
                  <a:pt x="551959" y="584095"/>
                  <a:pt x="592693" y="600385"/>
                  <a:pt x="632612" y="616675"/>
                </a:cubicBezTo>
                <a:cubicBezTo>
                  <a:pt x="663570" y="628892"/>
                  <a:pt x="693713" y="641924"/>
                  <a:pt x="725486" y="651698"/>
                </a:cubicBezTo>
                <a:cubicBezTo>
                  <a:pt x="776810" y="667988"/>
                  <a:pt x="828135" y="685907"/>
                  <a:pt x="881904" y="694866"/>
                </a:cubicBezTo>
                <a:cubicBezTo>
                  <a:pt x="907973" y="698938"/>
                  <a:pt x="933229" y="707898"/>
                  <a:pt x="958484" y="711970"/>
                </a:cubicBezTo>
                <a:cubicBezTo>
                  <a:pt x="998403" y="717672"/>
                  <a:pt x="1039137" y="720115"/>
                  <a:pt x="1079056" y="723373"/>
                </a:cubicBezTo>
                <a:cubicBezTo>
                  <a:pt x="1106755" y="725002"/>
                  <a:pt x="1135269" y="725817"/>
                  <a:pt x="1162968" y="725817"/>
                </a:cubicBezTo>
                <a:cubicBezTo>
                  <a:pt x="1183335" y="725817"/>
                  <a:pt x="1203701" y="723373"/>
                  <a:pt x="1224068" y="722559"/>
                </a:cubicBezTo>
                <a:cubicBezTo>
                  <a:pt x="1248509" y="721744"/>
                  <a:pt x="1273764" y="722559"/>
                  <a:pt x="1297389" y="720115"/>
                </a:cubicBezTo>
                <a:cubicBezTo>
                  <a:pt x="1328347" y="716043"/>
                  <a:pt x="1359305" y="708712"/>
                  <a:pt x="1389448" y="703011"/>
                </a:cubicBezTo>
                <a:cubicBezTo>
                  <a:pt x="1415518" y="697309"/>
                  <a:pt x="1442402" y="693237"/>
                  <a:pt x="1468472" y="685907"/>
                </a:cubicBezTo>
                <a:cubicBezTo>
                  <a:pt x="1501059" y="676947"/>
                  <a:pt x="1533646" y="665544"/>
                  <a:pt x="1567048" y="654956"/>
                </a:cubicBezTo>
                <a:cubicBezTo>
                  <a:pt x="1569492" y="659028"/>
                  <a:pt x="1573565" y="663915"/>
                  <a:pt x="1573565" y="667988"/>
                </a:cubicBezTo>
                <a:cubicBezTo>
                  <a:pt x="1572751" y="698938"/>
                  <a:pt x="1572751" y="729889"/>
                  <a:pt x="1568677" y="760025"/>
                </a:cubicBezTo>
                <a:cubicBezTo>
                  <a:pt x="1567048" y="770613"/>
                  <a:pt x="1562975" y="778758"/>
                  <a:pt x="1574380" y="783645"/>
                </a:cubicBezTo>
                <a:cubicBezTo>
                  <a:pt x="1587415" y="789347"/>
                  <a:pt x="1599635" y="786089"/>
                  <a:pt x="1610226" y="776315"/>
                </a:cubicBezTo>
                <a:cubicBezTo>
                  <a:pt x="1619187" y="768170"/>
                  <a:pt x="1628149" y="760025"/>
                  <a:pt x="1637925" y="751880"/>
                </a:cubicBezTo>
                <a:cubicBezTo>
                  <a:pt x="1652589" y="739663"/>
                  <a:pt x="1668068" y="729889"/>
                  <a:pt x="1681103" y="716043"/>
                </a:cubicBezTo>
                <a:cubicBezTo>
                  <a:pt x="1699841" y="697309"/>
                  <a:pt x="1716134" y="676133"/>
                  <a:pt x="1734057" y="657400"/>
                </a:cubicBezTo>
                <a:cubicBezTo>
                  <a:pt x="1743833" y="646811"/>
                  <a:pt x="1755239" y="637852"/>
                  <a:pt x="1764200" y="627263"/>
                </a:cubicBezTo>
                <a:cubicBezTo>
                  <a:pt x="1779679" y="609344"/>
                  <a:pt x="1792714" y="588982"/>
                  <a:pt x="1809822" y="571878"/>
                </a:cubicBezTo>
                <a:cubicBezTo>
                  <a:pt x="1831004" y="548258"/>
                  <a:pt x="1831818" y="543371"/>
                  <a:pt x="1808193" y="525452"/>
                </a:cubicBezTo>
                <a:close/>
                <a:moveTo>
                  <a:pt x="1773976" y="558032"/>
                </a:moveTo>
                <a:cubicBezTo>
                  <a:pt x="1757683" y="576765"/>
                  <a:pt x="1738945" y="593869"/>
                  <a:pt x="1721837" y="611788"/>
                </a:cubicBezTo>
                <a:cubicBezTo>
                  <a:pt x="1695767" y="639481"/>
                  <a:pt x="1670512" y="667988"/>
                  <a:pt x="1644442" y="695680"/>
                </a:cubicBezTo>
                <a:cubicBezTo>
                  <a:pt x="1633852" y="707083"/>
                  <a:pt x="1620817" y="716857"/>
                  <a:pt x="1606153" y="729074"/>
                </a:cubicBezTo>
                <a:cubicBezTo>
                  <a:pt x="1603708" y="711970"/>
                  <a:pt x="1601265" y="697309"/>
                  <a:pt x="1600450" y="682648"/>
                </a:cubicBezTo>
                <a:cubicBezTo>
                  <a:pt x="1599635" y="670431"/>
                  <a:pt x="1602894" y="658214"/>
                  <a:pt x="1602894" y="646811"/>
                </a:cubicBezTo>
                <a:cubicBezTo>
                  <a:pt x="1602079" y="631336"/>
                  <a:pt x="1584156" y="618304"/>
                  <a:pt x="1568677" y="622376"/>
                </a:cubicBezTo>
                <a:cubicBezTo>
                  <a:pt x="1550754" y="627263"/>
                  <a:pt x="1532832" y="632965"/>
                  <a:pt x="1514909" y="637037"/>
                </a:cubicBezTo>
                <a:cubicBezTo>
                  <a:pt x="1482321" y="644368"/>
                  <a:pt x="1449734" y="652513"/>
                  <a:pt x="1417147" y="658214"/>
                </a:cubicBezTo>
                <a:cubicBezTo>
                  <a:pt x="1388633" y="663101"/>
                  <a:pt x="1359305" y="663101"/>
                  <a:pt x="1330791" y="666359"/>
                </a:cubicBezTo>
                <a:cubicBezTo>
                  <a:pt x="1319386" y="667173"/>
                  <a:pt x="1307980" y="669617"/>
                  <a:pt x="1296575" y="671246"/>
                </a:cubicBezTo>
                <a:cubicBezTo>
                  <a:pt x="1262358" y="674504"/>
                  <a:pt x="1228142" y="680205"/>
                  <a:pt x="1193926" y="680205"/>
                </a:cubicBezTo>
                <a:cubicBezTo>
                  <a:pt x="1152377" y="680205"/>
                  <a:pt x="1110014" y="675318"/>
                  <a:pt x="1068465" y="672060"/>
                </a:cubicBezTo>
                <a:cubicBezTo>
                  <a:pt x="1023658" y="667988"/>
                  <a:pt x="979665" y="664730"/>
                  <a:pt x="934858" y="658214"/>
                </a:cubicBezTo>
                <a:cubicBezTo>
                  <a:pt x="903085" y="653327"/>
                  <a:pt x="871313" y="643553"/>
                  <a:pt x="839541" y="635408"/>
                </a:cubicBezTo>
                <a:cubicBezTo>
                  <a:pt x="805324" y="626449"/>
                  <a:pt x="771108" y="618304"/>
                  <a:pt x="737706" y="606901"/>
                </a:cubicBezTo>
                <a:cubicBezTo>
                  <a:pt x="702675" y="594684"/>
                  <a:pt x="668458" y="579209"/>
                  <a:pt x="634242" y="565362"/>
                </a:cubicBezTo>
                <a:cubicBezTo>
                  <a:pt x="617133" y="558846"/>
                  <a:pt x="598396" y="553959"/>
                  <a:pt x="583732" y="543371"/>
                </a:cubicBezTo>
                <a:cubicBezTo>
                  <a:pt x="563365" y="529525"/>
                  <a:pt x="538110" y="526267"/>
                  <a:pt x="519372" y="508348"/>
                </a:cubicBezTo>
                <a:cubicBezTo>
                  <a:pt x="505523" y="495316"/>
                  <a:pt x="483526" y="489615"/>
                  <a:pt x="466418" y="479026"/>
                </a:cubicBezTo>
                <a:cubicBezTo>
                  <a:pt x="443607" y="465180"/>
                  <a:pt x="420796" y="451334"/>
                  <a:pt x="398800" y="435858"/>
                </a:cubicBezTo>
                <a:cubicBezTo>
                  <a:pt x="374359" y="418754"/>
                  <a:pt x="349919" y="400835"/>
                  <a:pt x="327108" y="382102"/>
                </a:cubicBezTo>
                <a:cubicBezTo>
                  <a:pt x="310000" y="368256"/>
                  <a:pt x="293706" y="353595"/>
                  <a:pt x="277413" y="338120"/>
                </a:cubicBezTo>
                <a:cubicBezTo>
                  <a:pt x="272525" y="333233"/>
                  <a:pt x="270895" y="323459"/>
                  <a:pt x="268451" y="316128"/>
                </a:cubicBezTo>
                <a:cubicBezTo>
                  <a:pt x="270895" y="316128"/>
                  <a:pt x="272525" y="315314"/>
                  <a:pt x="274969" y="315314"/>
                </a:cubicBezTo>
                <a:cubicBezTo>
                  <a:pt x="296965" y="329160"/>
                  <a:pt x="318961" y="343821"/>
                  <a:pt x="341772" y="357667"/>
                </a:cubicBezTo>
                <a:cubicBezTo>
                  <a:pt x="362954" y="370699"/>
                  <a:pt x="384135" y="382917"/>
                  <a:pt x="406132" y="394319"/>
                </a:cubicBezTo>
                <a:cubicBezTo>
                  <a:pt x="428128" y="405722"/>
                  <a:pt x="450124" y="415496"/>
                  <a:pt x="472935" y="425270"/>
                </a:cubicBezTo>
                <a:cubicBezTo>
                  <a:pt x="512040" y="441560"/>
                  <a:pt x="551144" y="457035"/>
                  <a:pt x="590249" y="471696"/>
                </a:cubicBezTo>
                <a:cubicBezTo>
                  <a:pt x="631798" y="487171"/>
                  <a:pt x="674161" y="502647"/>
                  <a:pt x="716524" y="515678"/>
                </a:cubicBezTo>
                <a:cubicBezTo>
                  <a:pt x="749926" y="526267"/>
                  <a:pt x="784957" y="534412"/>
                  <a:pt x="819174" y="542556"/>
                </a:cubicBezTo>
                <a:cubicBezTo>
                  <a:pt x="847687" y="549887"/>
                  <a:pt x="876201" y="555588"/>
                  <a:pt x="904715" y="562919"/>
                </a:cubicBezTo>
                <a:cubicBezTo>
                  <a:pt x="938931" y="571878"/>
                  <a:pt x="973148" y="581652"/>
                  <a:pt x="1008179" y="588982"/>
                </a:cubicBezTo>
                <a:cubicBezTo>
                  <a:pt x="1031805" y="594684"/>
                  <a:pt x="1057059" y="597942"/>
                  <a:pt x="1081500" y="600385"/>
                </a:cubicBezTo>
                <a:cubicBezTo>
                  <a:pt x="1116531" y="604458"/>
                  <a:pt x="1151562" y="607716"/>
                  <a:pt x="1186593" y="611788"/>
                </a:cubicBezTo>
                <a:cubicBezTo>
                  <a:pt x="1202072" y="613417"/>
                  <a:pt x="1216736" y="617489"/>
                  <a:pt x="1231401" y="618304"/>
                </a:cubicBezTo>
                <a:cubicBezTo>
                  <a:pt x="1251768" y="619933"/>
                  <a:pt x="1272949" y="619933"/>
                  <a:pt x="1293316" y="619933"/>
                </a:cubicBezTo>
                <a:cubicBezTo>
                  <a:pt x="1320201" y="619118"/>
                  <a:pt x="1346270" y="618304"/>
                  <a:pt x="1372340" y="615861"/>
                </a:cubicBezTo>
                <a:cubicBezTo>
                  <a:pt x="1386190" y="615046"/>
                  <a:pt x="1400039" y="612603"/>
                  <a:pt x="1413074" y="609344"/>
                </a:cubicBezTo>
                <a:cubicBezTo>
                  <a:pt x="1438329" y="602829"/>
                  <a:pt x="1464398" y="596313"/>
                  <a:pt x="1488024" y="585724"/>
                </a:cubicBezTo>
                <a:cubicBezTo>
                  <a:pt x="1507577" y="576765"/>
                  <a:pt x="1523870" y="560475"/>
                  <a:pt x="1542608" y="549072"/>
                </a:cubicBezTo>
                <a:cubicBezTo>
                  <a:pt x="1549125" y="545000"/>
                  <a:pt x="1559716" y="545000"/>
                  <a:pt x="1567863" y="546629"/>
                </a:cubicBezTo>
                <a:cubicBezTo>
                  <a:pt x="1580898" y="548258"/>
                  <a:pt x="1589044" y="538484"/>
                  <a:pt x="1593118" y="519751"/>
                </a:cubicBezTo>
                <a:cubicBezTo>
                  <a:pt x="1600450" y="484728"/>
                  <a:pt x="1610226" y="449705"/>
                  <a:pt x="1619187" y="415496"/>
                </a:cubicBezTo>
                <a:cubicBezTo>
                  <a:pt x="1620002" y="413867"/>
                  <a:pt x="1622446" y="413053"/>
                  <a:pt x="1621631" y="413053"/>
                </a:cubicBezTo>
                <a:lnTo>
                  <a:pt x="1734057" y="505904"/>
                </a:lnTo>
                <a:cubicBezTo>
                  <a:pt x="1747092" y="517307"/>
                  <a:pt x="1760941" y="527081"/>
                  <a:pt x="1772347" y="539299"/>
                </a:cubicBezTo>
                <a:cubicBezTo>
                  <a:pt x="1775606" y="543371"/>
                  <a:pt x="1776420" y="554774"/>
                  <a:pt x="1773976" y="558032"/>
                </a:cubicBezTo>
                <a:close/>
              </a:path>
            </a:pathLst>
          </a:custGeom>
          <a:solidFill>
            <a:srgbClr val="80318E"/>
          </a:solidFill>
          <a:ln w="8132" cap="flat">
            <a:noFill/>
            <a:prstDash val="solid"/>
            <a:miter/>
          </a:ln>
        </p:spPr>
        <p:txBody>
          <a:bodyPr rtlCol="0" anchor="ctr"/>
          <a:lstStyle/>
          <a:p>
            <a:endParaRPr lang="en-US"/>
          </a:p>
        </p:txBody>
      </p:sp>
      <p:cxnSp>
        <p:nvCxnSpPr>
          <p:cNvPr id="54" name="Straight Connector 53">
            <a:extLst>
              <a:ext uri="{FF2B5EF4-FFF2-40B4-BE49-F238E27FC236}">
                <a16:creationId xmlns:a16="http://schemas.microsoft.com/office/drawing/2014/main" id="{96893F14-A79D-EB4B-9B37-0A1A09B65763}"/>
              </a:ext>
            </a:extLst>
          </p:cNvPr>
          <p:cNvCxnSpPr>
            <a:cxnSpLocks/>
          </p:cNvCxnSpPr>
          <p:nvPr/>
        </p:nvCxnSpPr>
        <p:spPr>
          <a:xfrm>
            <a:off x="6540500" y="56909"/>
            <a:ext cx="0" cy="1548823"/>
          </a:xfrm>
          <a:prstGeom prst="line">
            <a:avLst/>
          </a:prstGeom>
          <a:ln w="28575">
            <a:solidFill>
              <a:srgbClr val="93C23D"/>
            </a:solidFill>
          </a:ln>
        </p:spPr>
        <p:style>
          <a:lnRef idx="1">
            <a:schemeClr val="accent1"/>
          </a:lnRef>
          <a:fillRef idx="0">
            <a:schemeClr val="accent1"/>
          </a:fillRef>
          <a:effectRef idx="0">
            <a:schemeClr val="accent1"/>
          </a:effectRef>
          <a:fontRef idx="minor">
            <a:schemeClr val="tx1"/>
          </a:fontRef>
        </p:style>
      </p:cxnSp>
      <p:grpSp>
        <p:nvGrpSpPr>
          <p:cNvPr id="5" name="Graphic 2">
            <a:extLst>
              <a:ext uri="{FF2B5EF4-FFF2-40B4-BE49-F238E27FC236}">
                <a16:creationId xmlns:a16="http://schemas.microsoft.com/office/drawing/2014/main" id="{E1C7DA4D-D29B-9547-A765-72CF6209B08C}"/>
              </a:ext>
            </a:extLst>
          </p:cNvPr>
          <p:cNvGrpSpPr/>
          <p:nvPr/>
        </p:nvGrpSpPr>
        <p:grpSpPr>
          <a:xfrm>
            <a:off x="494979" y="591951"/>
            <a:ext cx="973358" cy="974537"/>
            <a:chOff x="4785997" y="975758"/>
            <a:chExt cx="1129143" cy="1130511"/>
          </a:xfrm>
          <a:solidFill>
            <a:schemeClr val="bg1"/>
          </a:solidFill>
        </p:grpSpPr>
        <p:sp>
          <p:nvSpPr>
            <p:cNvPr id="12" name="Freeform 11">
              <a:extLst>
                <a:ext uri="{FF2B5EF4-FFF2-40B4-BE49-F238E27FC236}">
                  <a16:creationId xmlns:a16="http://schemas.microsoft.com/office/drawing/2014/main" id="{E481E7FC-493B-2A44-A660-025155059E30}"/>
                </a:ext>
              </a:extLst>
            </p:cNvPr>
            <p:cNvSpPr/>
            <p:nvPr/>
          </p:nvSpPr>
          <p:spPr>
            <a:xfrm>
              <a:off x="4785997" y="1241153"/>
              <a:ext cx="1129143" cy="865115"/>
            </a:xfrm>
            <a:custGeom>
              <a:avLst/>
              <a:gdLst>
                <a:gd name="connsiteX0" fmla="*/ 260697 w 1129143"/>
                <a:gd name="connsiteY0" fmla="*/ 186646 h 865115"/>
                <a:gd name="connsiteX1" fmla="*/ 312836 w 1129143"/>
                <a:gd name="connsiteY1" fmla="*/ 186646 h 865115"/>
                <a:gd name="connsiteX2" fmla="*/ 336462 w 1129143"/>
                <a:gd name="connsiteY2" fmla="*/ 205379 h 865115"/>
                <a:gd name="connsiteX3" fmla="*/ 312836 w 1129143"/>
                <a:gd name="connsiteY3" fmla="*/ 224112 h 865115"/>
                <a:gd name="connsiteX4" fmla="*/ 260697 w 1129143"/>
                <a:gd name="connsiteY4" fmla="*/ 224112 h 865115"/>
                <a:gd name="connsiteX5" fmla="*/ 260697 w 1129143"/>
                <a:gd name="connsiteY5" fmla="*/ 237144 h 865115"/>
                <a:gd name="connsiteX6" fmla="*/ 260697 w 1129143"/>
                <a:gd name="connsiteY6" fmla="*/ 721765 h 865115"/>
                <a:gd name="connsiteX7" fmla="*/ 260697 w 1129143"/>
                <a:gd name="connsiteY7" fmla="*/ 729910 h 865115"/>
                <a:gd name="connsiteX8" fmla="*/ 242774 w 1129143"/>
                <a:gd name="connsiteY8" fmla="*/ 750272 h 865115"/>
                <a:gd name="connsiteX9" fmla="*/ 223222 w 1129143"/>
                <a:gd name="connsiteY9" fmla="*/ 729910 h 865115"/>
                <a:gd name="connsiteX10" fmla="*/ 169453 w 1129143"/>
                <a:gd name="connsiteY10" fmla="*/ 646832 h 865115"/>
                <a:gd name="connsiteX11" fmla="*/ 66804 w 1129143"/>
                <a:gd name="connsiteY11" fmla="*/ 662308 h 865115"/>
                <a:gd name="connsiteX12" fmla="*/ 41549 w 1129143"/>
                <a:gd name="connsiteY12" fmla="*/ 764119 h 865115"/>
                <a:gd name="connsiteX13" fmla="*/ 127090 w 1129143"/>
                <a:gd name="connsiteY13" fmla="*/ 826020 h 865115"/>
                <a:gd name="connsiteX14" fmla="*/ 256624 w 1129143"/>
                <a:gd name="connsiteY14" fmla="*/ 826020 h 865115"/>
                <a:gd name="connsiteX15" fmla="*/ 1077004 w 1129143"/>
                <a:gd name="connsiteY15" fmla="*/ 826020 h 865115"/>
                <a:gd name="connsiteX16" fmla="*/ 1090854 w 1129143"/>
                <a:gd name="connsiteY16" fmla="*/ 826020 h 865115"/>
                <a:gd name="connsiteX17" fmla="*/ 1090854 w 1129143"/>
                <a:gd name="connsiteY17" fmla="*/ 811359 h 865115"/>
                <a:gd name="connsiteX18" fmla="*/ 1090854 w 1129143"/>
                <a:gd name="connsiteY18" fmla="*/ 215153 h 865115"/>
                <a:gd name="connsiteX19" fmla="*/ 1109591 w 1129143"/>
                <a:gd name="connsiteY19" fmla="*/ 186646 h 865115"/>
                <a:gd name="connsiteX20" fmla="*/ 1129144 w 1129143"/>
                <a:gd name="connsiteY20" fmla="*/ 215967 h 865115"/>
                <a:gd name="connsiteX21" fmla="*/ 1129144 w 1129143"/>
                <a:gd name="connsiteY21" fmla="*/ 837423 h 865115"/>
                <a:gd name="connsiteX22" fmla="*/ 1101445 w 1129143"/>
                <a:gd name="connsiteY22" fmla="*/ 865115 h 865115"/>
                <a:gd name="connsiteX23" fmla="*/ 136866 w 1129143"/>
                <a:gd name="connsiteY23" fmla="*/ 865115 h 865115"/>
                <a:gd name="connsiteX24" fmla="*/ 0 w 1129143"/>
                <a:gd name="connsiteY24" fmla="*/ 729096 h 865115"/>
                <a:gd name="connsiteX25" fmla="*/ 0 w 1129143"/>
                <a:gd name="connsiteY25" fmla="*/ 135333 h 865115"/>
                <a:gd name="connsiteX26" fmla="*/ 136866 w 1129143"/>
                <a:gd name="connsiteY26" fmla="*/ 128 h 865115"/>
                <a:gd name="connsiteX27" fmla="*/ 263141 w 1129143"/>
                <a:gd name="connsiteY27" fmla="*/ 125559 h 865115"/>
                <a:gd name="connsiteX28" fmla="*/ 260697 w 1129143"/>
                <a:gd name="connsiteY28" fmla="*/ 186646 h 865115"/>
                <a:gd name="connsiteX29" fmla="*/ 223222 w 1129143"/>
                <a:gd name="connsiteY29" fmla="*/ 639502 h 865115"/>
                <a:gd name="connsiteX30" fmla="*/ 223222 w 1129143"/>
                <a:gd name="connsiteY30" fmla="*/ 628914 h 865115"/>
                <a:gd name="connsiteX31" fmla="*/ 223222 w 1129143"/>
                <a:gd name="connsiteY31" fmla="*/ 443210 h 865115"/>
                <a:gd name="connsiteX32" fmla="*/ 223222 w 1129143"/>
                <a:gd name="connsiteY32" fmla="*/ 131261 h 865115"/>
                <a:gd name="connsiteX33" fmla="*/ 130348 w 1129143"/>
                <a:gd name="connsiteY33" fmla="*/ 35965 h 865115"/>
                <a:gd name="connsiteX34" fmla="*/ 35031 w 1129143"/>
                <a:gd name="connsiteY34" fmla="*/ 132075 h 865115"/>
                <a:gd name="connsiteX35" fmla="*/ 35031 w 1129143"/>
                <a:gd name="connsiteY35" fmla="*/ 628099 h 865115"/>
                <a:gd name="connsiteX36" fmla="*/ 35031 w 1129143"/>
                <a:gd name="connsiteY36" fmla="*/ 639502 h 865115"/>
                <a:gd name="connsiteX37" fmla="*/ 128719 w 1129143"/>
                <a:gd name="connsiteY37" fmla="*/ 600406 h 865115"/>
                <a:gd name="connsiteX38" fmla="*/ 223222 w 1129143"/>
                <a:gd name="connsiteY38" fmla="*/ 639502 h 86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29143" h="865115">
                  <a:moveTo>
                    <a:pt x="260697" y="186646"/>
                  </a:moveTo>
                  <a:cubicBezTo>
                    <a:pt x="279435" y="186646"/>
                    <a:pt x="295728" y="186646"/>
                    <a:pt x="312836" y="186646"/>
                  </a:cubicBezTo>
                  <a:cubicBezTo>
                    <a:pt x="327501" y="186646"/>
                    <a:pt x="336462" y="193976"/>
                    <a:pt x="336462" y="205379"/>
                  </a:cubicBezTo>
                  <a:cubicBezTo>
                    <a:pt x="336462" y="216782"/>
                    <a:pt x="327501" y="224112"/>
                    <a:pt x="312836" y="224112"/>
                  </a:cubicBezTo>
                  <a:cubicBezTo>
                    <a:pt x="295728" y="224112"/>
                    <a:pt x="279435" y="224112"/>
                    <a:pt x="260697" y="224112"/>
                  </a:cubicBezTo>
                  <a:cubicBezTo>
                    <a:pt x="260697" y="228999"/>
                    <a:pt x="260697" y="233072"/>
                    <a:pt x="260697" y="237144"/>
                  </a:cubicBezTo>
                  <a:cubicBezTo>
                    <a:pt x="260697" y="398413"/>
                    <a:pt x="260697" y="560496"/>
                    <a:pt x="260697" y="721765"/>
                  </a:cubicBezTo>
                  <a:cubicBezTo>
                    <a:pt x="260697" y="724209"/>
                    <a:pt x="260697" y="727467"/>
                    <a:pt x="260697" y="729910"/>
                  </a:cubicBezTo>
                  <a:cubicBezTo>
                    <a:pt x="259882" y="742128"/>
                    <a:pt x="253365" y="750272"/>
                    <a:pt x="242774" y="750272"/>
                  </a:cubicBezTo>
                  <a:cubicBezTo>
                    <a:pt x="232183" y="751087"/>
                    <a:pt x="224036" y="742942"/>
                    <a:pt x="223222" y="729910"/>
                  </a:cubicBezTo>
                  <a:cubicBezTo>
                    <a:pt x="220778" y="691629"/>
                    <a:pt x="203670" y="663122"/>
                    <a:pt x="169453" y="646832"/>
                  </a:cubicBezTo>
                  <a:cubicBezTo>
                    <a:pt x="135237" y="629728"/>
                    <a:pt x="94503" y="636244"/>
                    <a:pt x="66804" y="662308"/>
                  </a:cubicBezTo>
                  <a:cubicBezTo>
                    <a:pt x="38290" y="688371"/>
                    <a:pt x="28514" y="728281"/>
                    <a:pt x="41549" y="764119"/>
                  </a:cubicBezTo>
                  <a:cubicBezTo>
                    <a:pt x="54583" y="799956"/>
                    <a:pt x="88800" y="825205"/>
                    <a:pt x="127090" y="826020"/>
                  </a:cubicBezTo>
                  <a:cubicBezTo>
                    <a:pt x="170268" y="826834"/>
                    <a:pt x="213446" y="826020"/>
                    <a:pt x="256624" y="826020"/>
                  </a:cubicBezTo>
                  <a:cubicBezTo>
                    <a:pt x="530355" y="826020"/>
                    <a:pt x="803273" y="826020"/>
                    <a:pt x="1077004" y="826020"/>
                  </a:cubicBezTo>
                  <a:cubicBezTo>
                    <a:pt x="1081078" y="826020"/>
                    <a:pt x="1085151" y="826020"/>
                    <a:pt x="1090854" y="826020"/>
                  </a:cubicBezTo>
                  <a:cubicBezTo>
                    <a:pt x="1090854" y="820319"/>
                    <a:pt x="1090854" y="815432"/>
                    <a:pt x="1090854" y="811359"/>
                  </a:cubicBezTo>
                  <a:cubicBezTo>
                    <a:pt x="1090854" y="612624"/>
                    <a:pt x="1090854" y="413888"/>
                    <a:pt x="1090854" y="215153"/>
                  </a:cubicBezTo>
                  <a:cubicBezTo>
                    <a:pt x="1090854" y="195605"/>
                    <a:pt x="1096557" y="186646"/>
                    <a:pt x="1109591" y="186646"/>
                  </a:cubicBezTo>
                  <a:cubicBezTo>
                    <a:pt x="1122626" y="186646"/>
                    <a:pt x="1129144" y="195605"/>
                    <a:pt x="1129144" y="215967"/>
                  </a:cubicBezTo>
                  <a:cubicBezTo>
                    <a:pt x="1129144" y="422848"/>
                    <a:pt x="1129144" y="629728"/>
                    <a:pt x="1129144" y="837423"/>
                  </a:cubicBezTo>
                  <a:cubicBezTo>
                    <a:pt x="1129144" y="859414"/>
                    <a:pt x="1123441" y="865115"/>
                    <a:pt x="1101445" y="865115"/>
                  </a:cubicBezTo>
                  <a:cubicBezTo>
                    <a:pt x="779647" y="865115"/>
                    <a:pt x="458664" y="865115"/>
                    <a:pt x="136866" y="865115"/>
                  </a:cubicBezTo>
                  <a:cubicBezTo>
                    <a:pt x="57027" y="865115"/>
                    <a:pt x="0" y="808101"/>
                    <a:pt x="0" y="729096"/>
                  </a:cubicBezTo>
                  <a:cubicBezTo>
                    <a:pt x="0" y="531175"/>
                    <a:pt x="0" y="333254"/>
                    <a:pt x="0" y="135333"/>
                  </a:cubicBezTo>
                  <a:cubicBezTo>
                    <a:pt x="0" y="56328"/>
                    <a:pt x="60286" y="-3130"/>
                    <a:pt x="136866" y="128"/>
                  </a:cubicBezTo>
                  <a:cubicBezTo>
                    <a:pt x="204484" y="2571"/>
                    <a:pt x="260697" y="57956"/>
                    <a:pt x="263141" y="125559"/>
                  </a:cubicBezTo>
                  <a:cubicBezTo>
                    <a:pt x="261512" y="144292"/>
                    <a:pt x="260697" y="164655"/>
                    <a:pt x="260697" y="186646"/>
                  </a:cubicBezTo>
                  <a:close/>
                  <a:moveTo>
                    <a:pt x="223222" y="639502"/>
                  </a:moveTo>
                  <a:cubicBezTo>
                    <a:pt x="223222" y="633800"/>
                    <a:pt x="223222" y="631357"/>
                    <a:pt x="223222" y="628914"/>
                  </a:cubicBezTo>
                  <a:cubicBezTo>
                    <a:pt x="223222" y="567012"/>
                    <a:pt x="223222" y="505111"/>
                    <a:pt x="223222" y="443210"/>
                  </a:cubicBezTo>
                  <a:cubicBezTo>
                    <a:pt x="223222" y="338955"/>
                    <a:pt x="223222" y="235515"/>
                    <a:pt x="223222" y="131261"/>
                  </a:cubicBezTo>
                  <a:cubicBezTo>
                    <a:pt x="223222" y="78319"/>
                    <a:pt x="181673" y="36780"/>
                    <a:pt x="130348" y="35965"/>
                  </a:cubicBezTo>
                  <a:cubicBezTo>
                    <a:pt x="77394" y="35151"/>
                    <a:pt x="35846" y="77504"/>
                    <a:pt x="35031" y="132075"/>
                  </a:cubicBezTo>
                  <a:cubicBezTo>
                    <a:pt x="35031" y="297416"/>
                    <a:pt x="35031" y="462758"/>
                    <a:pt x="35031" y="628099"/>
                  </a:cubicBezTo>
                  <a:cubicBezTo>
                    <a:pt x="35031" y="631357"/>
                    <a:pt x="35031" y="633800"/>
                    <a:pt x="35031" y="639502"/>
                  </a:cubicBezTo>
                  <a:cubicBezTo>
                    <a:pt x="62730" y="614253"/>
                    <a:pt x="92873" y="600406"/>
                    <a:pt x="128719" y="600406"/>
                  </a:cubicBezTo>
                  <a:cubicBezTo>
                    <a:pt x="164565" y="600406"/>
                    <a:pt x="194708" y="614253"/>
                    <a:pt x="223222" y="639502"/>
                  </a:cubicBezTo>
                  <a:close/>
                </a:path>
              </a:pathLst>
            </a:custGeom>
            <a:grpFill/>
            <a:ln w="813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9A6CC87A-E8BF-4642-AD60-F5B251558421}"/>
                </a:ext>
              </a:extLst>
            </p:cNvPr>
            <p:cNvSpPr/>
            <p:nvPr/>
          </p:nvSpPr>
          <p:spPr>
            <a:xfrm>
              <a:off x="5649556" y="976561"/>
              <a:ext cx="188190" cy="884546"/>
            </a:xfrm>
            <a:custGeom>
              <a:avLst/>
              <a:gdLst>
                <a:gd name="connsiteX0" fmla="*/ 149901 w 188190"/>
                <a:gd name="connsiteY0" fmla="*/ 225625 h 884546"/>
                <a:gd name="connsiteX1" fmla="*/ 113240 w 188190"/>
                <a:gd name="connsiteY1" fmla="*/ 225625 h 884546"/>
                <a:gd name="connsiteX2" fmla="*/ 113240 w 188190"/>
                <a:gd name="connsiteY2" fmla="*/ 657304 h 884546"/>
                <a:gd name="connsiteX3" fmla="*/ 149901 w 188190"/>
                <a:gd name="connsiteY3" fmla="*/ 657304 h 884546"/>
                <a:gd name="connsiteX4" fmla="*/ 149901 w 188190"/>
                <a:gd name="connsiteY4" fmla="*/ 644273 h 884546"/>
                <a:gd name="connsiteX5" fmla="*/ 149901 w 188190"/>
                <a:gd name="connsiteY5" fmla="*/ 368975 h 884546"/>
                <a:gd name="connsiteX6" fmla="*/ 149901 w 188190"/>
                <a:gd name="connsiteY6" fmla="*/ 355943 h 884546"/>
                <a:gd name="connsiteX7" fmla="*/ 168638 w 188190"/>
                <a:gd name="connsiteY7" fmla="*/ 338839 h 884546"/>
                <a:gd name="connsiteX8" fmla="*/ 187376 w 188190"/>
                <a:gd name="connsiteY8" fmla="*/ 356758 h 884546"/>
                <a:gd name="connsiteX9" fmla="*/ 187376 w 188190"/>
                <a:gd name="connsiteY9" fmla="*/ 366532 h 884546"/>
                <a:gd name="connsiteX10" fmla="*/ 187376 w 188190"/>
                <a:gd name="connsiteY10" fmla="*/ 669522 h 884546"/>
                <a:gd name="connsiteX11" fmla="*/ 183303 w 188190"/>
                <a:gd name="connsiteY11" fmla="*/ 692327 h 884546"/>
                <a:gd name="connsiteX12" fmla="*/ 114055 w 188190"/>
                <a:gd name="connsiteY12" fmla="*/ 866628 h 884546"/>
                <a:gd name="connsiteX13" fmla="*/ 93688 w 188190"/>
                <a:gd name="connsiteY13" fmla="*/ 884547 h 884546"/>
                <a:gd name="connsiteX14" fmla="*/ 74136 w 188190"/>
                <a:gd name="connsiteY14" fmla="*/ 867443 h 884546"/>
                <a:gd name="connsiteX15" fmla="*/ 4073 w 188190"/>
                <a:gd name="connsiteY15" fmla="*/ 690698 h 884546"/>
                <a:gd name="connsiteX16" fmla="*/ 0 w 188190"/>
                <a:gd name="connsiteY16" fmla="*/ 671151 h 884546"/>
                <a:gd name="connsiteX17" fmla="*/ 0 w 188190"/>
                <a:gd name="connsiteY17" fmla="*/ 96936 h 884546"/>
                <a:gd name="connsiteX18" fmla="*/ 94503 w 188190"/>
                <a:gd name="connsiteY18" fmla="*/ 12 h 884546"/>
                <a:gd name="connsiteX19" fmla="*/ 188191 w 188190"/>
                <a:gd name="connsiteY19" fmla="*/ 97750 h 884546"/>
                <a:gd name="connsiteX20" fmla="*/ 188191 w 188190"/>
                <a:gd name="connsiteY20" fmla="*/ 276123 h 884546"/>
                <a:gd name="connsiteX21" fmla="*/ 188191 w 188190"/>
                <a:gd name="connsiteY21" fmla="*/ 278567 h 884546"/>
                <a:gd name="connsiteX22" fmla="*/ 169453 w 188190"/>
                <a:gd name="connsiteY22" fmla="*/ 301373 h 884546"/>
                <a:gd name="connsiteX23" fmla="*/ 150716 w 188190"/>
                <a:gd name="connsiteY23" fmla="*/ 279381 h 884546"/>
                <a:gd name="connsiteX24" fmla="*/ 149901 w 188190"/>
                <a:gd name="connsiteY24" fmla="*/ 225625 h 884546"/>
                <a:gd name="connsiteX25" fmla="*/ 38290 w 188190"/>
                <a:gd name="connsiteY25" fmla="*/ 225625 h 884546"/>
                <a:gd name="connsiteX26" fmla="*/ 38290 w 188190"/>
                <a:gd name="connsiteY26" fmla="*/ 657304 h 884546"/>
                <a:gd name="connsiteX27" fmla="*/ 74950 w 188190"/>
                <a:gd name="connsiteY27" fmla="*/ 657304 h 884546"/>
                <a:gd name="connsiteX28" fmla="*/ 74950 w 188190"/>
                <a:gd name="connsiteY28" fmla="*/ 225625 h 884546"/>
                <a:gd name="connsiteX29" fmla="*/ 38290 w 188190"/>
                <a:gd name="connsiteY29" fmla="*/ 225625 h 884546"/>
                <a:gd name="connsiteX30" fmla="*/ 149086 w 188190"/>
                <a:gd name="connsiteY30" fmla="*/ 111597 h 884546"/>
                <a:gd name="connsiteX31" fmla="*/ 123016 w 188190"/>
                <a:gd name="connsiteY31" fmla="*/ 45623 h 884546"/>
                <a:gd name="connsiteX32" fmla="*/ 61916 w 188190"/>
                <a:gd name="connsiteY32" fmla="*/ 46437 h 884546"/>
                <a:gd name="connsiteX33" fmla="*/ 37475 w 188190"/>
                <a:gd name="connsiteY33" fmla="*/ 111597 h 884546"/>
                <a:gd name="connsiteX34" fmla="*/ 149086 w 188190"/>
                <a:gd name="connsiteY34" fmla="*/ 111597 h 884546"/>
                <a:gd name="connsiteX35" fmla="*/ 38290 w 188190"/>
                <a:gd name="connsiteY35" fmla="*/ 150692 h 884546"/>
                <a:gd name="connsiteX36" fmla="*/ 38290 w 188190"/>
                <a:gd name="connsiteY36" fmla="*/ 187344 h 884546"/>
                <a:gd name="connsiteX37" fmla="*/ 149086 w 188190"/>
                <a:gd name="connsiteY37" fmla="*/ 187344 h 884546"/>
                <a:gd name="connsiteX38" fmla="*/ 149086 w 188190"/>
                <a:gd name="connsiteY38" fmla="*/ 150692 h 884546"/>
                <a:gd name="connsiteX39" fmla="*/ 38290 w 188190"/>
                <a:gd name="connsiteY39" fmla="*/ 150692 h 884546"/>
                <a:gd name="connsiteX40" fmla="*/ 61101 w 188190"/>
                <a:gd name="connsiteY40" fmla="*/ 733866 h 884546"/>
                <a:gd name="connsiteX41" fmla="*/ 119758 w 188190"/>
                <a:gd name="connsiteY41" fmla="*/ 733866 h 884546"/>
                <a:gd name="connsiteX42" fmla="*/ 127090 w 188190"/>
                <a:gd name="connsiteY42" fmla="*/ 728979 h 884546"/>
                <a:gd name="connsiteX43" fmla="*/ 140125 w 188190"/>
                <a:gd name="connsiteY43" fmla="*/ 697214 h 884546"/>
                <a:gd name="connsiteX44" fmla="*/ 45622 w 188190"/>
                <a:gd name="connsiteY44" fmla="*/ 697214 h 884546"/>
                <a:gd name="connsiteX45" fmla="*/ 61101 w 188190"/>
                <a:gd name="connsiteY45" fmla="*/ 733866 h 884546"/>
                <a:gd name="connsiteX46" fmla="*/ 76580 w 188190"/>
                <a:gd name="connsiteY46" fmla="*/ 771333 h 884546"/>
                <a:gd name="connsiteX47" fmla="*/ 93688 w 188190"/>
                <a:gd name="connsiteY47" fmla="*/ 814501 h 884546"/>
                <a:gd name="connsiteX48" fmla="*/ 110796 w 188190"/>
                <a:gd name="connsiteY48" fmla="*/ 771333 h 884546"/>
                <a:gd name="connsiteX49" fmla="*/ 76580 w 188190"/>
                <a:gd name="connsiteY49" fmla="*/ 771333 h 8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88190" h="884546">
                  <a:moveTo>
                    <a:pt x="149901" y="225625"/>
                  </a:moveTo>
                  <a:cubicBezTo>
                    <a:pt x="136866" y="225625"/>
                    <a:pt x="125460" y="225625"/>
                    <a:pt x="113240" y="225625"/>
                  </a:cubicBezTo>
                  <a:cubicBezTo>
                    <a:pt x="113240" y="369790"/>
                    <a:pt x="113240" y="513140"/>
                    <a:pt x="113240" y="657304"/>
                  </a:cubicBezTo>
                  <a:cubicBezTo>
                    <a:pt x="124646" y="657304"/>
                    <a:pt x="136866" y="657304"/>
                    <a:pt x="149901" y="657304"/>
                  </a:cubicBezTo>
                  <a:cubicBezTo>
                    <a:pt x="149901" y="653232"/>
                    <a:pt x="149901" y="648345"/>
                    <a:pt x="149901" y="644273"/>
                  </a:cubicBezTo>
                  <a:cubicBezTo>
                    <a:pt x="149901" y="552235"/>
                    <a:pt x="149901" y="461013"/>
                    <a:pt x="149901" y="368975"/>
                  </a:cubicBezTo>
                  <a:cubicBezTo>
                    <a:pt x="149901" y="364903"/>
                    <a:pt x="149901" y="360016"/>
                    <a:pt x="149901" y="355943"/>
                  </a:cubicBezTo>
                  <a:cubicBezTo>
                    <a:pt x="150716" y="345355"/>
                    <a:pt x="158862" y="338025"/>
                    <a:pt x="168638" y="338839"/>
                  </a:cubicBezTo>
                  <a:cubicBezTo>
                    <a:pt x="178415" y="338839"/>
                    <a:pt x="185747" y="346169"/>
                    <a:pt x="187376" y="356758"/>
                  </a:cubicBezTo>
                  <a:cubicBezTo>
                    <a:pt x="187376" y="360016"/>
                    <a:pt x="187376" y="363274"/>
                    <a:pt x="187376" y="366532"/>
                  </a:cubicBezTo>
                  <a:cubicBezTo>
                    <a:pt x="187376" y="467528"/>
                    <a:pt x="187376" y="568525"/>
                    <a:pt x="187376" y="669522"/>
                  </a:cubicBezTo>
                  <a:cubicBezTo>
                    <a:pt x="187376" y="676852"/>
                    <a:pt x="185747" y="684997"/>
                    <a:pt x="183303" y="692327"/>
                  </a:cubicBezTo>
                  <a:cubicBezTo>
                    <a:pt x="160492" y="750971"/>
                    <a:pt x="136866" y="808799"/>
                    <a:pt x="114055" y="866628"/>
                  </a:cubicBezTo>
                  <a:cubicBezTo>
                    <a:pt x="109982" y="876402"/>
                    <a:pt x="105908" y="884547"/>
                    <a:pt x="93688" y="884547"/>
                  </a:cubicBezTo>
                  <a:cubicBezTo>
                    <a:pt x="82283" y="884547"/>
                    <a:pt x="78209" y="876402"/>
                    <a:pt x="74136" y="867443"/>
                  </a:cubicBezTo>
                  <a:cubicBezTo>
                    <a:pt x="50510" y="808799"/>
                    <a:pt x="26884" y="749342"/>
                    <a:pt x="4073" y="690698"/>
                  </a:cubicBezTo>
                  <a:cubicBezTo>
                    <a:pt x="1629" y="684997"/>
                    <a:pt x="0" y="677667"/>
                    <a:pt x="0" y="671151"/>
                  </a:cubicBezTo>
                  <a:cubicBezTo>
                    <a:pt x="0" y="479746"/>
                    <a:pt x="0" y="288341"/>
                    <a:pt x="0" y="96936"/>
                  </a:cubicBezTo>
                  <a:cubicBezTo>
                    <a:pt x="0" y="41550"/>
                    <a:pt x="41549" y="-803"/>
                    <a:pt x="94503" y="12"/>
                  </a:cubicBezTo>
                  <a:cubicBezTo>
                    <a:pt x="147457" y="12"/>
                    <a:pt x="188191" y="42365"/>
                    <a:pt x="188191" y="97750"/>
                  </a:cubicBezTo>
                  <a:cubicBezTo>
                    <a:pt x="188191" y="157208"/>
                    <a:pt x="188191" y="216666"/>
                    <a:pt x="188191" y="276123"/>
                  </a:cubicBezTo>
                  <a:cubicBezTo>
                    <a:pt x="188191" y="276938"/>
                    <a:pt x="188191" y="277752"/>
                    <a:pt x="188191" y="278567"/>
                  </a:cubicBezTo>
                  <a:cubicBezTo>
                    <a:pt x="188191" y="292413"/>
                    <a:pt x="180858" y="300558"/>
                    <a:pt x="169453" y="301373"/>
                  </a:cubicBezTo>
                  <a:cubicBezTo>
                    <a:pt x="158048" y="301373"/>
                    <a:pt x="150716" y="293228"/>
                    <a:pt x="150716" y="279381"/>
                  </a:cubicBezTo>
                  <a:cubicBezTo>
                    <a:pt x="149901" y="261463"/>
                    <a:pt x="149901" y="244358"/>
                    <a:pt x="149901" y="225625"/>
                  </a:cubicBezTo>
                  <a:close/>
                  <a:moveTo>
                    <a:pt x="38290" y="225625"/>
                  </a:moveTo>
                  <a:cubicBezTo>
                    <a:pt x="38290" y="369790"/>
                    <a:pt x="38290" y="513954"/>
                    <a:pt x="38290" y="657304"/>
                  </a:cubicBezTo>
                  <a:cubicBezTo>
                    <a:pt x="51325" y="657304"/>
                    <a:pt x="62730" y="657304"/>
                    <a:pt x="74950" y="657304"/>
                  </a:cubicBezTo>
                  <a:cubicBezTo>
                    <a:pt x="74950" y="513140"/>
                    <a:pt x="74950" y="369790"/>
                    <a:pt x="74950" y="225625"/>
                  </a:cubicBezTo>
                  <a:cubicBezTo>
                    <a:pt x="61916" y="225625"/>
                    <a:pt x="50510" y="225625"/>
                    <a:pt x="38290" y="225625"/>
                  </a:cubicBezTo>
                  <a:close/>
                  <a:moveTo>
                    <a:pt x="149086" y="111597"/>
                  </a:moveTo>
                  <a:cubicBezTo>
                    <a:pt x="152345" y="83904"/>
                    <a:pt x="147457" y="60284"/>
                    <a:pt x="123016" y="45623"/>
                  </a:cubicBezTo>
                  <a:cubicBezTo>
                    <a:pt x="102649" y="33406"/>
                    <a:pt x="82283" y="33406"/>
                    <a:pt x="61916" y="46437"/>
                  </a:cubicBezTo>
                  <a:cubicBezTo>
                    <a:pt x="38290" y="61913"/>
                    <a:pt x="34216" y="85533"/>
                    <a:pt x="37475" y="111597"/>
                  </a:cubicBezTo>
                  <a:cubicBezTo>
                    <a:pt x="74950" y="111597"/>
                    <a:pt x="111611" y="111597"/>
                    <a:pt x="149086" y="111597"/>
                  </a:cubicBezTo>
                  <a:close/>
                  <a:moveTo>
                    <a:pt x="38290" y="150692"/>
                  </a:moveTo>
                  <a:cubicBezTo>
                    <a:pt x="38290" y="162909"/>
                    <a:pt x="38290" y="175127"/>
                    <a:pt x="38290" y="187344"/>
                  </a:cubicBezTo>
                  <a:cubicBezTo>
                    <a:pt x="75765" y="187344"/>
                    <a:pt x="112426" y="187344"/>
                    <a:pt x="149086" y="187344"/>
                  </a:cubicBezTo>
                  <a:cubicBezTo>
                    <a:pt x="149086" y="174312"/>
                    <a:pt x="149086" y="162909"/>
                    <a:pt x="149086" y="150692"/>
                  </a:cubicBezTo>
                  <a:cubicBezTo>
                    <a:pt x="111611" y="150692"/>
                    <a:pt x="75765" y="150692"/>
                    <a:pt x="38290" y="150692"/>
                  </a:cubicBezTo>
                  <a:close/>
                  <a:moveTo>
                    <a:pt x="61101" y="733866"/>
                  </a:moveTo>
                  <a:cubicBezTo>
                    <a:pt x="80653" y="733866"/>
                    <a:pt x="100205" y="733866"/>
                    <a:pt x="119758" y="733866"/>
                  </a:cubicBezTo>
                  <a:cubicBezTo>
                    <a:pt x="122202" y="733866"/>
                    <a:pt x="126275" y="731423"/>
                    <a:pt x="127090" y="728979"/>
                  </a:cubicBezTo>
                  <a:cubicBezTo>
                    <a:pt x="131978" y="718391"/>
                    <a:pt x="135236" y="707803"/>
                    <a:pt x="140125" y="697214"/>
                  </a:cubicBezTo>
                  <a:cubicBezTo>
                    <a:pt x="108352" y="697214"/>
                    <a:pt x="77394" y="697214"/>
                    <a:pt x="45622" y="697214"/>
                  </a:cubicBezTo>
                  <a:cubicBezTo>
                    <a:pt x="51325" y="709432"/>
                    <a:pt x="56213" y="720835"/>
                    <a:pt x="61101" y="733866"/>
                  </a:cubicBezTo>
                  <a:close/>
                  <a:moveTo>
                    <a:pt x="76580" y="771333"/>
                  </a:moveTo>
                  <a:cubicBezTo>
                    <a:pt x="82283" y="785994"/>
                    <a:pt x="87171" y="798211"/>
                    <a:pt x="93688" y="814501"/>
                  </a:cubicBezTo>
                  <a:cubicBezTo>
                    <a:pt x="100205" y="798211"/>
                    <a:pt x="105094" y="785179"/>
                    <a:pt x="110796" y="771333"/>
                  </a:cubicBezTo>
                  <a:cubicBezTo>
                    <a:pt x="98576" y="771333"/>
                    <a:pt x="88800" y="771333"/>
                    <a:pt x="76580" y="771333"/>
                  </a:cubicBezTo>
                  <a:close/>
                </a:path>
              </a:pathLst>
            </a:custGeom>
            <a:grpFill/>
            <a:ln w="813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66BBEB1-C8B2-864D-B5C4-726EC4C11DCA}"/>
                </a:ext>
              </a:extLst>
            </p:cNvPr>
            <p:cNvSpPr/>
            <p:nvPr/>
          </p:nvSpPr>
          <p:spPr>
            <a:xfrm>
              <a:off x="5100305" y="1050585"/>
              <a:ext cx="377664" cy="751155"/>
            </a:xfrm>
            <a:custGeom>
              <a:avLst/>
              <a:gdLst>
                <a:gd name="connsiteX0" fmla="*/ 174499 w 377664"/>
                <a:gd name="connsiteY0" fmla="*/ 522194 h 751155"/>
                <a:gd name="connsiteX1" fmla="*/ 100364 w 377664"/>
                <a:gd name="connsiteY1" fmla="*/ 442374 h 751155"/>
                <a:gd name="connsiteX2" fmla="*/ 74294 w 377664"/>
                <a:gd name="connsiteY2" fmla="*/ 396762 h 751155"/>
                <a:gd name="connsiteX3" fmla="*/ 87329 w 377664"/>
                <a:gd name="connsiteY3" fmla="*/ 308798 h 751155"/>
                <a:gd name="connsiteX4" fmla="*/ 89773 w 377664"/>
                <a:gd name="connsiteY4" fmla="*/ 290064 h 751155"/>
                <a:gd name="connsiteX5" fmla="*/ 53112 w 377664"/>
                <a:gd name="connsiteY5" fmla="*/ 101917 h 751155"/>
                <a:gd name="connsiteX6" fmla="*/ 215233 w 377664"/>
                <a:gd name="connsiteY6" fmla="*/ 106 h 751155"/>
                <a:gd name="connsiteX7" fmla="*/ 288554 w 377664"/>
                <a:gd name="connsiteY7" fmla="*/ 20468 h 751155"/>
                <a:gd name="connsiteX8" fmla="*/ 301589 w 377664"/>
                <a:gd name="connsiteY8" fmla="*/ 48976 h 751155"/>
                <a:gd name="connsiteX9" fmla="*/ 271446 w 377664"/>
                <a:gd name="connsiteY9" fmla="*/ 53863 h 751155"/>
                <a:gd name="connsiteX10" fmla="*/ 80811 w 377664"/>
                <a:gd name="connsiteY10" fmla="*/ 138569 h 751155"/>
                <a:gd name="connsiteX11" fmla="*/ 117472 w 377664"/>
                <a:gd name="connsiteY11" fmla="*/ 263186 h 751155"/>
                <a:gd name="connsiteX12" fmla="*/ 132951 w 377664"/>
                <a:gd name="connsiteY12" fmla="*/ 299838 h 751155"/>
                <a:gd name="connsiteX13" fmla="*/ 150059 w 377664"/>
                <a:gd name="connsiteY13" fmla="*/ 299838 h 751155"/>
                <a:gd name="connsiteX14" fmla="*/ 145171 w 377664"/>
                <a:gd name="connsiteY14" fmla="*/ 250154 h 751155"/>
                <a:gd name="connsiteX15" fmla="*/ 134580 w 377664"/>
                <a:gd name="connsiteY15" fmla="*/ 156488 h 751155"/>
                <a:gd name="connsiteX16" fmla="*/ 162279 w 377664"/>
                <a:gd name="connsiteY16" fmla="*/ 133682 h 751155"/>
                <a:gd name="connsiteX17" fmla="*/ 255152 w 377664"/>
                <a:gd name="connsiteY17" fmla="*/ 133682 h 751155"/>
                <a:gd name="connsiteX18" fmla="*/ 283666 w 377664"/>
                <a:gd name="connsiteY18" fmla="*/ 157303 h 751155"/>
                <a:gd name="connsiteX19" fmla="*/ 268187 w 377664"/>
                <a:gd name="connsiteY19" fmla="*/ 292508 h 751155"/>
                <a:gd name="connsiteX20" fmla="*/ 268187 w 377664"/>
                <a:gd name="connsiteY20" fmla="*/ 299024 h 751155"/>
                <a:gd name="connsiteX21" fmla="*/ 284481 w 377664"/>
                <a:gd name="connsiteY21" fmla="*/ 299024 h 751155"/>
                <a:gd name="connsiteX22" fmla="*/ 302404 w 377664"/>
                <a:gd name="connsiteY22" fmla="*/ 259928 h 751155"/>
                <a:gd name="connsiteX23" fmla="*/ 325215 w 377664"/>
                <a:gd name="connsiteY23" fmla="*/ 106804 h 751155"/>
                <a:gd name="connsiteX24" fmla="*/ 321141 w 377664"/>
                <a:gd name="connsiteY24" fmla="*/ 99474 h 751155"/>
                <a:gd name="connsiteX25" fmla="*/ 328473 w 377664"/>
                <a:gd name="connsiteY25" fmla="*/ 75039 h 751155"/>
                <a:gd name="connsiteX26" fmla="*/ 353728 w 377664"/>
                <a:gd name="connsiteY26" fmla="*/ 82370 h 751155"/>
                <a:gd name="connsiteX27" fmla="*/ 374910 w 377664"/>
                <a:gd name="connsiteY27" fmla="*/ 139384 h 751155"/>
                <a:gd name="connsiteX28" fmla="*/ 326844 w 377664"/>
                <a:gd name="connsiteY28" fmla="*/ 288435 h 751155"/>
                <a:gd name="connsiteX29" fmla="*/ 329288 w 377664"/>
                <a:gd name="connsiteY29" fmla="*/ 306354 h 751155"/>
                <a:gd name="connsiteX30" fmla="*/ 358616 w 377664"/>
                <a:gd name="connsiteY30" fmla="*/ 355224 h 751155"/>
                <a:gd name="connsiteX31" fmla="*/ 328473 w 377664"/>
                <a:gd name="connsiteY31" fmla="*/ 404907 h 751155"/>
                <a:gd name="connsiteX32" fmla="*/ 320327 w 377664"/>
                <a:gd name="connsiteY32" fmla="*/ 417125 h 751155"/>
                <a:gd name="connsiteX33" fmla="*/ 226639 w 377664"/>
                <a:gd name="connsiteY33" fmla="*/ 523008 h 751155"/>
                <a:gd name="connsiteX34" fmla="*/ 214419 w 377664"/>
                <a:gd name="connsiteY34" fmla="*/ 528710 h 751155"/>
                <a:gd name="connsiteX35" fmla="*/ 85699 w 377664"/>
                <a:gd name="connsiteY35" fmla="*/ 602828 h 751155"/>
                <a:gd name="connsiteX36" fmla="*/ 42521 w 377664"/>
                <a:gd name="connsiteY36" fmla="*/ 637037 h 751155"/>
                <a:gd name="connsiteX37" fmla="*/ 90587 w 377664"/>
                <a:gd name="connsiteY37" fmla="*/ 713599 h 751155"/>
                <a:gd name="connsiteX38" fmla="*/ 128063 w 377664"/>
                <a:gd name="connsiteY38" fmla="*/ 713599 h 751155"/>
                <a:gd name="connsiteX39" fmla="*/ 150874 w 377664"/>
                <a:gd name="connsiteY39" fmla="*/ 732332 h 751155"/>
                <a:gd name="connsiteX40" fmla="*/ 128877 w 377664"/>
                <a:gd name="connsiteY40" fmla="*/ 751065 h 751155"/>
                <a:gd name="connsiteX41" fmla="*/ 75109 w 377664"/>
                <a:gd name="connsiteY41" fmla="*/ 748622 h 751155"/>
                <a:gd name="connsiteX42" fmla="*/ 158 w 377664"/>
                <a:gd name="connsiteY42" fmla="*/ 664730 h 751155"/>
                <a:gd name="connsiteX43" fmla="*/ 65332 w 377664"/>
                <a:gd name="connsiteY43" fmla="*/ 569434 h 751155"/>
                <a:gd name="connsiteX44" fmla="*/ 115028 w 377664"/>
                <a:gd name="connsiteY44" fmla="*/ 555588 h 751155"/>
                <a:gd name="connsiteX45" fmla="*/ 174499 w 377664"/>
                <a:gd name="connsiteY45" fmla="*/ 522194 h 751155"/>
                <a:gd name="connsiteX46" fmla="*/ 284481 w 377664"/>
                <a:gd name="connsiteY46" fmla="*/ 415496 h 751155"/>
                <a:gd name="connsiteX47" fmla="*/ 135395 w 377664"/>
                <a:gd name="connsiteY47" fmla="*/ 415496 h 751155"/>
                <a:gd name="connsiteX48" fmla="*/ 207901 w 377664"/>
                <a:gd name="connsiteY48" fmla="*/ 490429 h 751155"/>
                <a:gd name="connsiteX49" fmla="*/ 284481 w 377664"/>
                <a:gd name="connsiteY49" fmla="*/ 415496 h 751155"/>
                <a:gd name="connsiteX50" fmla="*/ 211160 w 377664"/>
                <a:gd name="connsiteY50" fmla="*/ 339748 h 751155"/>
                <a:gd name="connsiteX51" fmla="*/ 121545 w 377664"/>
                <a:gd name="connsiteY51" fmla="*/ 339748 h 751155"/>
                <a:gd name="connsiteX52" fmla="*/ 97105 w 377664"/>
                <a:gd name="connsiteY52" fmla="*/ 358481 h 751155"/>
                <a:gd name="connsiteX53" fmla="*/ 120731 w 377664"/>
                <a:gd name="connsiteY53" fmla="*/ 377215 h 751155"/>
                <a:gd name="connsiteX54" fmla="*/ 298330 w 377664"/>
                <a:gd name="connsiteY54" fmla="*/ 377215 h 751155"/>
                <a:gd name="connsiteX55" fmla="*/ 322771 w 377664"/>
                <a:gd name="connsiteY55" fmla="*/ 358481 h 751155"/>
                <a:gd name="connsiteX56" fmla="*/ 299145 w 377664"/>
                <a:gd name="connsiteY56" fmla="*/ 339748 h 751155"/>
                <a:gd name="connsiteX57" fmla="*/ 211160 w 377664"/>
                <a:gd name="connsiteY57" fmla="*/ 339748 h 751155"/>
                <a:gd name="connsiteX58" fmla="*/ 189163 w 377664"/>
                <a:gd name="connsiteY58" fmla="*/ 301467 h 751155"/>
                <a:gd name="connsiteX59" fmla="*/ 230712 w 377664"/>
                <a:gd name="connsiteY59" fmla="*/ 301467 h 751155"/>
                <a:gd name="connsiteX60" fmla="*/ 243747 w 377664"/>
                <a:gd name="connsiteY60" fmla="*/ 180108 h 751155"/>
                <a:gd name="connsiteX61" fmla="*/ 210345 w 377664"/>
                <a:gd name="connsiteY61" fmla="*/ 189068 h 751155"/>
                <a:gd name="connsiteX62" fmla="*/ 175314 w 377664"/>
                <a:gd name="connsiteY62" fmla="*/ 180108 h 751155"/>
                <a:gd name="connsiteX63" fmla="*/ 189163 w 377664"/>
                <a:gd name="connsiteY63" fmla="*/ 301467 h 75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77664" h="751155">
                  <a:moveTo>
                    <a:pt x="174499" y="522194"/>
                  </a:moveTo>
                  <a:cubicBezTo>
                    <a:pt x="136209" y="506719"/>
                    <a:pt x="110954" y="481469"/>
                    <a:pt x="100364" y="442374"/>
                  </a:cubicBezTo>
                  <a:cubicBezTo>
                    <a:pt x="97920" y="434229"/>
                    <a:pt x="80811" y="402464"/>
                    <a:pt x="74294" y="396762"/>
                  </a:cubicBezTo>
                  <a:cubicBezTo>
                    <a:pt x="49039" y="369884"/>
                    <a:pt x="55556" y="328345"/>
                    <a:pt x="87329" y="308798"/>
                  </a:cubicBezTo>
                  <a:cubicBezTo>
                    <a:pt x="98734" y="302282"/>
                    <a:pt x="99549" y="299024"/>
                    <a:pt x="89773" y="290064"/>
                  </a:cubicBezTo>
                  <a:cubicBezTo>
                    <a:pt x="40077" y="239566"/>
                    <a:pt x="25413" y="166262"/>
                    <a:pt x="53112" y="101917"/>
                  </a:cubicBezTo>
                  <a:cubicBezTo>
                    <a:pt x="80811" y="37573"/>
                    <a:pt x="144356" y="-2337"/>
                    <a:pt x="215233" y="106"/>
                  </a:cubicBezTo>
                  <a:cubicBezTo>
                    <a:pt x="241303" y="921"/>
                    <a:pt x="265743" y="7437"/>
                    <a:pt x="288554" y="20468"/>
                  </a:cubicBezTo>
                  <a:cubicBezTo>
                    <a:pt x="302404" y="27799"/>
                    <a:pt x="307292" y="38387"/>
                    <a:pt x="301589" y="48976"/>
                  </a:cubicBezTo>
                  <a:cubicBezTo>
                    <a:pt x="295886" y="59564"/>
                    <a:pt x="285295" y="61193"/>
                    <a:pt x="271446" y="53863"/>
                  </a:cubicBezTo>
                  <a:cubicBezTo>
                    <a:pt x="193237" y="13138"/>
                    <a:pt x="101178" y="53863"/>
                    <a:pt x="80811" y="138569"/>
                  </a:cubicBezTo>
                  <a:cubicBezTo>
                    <a:pt x="69406" y="186624"/>
                    <a:pt x="82441" y="228978"/>
                    <a:pt x="117472" y="263186"/>
                  </a:cubicBezTo>
                  <a:cubicBezTo>
                    <a:pt x="128063" y="273775"/>
                    <a:pt x="137839" y="282734"/>
                    <a:pt x="132951" y="299838"/>
                  </a:cubicBezTo>
                  <a:cubicBezTo>
                    <a:pt x="139468" y="299838"/>
                    <a:pt x="144356" y="299838"/>
                    <a:pt x="150059" y="299838"/>
                  </a:cubicBezTo>
                  <a:cubicBezTo>
                    <a:pt x="148430" y="283548"/>
                    <a:pt x="146800" y="266444"/>
                    <a:pt x="145171" y="250154"/>
                  </a:cubicBezTo>
                  <a:cubicBezTo>
                    <a:pt x="141912" y="219204"/>
                    <a:pt x="137839" y="188253"/>
                    <a:pt x="134580" y="156488"/>
                  </a:cubicBezTo>
                  <a:cubicBezTo>
                    <a:pt x="132136" y="136940"/>
                    <a:pt x="145171" y="125537"/>
                    <a:pt x="162279" y="133682"/>
                  </a:cubicBezTo>
                  <a:cubicBezTo>
                    <a:pt x="194052" y="147529"/>
                    <a:pt x="223380" y="148343"/>
                    <a:pt x="255152" y="133682"/>
                  </a:cubicBezTo>
                  <a:cubicBezTo>
                    <a:pt x="273890" y="124723"/>
                    <a:pt x="286110" y="136940"/>
                    <a:pt x="283666" y="157303"/>
                  </a:cubicBezTo>
                  <a:cubicBezTo>
                    <a:pt x="278778" y="202100"/>
                    <a:pt x="273075" y="247711"/>
                    <a:pt x="268187" y="292508"/>
                  </a:cubicBezTo>
                  <a:cubicBezTo>
                    <a:pt x="268187" y="294137"/>
                    <a:pt x="268187" y="296580"/>
                    <a:pt x="268187" y="299024"/>
                  </a:cubicBezTo>
                  <a:cubicBezTo>
                    <a:pt x="273075" y="299024"/>
                    <a:pt x="277963" y="299024"/>
                    <a:pt x="284481" y="299024"/>
                  </a:cubicBezTo>
                  <a:cubicBezTo>
                    <a:pt x="280407" y="281105"/>
                    <a:pt x="290998" y="271331"/>
                    <a:pt x="302404" y="259928"/>
                  </a:cubicBezTo>
                  <a:cubicBezTo>
                    <a:pt x="343138" y="219204"/>
                    <a:pt x="352099" y="158117"/>
                    <a:pt x="325215" y="106804"/>
                  </a:cubicBezTo>
                  <a:cubicBezTo>
                    <a:pt x="323585" y="104361"/>
                    <a:pt x="322771" y="101917"/>
                    <a:pt x="321141" y="99474"/>
                  </a:cubicBezTo>
                  <a:cubicBezTo>
                    <a:pt x="317068" y="89700"/>
                    <a:pt x="320327" y="79926"/>
                    <a:pt x="328473" y="75039"/>
                  </a:cubicBezTo>
                  <a:cubicBezTo>
                    <a:pt x="337435" y="70152"/>
                    <a:pt x="349655" y="72596"/>
                    <a:pt x="353728" y="82370"/>
                  </a:cubicBezTo>
                  <a:cubicBezTo>
                    <a:pt x="361875" y="101103"/>
                    <a:pt x="370837" y="119836"/>
                    <a:pt x="374910" y="139384"/>
                  </a:cubicBezTo>
                  <a:cubicBezTo>
                    <a:pt x="384686" y="197213"/>
                    <a:pt x="368393" y="246896"/>
                    <a:pt x="326844" y="288435"/>
                  </a:cubicBezTo>
                  <a:cubicBezTo>
                    <a:pt x="318697" y="297395"/>
                    <a:pt x="318697" y="300653"/>
                    <a:pt x="329288" y="306354"/>
                  </a:cubicBezTo>
                  <a:cubicBezTo>
                    <a:pt x="348026" y="316942"/>
                    <a:pt x="358616" y="333232"/>
                    <a:pt x="358616" y="355224"/>
                  </a:cubicBezTo>
                  <a:cubicBezTo>
                    <a:pt x="358616" y="377215"/>
                    <a:pt x="348026" y="394319"/>
                    <a:pt x="328473" y="404907"/>
                  </a:cubicBezTo>
                  <a:cubicBezTo>
                    <a:pt x="322771" y="408165"/>
                    <a:pt x="321141" y="410609"/>
                    <a:pt x="320327" y="417125"/>
                  </a:cubicBezTo>
                  <a:cubicBezTo>
                    <a:pt x="317068" y="470881"/>
                    <a:pt x="279593" y="513234"/>
                    <a:pt x="226639" y="523008"/>
                  </a:cubicBezTo>
                  <a:cubicBezTo>
                    <a:pt x="222565" y="523823"/>
                    <a:pt x="216862" y="525452"/>
                    <a:pt x="214419" y="528710"/>
                  </a:cubicBezTo>
                  <a:cubicBezTo>
                    <a:pt x="181017" y="570249"/>
                    <a:pt x="137024" y="593054"/>
                    <a:pt x="85699" y="602828"/>
                  </a:cubicBezTo>
                  <a:cubicBezTo>
                    <a:pt x="65332" y="606901"/>
                    <a:pt x="50668" y="617489"/>
                    <a:pt x="42521" y="637037"/>
                  </a:cubicBezTo>
                  <a:cubicBezTo>
                    <a:pt x="27857" y="672060"/>
                    <a:pt x="52298" y="711155"/>
                    <a:pt x="90587" y="713599"/>
                  </a:cubicBezTo>
                  <a:cubicBezTo>
                    <a:pt x="102808" y="714413"/>
                    <a:pt x="115842" y="713599"/>
                    <a:pt x="128063" y="713599"/>
                  </a:cubicBezTo>
                  <a:cubicBezTo>
                    <a:pt x="141912" y="713599"/>
                    <a:pt x="150059" y="720929"/>
                    <a:pt x="150874" y="732332"/>
                  </a:cubicBezTo>
                  <a:cubicBezTo>
                    <a:pt x="150874" y="743735"/>
                    <a:pt x="142727" y="751880"/>
                    <a:pt x="128877" y="751065"/>
                  </a:cubicBezTo>
                  <a:cubicBezTo>
                    <a:pt x="110954" y="751065"/>
                    <a:pt x="92217" y="751880"/>
                    <a:pt x="75109" y="748622"/>
                  </a:cubicBezTo>
                  <a:cubicBezTo>
                    <a:pt x="33560" y="742106"/>
                    <a:pt x="2602" y="705454"/>
                    <a:pt x="158" y="664730"/>
                  </a:cubicBezTo>
                  <a:cubicBezTo>
                    <a:pt x="-2286" y="620747"/>
                    <a:pt x="23784" y="582466"/>
                    <a:pt x="65332" y="569434"/>
                  </a:cubicBezTo>
                  <a:cubicBezTo>
                    <a:pt x="81626" y="564547"/>
                    <a:pt x="98734" y="560475"/>
                    <a:pt x="115028" y="555588"/>
                  </a:cubicBezTo>
                  <a:cubicBezTo>
                    <a:pt x="138653" y="551515"/>
                    <a:pt x="157391" y="539298"/>
                    <a:pt x="174499" y="522194"/>
                  </a:cubicBezTo>
                  <a:close/>
                  <a:moveTo>
                    <a:pt x="284481" y="415496"/>
                  </a:moveTo>
                  <a:cubicBezTo>
                    <a:pt x="233971" y="415496"/>
                    <a:pt x="184275" y="415496"/>
                    <a:pt x="135395" y="415496"/>
                  </a:cubicBezTo>
                  <a:cubicBezTo>
                    <a:pt x="133765" y="454591"/>
                    <a:pt x="167982" y="489614"/>
                    <a:pt x="207901" y="490429"/>
                  </a:cubicBezTo>
                  <a:cubicBezTo>
                    <a:pt x="249450" y="491243"/>
                    <a:pt x="284481" y="457849"/>
                    <a:pt x="284481" y="415496"/>
                  </a:cubicBezTo>
                  <a:close/>
                  <a:moveTo>
                    <a:pt x="211160" y="339748"/>
                  </a:moveTo>
                  <a:cubicBezTo>
                    <a:pt x="181017" y="339748"/>
                    <a:pt x="151688" y="339748"/>
                    <a:pt x="121545" y="339748"/>
                  </a:cubicBezTo>
                  <a:cubicBezTo>
                    <a:pt x="106066" y="339748"/>
                    <a:pt x="97105" y="347079"/>
                    <a:pt x="97105" y="358481"/>
                  </a:cubicBezTo>
                  <a:cubicBezTo>
                    <a:pt x="97105" y="369884"/>
                    <a:pt x="106066" y="377215"/>
                    <a:pt x="120731" y="377215"/>
                  </a:cubicBezTo>
                  <a:cubicBezTo>
                    <a:pt x="180202" y="377215"/>
                    <a:pt x="238859" y="377215"/>
                    <a:pt x="298330" y="377215"/>
                  </a:cubicBezTo>
                  <a:cubicBezTo>
                    <a:pt x="313809" y="377215"/>
                    <a:pt x="322771" y="369884"/>
                    <a:pt x="322771" y="358481"/>
                  </a:cubicBezTo>
                  <a:cubicBezTo>
                    <a:pt x="322771" y="347079"/>
                    <a:pt x="313809" y="339748"/>
                    <a:pt x="299145" y="339748"/>
                  </a:cubicBezTo>
                  <a:cubicBezTo>
                    <a:pt x="269817" y="339748"/>
                    <a:pt x="240488" y="339748"/>
                    <a:pt x="211160" y="339748"/>
                  </a:cubicBezTo>
                  <a:close/>
                  <a:moveTo>
                    <a:pt x="189163" y="301467"/>
                  </a:moveTo>
                  <a:cubicBezTo>
                    <a:pt x="203013" y="301467"/>
                    <a:pt x="216862" y="301467"/>
                    <a:pt x="230712" y="301467"/>
                  </a:cubicBezTo>
                  <a:cubicBezTo>
                    <a:pt x="235600" y="260743"/>
                    <a:pt x="239673" y="220833"/>
                    <a:pt x="243747" y="180108"/>
                  </a:cubicBezTo>
                  <a:cubicBezTo>
                    <a:pt x="231527" y="183366"/>
                    <a:pt x="220936" y="189068"/>
                    <a:pt x="210345" y="189068"/>
                  </a:cubicBezTo>
                  <a:cubicBezTo>
                    <a:pt x="198940" y="189068"/>
                    <a:pt x="188349" y="183366"/>
                    <a:pt x="175314" y="180108"/>
                  </a:cubicBezTo>
                  <a:cubicBezTo>
                    <a:pt x="180202" y="220833"/>
                    <a:pt x="184275" y="260743"/>
                    <a:pt x="189163" y="301467"/>
                  </a:cubicBezTo>
                  <a:close/>
                </a:path>
              </a:pathLst>
            </a:custGeom>
            <a:grp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4B9A055-139E-AE49-98BD-91C215D59FFE}"/>
                </a:ext>
              </a:extLst>
            </p:cNvPr>
            <p:cNvSpPr/>
            <p:nvPr/>
          </p:nvSpPr>
          <p:spPr>
            <a:xfrm>
              <a:off x="5273893" y="1615335"/>
              <a:ext cx="335409" cy="339438"/>
            </a:xfrm>
            <a:custGeom>
              <a:avLst/>
              <a:gdLst>
                <a:gd name="connsiteX0" fmla="*/ 291751 w 335409"/>
                <a:gd name="connsiteY0" fmla="*/ 120341 h 339438"/>
                <a:gd name="connsiteX1" fmla="*/ 273014 w 335409"/>
                <a:gd name="connsiteY1" fmla="*/ 87761 h 339438"/>
                <a:gd name="connsiteX2" fmla="*/ 252647 w 335409"/>
                <a:gd name="connsiteY2" fmla="*/ 99164 h 339438"/>
                <a:gd name="connsiteX3" fmla="*/ 228207 w 335409"/>
                <a:gd name="connsiteY3" fmla="*/ 97535 h 339438"/>
                <a:gd name="connsiteX4" fmla="*/ 202952 w 335409"/>
                <a:gd name="connsiteY4" fmla="*/ 82874 h 339438"/>
                <a:gd name="connsiteX5" fmla="*/ 186658 w 335409"/>
                <a:gd name="connsiteY5" fmla="*/ 57625 h 339438"/>
                <a:gd name="connsiteX6" fmla="*/ 186658 w 335409"/>
                <a:gd name="connsiteY6" fmla="*/ 38892 h 339438"/>
                <a:gd name="connsiteX7" fmla="*/ 149183 w 335409"/>
                <a:gd name="connsiteY7" fmla="*/ 38892 h 339438"/>
                <a:gd name="connsiteX8" fmla="*/ 149183 w 335409"/>
                <a:gd name="connsiteY8" fmla="*/ 59254 h 339438"/>
                <a:gd name="connsiteX9" fmla="*/ 133704 w 335409"/>
                <a:gd name="connsiteY9" fmla="*/ 82874 h 339438"/>
                <a:gd name="connsiteX10" fmla="*/ 109264 w 335409"/>
                <a:gd name="connsiteY10" fmla="*/ 96721 h 339438"/>
                <a:gd name="connsiteX11" fmla="*/ 80750 w 335409"/>
                <a:gd name="connsiteY11" fmla="*/ 98350 h 339438"/>
                <a:gd name="connsiteX12" fmla="*/ 62827 w 335409"/>
                <a:gd name="connsiteY12" fmla="*/ 87761 h 339438"/>
                <a:gd name="connsiteX13" fmla="*/ 44089 w 335409"/>
                <a:gd name="connsiteY13" fmla="*/ 119526 h 339438"/>
                <a:gd name="connsiteX14" fmla="*/ 64456 w 335409"/>
                <a:gd name="connsiteY14" fmla="*/ 131744 h 339438"/>
                <a:gd name="connsiteX15" fmla="*/ 75047 w 335409"/>
                <a:gd name="connsiteY15" fmla="*/ 154549 h 339438"/>
                <a:gd name="connsiteX16" fmla="*/ 75047 w 335409"/>
                <a:gd name="connsiteY16" fmla="*/ 184685 h 339438"/>
                <a:gd name="connsiteX17" fmla="*/ 64456 w 335409"/>
                <a:gd name="connsiteY17" fmla="*/ 207491 h 339438"/>
                <a:gd name="connsiteX18" fmla="*/ 30240 w 335409"/>
                <a:gd name="connsiteY18" fmla="*/ 227853 h 339438"/>
                <a:gd name="connsiteX19" fmla="*/ 2541 w 335409"/>
                <a:gd name="connsiteY19" fmla="*/ 221337 h 339438"/>
                <a:gd name="connsiteX20" fmla="*/ 10687 w 335409"/>
                <a:gd name="connsiteY20" fmla="*/ 195274 h 339438"/>
                <a:gd name="connsiteX21" fmla="*/ 24537 w 335409"/>
                <a:gd name="connsiteY21" fmla="*/ 187129 h 339438"/>
                <a:gd name="connsiteX22" fmla="*/ 35943 w 335409"/>
                <a:gd name="connsiteY22" fmla="*/ 167581 h 339438"/>
                <a:gd name="connsiteX23" fmla="*/ 28610 w 335409"/>
                <a:gd name="connsiteY23" fmla="*/ 154549 h 339438"/>
                <a:gd name="connsiteX24" fmla="*/ 10687 w 335409"/>
                <a:gd name="connsiteY24" fmla="*/ 143961 h 339438"/>
                <a:gd name="connsiteX25" fmla="*/ 3355 w 335409"/>
                <a:gd name="connsiteY25" fmla="*/ 117083 h 339438"/>
                <a:gd name="connsiteX26" fmla="*/ 40016 w 335409"/>
                <a:gd name="connsiteY26" fmla="*/ 53553 h 339438"/>
                <a:gd name="connsiteX27" fmla="*/ 66900 w 335409"/>
                <a:gd name="connsiteY27" fmla="*/ 46222 h 339438"/>
                <a:gd name="connsiteX28" fmla="*/ 80750 w 335409"/>
                <a:gd name="connsiteY28" fmla="*/ 54367 h 339438"/>
                <a:gd name="connsiteX29" fmla="*/ 105190 w 335409"/>
                <a:gd name="connsiteY29" fmla="*/ 53553 h 339438"/>
                <a:gd name="connsiteX30" fmla="*/ 110893 w 335409"/>
                <a:gd name="connsiteY30" fmla="*/ 43779 h 339438"/>
                <a:gd name="connsiteX31" fmla="*/ 110893 w 335409"/>
                <a:gd name="connsiteY31" fmla="*/ 19344 h 339438"/>
                <a:gd name="connsiteX32" fmla="*/ 129631 w 335409"/>
                <a:gd name="connsiteY32" fmla="*/ 611 h 339438"/>
                <a:gd name="connsiteX33" fmla="*/ 204581 w 335409"/>
                <a:gd name="connsiteY33" fmla="*/ 611 h 339438"/>
                <a:gd name="connsiteX34" fmla="*/ 223318 w 335409"/>
                <a:gd name="connsiteY34" fmla="*/ 19344 h 339438"/>
                <a:gd name="connsiteX35" fmla="*/ 223318 w 335409"/>
                <a:gd name="connsiteY35" fmla="*/ 37263 h 339438"/>
                <a:gd name="connsiteX36" fmla="*/ 229836 w 335409"/>
                <a:gd name="connsiteY36" fmla="*/ 55182 h 339438"/>
                <a:gd name="connsiteX37" fmla="*/ 254276 w 335409"/>
                <a:gd name="connsiteY37" fmla="*/ 55182 h 339438"/>
                <a:gd name="connsiteX38" fmla="*/ 303972 w 335409"/>
                <a:gd name="connsiteY38" fmla="*/ 68213 h 339438"/>
                <a:gd name="connsiteX39" fmla="*/ 330856 w 335409"/>
                <a:gd name="connsiteY39" fmla="*/ 114639 h 339438"/>
                <a:gd name="connsiteX40" fmla="*/ 322709 w 335409"/>
                <a:gd name="connsiteY40" fmla="*/ 145590 h 339438"/>
                <a:gd name="connsiteX41" fmla="*/ 310489 w 335409"/>
                <a:gd name="connsiteY41" fmla="*/ 152920 h 339438"/>
                <a:gd name="connsiteX42" fmla="*/ 310489 w 335409"/>
                <a:gd name="connsiteY42" fmla="*/ 187943 h 339438"/>
                <a:gd name="connsiteX43" fmla="*/ 323524 w 335409"/>
                <a:gd name="connsiteY43" fmla="*/ 238442 h 339438"/>
                <a:gd name="connsiteX44" fmla="*/ 297454 w 335409"/>
                <a:gd name="connsiteY44" fmla="*/ 284053 h 339438"/>
                <a:gd name="connsiteX45" fmla="*/ 267311 w 335409"/>
                <a:gd name="connsiteY45" fmla="*/ 292198 h 339438"/>
                <a:gd name="connsiteX46" fmla="*/ 254276 w 335409"/>
                <a:gd name="connsiteY46" fmla="*/ 284868 h 339438"/>
                <a:gd name="connsiteX47" fmla="*/ 224948 w 335409"/>
                <a:gd name="connsiteY47" fmla="*/ 301972 h 339438"/>
                <a:gd name="connsiteX48" fmla="*/ 187473 w 335409"/>
                <a:gd name="connsiteY48" fmla="*/ 339438 h 339438"/>
                <a:gd name="connsiteX49" fmla="*/ 134519 w 335409"/>
                <a:gd name="connsiteY49" fmla="*/ 339438 h 339438"/>
                <a:gd name="connsiteX50" fmla="*/ 112522 w 335409"/>
                <a:gd name="connsiteY50" fmla="*/ 317447 h 339438"/>
                <a:gd name="connsiteX51" fmla="*/ 112522 w 335409"/>
                <a:gd name="connsiteY51" fmla="*/ 301972 h 339438"/>
                <a:gd name="connsiteX52" fmla="*/ 83194 w 335409"/>
                <a:gd name="connsiteY52" fmla="*/ 284868 h 339438"/>
                <a:gd name="connsiteX53" fmla="*/ 64456 w 335409"/>
                <a:gd name="connsiteY53" fmla="*/ 294642 h 339438"/>
                <a:gd name="connsiteX54" fmla="*/ 41645 w 335409"/>
                <a:gd name="connsiteY54" fmla="*/ 286497 h 339438"/>
                <a:gd name="connsiteX55" fmla="*/ 45719 w 335409"/>
                <a:gd name="connsiteY55" fmla="*/ 263691 h 339438"/>
                <a:gd name="connsiteX56" fmla="*/ 89711 w 335409"/>
                <a:gd name="connsiteY56" fmla="*/ 238442 h 339438"/>
                <a:gd name="connsiteX57" fmla="*/ 108449 w 335409"/>
                <a:gd name="connsiteY57" fmla="*/ 241700 h 339438"/>
                <a:gd name="connsiteX58" fmla="*/ 137777 w 335409"/>
                <a:gd name="connsiteY58" fmla="*/ 257989 h 339438"/>
                <a:gd name="connsiteX59" fmla="*/ 150812 w 335409"/>
                <a:gd name="connsiteY59" fmla="*/ 278352 h 339438"/>
                <a:gd name="connsiteX60" fmla="*/ 150812 w 335409"/>
                <a:gd name="connsiteY60" fmla="*/ 300343 h 339438"/>
                <a:gd name="connsiteX61" fmla="*/ 188287 w 335409"/>
                <a:gd name="connsiteY61" fmla="*/ 300343 h 339438"/>
                <a:gd name="connsiteX62" fmla="*/ 188287 w 335409"/>
                <a:gd name="connsiteY62" fmla="*/ 279981 h 339438"/>
                <a:gd name="connsiteX63" fmla="*/ 202952 w 335409"/>
                <a:gd name="connsiteY63" fmla="*/ 257175 h 339438"/>
                <a:gd name="connsiteX64" fmla="*/ 227392 w 335409"/>
                <a:gd name="connsiteY64" fmla="*/ 243329 h 339438"/>
                <a:gd name="connsiteX65" fmla="*/ 256720 w 335409"/>
                <a:gd name="connsiteY65" fmla="*/ 241700 h 339438"/>
                <a:gd name="connsiteX66" fmla="*/ 274643 w 335409"/>
                <a:gd name="connsiteY66" fmla="*/ 251474 h 339438"/>
                <a:gd name="connsiteX67" fmla="*/ 293381 w 335409"/>
                <a:gd name="connsiteY67" fmla="*/ 219709 h 339438"/>
                <a:gd name="connsiteX68" fmla="*/ 273014 w 335409"/>
                <a:gd name="connsiteY68" fmla="*/ 207491 h 339438"/>
                <a:gd name="connsiteX69" fmla="*/ 262423 w 335409"/>
                <a:gd name="connsiteY69" fmla="*/ 184685 h 339438"/>
                <a:gd name="connsiteX70" fmla="*/ 262423 w 335409"/>
                <a:gd name="connsiteY70" fmla="*/ 156993 h 339438"/>
                <a:gd name="connsiteX71" fmla="*/ 275458 w 335409"/>
                <a:gd name="connsiteY71" fmla="*/ 130929 h 339438"/>
                <a:gd name="connsiteX72" fmla="*/ 291751 w 335409"/>
                <a:gd name="connsiteY72" fmla="*/ 120341 h 33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35409" h="339438">
                  <a:moveTo>
                    <a:pt x="291751" y="120341"/>
                  </a:moveTo>
                  <a:cubicBezTo>
                    <a:pt x="285234" y="108938"/>
                    <a:pt x="279531" y="99164"/>
                    <a:pt x="273014" y="87761"/>
                  </a:cubicBezTo>
                  <a:cubicBezTo>
                    <a:pt x="265682" y="91834"/>
                    <a:pt x="259164" y="95092"/>
                    <a:pt x="252647" y="99164"/>
                  </a:cubicBezTo>
                  <a:cubicBezTo>
                    <a:pt x="244500" y="104051"/>
                    <a:pt x="236353" y="103237"/>
                    <a:pt x="228207" y="97535"/>
                  </a:cubicBezTo>
                  <a:cubicBezTo>
                    <a:pt x="220060" y="91834"/>
                    <a:pt x="211913" y="86132"/>
                    <a:pt x="202952" y="82874"/>
                  </a:cubicBezTo>
                  <a:cubicBezTo>
                    <a:pt x="190731" y="77987"/>
                    <a:pt x="185843" y="70657"/>
                    <a:pt x="186658" y="57625"/>
                  </a:cubicBezTo>
                  <a:cubicBezTo>
                    <a:pt x="187473" y="51109"/>
                    <a:pt x="186658" y="45408"/>
                    <a:pt x="186658" y="38892"/>
                  </a:cubicBezTo>
                  <a:cubicBezTo>
                    <a:pt x="173623" y="38892"/>
                    <a:pt x="162218" y="38892"/>
                    <a:pt x="149183" y="38892"/>
                  </a:cubicBezTo>
                  <a:cubicBezTo>
                    <a:pt x="149183" y="45408"/>
                    <a:pt x="149183" y="52738"/>
                    <a:pt x="149183" y="59254"/>
                  </a:cubicBezTo>
                  <a:cubicBezTo>
                    <a:pt x="149997" y="71471"/>
                    <a:pt x="144295" y="77987"/>
                    <a:pt x="133704" y="82874"/>
                  </a:cubicBezTo>
                  <a:cubicBezTo>
                    <a:pt x="125557" y="86947"/>
                    <a:pt x="116596" y="91019"/>
                    <a:pt x="109264" y="96721"/>
                  </a:cubicBezTo>
                  <a:cubicBezTo>
                    <a:pt x="99487" y="104051"/>
                    <a:pt x="90526" y="104051"/>
                    <a:pt x="80750" y="98350"/>
                  </a:cubicBezTo>
                  <a:cubicBezTo>
                    <a:pt x="75047" y="95092"/>
                    <a:pt x="69344" y="91834"/>
                    <a:pt x="62827" y="87761"/>
                  </a:cubicBezTo>
                  <a:cubicBezTo>
                    <a:pt x="56309" y="98350"/>
                    <a:pt x="50607" y="108938"/>
                    <a:pt x="44089" y="119526"/>
                  </a:cubicBezTo>
                  <a:cubicBezTo>
                    <a:pt x="50607" y="123599"/>
                    <a:pt x="57124" y="127671"/>
                    <a:pt x="64456" y="131744"/>
                  </a:cubicBezTo>
                  <a:cubicBezTo>
                    <a:pt x="73418" y="136631"/>
                    <a:pt x="75862" y="143961"/>
                    <a:pt x="75047" y="154549"/>
                  </a:cubicBezTo>
                  <a:cubicBezTo>
                    <a:pt x="74232" y="164323"/>
                    <a:pt x="74232" y="174912"/>
                    <a:pt x="75047" y="184685"/>
                  </a:cubicBezTo>
                  <a:cubicBezTo>
                    <a:pt x="75862" y="195274"/>
                    <a:pt x="72603" y="202604"/>
                    <a:pt x="64456" y="207491"/>
                  </a:cubicBezTo>
                  <a:cubicBezTo>
                    <a:pt x="53051" y="214007"/>
                    <a:pt x="41645" y="221337"/>
                    <a:pt x="30240" y="227853"/>
                  </a:cubicBezTo>
                  <a:cubicBezTo>
                    <a:pt x="18834" y="234369"/>
                    <a:pt x="8244" y="231111"/>
                    <a:pt x="2541" y="221337"/>
                  </a:cubicBezTo>
                  <a:cubicBezTo>
                    <a:pt x="-2347" y="212378"/>
                    <a:pt x="911" y="201790"/>
                    <a:pt x="10687" y="195274"/>
                  </a:cubicBezTo>
                  <a:cubicBezTo>
                    <a:pt x="15576" y="192016"/>
                    <a:pt x="19649" y="188758"/>
                    <a:pt x="24537" y="187129"/>
                  </a:cubicBezTo>
                  <a:cubicBezTo>
                    <a:pt x="34313" y="183871"/>
                    <a:pt x="36757" y="177355"/>
                    <a:pt x="35943" y="167581"/>
                  </a:cubicBezTo>
                  <a:cubicBezTo>
                    <a:pt x="35943" y="161065"/>
                    <a:pt x="33498" y="157807"/>
                    <a:pt x="28610" y="154549"/>
                  </a:cubicBezTo>
                  <a:cubicBezTo>
                    <a:pt x="22093" y="151291"/>
                    <a:pt x="16390" y="148033"/>
                    <a:pt x="10687" y="143961"/>
                  </a:cubicBezTo>
                  <a:cubicBezTo>
                    <a:pt x="97" y="137445"/>
                    <a:pt x="-3162" y="127671"/>
                    <a:pt x="3355" y="117083"/>
                  </a:cubicBezTo>
                  <a:cubicBezTo>
                    <a:pt x="14761" y="95906"/>
                    <a:pt x="26981" y="74729"/>
                    <a:pt x="40016" y="53553"/>
                  </a:cubicBezTo>
                  <a:cubicBezTo>
                    <a:pt x="46533" y="42150"/>
                    <a:pt x="55495" y="40521"/>
                    <a:pt x="66900" y="46222"/>
                  </a:cubicBezTo>
                  <a:cubicBezTo>
                    <a:pt x="71788" y="48666"/>
                    <a:pt x="76676" y="51109"/>
                    <a:pt x="80750" y="54367"/>
                  </a:cubicBezTo>
                  <a:cubicBezTo>
                    <a:pt x="89711" y="61698"/>
                    <a:pt x="97858" y="60883"/>
                    <a:pt x="105190" y="53553"/>
                  </a:cubicBezTo>
                  <a:cubicBezTo>
                    <a:pt x="107634" y="51109"/>
                    <a:pt x="110893" y="47037"/>
                    <a:pt x="110893" y="43779"/>
                  </a:cubicBezTo>
                  <a:cubicBezTo>
                    <a:pt x="111708" y="35634"/>
                    <a:pt x="110893" y="27489"/>
                    <a:pt x="110893" y="19344"/>
                  </a:cubicBezTo>
                  <a:cubicBezTo>
                    <a:pt x="111708" y="7941"/>
                    <a:pt x="118225" y="611"/>
                    <a:pt x="129631" y="611"/>
                  </a:cubicBezTo>
                  <a:cubicBezTo>
                    <a:pt x="154886" y="-204"/>
                    <a:pt x="180141" y="-204"/>
                    <a:pt x="204581" y="611"/>
                  </a:cubicBezTo>
                  <a:cubicBezTo>
                    <a:pt x="215986" y="611"/>
                    <a:pt x="222504" y="7941"/>
                    <a:pt x="223318" y="19344"/>
                  </a:cubicBezTo>
                  <a:cubicBezTo>
                    <a:pt x="223318" y="25045"/>
                    <a:pt x="223318" y="30747"/>
                    <a:pt x="223318" y="37263"/>
                  </a:cubicBezTo>
                  <a:cubicBezTo>
                    <a:pt x="223318" y="43779"/>
                    <a:pt x="221689" y="50295"/>
                    <a:pt x="229836" y="55182"/>
                  </a:cubicBezTo>
                  <a:cubicBezTo>
                    <a:pt x="238797" y="60883"/>
                    <a:pt x="245315" y="60069"/>
                    <a:pt x="254276" y="55182"/>
                  </a:cubicBezTo>
                  <a:cubicBezTo>
                    <a:pt x="283605" y="37263"/>
                    <a:pt x="286049" y="38077"/>
                    <a:pt x="303972" y="68213"/>
                  </a:cubicBezTo>
                  <a:cubicBezTo>
                    <a:pt x="312933" y="83689"/>
                    <a:pt x="321895" y="99164"/>
                    <a:pt x="330856" y="114639"/>
                  </a:cubicBezTo>
                  <a:cubicBezTo>
                    <a:pt x="338188" y="127671"/>
                    <a:pt x="335744" y="137445"/>
                    <a:pt x="322709" y="145590"/>
                  </a:cubicBezTo>
                  <a:cubicBezTo>
                    <a:pt x="318636" y="148033"/>
                    <a:pt x="314562" y="150477"/>
                    <a:pt x="310489" y="152920"/>
                  </a:cubicBezTo>
                  <a:cubicBezTo>
                    <a:pt x="293381" y="162694"/>
                    <a:pt x="293381" y="177355"/>
                    <a:pt x="310489" y="187943"/>
                  </a:cubicBezTo>
                  <a:cubicBezTo>
                    <a:pt x="340632" y="205862"/>
                    <a:pt x="341447" y="207491"/>
                    <a:pt x="323524" y="238442"/>
                  </a:cubicBezTo>
                  <a:cubicBezTo>
                    <a:pt x="314562" y="253917"/>
                    <a:pt x="306416" y="269392"/>
                    <a:pt x="297454" y="284053"/>
                  </a:cubicBezTo>
                  <a:cubicBezTo>
                    <a:pt x="289307" y="297899"/>
                    <a:pt x="281161" y="300343"/>
                    <a:pt x="267311" y="292198"/>
                  </a:cubicBezTo>
                  <a:cubicBezTo>
                    <a:pt x="263238" y="289755"/>
                    <a:pt x="258350" y="287311"/>
                    <a:pt x="254276" y="284868"/>
                  </a:cubicBezTo>
                  <a:cubicBezTo>
                    <a:pt x="237983" y="275094"/>
                    <a:pt x="224948" y="283239"/>
                    <a:pt x="224948" y="301972"/>
                  </a:cubicBezTo>
                  <a:cubicBezTo>
                    <a:pt x="224948" y="337809"/>
                    <a:pt x="223318" y="339438"/>
                    <a:pt x="187473" y="339438"/>
                  </a:cubicBezTo>
                  <a:cubicBezTo>
                    <a:pt x="169550" y="339438"/>
                    <a:pt x="152442" y="339438"/>
                    <a:pt x="134519" y="339438"/>
                  </a:cubicBezTo>
                  <a:cubicBezTo>
                    <a:pt x="119040" y="339438"/>
                    <a:pt x="112522" y="332922"/>
                    <a:pt x="112522" y="317447"/>
                  </a:cubicBezTo>
                  <a:cubicBezTo>
                    <a:pt x="112522" y="312560"/>
                    <a:pt x="112522" y="306859"/>
                    <a:pt x="112522" y="301972"/>
                  </a:cubicBezTo>
                  <a:cubicBezTo>
                    <a:pt x="112522" y="283239"/>
                    <a:pt x="99487" y="275908"/>
                    <a:pt x="83194" y="284868"/>
                  </a:cubicBezTo>
                  <a:cubicBezTo>
                    <a:pt x="77491" y="288126"/>
                    <a:pt x="70974" y="292198"/>
                    <a:pt x="64456" y="294642"/>
                  </a:cubicBezTo>
                  <a:cubicBezTo>
                    <a:pt x="54680" y="298714"/>
                    <a:pt x="46533" y="295456"/>
                    <a:pt x="41645" y="286497"/>
                  </a:cubicBezTo>
                  <a:cubicBezTo>
                    <a:pt x="36757" y="278352"/>
                    <a:pt x="37572" y="268578"/>
                    <a:pt x="45719" y="263691"/>
                  </a:cubicBezTo>
                  <a:cubicBezTo>
                    <a:pt x="59568" y="254732"/>
                    <a:pt x="74232" y="245772"/>
                    <a:pt x="89711" y="238442"/>
                  </a:cubicBezTo>
                  <a:cubicBezTo>
                    <a:pt x="94599" y="235998"/>
                    <a:pt x="102746" y="238442"/>
                    <a:pt x="108449" y="241700"/>
                  </a:cubicBezTo>
                  <a:cubicBezTo>
                    <a:pt x="119040" y="246587"/>
                    <a:pt x="128001" y="253103"/>
                    <a:pt x="137777" y="257989"/>
                  </a:cubicBezTo>
                  <a:cubicBezTo>
                    <a:pt x="146739" y="262062"/>
                    <a:pt x="150812" y="268578"/>
                    <a:pt x="150812" y="278352"/>
                  </a:cubicBezTo>
                  <a:cubicBezTo>
                    <a:pt x="150812" y="285682"/>
                    <a:pt x="150812" y="292198"/>
                    <a:pt x="150812" y="300343"/>
                  </a:cubicBezTo>
                  <a:cubicBezTo>
                    <a:pt x="163032" y="300343"/>
                    <a:pt x="175253" y="300343"/>
                    <a:pt x="188287" y="300343"/>
                  </a:cubicBezTo>
                  <a:cubicBezTo>
                    <a:pt x="188287" y="293827"/>
                    <a:pt x="188287" y="286497"/>
                    <a:pt x="188287" y="279981"/>
                  </a:cubicBezTo>
                  <a:cubicBezTo>
                    <a:pt x="187473" y="268578"/>
                    <a:pt x="193175" y="262062"/>
                    <a:pt x="202952" y="257175"/>
                  </a:cubicBezTo>
                  <a:cubicBezTo>
                    <a:pt x="211098" y="253103"/>
                    <a:pt x="220060" y="249030"/>
                    <a:pt x="227392" y="243329"/>
                  </a:cubicBezTo>
                  <a:cubicBezTo>
                    <a:pt x="237168" y="235998"/>
                    <a:pt x="246129" y="235184"/>
                    <a:pt x="256720" y="241700"/>
                  </a:cubicBezTo>
                  <a:cubicBezTo>
                    <a:pt x="262423" y="244958"/>
                    <a:pt x="268126" y="248216"/>
                    <a:pt x="274643" y="251474"/>
                  </a:cubicBezTo>
                  <a:cubicBezTo>
                    <a:pt x="281161" y="240885"/>
                    <a:pt x="286863" y="230297"/>
                    <a:pt x="293381" y="219709"/>
                  </a:cubicBezTo>
                  <a:cubicBezTo>
                    <a:pt x="286049" y="215636"/>
                    <a:pt x="279531" y="211564"/>
                    <a:pt x="273014" y="207491"/>
                  </a:cubicBezTo>
                  <a:cubicBezTo>
                    <a:pt x="264052" y="202604"/>
                    <a:pt x="261608" y="194459"/>
                    <a:pt x="262423" y="184685"/>
                  </a:cubicBezTo>
                  <a:cubicBezTo>
                    <a:pt x="263238" y="175726"/>
                    <a:pt x="264052" y="165952"/>
                    <a:pt x="262423" y="156993"/>
                  </a:cubicBezTo>
                  <a:cubicBezTo>
                    <a:pt x="260794" y="144776"/>
                    <a:pt x="264867" y="136631"/>
                    <a:pt x="275458" y="130929"/>
                  </a:cubicBezTo>
                  <a:cubicBezTo>
                    <a:pt x="279531" y="127671"/>
                    <a:pt x="285234" y="124413"/>
                    <a:pt x="291751" y="120341"/>
                  </a:cubicBezTo>
                  <a:close/>
                </a:path>
              </a:pathLst>
            </a:custGeom>
            <a:grpFill/>
            <a:ln w="813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73D280E-32A5-574D-B0E5-E15198109BDA}"/>
                </a:ext>
              </a:extLst>
            </p:cNvPr>
            <p:cNvSpPr/>
            <p:nvPr/>
          </p:nvSpPr>
          <p:spPr>
            <a:xfrm>
              <a:off x="5442576" y="1897760"/>
              <a:ext cx="320350" cy="132150"/>
            </a:xfrm>
            <a:custGeom>
              <a:avLst/>
              <a:gdLst>
                <a:gd name="connsiteX0" fmla="*/ 133658 w 320350"/>
                <a:gd name="connsiteY0" fmla="*/ 131947 h 132150"/>
                <a:gd name="connsiteX1" fmla="*/ 22048 w 320350"/>
                <a:gd name="connsiteY1" fmla="*/ 131947 h 132150"/>
                <a:gd name="connsiteX2" fmla="*/ 51 w 320350"/>
                <a:gd name="connsiteY2" fmla="*/ 111585 h 132150"/>
                <a:gd name="connsiteX3" fmla="*/ 22048 w 320350"/>
                <a:gd name="connsiteY3" fmla="*/ 93666 h 132150"/>
                <a:gd name="connsiteX4" fmla="*/ 145879 w 320350"/>
                <a:gd name="connsiteY4" fmla="*/ 93666 h 132150"/>
                <a:gd name="connsiteX5" fmla="*/ 241196 w 320350"/>
                <a:gd name="connsiteY5" fmla="*/ 93666 h 132150"/>
                <a:gd name="connsiteX6" fmla="*/ 282745 w 320350"/>
                <a:gd name="connsiteY6" fmla="*/ 52942 h 132150"/>
                <a:gd name="connsiteX7" fmla="*/ 282745 w 320350"/>
                <a:gd name="connsiteY7" fmla="*/ 21177 h 132150"/>
                <a:gd name="connsiteX8" fmla="*/ 301482 w 320350"/>
                <a:gd name="connsiteY8" fmla="*/ 0 h 132150"/>
                <a:gd name="connsiteX9" fmla="*/ 320220 w 320350"/>
                <a:gd name="connsiteY9" fmla="*/ 20362 h 132150"/>
                <a:gd name="connsiteX10" fmla="*/ 318590 w 320350"/>
                <a:gd name="connsiteY10" fmla="*/ 68417 h 132150"/>
                <a:gd name="connsiteX11" fmla="*/ 243640 w 320350"/>
                <a:gd name="connsiteY11" fmla="*/ 131133 h 132150"/>
                <a:gd name="connsiteX12" fmla="*/ 133658 w 320350"/>
                <a:gd name="connsiteY12" fmla="*/ 131947 h 13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0" h="132150">
                  <a:moveTo>
                    <a:pt x="133658" y="131947"/>
                  </a:moveTo>
                  <a:cubicBezTo>
                    <a:pt x="96183" y="131947"/>
                    <a:pt x="59523" y="131947"/>
                    <a:pt x="22048" y="131947"/>
                  </a:cubicBezTo>
                  <a:cubicBezTo>
                    <a:pt x="8198" y="131947"/>
                    <a:pt x="-763" y="123802"/>
                    <a:pt x="51" y="111585"/>
                  </a:cubicBezTo>
                  <a:cubicBezTo>
                    <a:pt x="866" y="100997"/>
                    <a:pt x="9013" y="94481"/>
                    <a:pt x="22048" y="93666"/>
                  </a:cubicBezTo>
                  <a:cubicBezTo>
                    <a:pt x="63596" y="93666"/>
                    <a:pt x="104330" y="93666"/>
                    <a:pt x="145879" y="93666"/>
                  </a:cubicBezTo>
                  <a:cubicBezTo>
                    <a:pt x="177651" y="93666"/>
                    <a:pt x="209424" y="93666"/>
                    <a:pt x="241196" y="93666"/>
                  </a:cubicBezTo>
                  <a:cubicBezTo>
                    <a:pt x="267266" y="93666"/>
                    <a:pt x="281930" y="78191"/>
                    <a:pt x="282745" y="52942"/>
                  </a:cubicBezTo>
                  <a:cubicBezTo>
                    <a:pt x="282745" y="42353"/>
                    <a:pt x="282745" y="31765"/>
                    <a:pt x="282745" y="21177"/>
                  </a:cubicBezTo>
                  <a:cubicBezTo>
                    <a:pt x="282745" y="8145"/>
                    <a:pt x="290077" y="0"/>
                    <a:pt x="301482" y="0"/>
                  </a:cubicBezTo>
                  <a:cubicBezTo>
                    <a:pt x="312888" y="0"/>
                    <a:pt x="320220" y="8145"/>
                    <a:pt x="320220" y="20362"/>
                  </a:cubicBezTo>
                  <a:cubicBezTo>
                    <a:pt x="320220" y="36652"/>
                    <a:pt x="321034" y="52942"/>
                    <a:pt x="318590" y="68417"/>
                  </a:cubicBezTo>
                  <a:cubicBezTo>
                    <a:pt x="312888" y="105884"/>
                    <a:pt x="281930" y="131133"/>
                    <a:pt x="243640" y="131133"/>
                  </a:cubicBezTo>
                  <a:cubicBezTo>
                    <a:pt x="206165" y="132762"/>
                    <a:pt x="169504" y="131947"/>
                    <a:pt x="133658" y="131947"/>
                  </a:cubicBezTo>
                  <a:close/>
                </a:path>
              </a:pathLst>
            </a:custGeom>
            <a:grp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299A48F-2833-B048-8B0B-BCF8661BE7DC}"/>
                </a:ext>
              </a:extLst>
            </p:cNvPr>
            <p:cNvSpPr/>
            <p:nvPr/>
          </p:nvSpPr>
          <p:spPr>
            <a:xfrm>
              <a:off x="5385600" y="1728346"/>
              <a:ext cx="113240" cy="113232"/>
            </a:xfrm>
            <a:custGeom>
              <a:avLst/>
              <a:gdLst>
                <a:gd name="connsiteX0" fmla="*/ 56213 w 113240"/>
                <a:gd name="connsiteY0" fmla="*/ 113214 h 113232"/>
                <a:gd name="connsiteX1" fmla="*/ 0 w 113240"/>
                <a:gd name="connsiteY1" fmla="*/ 57014 h 113232"/>
                <a:gd name="connsiteX2" fmla="*/ 57027 w 113240"/>
                <a:gd name="connsiteY2" fmla="*/ 0 h 113232"/>
                <a:gd name="connsiteX3" fmla="*/ 113240 w 113240"/>
                <a:gd name="connsiteY3" fmla="*/ 56200 h 113232"/>
                <a:gd name="connsiteX4" fmla="*/ 56213 w 113240"/>
                <a:gd name="connsiteY4" fmla="*/ 113214 h 113232"/>
                <a:gd name="connsiteX5" fmla="*/ 57027 w 113240"/>
                <a:gd name="connsiteY5" fmla="*/ 75748 h 113232"/>
                <a:gd name="connsiteX6" fmla="*/ 74950 w 113240"/>
                <a:gd name="connsiteY6" fmla="*/ 56200 h 113232"/>
                <a:gd name="connsiteX7" fmla="*/ 55398 w 113240"/>
                <a:gd name="connsiteY7" fmla="*/ 38281 h 113232"/>
                <a:gd name="connsiteX8" fmla="*/ 37475 w 113240"/>
                <a:gd name="connsiteY8" fmla="*/ 57829 h 113232"/>
                <a:gd name="connsiteX9" fmla="*/ 57027 w 113240"/>
                <a:gd name="connsiteY9" fmla="*/ 75748 h 11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240" h="113232">
                  <a:moveTo>
                    <a:pt x="56213" y="113214"/>
                  </a:moveTo>
                  <a:cubicBezTo>
                    <a:pt x="25255" y="113214"/>
                    <a:pt x="0" y="87965"/>
                    <a:pt x="0" y="57014"/>
                  </a:cubicBezTo>
                  <a:cubicBezTo>
                    <a:pt x="0" y="26064"/>
                    <a:pt x="25255" y="0"/>
                    <a:pt x="57027" y="0"/>
                  </a:cubicBezTo>
                  <a:cubicBezTo>
                    <a:pt x="87985" y="0"/>
                    <a:pt x="113240" y="25249"/>
                    <a:pt x="113240" y="56200"/>
                  </a:cubicBezTo>
                  <a:cubicBezTo>
                    <a:pt x="113240" y="87965"/>
                    <a:pt x="87171" y="114029"/>
                    <a:pt x="56213" y="113214"/>
                  </a:cubicBezTo>
                  <a:close/>
                  <a:moveTo>
                    <a:pt x="57027" y="75748"/>
                  </a:moveTo>
                  <a:cubicBezTo>
                    <a:pt x="66804" y="75748"/>
                    <a:pt x="75765" y="66788"/>
                    <a:pt x="74950" y="56200"/>
                  </a:cubicBezTo>
                  <a:cubicBezTo>
                    <a:pt x="74950" y="45611"/>
                    <a:pt x="65989" y="37467"/>
                    <a:pt x="55398" y="38281"/>
                  </a:cubicBezTo>
                  <a:cubicBezTo>
                    <a:pt x="44807" y="38281"/>
                    <a:pt x="36661" y="47240"/>
                    <a:pt x="37475" y="57829"/>
                  </a:cubicBezTo>
                  <a:cubicBezTo>
                    <a:pt x="38290" y="67603"/>
                    <a:pt x="46437" y="75748"/>
                    <a:pt x="57027" y="75748"/>
                  </a:cubicBezTo>
                  <a:close/>
                </a:path>
              </a:pathLst>
            </a:custGeom>
            <a:grp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01BF4ED9-039D-E64D-8CA3-8BC56580A68E}"/>
                </a:ext>
              </a:extLst>
            </p:cNvPr>
            <p:cNvSpPr/>
            <p:nvPr/>
          </p:nvSpPr>
          <p:spPr>
            <a:xfrm>
              <a:off x="5121645" y="1898574"/>
              <a:ext cx="113240" cy="113213"/>
            </a:xfrm>
            <a:custGeom>
              <a:avLst/>
              <a:gdLst>
                <a:gd name="connsiteX0" fmla="*/ 113240 w 113240"/>
                <a:gd name="connsiteY0" fmla="*/ 56200 h 113213"/>
                <a:gd name="connsiteX1" fmla="*/ 56213 w 113240"/>
                <a:gd name="connsiteY1" fmla="*/ 113214 h 113213"/>
                <a:gd name="connsiteX2" fmla="*/ 0 w 113240"/>
                <a:gd name="connsiteY2" fmla="*/ 57014 h 113213"/>
                <a:gd name="connsiteX3" fmla="*/ 57027 w 113240"/>
                <a:gd name="connsiteY3" fmla="*/ 0 h 113213"/>
                <a:gd name="connsiteX4" fmla="*/ 113240 w 113240"/>
                <a:gd name="connsiteY4" fmla="*/ 56200 h 113213"/>
                <a:gd name="connsiteX5" fmla="*/ 57027 w 113240"/>
                <a:gd name="connsiteY5" fmla="*/ 74933 h 113213"/>
                <a:gd name="connsiteX6" fmla="*/ 75765 w 113240"/>
                <a:gd name="connsiteY6" fmla="*/ 56200 h 113213"/>
                <a:gd name="connsiteX7" fmla="*/ 57027 w 113240"/>
                <a:gd name="connsiteY7" fmla="*/ 37466 h 113213"/>
                <a:gd name="connsiteX8" fmla="*/ 38290 w 113240"/>
                <a:gd name="connsiteY8" fmla="*/ 56200 h 113213"/>
                <a:gd name="connsiteX9" fmla="*/ 57027 w 113240"/>
                <a:gd name="connsiteY9" fmla="*/ 74933 h 11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240" h="113213">
                  <a:moveTo>
                    <a:pt x="113240" y="56200"/>
                  </a:moveTo>
                  <a:cubicBezTo>
                    <a:pt x="113240" y="87150"/>
                    <a:pt x="87985" y="113214"/>
                    <a:pt x="56213" y="113214"/>
                  </a:cubicBezTo>
                  <a:cubicBezTo>
                    <a:pt x="25255" y="113214"/>
                    <a:pt x="0" y="87965"/>
                    <a:pt x="0" y="57014"/>
                  </a:cubicBezTo>
                  <a:cubicBezTo>
                    <a:pt x="0" y="26064"/>
                    <a:pt x="25255" y="0"/>
                    <a:pt x="57027" y="0"/>
                  </a:cubicBezTo>
                  <a:cubicBezTo>
                    <a:pt x="87985" y="0"/>
                    <a:pt x="113240" y="25249"/>
                    <a:pt x="113240" y="56200"/>
                  </a:cubicBezTo>
                  <a:close/>
                  <a:moveTo>
                    <a:pt x="57027" y="74933"/>
                  </a:moveTo>
                  <a:cubicBezTo>
                    <a:pt x="66804" y="74933"/>
                    <a:pt x="75765" y="65974"/>
                    <a:pt x="75765" y="56200"/>
                  </a:cubicBezTo>
                  <a:cubicBezTo>
                    <a:pt x="75765" y="45611"/>
                    <a:pt x="66804" y="37466"/>
                    <a:pt x="57027" y="37466"/>
                  </a:cubicBezTo>
                  <a:cubicBezTo>
                    <a:pt x="46437" y="37466"/>
                    <a:pt x="38290" y="46426"/>
                    <a:pt x="38290" y="56200"/>
                  </a:cubicBezTo>
                  <a:cubicBezTo>
                    <a:pt x="38290" y="66788"/>
                    <a:pt x="46437" y="74933"/>
                    <a:pt x="57027" y="74933"/>
                  </a:cubicBezTo>
                  <a:close/>
                </a:path>
              </a:pathLst>
            </a:custGeom>
            <a:grp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F82DA19-A564-5B47-9EC6-D5A0843DBBA9}"/>
                </a:ext>
              </a:extLst>
            </p:cNvPr>
            <p:cNvSpPr/>
            <p:nvPr/>
          </p:nvSpPr>
          <p:spPr>
            <a:xfrm>
              <a:off x="5479288" y="1427799"/>
              <a:ext cx="131977" cy="37466"/>
            </a:xfrm>
            <a:custGeom>
              <a:avLst/>
              <a:gdLst>
                <a:gd name="connsiteX0" fmla="*/ 65989 w 131977"/>
                <a:gd name="connsiteY0" fmla="*/ 0 h 37466"/>
                <a:gd name="connsiteX1" fmla="*/ 110796 w 131977"/>
                <a:gd name="connsiteY1" fmla="*/ 0 h 37466"/>
                <a:gd name="connsiteX2" fmla="*/ 131978 w 131977"/>
                <a:gd name="connsiteY2" fmla="*/ 18733 h 37466"/>
                <a:gd name="connsiteX3" fmla="*/ 110796 w 131977"/>
                <a:gd name="connsiteY3" fmla="*/ 37466 h 37466"/>
                <a:gd name="connsiteX4" fmla="*/ 21182 w 131977"/>
                <a:gd name="connsiteY4" fmla="*/ 37466 h 37466"/>
                <a:gd name="connsiteX5" fmla="*/ 0 w 131977"/>
                <a:gd name="connsiteY5" fmla="*/ 18733 h 37466"/>
                <a:gd name="connsiteX6" fmla="*/ 21182 w 131977"/>
                <a:gd name="connsiteY6" fmla="*/ 0 h 37466"/>
                <a:gd name="connsiteX7" fmla="*/ 65989 w 131977"/>
                <a:gd name="connsiteY7" fmla="*/ 0 h 3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977" h="37466">
                  <a:moveTo>
                    <a:pt x="65989" y="0"/>
                  </a:moveTo>
                  <a:cubicBezTo>
                    <a:pt x="80653" y="0"/>
                    <a:pt x="96132" y="0"/>
                    <a:pt x="110796" y="0"/>
                  </a:cubicBezTo>
                  <a:cubicBezTo>
                    <a:pt x="123831" y="0"/>
                    <a:pt x="131978" y="8145"/>
                    <a:pt x="131978" y="18733"/>
                  </a:cubicBezTo>
                  <a:cubicBezTo>
                    <a:pt x="131978" y="30136"/>
                    <a:pt x="123831" y="37466"/>
                    <a:pt x="110796" y="37466"/>
                  </a:cubicBezTo>
                  <a:cubicBezTo>
                    <a:pt x="80653" y="37466"/>
                    <a:pt x="51325" y="37466"/>
                    <a:pt x="21182" y="37466"/>
                  </a:cubicBezTo>
                  <a:cubicBezTo>
                    <a:pt x="8147" y="37466"/>
                    <a:pt x="0" y="29322"/>
                    <a:pt x="0" y="18733"/>
                  </a:cubicBezTo>
                  <a:cubicBezTo>
                    <a:pt x="0" y="7330"/>
                    <a:pt x="8147" y="0"/>
                    <a:pt x="21182" y="0"/>
                  </a:cubicBezTo>
                  <a:cubicBezTo>
                    <a:pt x="36661" y="0"/>
                    <a:pt x="51325" y="0"/>
                    <a:pt x="65989" y="0"/>
                  </a:cubicBezTo>
                  <a:close/>
                </a:path>
              </a:pathLst>
            </a:custGeom>
            <a:grp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D1BCD5E-B937-524E-BAFF-C7C5BF8F388D}"/>
                </a:ext>
              </a:extLst>
            </p:cNvPr>
            <p:cNvSpPr/>
            <p:nvPr/>
          </p:nvSpPr>
          <p:spPr>
            <a:xfrm>
              <a:off x="5291098" y="975758"/>
              <a:ext cx="37475" cy="37466"/>
            </a:xfrm>
            <a:custGeom>
              <a:avLst/>
              <a:gdLst>
                <a:gd name="connsiteX0" fmla="*/ 0 w 37475"/>
                <a:gd name="connsiteY0" fmla="*/ 18733 h 37466"/>
                <a:gd name="connsiteX1" fmla="*/ 18738 w 37475"/>
                <a:gd name="connsiteY1" fmla="*/ 0 h 37466"/>
                <a:gd name="connsiteX2" fmla="*/ 37475 w 37475"/>
                <a:gd name="connsiteY2" fmla="*/ 18733 h 37466"/>
                <a:gd name="connsiteX3" fmla="*/ 18738 w 37475"/>
                <a:gd name="connsiteY3" fmla="*/ 37466 h 37466"/>
                <a:gd name="connsiteX4" fmla="*/ 0 w 37475"/>
                <a:gd name="connsiteY4" fmla="*/ 18733 h 3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 h="37466">
                  <a:moveTo>
                    <a:pt x="0" y="18733"/>
                  </a:moveTo>
                  <a:cubicBezTo>
                    <a:pt x="0" y="8145"/>
                    <a:pt x="8962" y="0"/>
                    <a:pt x="18738" y="0"/>
                  </a:cubicBezTo>
                  <a:cubicBezTo>
                    <a:pt x="29328" y="0"/>
                    <a:pt x="37475" y="8959"/>
                    <a:pt x="37475" y="18733"/>
                  </a:cubicBezTo>
                  <a:cubicBezTo>
                    <a:pt x="37475" y="29322"/>
                    <a:pt x="28514" y="37466"/>
                    <a:pt x="18738" y="37466"/>
                  </a:cubicBezTo>
                  <a:cubicBezTo>
                    <a:pt x="8962" y="37466"/>
                    <a:pt x="0" y="29322"/>
                    <a:pt x="0" y="18733"/>
                  </a:cubicBezTo>
                  <a:close/>
                </a:path>
              </a:pathLst>
            </a:custGeom>
            <a:grp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97B6F43-3F6C-2847-94BF-3CA47DD11700}"/>
                </a:ext>
              </a:extLst>
            </p:cNvPr>
            <p:cNvSpPr/>
            <p:nvPr/>
          </p:nvSpPr>
          <p:spPr>
            <a:xfrm>
              <a:off x="5065432" y="1202186"/>
              <a:ext cx="37475" cy="37466"/>
            </a:xfrm>
            <a:custGeom>
              <a:avLst/>
              <a:gdLst>
                <a:gd name="connsiteX0" fmla="*/ 18738 w 37475"/>
                <a:gd name="connsiteY0" fmla="*/ 0 h 37466"/>
                <a:gd name="connsiteX1" fmla="*/ 37475 w 37475"/>
                <a:gd name="connsiteY1" fmla="*/ 18733 h 37466"/>
                <a:gd name="connsiteX2" fmla="*/ 18738 w 37475"/>
                <a:gd name="connsiteY2" fmla="*/ 37466 h 37466"/>
                <a:gd name="connsiteX3" fmla="*/ 0 w 37475"/>
                <a:gd name="connsiteY3" fmla="*/ 18733 h 37466"/>
                <a:gd name="connsiteX4" fmla="*/ 18738 w 37475"/>
                <a:gd name="connsiteY4" fmla="*/ 0 h 3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 h="37466">
                  <a:moveTo>
                    <a:pt x="18738" y="0"/>
                  </a:moveTo>
                  <a:cubicBezTo>
                    <a:pt x="29328" y="0"/>
                    <a:pt x="37475" y="8959"/>
                    <a:pt x="37475" y="18733"/>
                  </a:cubicBezTo>
                  <a:cubicBezTo>
                    <a:pt x="37475" y="29322"/>
                    <a:pt x="28514" y="37466"/>
                    <a:pt x="18738" y="37466"/>
                  </a:cubicBezTo>
                  <a:cubicBezTo>
                    <a:pt x="8147" y="37466"/>
                    <a:pt x="0" y="28507"/>
                    <a:pt x="0" y="18733"/>
                  </a:cubicBezTo>
                  <a:cubicBezTo>
                    <a:pt x="0" y="8145"/>
                    <a:pt x="8962" y="0"/>
                    <a:pt x="18738" y="0"/>
                  </a:cubicBezTo>
                  <a:close/>
                </a:path>
              </a:pathLst>
            </a:custGeom>
            <a:grpFill/>
            <a:ln w="813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53813AD-C4F6-C846-BB86-2C3D03D7483F}"/>
                </a:ext>
              </a:extLst>
            </p:cNvPr>
            <p:cNvSpPr/>
            <p:nvPr/>
          </p:nvSpPr>
          <p:spPr>
            <a:xfrm>
              <a:off x="5517522" y="1202130"/>
              <a:ext cx="37531" cy="37578"/>
            </a:xfrm>
            <a:custGeom>
              <a:avLst/>
              <a:gdLst>
                <a:gd name="connsiteX0" fmla="*/ 37531 w 37531"/>
                <a:gd name="connsiteY0" fmla="*/ 19604 h 37578"/>
                <a:gd name="connsiteX1" fmla="*/ 17979 w 37531"/>
                <a:gd name="connsiteY1" fmla="*/ 37523 h 37578"/>
                <a:gd name="connsiteX2" fmla="*/ 56 w 37531"/>
                <a:gd name="connsiteY2" fmla="*/ 17975 h 37578"/>
                <a:gd name="connsiteX3" fmla="*/ 19608 w 37531"/>
                <a:gd name="connsiteY3" fmla="*/ 56 h 37578"/>
                <a:gd name="connsiteX4" fmla="*/ 37531 w 37531"/>
                <a:gd name="connsiteY4" fmla="*/ 19604 h 37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31" h="37578">
                  <a:moveTo>
                    <a:pt x="37531" y="19604"/>
                  </a:moveTo>
                  <a:cubicBezTo>
                    <a:pt x="37531" y="30192"/>
                    <a:pt x="28570" y="38337"/>
                    <a:pt x="17979" y="37523"/>
                  </a:cubicBezTo>
                  <a:cubicBezTo>
                    <a:pt x="7388" y="37523"/>
                    <a:pt x="-759" y="28563"/>
                    <a:pt x="56" y="17975"/>
                  </a:cubicBezTo>
                  <a:cubicBezTo>
                    <a:pt x="56" y="7387"/>
                    <a:pt x="9018" y="-758"/>
                    <a:pt x="19608" y="56"/>
                  </a:cubicBezTo>
                  <a:cubicBezTo>
                    <a:pt x="29385" y="56"/>
                    <a:pt x="37531" y="9015"/>
                    <a:pt x="37531" y="19604"/>
                  </a:cubicBezTo>
                  <a:close/>
                </a:path>
              </a:pathLst>
            </a:custGeom>
            <a:grp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9BE177D8-4DC3-9740-BEA8-CC89C8343BE5}"/>
                </a:ext>
              </a:extLst>
            </p:cNvPr>
            <p:cNvSpPr/>
            <p:nvPr/>
          </p:nvSpPr>
          <p:spPr>
            <a:xfrm>
              <a:off x="5486569" y="1314534"/>
              <a:ext cx="37582" cy="37574"/>
            </a:xfrm>
            <a:custGeom>
              <a:avLst/>
              <a:gdLst>
                <a:gd name="connsiteX0" fmla="*/ 37527 w 37582"/>
                <a:gd name="connsiteY0" fmla="*/ 19599 h 37574"/>
                <a:gd name="connsiteX1" fmla="*/ 17974 w 37582"/>
                <a:gd name="connsiteY1" fmla="*/ 37518 h 37574"/>
                <a:gd name="connsiteX2" fmla="*/ 52 w 37582"/>
                <a:gd name="connsiteY2" fmla="*/ 17970 h 37574"/>
                <a:gd name="connsiteX3" fmla="*/ 19604 w 37582"/>
                <a:gd name="connsiteY3" fmla="*/ 52 h 37574"/>
                <a:gd name="connsiteX4" fmla="*/ 37527 w 37582"/>
                <a:gd name="connsiteY4" fmla="*/ 19599 h 37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82" h="37574">
                  <a:moveTo>
                    <a:pt x="37527" y="19599"/>
                  </a:moveTo>
                  <a:cubicBezTo>
                    <a:pt x="37527" y="30188"/>
                    <a:pt x="28565" y="38333"/>
                    <a:pt x="17974" y="37518"/>
                  </a:cubicBezTo>
                  <a:cubicBezTo>
                    <a:pt x="8198" y="37518"/>
                    <a:pt x="-763" y="28559"/>
                    <a:pt x="52" y="17970"/>
                  </a:cubicBezTo>
                  <a:cubicBezTo>
                    <a:pt x="52" y="8196"/>
                    <a:pt x="9013" y="-763"/>
                    <a:pt x="19604" y="52"/>
                  </a:cubicBezTo>
                  <a:cubicBezTo>
                    <a:pt x="30195" y="866"/>
                    <a:pt x="38341" y="9011"/>
                    <a:pt x="37527" y="19599"/>
                  </a:cubicBezTo>
                  <a:close/>
                </a:path>
              </a:pathLst>
            </a:custGeom>
            <a:grp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8ABFC7D-7C20-2740-BB9C-AAB5B8DFFE24}"/>
                </a:ext>
              </a:extLst>
            </p:cNvPr>
            <p:cNvSpPr/>
            <p:nvPr/>
          </p:nvSpPr>
          <p:spPr>
            <a:xfrm>
              <a:off x="5178672" y="1006708"/>
              <a:ext cx="37475" cy="37466"/>
            </a:xfrm>
            <a:custGeom>
              <a:avLst/>
              <a:gdLst>
                <a:gd name="connsiteX0" fmla="*/ 37475 w 37475"/>
                <a:gd name="connsiteY0" fmla="*/ 18733 h 37466"/>
                <a:gd name="connsiteX1" fmla="*/ 18738 w 37475"/>
                <a:gd name="connsiteY1" fmla="*/ 37466 h 37466"/>
                <a:gd name="connsiteX2" fmla="*/ 0 w 37475"/>
                <a:gd name="connsiteY2" fmla="*/ 18733 h 37466"/>
                <a:gd name="connsiteX3" fmla="*/ 18738 w 37475"/>
                <a:gd name="connsiteY3" fmla="*/ 0 h 37466"/>
                <a:gd name="connsiteX4" fmla="*/ 37475 w 37475"/>
                <a:gd name="connsiteY4" fmla="*/ 18733 h 3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 h="37466">
                  <a:moveTo>
                    <a:pt x="37475" y="18733"/>
                  </a:moveTo>
                  <a:cubicBezTo>
                    <a:pt x="37475" y="28507"/>
                    <a:pt x="29328" y="37466"/>
                    <a:pt x="18738" y="37466"/>
                  </a:cubicBezTo>
                  <a:cubicBezTo>
                    <a:pt x="8962" y="37466"/>
                    <a:pt x="0" y="28507"/>
                    <a:pt x="0" y="18733"/>
                  </a:cubicBezTo>
                  <a:cubicBezTo>
                    <a:pt x="0" y="8145"/>
                    <a:pt x="8147" y="0"/>
                    <a:pt x="18738" y="0"/>
                  </a:cubicBezTo>
                  <a:cubicBezTo>
                    <a:pt x="28514" y="0"/>
                    <a:pt x="37475" y="8145"/>
                    <a:pt x="37475" y="18733"/>
                  </a:cubicBezTo>
                  <a:close/>
                </a:path>
              </a:pathLst>
            </a:custGeom>
            <a:grp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B64D549-DF87-FC47-B537-FDCF36997B81}"/>
                </a:ext>
              </a:extLst>
            </p:cNvPr>
            <p:cNvSpPr/>
            <p:nvPr/>
          </p:nvSpPr>
          <p:spPr>
            <a:xfrm>
              <a:off x="5404338" y="1006652"/>
              <a:ext cx="37475" cy="37522"/>
            </a:xfrm>
            <a:custGeom>
              <a:avLst/>
              <a:gdLst>
                <a:gd name="connsiteX0" fmla="*/ 37475 w 37475"/>
                <a:gd name="connsiteY0" fmla="*/ 18789 h 37522"/>
                <a:gd name="connsiteX1" fmla="*/ 18737 w 37475"/>
                <a:gd name="connsiteY1" fmla="*/ 37523 h 37522"/>
                <a:gd name="connsiteX2" fmla="*/ 0 w 37475"/>
                <a:gd name="connsiteY2" fmla="*/ 17975 h 37522"/>
                <a:gd name="connsiteX3" fmla="*/ 18737 w 37475"/>
                <a:gd name="connsiteY3" fmla="*/ 56 h 37522"/>
                <a:gd name="connsiteX4" fmla="*/ 37475 w 37475"/>
                <a:gd name="connsiteY4" fmla="*/ 18789 h 37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 h="37522">
                  <a:moveTo>
                    <a:pt x="37475" y="18789"/>
                  </a:moveTo>
                  <a:cubicBezTo>
                    <a:pt x="37475" y="28563"/>
                    <a:pt x="28514" y="37523"/>
                    <a:pt x="18737" y="37523"/>
                  </a:cubicBezTo>
                  <a:cubicBezTo>
                    <a:pt x="8961" y="37523"/>
                    <a:pt x="0" y="28563"/>
                    <a:pt x="0" y="17975"/>
                  </a:cubicBezTo>
                  <a:cubicBezTo>
                    <a:pt x="0" y="7387"/>
                    <a:pt x="8961" y="-758"/>
                    <a:pt x="18737" y="56"/>
                  </a:cubicBezTo>
                  <a:cubicBezTo>
                    <a:pt x="29328" y="56"/>
                    <a:pt x="37475" y="9016"/>
                    <a:pt x="37475" y="18789"/>
                  </a:cubicBezTo>
                  <a:close/>
                </a:path>
              </a:pathLst>
            </a:custGeom>
            <a:grp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A4FCD4F4-0061-8047-B6E2-0250C62D53B6}"/>
                </a:ext>
              </a:extLst>
            </p:cNvPr>
            <p:cNvSpPr/>
            <p:nvPr/>
          </p:nvSpPr>
          <p:spPr>
            <a:xfrm>
              <a:off x="5095575" y="1088972"/>
              <a:ext cx="37475" cy="37466"/>
            </a:xfrm>
            <a:custGeom>
              <a:avLst/>
              <a:gdLst>
                <a:gd name="connsiteX0" fmla="*/ 37475 w 37475"/>
                <a:gd name="connsiteY0" fmla="*/ 18733 h 37466"/>
                <a:gd name="connsiteX1" fmla="*/ 18738 w 37475"/>
                <a:gd name="connsiteY1" fmla="*/ 37467 h 37466"/>
                <a:gd name="connsiteX2" fmla="*/ 0 w 37475"/>
                <a:gd name="connsiteY2" fmla="*/ 18733 h 37466"/>
                <a:gd name="connsiteX3" fmla="*/ 17923 w 37475"/>
                <a:gd name="connsiteY3" fmla="*/ 0 h 37466"/>
                <a:gd name="connsiteX4" fmla="*/ 37475 w 37475"/>
                <a:gd name="connsiteY4" fmla="*/ 18733 h 3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 h="37466">
                  <a:moveTo>
                    <a:pt x="37475" y="18733"/>
                  </a:moveTo>
                  <a:cubicBezTo>
                    <a:pt x="37475" y="28507"/>
                    <a:pt x="29328" y="37467"/>
                    <a:pt x="18738" y="37467"/>
                  </a:cubicBezTo>
                  <a:cubicBezTo>
                    <a:pt x="8147" y="37467"/>
                    <a:pt x="0" y="29322"/>
                    <a:pt x="0" y="18733"/>
                  </a:cubicBezTo>
                  <a:cubicBezTo>
                    <a:pt x="0" y="8145"/>
                    <a:pt x="8147" y="0"/>
                    <a:pt x="17923" y="0"/>
                  </a:cubicBezTo>
                  <a:cubicBezTo>
                    <a:pt x="28514" y="0"/>
                    <a:pt x="37475" y="8145"/>
                    <a:pt x="37475" y="18733"/>
                  </a:cubicBezTo>
                  <a:close/>
                </a:path>
              </a:pathLst>
            </a:custGeom>
            <a:grpFill/>
            <a:ln w="813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1835259-16BB-3640-8D9E-2E3C284A40B1}"/>
                </a:ext>
              </a:extLst>
            </p:cNvPr>
            <p:cNvSpPr/>
            <p:nvPr/>
          </p:nvSpPr>
          <p:spPr>
            <a:xfrm>
              <a:off x="5486620" y="1088972"/>
              <a:ext cx="37526" cy="37466"/>
            </a:xfrm>
            <a:custGeom>
              <a:avLst/>
              <a:gdLst>
                <a:gd name="connsiteX0" fmla="*/ 37475 w 37526"/>
                <a:gd name="connsiteY0" fmla="*/ 18733 h 37466"/>
                <a:gd name="connsiteX1" fmla="*/ 18738 w 37526"/>
                <a:gd name="connsiteY1" fmla="*/ 37467 h 37466"/>
                <a:gd name="connsiteX2" fmla="*/ 0 w 37526"/>
                <a:gd name="connsiteY2" fmla="*/ 18733 h 37466"/>
                <a:gd name="connsiteX3" fmla="*/ 18738 w 37526"/>
                <a:gd name="connsiteY3" fmla="*/ 0 h 37466"/>
                <a:gd name="connsiteX4" fmla="*/ 37475 w 37526"/>
                <a:gd name="connsiteY4" fmla="*/ 18733 h 3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6" h="37466">
                  <a:moveTo>
                    <a:pt x="37475" y="18733"/>
                  </a:moveTo>
                  <a:cubicBezTo>
                    <a:pt x="37475" y="29322"/>
                    <a:pt x="29328" y="37467"/>
                    <a:pt x="18738" y="37467"/>
                  </a:cubicBezTo>
                  <a:cubicBezTo>
                    <a:pt x="8962" y="37467"/>
                    <a:pt x="0" y="28507"/>
                    <a:pt x="0" y="18733"/>
                  </a:cubicBezTo>
                  <a:cubicBezTo>
                    <a:pt x="0" y="8959"/>
                    <a:pt x="8962" y="0"/>
                    <a:pt x="18738" y="0"/>
                  </a:cubicBezTo>
                  <a:cubicBezTo>
                    <a:pt x="29328" y="0"/>
                    <a:pt x="38290" y="8959"/>
                    <a:pt x="37475" y="18733"/>
                  </a:cubicBezTo>
                  <a:close/>
                </a:path>
              </a:pathLst>
            </a:custGeom>
            <a:grpFill/>
            <a:ln w="813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0FEDCDD1-C3B6-7243-91A1-1857C792AECC}"/>
                </a:ext>
              </a:extLst>
            </p:cNvPr>
            <p:cNvSpPr/>
            <p:nvPr/>
          </p:nvSpPr>
          <p:spPr>
            <a:xfrm>
              <a:off x="5096390" y="1314529"/>
              <a:ext cx="37526" cy="37578"/>
            </a:xfrm>
            <a:custGeom>
              <a:avLst/>
              <a:gdLst>
                <a:gd name="connsiteX0" fmla="*/ 17923 w 37526"/>
                <a:gd name="connsiteY0" fmla="*/ 37523 h 37578"/>
                <a:gd name="connsiteX1" fmla="*/ 0 w 37526"/>
                <a:gd name="connsiteY1" fmla="*/ 17975 h 37578"/>
                <a:gd name="connsiteX2" fmla="*/ 19552 w 37526"/>
                <a:gd name="connsiteY2" fmla="*/ 56 h 37578"/>
                <a:gd name="connsiteX3" fmla="*/ 37475 w 37526"/>
                <a:gd name="connsiteY3" fmla="*/ 19604 h 37578"/>
                <a:gd name="connsiteX4" fmla="*/ 17923 w 37526"/>
                <a:gd name="connsiteY4" fmla="*/ 37523 h 37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6" h="37578">
                  <a:moveTo>
                    <a:pt x="17923" y="37523"/>
                  </a:moveTo>
                  <a:cubicBezTo>
                    <a:pt x="7332" y="37523"/>
                    <a:pt x="0" y="28563"/>
                    <a:pt x="0" y="17975"/>
                  </a:cubicBezTo>
                  <a:cubicBezTo>
                    <a:pt x="0" y="7387"/>
                    <a:pt x="8961" y="-758"/>
                    <a:pt x="19552" y="56"/>
                  </a:cubicBezTo>
                  <a:cubicBezTo>
                    <a:pt x="29328" y="56"/>
                    <a:pt x="38290" y="9830"/>
                    <a:pt x="37475" y="19604"/>
                  </a:cubicBezTo>
                  <a:cubicBezTo>
                    <a:pt x="36661" y="30192"/>
                    <a:pt x="27699" y="38337"/>
                    <a:pt x="17923" y="37523"/>
                  </a:cubicBezTo>
                  <a:close/>
                </a:path>
              </a:pathLst>
            </a:custGeom>
            <a:grpFill/>
            <a:ln w="8132" cap="flat">
              <a:noFill/>
              <a:prstDash val="solid"/>
              <a:miter/>
            </a:ln>
          </p:spPr>
          <p:txBody>
            <a:bodyPr rtlCol="0" anchor="ctr"/>
            <a:lstStyle/>
            <a:p>
              <a:endParaRPr lang="en-US"/>
            </a:p>
          </p:txBody>
        </p:sp>
      </p:grpSp>
      <p:sp>
        <p:nvSpPr>
          <p:cNvPr id="41" name="Freeform 40">
            <a:extLst>
              <a:ext uri="{FF2B5EF4-FFF2-40B4-BE49-F238E27FC236}">
                <a16:creationId xmlns:a16="http://schemas.microsoft.com/office/drawing/2014/main" id="{065B6BA0-5AE1-BA47-8D72-598EEE915D4F}"/>
              </a:ext>
            </a:extLst>
          </p:cNvPr>
          <p:cNvSpPr/>
          <p:nvPr/>
        </p:nvSpPr>
        <p:spPr>
          <a:xfrm>
            <a:off x="2088036" y="2216028"/>
            <a:ext cx="921536" cy="1030251"/>
          </a:xfrm>
          <a:custGeom>
            <a:avLst/>
            <a:gdLst>
              <a:gd name="connsiteX0" fmla="*/ 352613 w 1179510"/>
              <a:gd name="connsiteY0" fmla="*/ 1317844 h 1318658"/>
              <a:gd name="connsiteX1" fmla="*/ 339578 w 1179510"/>
              <a:gd name="connsiteY1" fmla="*/ 1312957 h 1318658"/>
              <a:gd name="connsiteX2" fmla="*/ 298844 w 1179510"/>
              <a:gd name="connsiteY2" fmla="*/ 1238024 h 1318658"/>
              <a:gd name="connsiteX3" fmla="*/ 362389 w 1179510"/>
              <a:gd name="connsiteY3" fmla="*/ 1184268 h 1318658"/>
              <a:gd name="connsiteX4" fmla="*/ 585611 w 1179510"/>
              <a:gd name="connsiteY4" fmla="*/ 1184268 h 1318658"/>
              <a:gd name="connsiteX5" fmla="*/ 601904 w 1179510"/>
              <a:gd name="connsiteY5" fmla="*/ 1184268 h 1318658"/>
              <a:gd name="connsiteX6" fmla="*/ 601904 w 1179510"/>
              <a:gd name="connsiteY6" fmla="*/ 1012410 h 1318658"/>
              <a:gd name="connsiteX7" fmla="*/ 590498 w 1179510"/>
              <a:gd name="connsiteY7" fmla="*/ 1008338 h 1318658"/>
              <a:gd name="connsiteX8" fmla="*/ 528583 w 1179510"/>
              <a:gd name="connsiteY8" fmla="*/ 919559 h 1318658"/>
              <a:gd name="connsiteX9" fmla="*/ 591313 w 1179510"/>
              <a:gd name="connsiteY9" fmla="*/ 830779 h 1318658"/>
              <a:gd name="connsiteX10" fmla="*/ 603533 w 1179510"/>
              <a:gd name="connsiteY10" fmla="*/ 812860 h 1318658"/>
              <a:gd name="connsiteX11" fmla="*/ 603533 w 1179510"/>
              <a:gd name="connsiteY11" fmla="*/ 681728 h 1318658"/>
              <a:gd name="connsiteX12" fmla="*/ 593757 w 1179510"/>
              <a:gd name="connsiteY12" fmla="*/ 667881 h 1318658"/>
              <a:gd name="connsiteX13" fmla="*/ 531842 w 1179510"/>
              <a:gd name="connsiteY13" fmla="*/ 606795 h 1318658"/>
              <a:gd name="connsiteX14" fmla="*/ 522880 w 1179510"/>
              <a:gd name="connsiteY14" fmla="*/ 597835 h 1318658"/>
              <a:gd name="connsiteX15" fmla="*/ 312693 w 1179510"/>
              <a:gd name="connsiteY15" fmla="*/ 597835 h 1318658"/>
              <a:gd name="connsiteX16" fmla="*/ 313508 w 1179510"/>
              <a:gd name="connsiteY16" fmla="*/ 668696 h 1318658"/>
              <a:gd name="connsiteX17" fmla="*/ 328987 w 1179510"/>
              <a:gd name="connsiteY17" fmla="*/ 681728 h 1318658"/>
              <a:gd name="connsiteX18" fmla="*/ 433266 w 1179510"/>
              <a:gd name="connsiteY18" fmla="*/ 810417 h 1318658"/>
              <a:gd name="connsiteX19" fmla="*/ 375424 w 1179510"/>
              <a:gd name="connsiteY19" fmla="*/ 1035216 h 1318658"/>
              <a:gd name="connsiteX20" fmla="*/ 148128 w 1179510"/>
              <a:gd name="connsiteY20" fmla="*/ 1084900 h 1318658"/>
              <a:gd name="connsiteX21" fmla="*/ 2301 w 1179510"/>
              <a:gd name="connsiteY21" fmla="*/ 905712 h 1318658"/>
              <a:gd name="connsiteX22" fmla="*/ 110653 w 1179510"/>
              <a:gd name="connsiteY22" fmla="*/ 684986 h 1318658"/>
              <a:gd name="connsiteX23" fmla="*/ 131835 w 1179510"/>
              <a:gd name="connsiteY23" fmla="*/ 647519 h 1318658"/>
              <a:gd name="connsiteX24" fmla="*/ 131835 w 1179510"/>
              <a:gd name="connsiteY24" fmla="*/ 624713 h 1318658"/>
              <a:gd name="connsiteX25" fmla="*/ 152202 w 1179510"/>
              <a:gd name="connsiteY25" fmla="*/ 605980 h 1318658"/>
              <a:gd name="connsiteX26" fmla="*/ 170125 w 1179510"/>
              <a:gd name="connsiteY26" fmla="*/ 625528 h 1318658"/>
              <a:gd name="connsiteX27" fmla="*/ 170125 w 1179510"/>
              <a:gd name="connsiteY27" fmla="*/ 667881 h 1318658"/>
              <a:gd name="connsiteX28" fmla="*/ 138352 w 1179510"/>
              <a:gd name="connsiteY28" fmla="*/ 713493 h 1318658"/>
              <a:gd name="connsiteX29" fmla="*/ 62587 w 1179510"/>
              <a:gd name="connsiteY29" fmla="*/ 785168 h 1318658"/>
              <a:gd name="connsiteX30" fmla="*/ 39776 w 1179510"/>
              <a:gd name="connsiteY30" fmla="*/ 856028 h 1318658"/>
              <a:gd name="connsiteX31" fmla="*/ 403123 w 1179510"/>
              <a:gd name="connsiteY31" fmla="*/ 856028 h 1318658"/>
              <a:gd name="connsiteX32" fmla="*/ 397420 w 1179510"/>
              <a:gd name="connsiteY32" fmla="*/ 827521 h 1318658"/>
              <a:gd name="connsiteX33" fmla="*/ 310249 w 1179510"/>
              <a:gd name="connsiteY33" fmla="*/ 717565 h 1318658"/>
              <a:gd name="connsiteX34" fmla="*/ 271960 w 1179510"/>
              <a:gd name="connsiteY34" fmla="*/ 649963 h 1318658"/>
              <a:gd name="connsiteX35" fmla="*/ 272774 w 1179510"/>
              <a:gd name="connsiteY35" fmla="*/ 513128 h 1318658"/>
              <a:gd name="connsiteX36" fmla="*/ 272774 w 1179510"/>
              <a:gd name="connsiteY36" fmla="*/ 498467 h 1318658"/>
              <a:gd name="connsiteX37" fmla="*/ 170125 w 1179510"/>
              <a:gd name="connsiteY37" fmla="*/ 498467 h 1318658"/>
              <a:gd name="connsiteX38" fmla="*/ 170125 w 1179510"/>
              <a:gd name="connsiteY38" fmla="*/ 534305 h 1318658"/>
              <a:gd name="connsiteX39" fmla="*/ 151387 w 1179510"/>
              <a:gd name="connsiteY39" fmla="*/ 556296 h 1318658"/>
              <a:gd name="connsiteX40" fmla="*/ 131020 w 1179510"/>
              <a:gd name="connsiteY40" fmla="*/ 534305 h 1318658"/>
              <a:gd name="connsiteX41" fmla="*/ 131020 w 1179510"/>
              <a:gd name="connsiteY41" fmla="*/ 523717 h 1318658"/>
              <a:gd name="connsiteX42" fmla="*/ 112283 w 1179510"/>
              <a:gd name="connsiteY42" fmla="*/ 482992 h 1318658"/>
              <a:gd name="connsiteX43" fmla="*/ 93545 w 1179510"/>
              <a:gd name="connsiteY43" fmla="*/ 421906 h 1318658"/>
              <a:gd name="connsiteX44" fmla="*/ 143240 w 1179510"/>
              <a:gd name="connsiteY44" fmla="*/ 381181 h 1318658"/>
              <a:gd name="connsiteX45" fmla="*/ 241002 w 1179510"/>
              <a:gd name="connsiteY45" fmla="*/ 380366 h 1318658"/>
              <a:gd name="connsiteX46" fmla="*/ 291512 w 1179510"/>
              <a:gd name="connsiteY46" fmla="*/ 380366 h 1318658"/>
              <a:gd name="connsiteX47" fmla="*/ 348539 w 1179510"/>
              <a:gd name="connsiteY47" fmla="*/ 425163 h 1318658"/>
              <a:gd name="connsiteX48" fmla="*/ 318396 w 1179510"/>
              <a:gd name="connsiteY48" fmla="*/ 491952 h 1318658"/>
              <a:gd name="connsiteX49" fmla="*/ 311064 w 1179510"/>
              <a:gd name="connsiteY49" fmla="*/ 500911 h 1318658"/>
              <a:gd name="connsiteX50" fmla="*/ 311064 w 1179510"/>
              <a:gd name="connsiteY50" fmla="*/ 547337 h 1318658"/>
              <a:gd name="connsiteX51" fmla="*/ 311064 w 1179510"/>
              <a:gd name="connsiteY51" fmla="*/ 559554 h 1318658"/>
              <a:gd name="connsiteX52" fmla="*/ 323284 w 1179510"/>
              <a:gd name="connsiteY52" fmla="*/ 560369 h 1318658"/>
              <a:gd name="connsiteX53" fmla="*/ 516363 w 1179510"/>
              <a:gd name="connsiteY53" fmla="*/ 560369 h 1318658"/>
              <a:gd name="connsiteX54" fmla="*/ 531842 w 1179510"/>
              <a:gd name="connsiteY54" fmla="*/ 549780 h 1318658"/>
              <a:gd name="connsiteX55" fmla="*/ 601904 w 1179510"/>
              <a:gd name="connsiteY55" fmla="*/ 486250 h 1318658"/>
              <a:gd name="connsiteX56" fmla="*/ 601904 w 1179510"/>
              <a:gd name="connsiteY56" fmla="*/ 445526 h 1318658"/>
              <a:gd name="connsiteX57" fmla="*/ 601904 w 1179510"/>
              <a:gd name="connsiteY57" fmla="*/ 304619 h 1318658"/>
              <a:gd name="connsiteX58" fmla="*/ 592128 w 1179510"/>
              <a:gd name="connsiteY58" fmla="*/ 289958 h 1318658"/>
              <a:gd name="connsiteX59" fmla="*/ 527768 w 1179510"/>
              <a:gd name="connsiteY59" fmla="*/ 188147 h 1318658"/>
              <a:gd name="connsiteX60" fmla="*/ 613310 w 1179510"/>
              <a:gd name="connsiteY60" fmla="*/ 106698 h 1318658"/>
              <a:gd name="connsiteX61" fmla="*/ 711071 w 1179510"/>
              <a:gd name="connsiteY61" fmla="*/ 172672 h 1318658"/>
              <a:gd name="connsiteX62" fmla="*/ 714330 w 1179510"/>
              <a:gd name="connsiteY62" fmla="*/ 180817 h 1318658"/>
              <a:gd name="connsiteX63" fmla="*/ 847937 w 1179510"/>
              <a:gd name="connsiteY63" fmla="*/ 180817 h 1318658"/>
              <a:gd name="connsiteX64" fmla="*/ 847937 w 1179510"/>
              <a:gd name="connsiteY64" fmla="*/ 122988 h 1318658"/>
              <a:gd name="connsiteX65" fmla="*/ 841419 w 1179510"/>
              <a:gd name="connsiteY65" fmla="*/ 116472 h 1318658"/>
              <a:gd name="connsiteX66" fmla="*/ 809647 w 1179510"/>
              <a:gd name="connsiteY66" fmla="*/ 44797 h 1318658"/>
              <a:gd name="connsiteX67" fmla="*/ 872377 w 1179510"/>
              <a:gd name="connsiteY67" fmla="*/ 0 h 1318658"/>
              <a:gd name="connsiteX68" fmla="*/ 900891 w 1179510"/>
              <a:gd name="connsiteY68" fmla="*/ 0 h 1318658"/>
              <a:gd name="connsiteX69" fmla="*/ 920443 w 1179510"/>
              <a:gd name="connsiteY69" fmla="*/ 18733 h 1318658"/>
              <a:gd name="connsiteX70" fmla="*/ 900891 w 1179510"/>
              <a:gd name="connsiteY70" fmla="*/ 38281 h 1318658"/>
              <a:gd name="connsiteX71" fmla="*/ 869933 w 1179510"/>
              <a:gd name="connsiteY71" fmla="*/ 38281 h 1318658"/>
              <a:gd name="connsiteX72" fmla="*/ 845493 w 1179510"/>
              <a:gd name="connsiteY72" fmla="*/ 60272 h 1318658"/>
              <a:gd name="connsiteX73" fmla="*/ 868304 w 1179510"/>
              <a:gd name="connsiteY73" fmla="*/ 83078 h 1318658"/>
              <a:gd name="connsiteX74" fmla="*/ 1020649 w 1179510"/>
              <a:gd name="connsiteY74" fmla="*/ 83078 h 1318658"/>
              <a:gd name="connsiteX75" fmla="*/ 1043459 w 1179510"/>
              <a:gd name="connsiteY75" fmla="*/ 60272 h 1318658"/>
              <a:gd name="connsiteX76" fmla="*/ 1018204 w 1179510"/>
              <a:gd name="connsiteY76" fmla="*/ 38281 h 1318658"/>
              <a:gd name="connsiteX77" fmla="*/ 987247 w 1179510"/>
              <a:gd name="connsiteY77" fmla="*/ 38281 h 1318658"/>
              <a:gd name="connsiteX78" fmla="*/ 968509 w 1179510"/>
              <a:gd name="connsiteY78" fmla="*/ 20362 h 1318658"/>
              <a:gd name="connsiteX79" fmla="*/ 984803 w 1179510"/>
              <a:gd name="connsiteY79" fmla="*/ 815 h 1318658"/>
              <a:gd name="connsiteX80" fmla="*/ 1034498 w 1179510"/>
              <a:gd name="connsiteY80" fmla="*/ 2443 h 1318658"/>
              <a:gd name="connsiteX81" fmla="*/ 1080935 w 1179510"/>
              <a:gd name="connsiteY81" fmla="*/ 54571 h 1318658"/>
              <a:gd name="connsiteX82" fmla="*/ 1049162 w 1179510"/>
              <a:gd name="connsiteY82" fmla="*/ 114843 h 1318658"/>
              <a:gd name="connsiteX83" fmla="*/ 1039386 w 1179510"/>
              <a:gd name="connsiteY83" fmla="*/ 131133 h 1318658"/>
              <a:gd name="connsiteX84" fmla="*/ 1039386 w 1179510"/>
              <a:gd name="connsiteY84" fmla="*/ 244347 h 1318658"/>
              <a:gd name="connsiteX85" fmla="*/ 1089082 w 1179510"/>
              <a:gd name="connsiteY85" fmla="*/ 244347 h 1318658"/>
              <a:gd name="connsiteX86" fmla="*/ 1179511 w 1179510"/>
              <a:gd name="connsiteY86" fmla="*/ 334755 h 1318658"/>
              <a:gd name="connsiteX87" fmla="*/ 1179511 w 1179510"/>
              <a:gd name="connsiteY87" fmla="*/ 398285 h 1318658"/>
              <a:gd name="connsiteX88" fmla="*/ 1102116 w 1179510"/>
              <a:gd name="connsiteY88" fmla="*/ 482178 h 1318658"/>
              <a:gd name="connsiteX89" fmla="*/ 1036127 w 1179510"/>
              <a:gd name="connsiteY89" fmla="*/ 482992 h 1318658"/>
              <a:gd name="connsiteX90" fmla="*/ 845493 w 1179510"/>
              <a:gd name="connsiteY90" fmla="*/ 482992 h 1318658"/>
              <a:gd name="connsiteX91" fmla="*/ 798241 w 1179510"/>
              <a:gd name="connsiteY91" fmla="*/ 544079 h 1318658"/>
              <a:gd name="connsiteX92" fmla="*/ 834902 w 1179510"/>
              <a:gd name="connsiteY92" fmla="*/ 574215 h 1318658"/>
              <a:gd name="connsiteX93" fmla="*/ 874821 w 1179510"/>
              <a:gd name="connsiteY93" fmla="*/ 575844 h 1318658"/>
              <a:gd name="connsiteX94" fmla="*/ 962806 w 1179510"/>
              <a:gd name="connsiteY94" fmla="*/ 664623 h 1318658"/>
              <a:gd name="connsiteX95" fmla="*/ 962806 w 1179510"/>
              <a:gd name="connsiteY95" fmla="*/ 719194 h 1318658"/>
              <a:gd name="connsiteX96" fmla="*/ 1009243 w 1179510"/>
              <a:gd name="connsiteY96" fmla="*/ 719194 h 1318658"/>
              <a:gd name="connsiteX97" fmla="*/ 1038571 w 1179510"/>
              <a:gd name="connsiteY97" fmla="*/ 722452 h 1318658"/>
              <a:gd name="connsiteX98" fmla="*/ 1080935 w 1179510"/>
              <a:gd name="connsiteY98" fmla="*/ 775394 h 1318658"/>
              <a:gd name="connsiteX99" fmla="*/ 1049977 w 1179510"/>
              <a:gd name="connsiteY99" fmla="*/ 833223 h 1318658"/>
              <a:gd name="connsiteX100" fmla="*/ 1039386 w 1179510"/>
              <a:gd name="connsiteY100" fmla="*/ 851956 h 1318658"/>
              <a:gd name="connsiteX101" fmla="*/ 1039386 w 1179510"/>
              <a:gd name="connsiteY101" fmla="*/ 1011596 h 1318658"/>
              <a:gd name="connsiteX102" fmla="*/ 957918 w 1179510"/>
              <a:gd name="connsiteY102" fmla="*/ 1110149 h 1318658"/>
              <a:gd name="connsiteX103" fmla="*/ 849566 w 1179510"/>
              <a:gd name="connsiteY103" fmla="*/ 1029515 h 1318658"/>
              <a:gd name="connsiteX104" fmla="*/ 847937 w 1179510"/>
              <a:gd name="connsiteY104" fmla="*/ 1003451 h 1318658"/>
              <a:gd name="connsiteX105" fmla="*/ 847937 w 1179510"/>
              <a:gd name="connsiteY105" fmla="*/ 939106 h 1318658"/>
              <a:gd name="connsiteX106" fmla="*/ 715144 w 1179510"/>
              <a:gd name="connsiteY106" fmla="*/ 939106 h 1318658"/>
              <a:gd name="connsiteX107" fmla="*/ 700480 w 1179510"/>
              <a:gd name="connsiteY107" fmla="*/ 969242 h 1318658"/>
              <a:gd name="connsiteX108" fmla="*/ 649155 w 1179510"/>
              <a:gd name="connsiteY108" fmla="*/ 1008338 h 1318658"/>
              <a:gd name="connsiteX109" fmla="*/ 641009 w 1179510"/>
              <a:gd name="connsiteY109" fmla="*/ 1017297 h 1318658"/>
              <a:gd name="connsiteX110" fmla="*/ 641009 w 1179510"/>
              <a:gd name="connsiteY110" fmla="*/ 1179381 h 1318658"/>
              <a:gd name="connsiteX111" fmla="*/ 642638 w 1179510"/>
              <a:gd name="connsiteY111" fmla="*/ 1182639 h 1318658"/>
              <a:gd name="connsiteX112" fmla="*/ 657302 w 1179510"/>
              <a:gd name="connsiteY112" fmla="*/ 1182639 h 1318658"/>
              <a:gd name="connsiteX113" fmla="*/ 880524 w 1179510"/>
              <a:gd name="connsiteY113" fmla="*/ 1182639 h 1318658"/>
              <a:gd name="connsiteX114" fmla="*/ 944883 w 1179510"/>
              <a:gd name="connsiteY114" fmla="*/ 1236395 h 1318658"/>
              <a:gd name="connsiteX115" fmla="*/ 908223 w 1179510"/>
              <a:gd name="connsiteY115" fmla="*/ 1310513 h 1318658"/>
              <a:gd name="connsiteX116" fmla="*/ 891929 w 1179510"/>
              <a:gd name="connsiteY116" fmla="*/ 1317029 h 1318658"/>
              <a:gd name="connsiteX117" fmla="*/ 659746 w 1179510"/>
              <a:gd name="connsiteY117" fmla="*/ 1317029 h 1318658"/>
              <a:gd name="connsiteX118" fmla="*/ 647526 w 1179510"/>
              <a:gd name="connsiteY118" fmla="*/ 1291780 h 1318658"/>
              <a:gd name="connsiteX119" fmla="*/ 672781 w 1179510"/>
              <a:gd name="connsiteY119" fmla="*/ 1278748 h 1318658"/>
              <a:gd name="connsiteX120" fmla="*/ 825941 w 1179510"/>
              <a:gd name="connsiteY120" fmla="*/ 1278748 h 1318658"/>
              <a:gd name="connsiteX121" fmla="*/ 879709 w 1179510"/>
              <a:gd name="connsiteY121" fmla="*/ 1278748 h 1318658"/>
              <a:gd name="connsiteX122" fmla="*/ 906594 w 1179510"/>
              <a:gd name="connsiteY122" fmla="*/ 1254314 h 1318658"/>
              <a:gd name="connsiteX123" fmla="*/ 887856 w 1179510"/>
              <a:gd name="connsiteY123" fmla="*/ 1224178 h 1318658"/>
              <a:gd name="connsiteX124" fmla="*/ 872377 w 1179510"/>
              <a:gd name="connsiteY124" fmla="*/ 1222548 h 1318658"/>
              <a:gd name="connsiteX125" fmla="*/ 369721 w 1179510"/>
              <a:gd name="connsiteY125" fmla="*/ 1222548 h 1318658"/>
              <a:gd name="connsiteX126" fmla="*/ 360759 w 1179510"/>
              <a:gd name="connsiteY126" fmla="*/ 1222548 h 1318658"/>
              <a:gd name="connsiteX127" fmla="*/ 335504 w 1179510"/>
              <a:gd name="connsiteY127" fmla="*/ 1246169 h 1318658"/>
              <a:gd name="connsiteX128" fmla="*/ 353427 w 1179510"/>
              <a:gd name="connsiteY128" fmla="*/ 1277119 h 1318658"/>
              <a:gd name="connsiteX129" fmla="*/ 371350 w 1179510"/>
              <a:gd name="connsiteY129" fmla="*/ 1279563 h 1318658"/>
              <a:gd name="connsiteX130" fmla="*/ 570132 w 1179510"/>
              <a:gd name="connsiteY130" fmla="*/ 1279563 h 1318658"/>
              <a:gd name="connsiteX131" fmla="*/ 595387 w 1179510"/>
              <a:gd name="connsiteY131" fmla="*/ 1292595 h 1318658"/>
              <a:gd name="connsiteX132" fmla="*/ 583981 w 1179510"/>
              <a:gd name="connsiteY132" fmla="*/ 1318658 h 1318658"/>
              <a:gd name="connsiteX133" fmla="*/ 352613 w 1179510"/>
              <a:gd name="connsiteY133" fmla="*/ 1317844 h 1318658"/>
              <a:gd name="connsiteX134" fmla="*/ 1041016 w 1179510"/>
              <a:gd name="connsiteY134" fmla="*/ 281813 h 1318658"/>
              <a:gd name="connsiteX135" fmla="*/ 1039386 w 1179510"/>
              <a:gd name="connsiteY135" fmla="*/ 302990 h 1318658"/>
              <a:gd name="connsiteX136" fmla="*/ 944883 w 1179510"/>
              <a:gd name="connsiteY136" fmla="*/ 390955 h 1318658"/>
              <a:gd name="connsiteX137" fmla="*/ 849566 w 1179510"/>
              <a:gd name="connsiteY137" fmla="*/ 302990 h 1318658"/>
              <a:gd name="connsiteX138" fmla="*/ 848751 w 1179510"/>
              <a:gd name="connsiteY138" fmla="*/ 249234 h 1318658"/>
              <a:gd name="connsiteX139" fmla="*/ 848751 w 1179510"/>
              <a:gd name="connsiteY139" fmla="*/ 218283 h 1318658"/>
              <a:gd name="connsiteX140" fmla="*/ 715959 w 1179510"/>
              <a:gd name="connsiteY140" fmla="*/ 218283 h 1318658"/>
              <a:gd name="connsiteX141" fmla="*/ 714330 w 1179510"/>
              <a:gd name="connsiteY141" fmla="*/ 220727 h 1318658"/>
              <a:gd name="connsiteX142" fmla="*/ 647526 w 1179510"/>
              <a:gd name="connsiteY142" fmla="*/ 289958 h 1318658"/>
              <a:gd name="connsiteX143" fmla="*/ 641823 w 1179510"/>
              <a:gd name="connsiteY143" fmla="*/ 300547 h 1318658"/>
              <a:gd name="connsiteX144" fmla="*/ 641823 w 1179510"/>
              <a:gd name="connsiteY144" fmla="*/ 373036 h 1318658"/>
              <a:gd name="connsiteX145" fmla="*/ 641823 w 1179510"/>
              <a:gd name="connsiteY145" fmla="*/ 484621 h 1318658"/>
              <a:gd name="connsiteX146" fmla="*/ 645897 w 1179510"/>
              <a:gd name="connsiteY146" fmla="*/ 486250 h 1318658"/>
              <a:gd name="connsiteX147" fmla="*/ 716774 w 1179510"/>
              <a:gd name="connsiteY147" fmla="*/ 575844 h 1318658"/>
              <a:gd name="connsiteX148" fmla="*/ 648341 w 1179510"/>
              <a:gd name="connsiteY148" fmla="*/ 668696 h 1318658"/>
              <a:gd name="connsiteX149" fmla="*/ 641823 w 1179510"/>
              <a:gd name="connsiteY149" fmla="*/ 678470 h 1318658"/>
              <a:gd name="connsiteX150" fmla="*/ 641009 w 1179510"/>
              <a:gd name="connsiteY150" fmla="*/ 817747 h 1318658"/>
              <a:gd name="connsiteX151" fmla="*/ 649970 w 1179510"/>
              <a:gd name="connsiteY151" fmla="*/ 829150 h 1318658"/>
              <a:gd name="connsiteX152" fmla="*/ 711071 w 1179510"/>
              <a:gd name="connsiteY152" fmla="*/ 890237 h 1318658"/>
              <a:gd name="connsiteX153" fmla="*/ 724106 w 1179510"/>
              <a:gd name="connsiteY153" fmla="*/ 900011 h 1318658"/>
              <a:gd name="connsiteX154" fmla="*/ 837346 w 1179510"/>
              <a:gd name="connsiteY154" fmla="*/ 900011 h 1318658"/>
              <a:gd name="connsiteX155" fmla="*/ 847937 w 1179510"/>
              <a:gd name="connsiteY155" fmla="*/ 898382 h 1318658"/>
              <a:gd name="connsiteX156" fmla="*/ 847937 w 1179510"/>
              <a:gd name="connsiteY156" fmla="*/ 848698 h 1318658"/>
              <a:gd name="connsiteX157" fmla="*/ 838975 w 1179510"/>
              <a:gd name="connsiteY157" fmla="*/ 834037 h 1318658"/>
              <a:gd name="connsiteX158" fmla="*/ 808018 w 1179510"/>
              <a:gd name="connsiteY158" fmla="*/ 796571 h 1318658"/>
              <a:gd name="connsiteX159" fmla="*/ 869118 w 1179510"/>
              <a:gd name="connsiteY159" fmla="*/ 718380 h 1318658"/>
              <a:gd name="connsiteX160" fmla="*/ 924516 w 1179510"/>
              <a:gd name="connsiteY160" fmla="*/ 718380 h 1318658"/>
              <a:gd name="connsiteX161" fmla="*/ 924516 w 1179510"/>
              <a:gd name="connsiteY161" fmla="*/ 664623 h 1318658"/>
              <a:gd name="connsiteX162" fmla="*/ 874821 w 1179510"/>
              <a:gd name="connsiteY162" fmla="*/ 613311 h 1318658"/>
              <a:gd name="connsiteX163" fmla="*/ 830014 w 1179510"/>
              <a:gd name="connsiteY163" fmla="*/ 611682 h 1318658"/>
              <a:gd name="connsiteX164" fmla="*/ 759137 w 1179510"/>
              <a:gd name="connsiteY164" fmla="*/ 513943 h 1318658"/>
              <a:gd name="connsiteX165" fmla="*/ 848751 w 1179510"/>
              <a:gd name="connsiteY165" fmla="*/ 443082 h 1318658"/>
              <a:gd name="connsiteX166" fmla="*/ 1085008 w 1179510"/>
              <a:gd name="connsiteY166" fmla="*/ 443082 h 1318658"/>
              <a:gd name="connsiteX167" fmla="*/ 1102116 w 1179510"/>
              <a:gd name="connsiteY167" fmla="*/ 442268 h 1318658"/>
              <a:gd name="connsiteX168" fmla="*/ 1142850 w 1179510"/>
              <a:gd name="connsiteY168" fmla="*/ 398285 h 1318658"/>
              <a:gd name="connsiteX169" fmla="*/ 1142850 w 1179510"/>
              <a:gd name="connsiteY169" fmla="*/ 325796 h 1318658"/>
              <a:gd name="connsiteX170" fmla="*/ 1103746 w 1179510"/>
              <a:gd name="connsiteY170" fmla="*/ 282628 h 1318658"/>
              <a:gd name="connsiteX171" fmla="*/ 1041016 w 1179510"/>
              <a:gd name="connsiteY171" fmla="*/ 281813 h 1318658"/>
              <a:gd name="connsiteX172" fmla="*/ 39776 w 1179510"/>
              <a:gd name="connsiteY172" fmla="*/ 894309 h 1318658"/>
              <a:gd name="connsiteX173" fmla="*/ 227152 w 1179510"/>
              <a:gd name="connsiteY173" fmla="*/ 1057207 h 1318658"/>
              <a:gd name="connsiteX174" fmla="*/ 400679 w 1179510"/>
              <a:gd name="connsiteY174" fmla="*/ 894309 h 1318658"/>
              <a:gd name="connsiteX175" fmla="*/ 39776 w 1179510"/>
              <a:gd name="connsiteY175" fmla="*/ 894309 h 1318658"/>
              <a:gd name="connsiteX176" fmla="*/ 1001096 w 1179510"/>
              <a:gd name="connsiteY176" fmla="*/ 960283 h 1318658"/>
              <a:gd name="connsiteX177" fmla="*/ 1001096 w 1179510"/>
              <a:gd name="connsiteY177" fmla="*/ 841368 h 1318658"/>
              <a:gd name="connsiteX178" fmla="*/ 888671 w 1179510"/>
              <a:gd name="connsiteY178" fmla="*/ 841368 h 1318658"/>
              <a:gd name="connsiteX179" fmla="*/ 888671 w 1179510"/>
              <a:gd name="connsiteY179" fmla="*/ 960283 h 1318658"/>
              <a:gd name="connsiteX180" fmla="*/ 1001096 w 1179510"/>
              <a:gd name="connsiteY180" fmla="*/ 960283 h 1318658"/>
              <a:gd name="connsiteX181" fmla="*/ 888671 w 1179510"/>
              <a:gd name="connsiteY181" fmla="*/ 248419 h 1318658"/>
              <a:gd name="connsiteX182" fmla="*/ 888671 w 1179510"/>
              <a:gd name="connsiteY182" fmla="*/ 304619 h 1318658"/>
              <a:gd name="connsiteX183" fmla="*/ 940810 w 1179510"/>
              <a:gd name="connsiteY183" fmla="*/ 351859 h 1318658"/>
              <a:gd name="connsiteX184" fmla="*/ 998652 w 1179510"/>
              <a:gd name="connsiteY184" fmla="*/ 310320 h 1318658"/>
              <a:gd name="connsiteX185" fmla="*/ 1002726 w 1179510"/>
              <a:gd name="connsiteY185" fmla="*/ 248419 h 1318658"/>
              <a:gd name="connsiteX186" fmla="*/ 888671 w 1179510"/>
              <a:gd name="connsiteY186" fmla="*/ 248419 h 1318658"/>
              <a:gd name="connsiteX187" fmla="*/ 888671 w 1179510"/>
              <a:gd name="connsiteY187" fmla="*/ 121359 h 1318658"/>
              <a:gd name="connsiteX188" fmla="*/ 888671 w 1179510"/>
              <a:gd name="connsiteY188" fmla="*/ 208509 h 1318658"/>
              <a:gd name="connsiteX189" fmla="*/ 1001096 w 1179510"/>
              <a:gd name="connsiteY189" fmla="*/ 208509 h 1318658"/>
              <a:gd name="connsiteX190" fmla="*/ 1001096 w 1179510"/>
              <a:gd name="connsiteY190" fmla="*/ 121359 h 1318658"/>
              <a:gd name="connsiteX191" fmla="*/ 888671 w 1179510"/>
              <a:gd name="connsiteY191" fmla="*/ 121359 h 1318658"/>
              <a:gd name="connsiteX192" fmla="*/ 621456 w 1179510"/>
              <a:gd name="connsiteY192" fmla="*/ 632044 h 1318658"/>
              <a:gd name="connsiteX193" fmla="*/ 677669 w 1179510"/>
              <a:gd name="connsiteY193" fmla="*/ 576658 h 1318658"/>
              <a:gd name="connsiteX194" fmla="*/ 622271 w 1179510"/>
              <a:gd name="connsiteY194" fmla="*/ 520459 h 1318658"/>
              <a:gd name="connsiteX195" fmla="*/ 566058 w 1179510"/>
              <a:gd name="connsiteY195" fmla="*/ 575844 h 1318658"/>
              <a:gd name="connsiteX196" fmla="*/ 621456 w 1179510"/>
              <a:gd name="connsiteY196" fmla="*/ 632044 h 1318658"/>
              <a:gd name="connsiteX197" fmla="*/ 566058 w 1179510"/>
              <a:gd name="connsiteY197" fmla="*/ 917929 h 1318658"/>
              <a:gd name="connsiteX198" fmla="*/ 621456 w 1179510"/>
              <a:gd name="connsiteY198" fmla="*/ 974129 h 1318658"/>
              <a:gd name="connsiteX199" fmla="*/ 677669 w 1179510"/>
              <a:gd name="connsiteY199" fmla="*/ 918744 h 1318658"/>
              <a:gd name="connsiteX200" fmla="*/ 622271 w 1179510"/>
              <a:gd name="connsiteY200" fmla="*/ 863359 h 1318658"/>
              <a:gd name="connsiteX201" fmla="*/ 566058 w 1179510"/>
              <a:gd name="connsiteY201" fmla="*/ 917929 h 1318658"/>
              <a:gd name="connsiteX202" fmla="*/ 621456 w 1179510"/>
              <a:gd name="connsiteY202" fmla="*/ 253306 h 1318658"/>
              <a:gd name="connsiteX203" fmla="*/ 676854 w 1179510"/>
              <a:gd name="connsiteY203" fmla="*/ 197921 h 1318658"/>
              <a:gd name="connsiteX204" fmla="*/ 621456 w 1179510"/>
              <a:gd name="connsiteY204" fmla="*/ 141721 h 1318658"/>
              <a:gd name="connsiteX205" fmla="*/ 566058 w 1179510"/>
              <a:gd name="connsiteY205" fmla="*/ 197106 h 1318658"/>
              <a:gd name="connsiteX206" fmla="*/ 621456 w 1179510"/>
              <a:gd name="connsiteY206" fmla="*/ 253306 h 1318658"/>
              <a:gd name="connsiteX207" fmla="*/ 944069 w 1179510"/>
              <a:gd name="connsiteY207" fmla="*/ 802272 h 1318658"/>
              <a:gd name="connsiteX208" fmla="*/ 1016575 w 1179510"/>
              <a:gd name="connsiteY208" fmla="*/ 802272 h 1318658"/>
              <a:gd name="connsiteX209" fmla="*/ 1044274 w 1179510"/>
              <a:gd name="connsiteY209" fmla="*/ 780281 h 1318658"/>
              <a:gd name="connsiteX210" fmla="*/ 1017390 w 1179510"/>
              <a:gd name="connsiteY210" fmla="*/ 757475 h 1318658"/>
              <a:gd name="connsiteX211" fmla="*/ 873192 w 1179510"/>
              <a:gd name="connsiteY211" fmla="*/ 757475 h 1318658"/>
              <a:gd name="connsiteX212" fmla="*/ 846308 w 1179510"/>
              <a:gd name="connsiteY212" fmla="*/ 780281 h 1318658"/>
              <a:gd name="connsiteX213" fmla="*/ 874007 w 1179510"/>
              <a:gd name="connsiteY213" fmla="*/ 802272 h 1318658"/>
              <a:gd name="connsiteX214" fmla="*/ 944069 w 1179510"/>
              <a:gd name="connsiteY214" fmla="*/ 802272 h 1318658"/>
              <a:gd name="connsiteX215" fmla="*/ 220635 w 1179510"/>
              <a:gd name="connsiteY215" fmla="*/ 456929 h 1318658"/>
              <a:gd name="connsiteX216" fmla="*/ 287438 w 1179510"/>
              <a:gd name="connsiteY216" fmla="*/ 456929 h 1318658"/>
              <a:gd name="connsiteX217" fmla="*/ 311879 w 1179510"/>
              <a:gd name="connsiteY217" fmla="*/ 436566 h 1318658"/>
              <a:gd name="connsiteX218" fmla="*/ 288253 w 1179510"/>
              <a:gd name="connsiteY218" fmla="*/ 416204 h 1318658"/>
              <a:gd name="connsiteX219" fmla="*/ 153017 w 1179510"/>
              <a:gd name="connsiteY219" fmla="*/ 416204 h 1318658"/>
              <a:gd name="connsiteX220" fmla="*/ 130205 w 1179510"/>
              <a:gd name="connsiteY220" fmla="*/ 436566 h 1318658"/>
              <a:gd name="connsiteX221" fmla="*/ 153831 w 1179510"/>
              <a:gd name="connsiteY221" fmla="*/ 456114 h 1318658"/>
              <a:gd name="connsiteX222" fmla="*/ 220635 w 1179510"/>
              <a:gd name="connsiteY222" fmla="*/ 456929 h 1318658"/>
              <a:gd name="connsiteX223" fmla="*/ 1001096 w 1179510"/>
              <a:gd name="connsiteY223" fmla="*/ 1001007 h 1318658"/>
              <a:gd name="connsiteX224" fmla="*/ 887856 w 1179510"/>
              <a:gd name="connsiteY224" fmla="*/ 1001007 h 1318658"/>
              <a:gd name="connsiteX225" fmla="*/ 913926 w 1179510"/>
              <a:gd name="connsiteY225" fmla="*/ 1062909 h 1318658"/>
              <a:gd name="connsiteX226" fmla="*/ 974212 w 1179510"/>
              <a:gd name="connsiteY226" fmla="*/ 1062909 h 1318658"/>
              <a:gd name="connsiteX227" fmla="*/ 1001096 w 1179510"/>
              <a:gd name="connsiteY227" fmla="*/ 1001007 h 13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1179510" h="1318658">
                <a:moveTo>
                  <a:pt x="352613" y="1317844"/>
                </a:moveTo>
                <a:cubicBezTo>
                  <a:pt x="348539" y="1316215"/>
                  <a:pt x="343651" y="1314586"/>
                  <a:pt x="339578" y="1312957"/>
                </a:cubicBezTo>
                <a:cubicBezTo>
                  <a:pt x="309435" y="1300739"/>
                  <a:pt x="293141" y="1270604"/>
                  <a:pt x="298844" y="1238024"/>
                </a:cubicBezTo>
                <a:cubicBezTo>
                  <a:pt x="303732" y="1207888"/>
                  <a:pt x="331431" y="1184268"/>
                  <a:pt x="362389" y="1184268"/>
                </a:cubicBezTo>
                <a:cubicBezTo>
                  <a:pt x="436524" y="1183453"/>
                  <a:pt x="511475" y="1184268"/>
                  <a:pt x="585611" y="1184268"/>
                </a:cubicBezTo>
                <a:cubicBezTo>
                  <a:pt x="590498" y="1184268"/>
                  <a:pt x="596201" y="1184268"/>
                  <a:pt x="601904" y="1184268"/>
                </a:cubicBezTo>
                <a:cubicBezTo>
                  <a:pt x="601904" y="1126439"/>
                  <a:pt x="601904" y="1069425"/>
                  <a:pt x="601904" y="1012410"/>
                </a:cubicBezTo>
                <a:cubicBezTo>
                  <a:pt x="598645" y="1010781"/>
                  <a:pt x="594572" y="1009967"/>
                  <a:pt x="590498" y="1008338"/>
                </a:cubicBezTo>
                <a:cubicBezTo>
                  <a:pt x="553023" y="994492"/>
                  <a:pt x="527768" y="959468"/>
                  <a:pt x="528583" y="919559"/>
                </a:cubicBezTo>
                <a:cubicBezTo>
                  <a:pt x="528583" y="879648"/>
                  <a:pt x="553023" y="843811"/>
                  <a:pt x="591313" y="830779"/>
                </a:cubicBezTo>
                <a:cubicBezTo>
                  <a:pt x="601904" y="827521"/>
                  <a:pt x="603533" y="822634"/>
                  <a:pt x="603533" y="812860"/>
                </a:cubicBezTo>
                <a:cubicBezTo>
                  <a:pt x="602719" y="768878"/>
                  <a:pt x="603533" y="724896"/>
                  <a:pt x="603533" y="681728"/>
                </a:cubicBezTo>
                <a:cubicBezTo>
                  <a:pt x="603533" y="674397"/>
                  <a:pt x="601904" y="670325"/>
                  <a:pt x="593757" y="667881"/>
                </a:cubicBezTo>
                <a:cubicBezTo>
                  <a:pt x="562799" y="658107"/>
                  <a:pt x="543247" y="636931"/>
                  <a:pt x="531842" y="606795"/>
                </a:cubicBezTo>
                <a:cubicBezTo>
                  <a:pt x="530212" y="602722"/>
                  <a:pt x="526139" y="597835"/>
                  <a:pt x="522880" y="597835"/>
                </a:cubicBezTo>
                <a:cubicBezTo>
                  <a:pt x="453633" y="597021"/>
                  <a:pt x="383570" y="597835"/>
                  <a:pt x="312693" y="597835"/>
                </a:cubicBezTo>
                <a:cubicBezTo>
                  <a:pt x="312693" y="621455"/>
                  <a:pt x="311879" y="645076"/>
                  <a:pt x="313508" y="668696"/>
                </a:cubicBezTo>
                <a:cubicBezTo>
                  <a:pt x="313508" y="673583"/>
                  <a:pt x="323284" y="678470"/>
                  <a:pt x="328987" y="681728"/>
                </a:cubicBezTo>
                <a:cubicBezTo>
                  <a:pt x="380312" y="711049"/>
                  <a:pt x="416972" y="753403"/>
                  <a:pt x="433266" y="810417"/>
                </a:cubicBezTo>
                <a:cubicBezTo>
                  <a:pt x="458521" y="895938"/>
                  <a:pt x="439783" y="973315"/>
                  <a:pt x="375424" y="1035216"/>
                </a:cubicBezTo>
                <a:cubicBezTo>
                  <a:pt x="311064" y="1097932"/>
                  <a:pt x="232855" y="1115036"/>
                  <a:pt x="148128" y="1084900"/>
                </a:cubicBezTo>
                <a:cubicBezTo>
                  <a:pt x="64217" y="1055578"/>
                  <a:pt x="15336" y="993677"/>
                  <a:pt x="2301" y="905712"/>
                </a:cubicBezTo>
                <a:cubicBezTo>
                  <a:pt x="-10734" y="816118"/>
                  <a:pt x="32444" y="729783"/>
                  <a:pt x="110653" y="684986"/>
                </a:cubicBezTo>
                <a:cubicBezTo>
                  <a:pt x="126947" y="676026"/>
                  <a:pt x="134279" y="665438"/>
                  <a:pt x="131835" y="647519"/>
                </a:cubicBezTo>
                <a:cubicBezTo>
                  <a:pt x="131020" y="640189"/>
                  <a:pt x="131020" y="632044"/>
                  <a:pt x="131835" y="624713"/>
                </a:cubicBezTo>
                <a:cubicBezTo>
                  <a:pt x="132650" y="612496"/>
                  <a:pt x="140796" y="605166"/>
                  <a:pt x="152202" y="605980"/>
                </a:cubicBezTo>
                <a:cubicBezTo>
                  <a:pt x="162793" y="606795"/>
                  <a:pt x="170125" y="614125"/>
                  <a:pt x="170125" y="625528"/>
                </a:cubicBezTo>
                <a:cubicBezTo>
                  <a:pt x="170125" y="639374"/>
                  <a:pt x="170939" y="654035"/>
                  <a:pt x="170125" y="667881"/>
                </a:cubicBezTo>
                <a:cubicBezTo>
                  <a:pt x="169310" y="689058"/>
                  <a:pt x="157090" y="703719"/>
                  <a:pt x="138352" y="713493"/>
                </a:cubicBezTo>
                <a:cubicBezTo>
                  <a:pt x="106580" y="730597"/>
                  <a:pt x="80510" y="754217"/>
                  <a:pt x="62587" y="785168"/>
                </a:cubicBezTo>
                <a:cubicBezTo>
                  <a:pt x="50367" y="807159"/>
                  <a:pt x="41406" y="829965"/>
                  <a:pt x="39776" y="856028"/>
                </a:cubicBezTo>
                <a:cubicBezTo>
                  <a:pt x="161163" y="856028"/>
                  <a:pt x="280921" y="856028"/>
                  <a:pt x="403123" y="856028"/>
                </a:cubicBezTo>
                <a:cubicBezTo>
                  <a:pt x="401493" y="846255"/>
                  <a:pt x="399864" y="836481"/>
                  <a:pt x="397420" y="827521"/>
                </a:cubicBezTo>
                <a:cubicBezTo>
                  <a:pt x="383570" y="778652"/>
                  <a:pt x="355057" y="740371"/>
                  <a:pt x="310249" y="717565"/>
                </a:cubicBezTo>
                <a:cubicBezTo>
                  <a:pt x="281736" y="702904"/>
                  <a:pt x="270330" y="681728"/>
                  <a:pt x="271960" y="649963"/>
                </a:cubicBezTo>
                <a:cubicBezTo>
                  <a:pt x="273589" y="604351"/>
                  <a:pt x="272774" y="558740"/>
                  <a:pt x="272774" y="513128"/>
                </a:cubicBezTo>
                <a:cubicBezTo>
                  <a:pt x="272774" y="508241"/>
                  <a:pt x="272774" y="504169"/>
                  <a:pt x="272774" y="498467"/>
                </a:cubicBezTo>
                <a:cubicBezTo>
                  <a:pt x="238558" y="498467"/>
                  <a:pt x="205156" y="498467"/>
                  <a:pt x="170125" y="498467"/>
                </a:cubicBezTo>
                <a:cubicBezTo>
                  <a:pt x="170125" y="510685"/>
                  <a:pt x="170125" y="522088"/>
                  <a:pt x="170125" y="534305"/>
                </a:cubicBezTo>
                <a:cubicBezTo>
                  <a:pt x="170125" y="547337"/>
                  <a:pt x="162793" y="556296"/>
                  <a:pt x="151387" y="556296"/>
                </a:cubicBezTo>
                <a:cubicBezTo>
                  <a:pt x="139982" y="557111"/>
                  <a:pt x="131835" y="548151"/>
                  <a:pt x="131020" y="534305"/>
                </a:cubicBezTo>
                <a:cubicBezTo>
                  <a:pt x="131020" y="531047"/>
                  <a:pt x="131020" y="527789"/>
                  <a:pt x="131020" y="523717"/>
                </a:cubicBezTo>
                <a:cubicBezTo>
                  <a:pt x="132650" y="506612"/>
                  <a:pt x="130205" y="493581"/>
                  <a:pt x="112283" y="482992"/>
                </a:cubicBezTo>
                <a:cubicBezTo>
                  <a:pt x="92730" y="470775"/>
                  <a:pt x="86213" y="443897"/>
                  <a:pt x="93545" y="421906"/>
                </a:cubicBezTo>
                <a:cubicBezTo>
                  <a:pt x="101692" y="398285"/>
                  <a:pt x="117985" y="382810"/>
                  <a:pt x="143240" y="381181"/>
                </a:cubicBezTo>
                <a:cubicBezTo>
                  <a:pt x="175827" y="379552"/>
                  <a:pt x="208415" y="380366"/>
                  <a:pt x="241002" y="380366"/>
                </a:cubicBezTo>
                <a:cubicBezTo>
                  <a:pt x="258110" y="380366"/>
                  <a:pt x="274404" y="379552"/>
                  <a:pt x="291512" y="380366"/>
                </a:cubicBezTo>
                <a:cubicBezTo>
                  <a:pt x="320840" y="381181"/>
                  <a:pt x="342836" y="399100"/>
                  <a:pt x="348539" y="425163"/>
                </a:cubicBezTo>
                <a:cubicBezTo>
                  <a:pt x="355057" y="451227"/>
                  <a:pt x="342836" y="477291"/>
                  <a:pt x="318396" y="491952"/>
                </a:cubicBezTo>
                <a:cubicBezTo>
                  <a:pt x="315137" y="493581"/>
                  <a:pt x="311064" y="497653"/>
                  <a:pt x="311064" y="500911"/>
                </a:cubicBezTo>
                <a:cubicBezTo>
                  <a:pt x="310249" y="516386"/>
                  <a:pt x="311064" y="531862"/>
                  <a:pt x="311064" y="547337"/>
                </a:cubicBezTo>
                <a:cubicBezTo>
                  <a:pt x="311064" y="551409"/>
                  <a:pt x="311064" y="554667"/>
                  <a:pt x="311064" y="559554"/>
                </a:cubicBezTo>
                <a:cubicBezTo>
                  <a:pt x="315952" y="559554"/>
                  <a:pt x="319211" y="560369"/>
                  <a:pt x="323284" y="560369"/>
                </a:cubicBezTo>
                <a:cubicBezTo>
                  <a:pt x="387644" y="560369"/>
                  <a:pt x="452003" y="560369"/>
                  <a:pt x="516363" y="560369"/>
                </a:cubicBezTo>
                <a:cubicBezTo>
                  <a:pt x="524510" y="560369"/>
                  <a:pt x="529398" y="558740"/>
                  <a:pt x="531842" y="549780"/>
                </a:cubicBezTo>
                <a:cubicBezTo>
                  <a:pt x="542433" y="515572"/>
                  <a:pt x="567688" y="496024"/>
                  <a:pt x="601904" y="486250"/>
                </a:cubicBezTo>
                <a:cubicBezTo>
                  <a:pt x="601904" y="472404"/>
                  <a:pt x="601904" y="458558"/>
                  <a:pt x="601904" y="445526"/>
                </a:cubicBezTo>
                <a:cubicBezTo>
                  <a:pt x="601904" y="398285"/>
                  <a:pt x="601904" y="351859"/>
                  <a:pt x="601904" y="304619"/>
                </a:cubicBezTo>
                <a:cubicBezTo>
                  <a:pt x="601904" y="297289"/>
                  <a:pt x="601089" y="292402"/>
                  <a:pt x="592128" y="289958"/>
                </a:cubicBezTo>
                <a:cubicBezTo>
                  <a:pt x="547321" y="275297"/>
                  <a:pt x="522066" y="233758"/>
                  <a:pt x="527768" y="188147"/>
                </a:cubicBezTo>
                <a:cubicBezTo>
                  <a:pt x="532657" y="145794"/>
                  <a:pt x="568502" y="110771"/>
                  <a:pt x="613310" y="106698"/>
                </a:cubicBezTo>
                <a:cubicBezTo>
                  <a:pt x="656487" y="102626"/>
                  <a:pt x="696407" y="129504"/>
                  <a:pt x="711071" y="172672"/>
                </a:cubicBezTo>
                <a:cubicBezTo>
                  <a:pt x="711886" y="175115"/>
                  <a:pt x="712700" y="178373"/>
                  <a:pt x="714330" y="180817"/>
                </a:cubicBezTo>
                <a:cubicBezTo>
                  <a:pt x="758322" y="180817"/>
                  <a:pt x="802315" y="180817"/>
                  <a:pt x="847937" y="180817"/>
                </a:cubicBezTo>
                <a:cubicBezTo>
                  <a:pt x="847937" y="161269"/>
                  <a:pt x="847937" y="142536"/>
                  <a:pt x="847937" y="122988"/>
                </a:cubicBezTo>
                <a:cubicBezTo>
                  <a:pt x="847937" y="120544"/>
                  <a:pt x="843863" y="118101"/>
                  <a:pt x="841419" y="116472"/>
                </a:cubicBezTo>
                <a:cubicBezTo>
                  <a:pt x="813720" y="100182"/>
                  <a:pt x="801500" y="74119"/>
                  <a:pt x="809647" y="44797"/>
                </a:cubicBezTo>
                <a:cubicBezTo>
                  <a:pt x="816979" y="17104"/>
                  <a:pt x="841419" y="0"/>
                  <a:pt x="872377" y="0"/>
                </a:cubicBezTo>
                <a:cubicBezTo>
                  <a:pt x="882153" y="0"/>
                  <a:pt x="891115" y="0"/>
                  <a:pt x="900891" y="0"/>
                </a:cubicBezTo>
                <a:cubicBezTo>
                  <a:pt x="912296" y="815"/>
                  <a:pt x="919629" y="8145"/>
                  <a:pt x="920443" y="18733"/>
                </a:cubicBezTo>
                <a:cubicBezTo>
                  <a:pt x="920443" y="29322"/>
                  <a:pt x="913111" y="38281"/>
                  <a:pt x="900891" y="38281"/>
                </a:cubicBezTo>
                <a:cubicBezTo>
                  <a:pt x="890300" y="39096"/>
                  <a:pt x="880524" y="38281"/>
                  <a:pt x="869933" y="38281"/>
                </a:cubicBezTo>
                <a:cubicBezTo>
                  <a:pt x="856084" y="39096"/>
                  <a:pt x="846308" y="48055"/>
                  <a:pt x="845493" y="60272"/>
                </a:cubicBezTo>
                <a:cubicBezTo>
                  <a:pt x="844678" y="72490"/>
                  <a:pt x="854454" y="83078"/>
                  <a:pt x="868304" y="83078"/>
                </a:cubicBezTo>
                <a:cubicBezTo>
                  <a:pt x="918814" y="83892"/>
                  <a:pt x="970138" y="83892"/>
                  <a:pt x="1020649" y="83078"/>
                </a:cubicBezTo>
                <a:cubicBezTo>
                  <a:pt x="1034498" y="83078"/>
                  <a:pt x="1044274" y="72490"/>
                  <a:pt x="1043459" y="60272"/>
                </a:cubicBezTo>
                <a:cubicBezTo>
                  <a:pt x="1043459" y="47240"/>
                  <a:pt x="1032869" y="38281"/>
                  <a:pt x="1018204" y="38281"/>
                </a:cubicBezTo>
                <a:cubicBezTo>
                  <a:pt x="1007614" y="38281"/>
                  <a:pt x="997837" y="38281"/>
                  <a:pt x="987247" y="38281"/>
                </a:cubicBezTo>
                <a:cubicBezTo>
                  <a:pt x="976656" y="37467"/>
                  <a:pt x="969324" y="30951"/>
                  <a:pt x="968509" y="20362"/>
                </a:cubicBezTo>
                <a:cubicBezTo>
                  <a:pt x="967695" y="9774"/>
                  <a:pt x="974212" y="815"/>
                  <a:pt x="984803" y="815"/>
                </a:cubicBezTo>
                <a:cubicBezTo>
                  <a:pt x="1001096" y="0"/>
                  <a:pt x="1018204" y="-814"/>
                  <a:pt x="1034498" y="2443"/>
                </a:cubicBezTo>
                <a:cubicBezTo>
                  <a:pt x="1059753" y="7330"/>
                  <a:pt x="1077676" y="28507"/>
                  <a:pt x="1080935" y="54571"/>
                </a:cubicBezTo>
                <a:cubicBezTo>
                  <a:pt x="1084193" y="78191"/>
                  <a:pt x="1071159" y="103440"/>
                  <a:pt x="1049162" y="114843"/>
                </a:cubicBezTo>
                <a:cubicBezTo>
                  <a:pt x="1041830" y="118915"/>
                  <a:pt x="1038571" y="122988"/>
                  <a:pt x="1039386" y="131133"/>
                </a:cubicBezTo>
                <a:cubicBezTo>
                  <a:pt x="1040201" y="168599"/>
                  <a:pt x="1039386" y="206066"/>
                  <a:pt x="1039386" y="244347"/>
                </a:cubicBezTo>
                <a:cubicBezTo>
                  <a:pt x="1056494" y="244347"/>
                  <a:pt x="1072788" y="244347"/>
                  <a:pt x="1089082" y="244347"/>
                </a:cubicBezTo>
                <a:cubicBezTo>
                  <a:pt x="1143665" y="244347"/>
                  <a:pt x="1179511" y="280184"/>
                  <a:pt x="1179511" y="334755"/>
                </a:cubicBezTo>
                <a:cubicBezTo>
                  <a:pt x="1179511" y="355932"/>
                  <a:pt x="1179511" y="377109"/>
                  <a:pt x="1179511" y="398285"/>
                </a:cubicBezTo>
                <a:cubicBezTo>
                  <a:pt x="1178696" y="443082"/>
                  <a:pt x="1146109" y="478920"/>
                  <a:pt x="1102116" y="482178"/>
                </a:cubicBezTo>
                <a:cubicBezTo>
                  <a:pt x="1080120" y="483807"/>
                  <a:pt x="1058124" y="482992"/>
                  <a:pt x="1036127" y="482992"/>
                </a:cubicBezTo>
                <a:cubicBezTo>
                  <a:pt x="972583" y="482992"/>
                  <a:pt x="909038" y="482992"/>
                  <a:pt x="845493" y="482992"/>
                </a:cubicBezTo>
                <a:cubicBezTo>
                  <a:pt x="809647" y="482992"/>
                  <a:pt x="787651" y="513128"/>
                  <a:pt x="798241" y="544079"/>
                </a:cubicBezTo>
                <a:cubicBezTo>
                  <a:pt x="803944" y="561183"/>
                  <a:pt x="816979" y="572586"/>
                  <a:pt x="834902" y="574215"/>
                </a:cubicBezTo>
                <a:cubicBezTo>
                  <a:pt x="847937" y="575844"/>
                  <a:pt x="861786" y="575030"/>
                  <a:pt x="874821" y="575844"/>
                </a:cubicBezTo>
                <a:cubicBezTo>
                  <a:pt x="926961" y="576658"/>
                  <a:pt x="962806" y="612496"/>
                  <a:pt x="962806" y="664623"/>
                </a:cubicBezTo>
                <a:cubicBezTo>
                  <a:pt x="962806" y="682542"/>
                  <a:pt x="962806" y="699646"/>
                  <a:pt x="962806" y="719194"/>
                </a:cubicBezTo>
                <a:cubicBezTo>
                  <a:pt x="979100" y="719194"/>
                  <a:pt x="993764" y="719194"/>
                  <a:pt x="1009243" y="719194"/>
                </a:cubicBezTo>
                <a:cubicBezTo>
                  <a:pt x="1019019" y="719194"/>
                  <a:pt x="1029610" y="720009"/>
                  <a:pt x="1038571" y="722452"/>
                </a:cubicBezTo>
                <a:cubicBezTo>
                  <a:pt x="1063826" y="730597"/>
                  <a:pt x="1078491" y="749330"/>
                  <a:pt x="1080935" y="775394"/>
                </a:cubicBezTo>
                <a:cubicBezTo>
                  <a:pt x="1083379" y="800643"/>
                  <a:pt x="1071973" y="821005"/>
                  <a:pt x="1049977" y="833223"/>
                </a:cubicBezTo>
                <a:cubicBezTo>
                  <a:pt x="1041016" y="838110"/>
                  <a:pt x="1039386" y="842996"/>
                  <a:pt x="1039386" y="851956"/>
                </a:cubicBezTo>
                <a:cubicBezTo>
                  <a:pt x="1039386" y="904898"/>
                  <a:pt x="1040201" y="958654"/>
                  <a:pt x="1039386" y="1011596"/>
                </a:cubicBezTo>
                <a:cubicBezTo>
                  <a:pt x="1039386" y="1063723"/>
                  <a:pt x="1006799" y="1102004"/>
                  <a:pt x="957918" y="1110149"/>
                </a:cubicBezTo>
                <a:cubicBezTo>
                  <a:pt x="906594" y="1119108"/>
                  <a:pt x="856084" y="1080827"/>
                  <a:pt x="849566" y="1029515"/>
                </a:cubicBezTo>
                <a:cubicBezTo>
                  <a:pt x="848751" y="1021370"/>
                  <a:pt x="847937" y="1012410"/>
                  <a:pt x="847937" y="1003451"/>
                </a:cubicBezTo>
                <a:cubicBezTo>
                  <a:pt x="847937" y="982274"/>
                  <a:pt x="847937" y="961097"/>
                  <a:pt x="847937" y="939106"/>
                </a:cubicBezTo>
                <a:cubicBezTo>
                  <a:pt x="803129" y="939106"/>
                  <a:pt x="759137" y="939106"/>
                  <a:pt x="715144" y="939106"/>
                </a:cubicBezTo>
                <a:cubicBezTo>
                  <a:pt x="710256" y="948880"/>
                  <a:pt x="706183" y="960283"/>
                  <a:pt x="700480" y="969242"/>
                </a:cubicBezTo>
                <a:cubicBezTo>
                  <a:pt x="688260" y="988790"/>
                  <a:pt x="671152" y="1001007"/>
                  <a:pt x="649155" y="1008338"/>
                </a:cubicBezTo>
                <a:cubicBezTo>
                  <a:pt x="645897" y="1009152"/>
                  <a:pt x="641009" y="1014039"/>
                  <a:pt x="641009" y="1017297"/>
                </a:cubicBezTo>
                <a:cubicBezTo>
                  <a:pt x="641009" y="1071054"/>
                  <a:pt x="641009" y="1125624"/>
                  <a:pt x="641009" y="1179381"/>
                </a:cubicBezTo>
                <a:cubicBezTo>
                  <a:pt x="641009" y="1180195"/>
                  <a:pt x="641823" y="1181010"/>
                  <a:pt x="642638" y="1182639"/>
                </a:cubicBezTo>
                <a:cubicBezTo>
                  <a:pt x="646711" y="1182639"/>
                  <a:pt x="652414" y="1182639"/>
                  <a:pt x="657302" y="1182639"/>
                </a:cubicBezTo>
                <a:cubicBezTo>
                  <a:pt x="731438" y="1182639"/>
                  <a:pt x="806388" y="1182639"/>
                  <a:pt x="880524" y="1182639"/>
                </a:cubicBezTo>
                <a:cubicBezTo>
                  <a:pt x="912296" y="1182639"/>
                  <a:pt x="938366" y="1205444"/>
                  <a:pt x="944883" y="1236395"/>
                </a:cubicBezTo>
                <a:cubicBezTo>
                  <a:pt x="951401" y="1265717"/>
                  <a:pt x="935922" y="1296667"/>
                  <a:pt x="908223" y="1310513"/>
                </a:cubicBezTo>
                <a:cubicBezTo>
                  <a:pt x="902520" y="1312957"/>
                  <a:pt x="897632" y="1315400"/>
                  <a:pt x="891929" y="1317029"/>
                </a:cubicBezTo>
                <a:cubicBezTo>
                  <a:pt x="814535" y="1317029"/>
                  <a:pt x="737141" y="1317029"/>
                  <a:pt x="659746" y="1317029"/>
                </a:cubicBezTo>
                <a:cubicBezTo>
                  <a:pt x="649970" y="1311328"/>
                  <a:pt x="643453" y="1303183"/>
                  <a:pt x="647526" y="1291780"/>
                </a:cubicBezTo>
                <a:cubicBezTo>
                  <a:pt x="651599" y="1280377"/>
                  <a:pt x="661376" y="1278748"/>
                  <a:pt x="672781" y="1278748"/>
                </a:cubicBezTo>
                <a:cubicBezTo>
                  <a:pt x="724106" y="1278748"/>
                  <a:pt x="775430" y="1278748"/>
                  <a:pt x="825941" y="1278748"/>
                </a:cubicBezTo>
                <a:cubicBezTo>
                  <a:pt x="843863" y="1278748"/>
                  <a:pt x="861786" y="1278748"/>
                  <a:pt x="879709" y="1278748"/>
                </a:cubicBezTo>
                <a:cubicBezTo>
                  <a:pt x="894374" y="1277934"/>
                  <a:pt x="904964" y="1267345"/>
                  <a:pt x="906594" y="1254314"/>
                </a:cubicBezTo>
                <a:cubicBezTo>
                  <a:pt x="908223" y="1241282"/>
                  <a:pt x="900891" y="1228250"/>
                  <a:pt x="887856" y="1224178"/>
                </a:cubicBezTo>
                <a:cubicBezTo>
                  <a:pt x="882968" y="1222548"/>
                  <a:pt x="878080" y="1222548"/>
                  <a:pt x="872377" y="1222548"/>
                </a:cubicBezTo>
                <a:cubicBezTo>
                  <a:pt x="704553" y="1222548"/>
                  <a:pt x="537544" y="1222548"/>
                  <a:pt x="369721" y="1222548"/>
                </a:cubicBezTo>
                <a:cubicBezTo>
                  <a:pt x="366462" y="1222548"/>
                  <a:pt x="364018" y="1222548"/>
                  <a:pt x="360759" y="1222548"/>
                </a:cubicBezTo>
                <a:cubicBezTo>
                  <a:pt x="347725" y="1224178"/>
                  <a:pt x="337134" y="1233951"/>
                  <a:pt x="335504" y="1246169"/>
                </a:cubicBezTo>
                <a:cubicBezTo>
                  <a:pt x="333875" y="1260015"/>
                  <a:pt x="340392" y="1272232"/>
                  <a:pt x="353427" y="1277119"/>
                </a:cubicBezTo>
                <a:cubicBezTo>
                  <a:pt x="359130" y="1278748"/>
                  <a:pt x="364833" y="1279563"/>
                  <a:pt x="371350" y="1279563"/>
                </a:cubicBezTo>
                <a:cubicBezTo>
                  <a:pt x="437339" y="1279563"/>
                  <a:pt x="503328" y="1279563"/>
                  <a:pt x="570132" y="1279563"/>
                </a:cubicBezTo>
                <a:cubicBezTo>
                  <a:pt x="580722" y="1279563"/>
                  <a:pt x="591313" y="1280377"/>
                  <a:pt x="595387" y="1292595"/>
                </a:cubicBezTo>
                <a:cubicBezTo>
                  <a:pt x="600275" y="1304812"/>
                  <a:pt x="592943" y="1312142"/>
                  <a:pt x="583981" y="1318658"/>
                </a:cubicBezTo>
                <a:cubicBezTo>
                  <a:pt x="507401" y="1317844"/>
                  <a:pt x="430007" y="1317844"/>
                  <a:pt x="352613" y="1317844"/>
                </a:cubicBezTo>
                <a:close/>
                <a:moveTo>
                  <a:pt x="1041016" y="281813"/>
                </a:moveTo>
                <a:cubicBezTo>
                  <a:pt x="1040201" y="289144"/>
                  <a:pt x="1040201" y="296474"/>
                  <a:pt x="1039386" y="302990"/>
                </a:cubicBezTo>
                <a:cubicBezTo>
                  <a:pt x="1034498" y="353488"/>
                  <a:pt x="994579" y="390140"/>
                  <a:pt x="944883" y="390955"/>
                </a:cubicBezTo>
                <a:cubicBezTo>
                  <a:pt x="895188" y="390955"/>
                  <a:pt x="853640" y="354303"/>
                  <a:pt x="849566" y="302990"/>
                </a:cubicBezTo>
                <a:cubicBezTo>
                  <a:pt x="847937" y="285071"/>
                  <a:pt x="848751" y="267153"/>
                  <a:pt x="848751" y="249234"/>
                </a:cubicBezTo>
                <a:cubicBezTo>
                  <a:pt x="848751" y="239460"/>
                  <a:pt x="848751" y="228872"/>
                  <a:pt x="848751" y="218283"/>
                </a:cubicBezTo>
                <a:cubicBezTo>
                  <a:pt x="803129" y="218283"/>
                  <a:pt x="759137" y="218283"/>
                  <a:pt x="715959" y="218283"/>
                </a:cubicBezTo>
                <a:cubicBezTo>
                  <a:pt x="715144" y="219098"/>
                  <a:pt x="714330" y="219912"/>
                  <a:pt x="714330" y="220727"/>
                </a:cubicBezTo>
                <a:cubicBezTo>
                  <a:pt x="704553" y="255750"/>
                  <a:pt x="682557" y="278555"/>
                  <a:pt x="647526" y="289958"/>
                </a:cubicBezTo>
                <a:cubicBezTo>
                  <a:pt x="645082" y="290773"/>
                  <a:pt x="641823" y="296474"/>
                  <a:pt x="641823" y="300547"/>
                </a:cubicBezTo>
                <a:cubicBezTo>
                  <a:pt x="641009" y="324981"/>
                  <a:pt x="641823" y="348601"/>
                  <a:pt x="641823" y="373036"/>
                </a:cubicBezTo>
                <a:cubicBezTo>
                  <a:pt x="641823" y="410503"/>
                  <a:pt x="641823" y="447969"/>
                  <a:pt x="641823" y="484621"/>
                </a:cubicBezTo>
                <a:cubicBezTo>
                  <a:pt x="644267" y="485436"/>
                  <a:pt x="645082" y="486250"/>
                  <a:pt x="645897" y="486250"/>
                </a:cubicBezTo>
                <a:cubicBezTo>
                  <a:pt x="689889" y="501725"/>
                  <a:pt x="715959" y="534305"/>
                  <a:pt x="716774" y="575844"/>
                </a:cubicBezTo>
                <a:cubicBezTo>
                  <a:pt x="717588" y="618197"/>
                  <a:pt x="693148" y="651591"/>
                  <a:pt x="648341" y="668696"/>
                </a:cubicBezTo>
                <a:cubicBezTo>
                  <a:pt x="645082" y="669510"/>
                  <a:pt x="641823" y="675212"/>
                  <a:pt x="641823" y="678470"/>
                </a:cubicBezTo>
                <a:cubicBezTo>
                  <a:pt x="641009" y="724896"/>
                  <a:pt x="641823" y="771321"/>
                  <a:pt x="641009" y="817747"/>
                </a:cubicBezTo>
                <a:cubicBezTo>
                  <a:pt x="641009" y="824263"/>
                  <a:pt x="643453" y="827521"/>
                  <a:pt x="649970" y="829150"/>
                </a:cubicBezTo>
                <a:cubicBezTo>
                  <a:pt x="680113" y="838924"/>
                  <a:pt x="701295" y="859286"/>
                  <a:pt x="711071" y="890237"/>
                </a:cubicBezTo>
                <a:cubicBezTo>
                  <a:pt x="713515" y="897567"/>
                  <a:pt x="716774" y="900011"/>
                  <a:pt x="724106" y="900011"/>
                </a:cubicBezTo>
                <a:cubicBezTo>
                  <a:pt x="761581" y="899196"/>
                  <a:pt x="799871" y="900011"/>
                  <a:pt x="837346" y="900011"/>
                </a:cubicBezTo>
                <a:cubicBezTo>
                  <a:pt x="840605" y="900011"/>
                  <a:pt x="843863" y="899196"/>
                  <a:pt x="847937" y="898382"/>
                </a:cubicBezTo>
                <a:cubicBezTo>
                  <a:pt x="847937" y="881277"/>
                  <a:pt x="847937" y="864988"/>
                  <a:pt x="847937" y="848698"/>
                </a:cubicBezTo>
                <a:cubicBezTo>
                  <a:pt x="847937" y="841368"/>
                  <a:pt x="846308" y="837295"/>
                  <a:pt x="838975" y="834037"/>
                </a:cubicBezTo>
                <a:cubicBezTo>
                  <a:pt x="823496" y="826707"/>
                  <a:pt x="812906" y="813675"/>
                  <a:pt x="808018" y="796571"/>
                </a:cubicBezTo>
                <a:cubicBezTo>
                  <a:pt x="797427" y="756661"/>
                  <a:pt x="825941" y="720009"/>
                  <a:pt x="869118" y="718380"/>
                </a:cubicBezTo>
                <a:cubicBezTo>
                  <a:pt x="887041" y="717565"/>
                  <a:pt x="904964" y="718380"/>
                  <a:pt x="924516" y="718380"/>
                </a:cubicBezTo>
                <a:cubicBezTo>
                  <a:pt x="924516" y="699646"/>
                  <a:pt x="924516" y="682542"/>
                  <a:pt x="924516" y="664623"/>
                </a:cubicBezTo>
                <a:cubicBezTo>
                  <a:pt x="924516" y="632858"/>
                  <a:pt x="906594" y="614125"/>
                  <a:pt x="874821" y="613311"/>
                </a:cubicBezTo>
                <a:cubicBezTo>
                  <a:pt x="860157" y="612496"/>
                  <a:pt x="844678" y="613311"/>
                  <a:pt x="830014" y="611682"/>
                </a:cubicBezTo>
                <a:cubicBezTo>
                  <a:pt x="783577" y="605980"/>
                  <a:pt x="750175" y="559554"/>
                  <a:pt x="759137" y="513943"/>
                </a:cubicBezTo>
                <a:cubicBezTo>
                  <a:pt x="767284" y="469960"/>
                  <a:pt x="800686" y="443082"/>
                  <a:pt x="848751" y="443082"/>
                </a:cubicBezTo>
                <a:cubicBezTo>
                  <a:pt x="927775" y="443082"/>
                  <a:pt x="1005984" y="443082"/>
                  <a:pt x="1085008" y="443082"/>
                </a:cubicBezTo>
                <a:cubicBezTo>
                  <a:pt x="1090711" y="443082"/>
                  <a:pt x="1096414" y="443082"/>
                  <a:pt x="1102116" y="442268"/>
                </a:cubicBezTo>
                <a:cubicBezTo>
                  <a:pt x="1124927" y="439010"/>
                  <a:pt x="1142036" y="421091"/>
                  <a:pt x="1142850" y="398285"/>
                </a:cubicBezTo>
                <a:cubicBezTo>
                  <a:pt x="1143665" y="373851"/>
                  <a:pt x="1143665" y="350230"/>
                  <a:pt x="1142850" y="325796"/>
                </a:cubicBezTo>
                <a:cubicBezTo>
                  <a:pt x="1142036" y="303805"/>
                  <a:pt x="1125742" y="284257"/>
                  <a:pt x="1103746" y="282628"/>
                </a:cubicBezTo>
                <a:cubicBezTo>
                  <a:pt x="1082564" y="280184"/>
                  <a:pt x="1062197" y="281813"/>
                  <a:pt x="1041016" y="281813"/>
                </a:cubicBezTo>
                <a:close/>
                <a:moveTo>
                  <a:pt x="39776" y="894309"/>
                </a:moveTo>
                <a:cubicBezTo>
                  <a:pt x="43850" y="968428"/>
                  <a:pt x="113097" y="1060465"/>
                  <a:pt x="227152" y="1057207"/>
                </a:cubicBezTo>
                <a:cubicBezTo>
                  <a:pt x="315952" y="1054764"/>
                  <a:pt x="403123" y="974129"/>
                  <a:pt x="400679" y="894309"/>
                </a:cubicBezTo>
                <a:cubicBezTo>
                  <a:pt x="281736" y="894309"/>
                  <a:pt x="161163" y="894309"/>
                  <a:pt x="39776" y="894309"/>
                </a:cubicBezTo>
                <a:close/>
                <a:moveTo>
                  <a:pt x="1001096" y="960283"/>
                </a:moveTo>
                <a:cubicBezTo>
                  <a:pt x="1001096" y="920373"/>
                  <a:pt x="1001096" y="880463"/>
                  <a:pt x="1001096" y="841368"/>
                </a:cubicBezTo>
                <a:cubicBezTo>
                  <a:pt x="962806" y="841368"/>
                  <a:pt x="926146" y="841368"/>
                  <a:pt x="888671" y="841368"/>
                </a:cubicBezTo>
                <a:cubicBezTo>
                  <a:pt x="888671" y="881277"/>
                  <a:pt x="888671" y="920373"/>
                  <a:pt x="888671" y="960283"/>
                </a:cubicBezTo>
                <a:cubicBezTo>
                  <a:pt x="926146" y="960283"/>
                  <a:pt x="962806" y="960283"/>
                  <a:pt x="1001096" y="960283"/>
                </a:cubicBezTo>
                <a:close/>
                <a:moveTo>
                  <a:pt x="888671" y="248419"/>
                </a:moveTo>
                <a:cubicBezTo>
                  <a:pt x="888671" y="267967"/>
                  <a:pt x="887041" y="286700"/>
                  <a:pt x="888671" y="304619"/>
                </a:cubicBezTo>
                <a:cubicBezTo>
                  <a:pt x="891929" y="330683"/>
                  <a:pt x="914740" y="350230"/>
                  <a:pt x="940810" y="351859"/>
                </a:cubicBezTo>
                <a:cubicBezTo>
                  <a:pt x="967695" y="353488"/>
                  <a:pt x="993764" y="336384"/>
                  <a:pt x="998652" y="310320"/>
                </a:cubicBezTo>
                <a:cubicBezTo>
                  <a:pt x="1002726" y="290773"/>
                  <a:pt x="1001096" y="269596"/>
                  <a:pt x="1002726" y="248419"/>
                </a:cubicBezTo>
                <a:cubicBezTo>
                  <a:pt x="962806" y="248419"/>
                  <a:pt x="926146" y="248419"/>
                  <a:pt x="888671" y="248419"/>
                </a:cubicBezTo>
                <a:close/>
                <a:moveTo>
                  <a:pt x="888671" y="121359"/>
                </a:moveTo>
                <a:cubicBezTo>
                  <a:pt x="888671" y="150681"/>
                  <a:pt x="888671" y="179188"/>
                  <a:pt x="888671" y="208509"/>
                </a:cubicBezTo>
                <a:cubicBezTo>
                  <a:pt x="926961" y="208509"/>
                  <a:pt x="963621" y="208509"/>
                  <a:pt x="1001096" y="208509"/>
                </a:cubicBezTo>
                <a:cubicBezTo>
                  <a:pt x="1001096" y="179188"/>
                  <a:pt x="1001096" y="150681"/>
                  <a:pt x="1001096" y="121359"/>
                </a:cubicBezTo>
                <a:cubicBezTo>
                  <a:pt x="963621" y="121359"/>
                  <a:pt x="926146" y="121359"/>
                  <a:pt x="888671" y="121359"/>
                </a:cubicBezTo>
                <a:close/>
                <a:moveTo>
                  <a:pt x="621456" y="632044"/>
                </a:moveTo>
                <a:cubicBezTo>
                  <a:pt x="652414" y="632044"/>
                  <a:pt x="677669" y="607609"/>
                  <a:pt x="677669" y="576658"/>
                </a:cubicBezTo>
                <a:cubicBezTo>
                  <a:pt x="677669" y="545708"/>
                  <a:pt x="652414" y="520459"/>
                  <a:pt x="622271" y="520459"/>
                </a:cubicBezTo>
                <a:cubicBezTo>
                  <a:pt x="591313" y="520459"/>
                  <a:pt x="566873" y="544893"/>
                  <a:pt x="566058" y="575844"/>
                </a:cubicBezTo>
                <a:cubicBezTo>
                  <a:pt x="566058" y="607609"/>
                  <a:pt x="590498" y="632044"/>
                  <a:pt x="621456" y="632044"/>
                </a:cubicBezTo>
                <a:close/>
                <a:moveTo>
                  <a:pt x="566058" y="917929"/>
                </a:moveTo>
                <a:cubicBezTo>
                  <a:pt x="566058" y="948880"/>
                  <a:pt x="590498" y="974129"/>
                  <a:pt x="621456" y="974129"/>
                </a:cubicBezTo>
                <a:cubicBezTo>
                  <a:pt x="651599" y="974129"/>
                  <a:pt x="677669" y="948880"/>
                  <a:pt x="677669" y="918744"/>
                </a:cubicBezTo>
                <a:cubicBezTo>
                  <a:pt x="677669" y="887793"/>
                  <a:pt x="652414" y="863359"/>
                  <a:pt x="622271" y="863359"/>
                </a:cubicBezTo>
                <a:cubicBezTo>
                  <a:pt x="591313" y="862544"/>
                  <a:pt x="566058" y="886979"/>
                  <a:pt x="566058" y="917929"/>
                </a:cubicBezTo>
                <a:close/>
                <a:moveTo>
                  <a:pt x="621456" y="253306"/>
                </a:moveTo>
                <a:cubicBezTo>
                  <a:pt x="652414" y="253306"/>
                  <a:pt x="676854" y="228872"/>
                  <a:pt x="676854" y="197921"/>
                </a:cubicBezTo>
                <a:cubicBezTo>
                  <a:pt x="676854" y="167785"/>
                  <a:pt x="651599" y="142536"/>
                  <a:pt x="621456" y="141721"/>
                </a:cubicBezTo>
                <a:cubicBezTo>
                  <a:pt x="590498" y="141721"/>
                  <a:pt x="566058" y="166970"/>
                  <a:pt x="566058" y="197106"/>
                </a:cubicBezTo>
                <a:cubicBezTo>
                  <a:pt x="566058" y="228872"/>
                  <a:pt x="590498" y="253306"/>
                  <a:pt x="621456" y="253306"/>
                </a:cubicBezTo>
                <a:close/>
                <a:moveTo>
                  <a:pt x="944069" y="802272"/>
                </a:moveTo>
                <a:cubicBezTo>
                  <a:pt x="968509" y="802272"/>
                  <a:pt x="992135" y="802272"/>
                  <a:pt x="1016575" y="802272"/>
                </a:cubicBezTo>
                <a:cubicBezTo>
                  <a:pt x="1033684" y="802272"/>
                  <a:pt x="1044274" y="793313"/>
                  <a:pt x="1044274" y="780281"/>
                </a:cubicBezTo>
                <a:cubicBezTo>
                  <a:pt x="1044274" y="766435"/>
                  <a:pt x="1033684" y="757475"/>
                  <a:pt x="1017390" y="757475"/>
                </a:cubicBezTo>
                <a:cubicBezTo>
                  <a:pt x="969324" y="757475"/>
                  <a:pt x="921258" y="757475"/>
                  <a:pt x="873192" y="757475"/>
                </a:cubicBezTo>
                <a:cubicBezTo>
                  <a:pt x="856898" y="757475"/>
                  <a:pt x="846308" y="767249"/>
                  <a:pt x="846308" y="780281"/>
                </a:cubicBezTo>
                <a:cubicBezTo>
                  <a:pt x="846308" y="794127"/>
                  <a:pt x="856898" y="802272"/>
                  <a:pt x="874007" y="802272"/>
                </a:cubicBezTo>
                <a:cubicBezTo>
                  <a:pt x="896817" y="802272"/>
                  <a:pt x="920443" y="802272"/>
                  <a:pt x="944069" y="802272"/>
                </a:cubicBezTo>
                <a:close/>
                <a:moveTo>
                  <a:pt x="220635" y="456929"/>
                </a:moveTo>
                <a:cubicBezTo>
                  <a:pt x="242631" y="456929"/>
                  <a:pt x="265442" y="456929"/>
                  <a:pt x="287438" y="456929"/>
                </a:cubicBezTo>
                <a:cubicBezTo>
                  <a:pt x="302917" y="456929"/>
                  <a:pt x="311879" y="449598"/>
                  <a:pt x="311879" y="436566"/>
                </a:cubicBezTo>
                <a:cubicBezTo>
                  <a:pt x="311879" y="424349"/>
                  <a:pt x="303732" y="417019"/>
                  <a:pt x="288253" y="416204"/>
                </a:cubicBezTo>
                <a:cubicBezTo>
                  <a:pt x="243446" y="416204"/>
                  <a:pt x="197824" y="416204"/>
                  <a:pt x="153017" y="416204"/>
                </a:cubicBezTo>
                <a:cubicBezTo>
                  <a:pt x="138352" y="416204"/>
                  <a:pt x="130205" y="424349"/>
                  <a:pt x="130205" y="436566"/>
                </a:cubicBezTo>
                <a:cubicBezTo>
                  <a:pt x="130205" y="448784"/>
                  <a:pt x="139167" y="456114"/>
                  <a:pt x="153831" y="456114"/>
                </a:cubicBezTo>
                <a:cubicBezTo>
                  <a:pt x="175827" y="456929"/>
                  <a:pt x="198639" y="456929"/>
                  <a:pt x="220635" y="456929"/>
                </a:cubicBezTo>
                <a:close/>
                <a:moveTo>
                  <a:pt x="1001096" y="1001007"/>
                </a:moveTo>
                <a:cubicBezTo>
                  <a:pt x="962806" y="1001007"/>
                  <a:pt x="925331" y="1001007"/>
                  <a:pt x="887856" y="1001007"/>
                </a:cubicBezTo>
                <a:cubicBezTo>
                  <a:pt x="885412" y="1027071"/>
                  <a:pt x="891115" y="1049062"/>
                  <a:pt x="913926" y="1062909"/>
                </a:cubicBezTo>
                <a:cubicBezTo>
                  <a:pt x="933478" y="1075940"/>
                  <a:pt x="954660" y="1075940"/>
                  <a:pt x="974212" y="1062909"/>
                </a:cubicBezTo>
                <a:cubicBezTo>
                  <a:pt x="997023" y="1049062"/>
                  <a:pt x="1003540" y="1027071"/>
                  <a:pt x="1001096" y="1001007"/>
                </a:cubicBezTo>
                <a:close/>
              </a:path>
            </a:pathLst>
          </a:custGeom>
          <a:solidFill>
            <a:srgbClr val="93C23D"/>
          </a:solidFill>
          <a:ln w="8132" cap="flat">
            <a:noFill/>
            <a:prstDash val="solid"/>
            <a:miter/>
          </a:ln>
        </p:spPr>
        <p:txBody>
          <a:bodyPr rtlCol="0" anchor="ctr"/>
          <a:lstStyle/>
          <a:p>
            <a:endParaRPr lang="en-US"/>
          </a:p>
        </p:txBody>
      </p:sp>
      <p:grpSp>
        <p:nvGrpSpPr>
          <p:cNvPr id="42" name="Graphic 2">
            <a:extLst>
              <a:ext uri="{FF2B5EF4-FFF2-40B4-BE49-F238E27FC236}">
                <a16:creationId xmlns:a16="http://schemas.microsoft.com/office/drawing/2014/main" id="{3060147B-6EC0-9540-B85F-246843051968}"/>
              </a:ext>
            </a:extLst>
          </p:cNvPr>
          <p:cNvGrpSpPr/>
          <p:nvPr/>
        </p:nvGrpSpPr>
        <p:grpSpPr>
          <a:xfrm>
            <a:off x="7803490" y="2307961"/>
            <a:ext cx="1058996" cy="796710"/>
            <a:chOff x="4164398" y="2848433"/>
            <a:chExt cx="1321407" cy="994129"/>
          </a:xfrm>
          <a:solidFill>
            <a:srgbClr val="93C23D"/>
          </a:solidFill>
        </p:grpSpPr>
        <p:sp>
          <p:nvSpPr>
            <p:cNvPr id="43" name="Freeform 42">
              <a:extLst>
                <a:ext uri="{FF2B5EF4-FFF2-40B4-BE49-F238E27FC236}">
                  <a16:creationId xmlns:a16="http://schemas.microsoft.com/office/drawing/2014/main" id="{43A7A20D-BA1B-9041-B496-BC87F1F5E52A}"/>
                </a:ext>
              </a:extLst>
            </p:cNvPr>
            <p:cNvSpPr/>
            <p:nvPr/>
          </p:nvSpPr>
          <p:spPr>
            <a:xfrm>
              <a:off x="4433140" y="2848433"/>
              <a:ext cx="1052665" cy="994129"/>
            </a:xfrm>
            <a:custGeom>
              <a:avLst/>
              <a:gdLst>
                <a:gd name="connsiteX0" fmla="*/ 1051851 w 1052665"/>
                <a:gd name="connsiteY0" fmla="*/ 531697 h 994129"/>
                <a:gd name="connsiteX1" fmla="*/ 1038816 w 1052665"/>
                <a:gd name="connsiteY1" fmla="*/ 611517 h 994129"/>
                <a:gd name="connsiteX2" fmla="*/ 612739 w 1052665"/>
                <a:gd name="connsiteY2" fmla="*/ 991069 h 994129"/>
                <a:gd name="connsiteX3" fmla="*/ 369150 w 1052665"/>
                <a:gd name="connsiteY3" fmla="*/ 957675 h 994129"/>
                <a:gd name="connsiteX4" fmla="*/ 347969 w 1052665"/>
                <a:gd name="connsiteY4" fmla="*/ 954417 h 994129"/>
                <a:gd name="connsiteX5" fmla="*/ 28615 w 1052665"/>
                <a:gd name="connsiteY5" fmla="*/ 954417 h 994129"/>
                <a:gd name="connsiteX6" fmla="*/ 13136 w 1052665"/>
                <a:gd name="connsiteY6" fmla="*/ 952788 h 994129"/>
                <a:gd name="connsiteX7" fmla="*/ 101 w 1052665"/>
                <a:gd name="connsiteY7" fmla="*/ 933240 h 994129"/>
                <a:gd name="connsiteX8" fmla="*/ 16395 w 1052665"/>
                <a:gd name="connsiteY8" fmla="*/ 916136 h 994129"/>
                <a:gd name="connsiteX9" fmla="*/ 30244 w 1052665"/>
                <a:gd name="connsiteY9" fmla="*/ 915322 h 994129"/>
                <a:gd name="connsiteX10" fmla="*/ 268945 w 1052665"/>
                <a:gd name="connsiteY10" fmla="*/ 915322 h 994129"/>
                <a:gd name="connsiteX11" fmla="*/ 286053 w 1052665"/>
                <a:gd name="connsiteY11" fmla="*/ 915322 h 994129"/>
                <a:gd name="connsiteX12" fmla="*/ 245319 w 1052665"/>
                <a:gd name="connsiteY12" fmla="*/ 884371 h 994129"/>
                <a:gd name="connsiteX13" fmla="*/ 62017 w 1052665"/>
                <a:gd name="connsiteY13" fmla="*/ 456764 h 994129"/>
                <a:gd name="connsiteX14" fmla="*/ 134523 w 1052665"/>
                <a:gd name="connsiteY14" fmla="*/ 236037 h 994129"/>
                <a:gd name="connsiteX15" fmla="*/ 141041 w 1052665"/>
                <a:gd name="connsiteY15" fmla="*/ 226263 h 994129"/>
                <a:gd name="connsiteX16" fmla="*/ 165481 w 1052665"/>
                <a:gd name="connsiteY16" fmla="*/ 222191 h 994129"/>
                <a:gd name="connsiteX17" fmla="*/ 172813 w 1052665"/>
                <a:gd name="connsiteY17" fmla="*/ 245811 h 994129"/>
                <a:gd name="connsiteX18" fmla="*/ 165481 w 1052665"/>
                <a:gd name="connsiteY18" fmla="*/ 258843 h 994129"/>
                <a:gd name="connsiteX19" fmla="*/ 483205 w 1052665"/>
                <a:gd name="connsiteY19" fmla="*/ 947901 h 994129"/>
                <a:gd name="connsiteX20" fmla="*/ 1005414 w 1052665"/>
                <a:gd name="connsiteY20" fmla="*/ 586268 h 994129"/>
                <a:gd name="connsiteX21" fmla="*/ 659176 w 1052665"/>
                <a:gd name="connsiteY21" fmla="*/ 51148 h 994129"/>
                <a:gd name="connsiteX22" fmla="*/ 223323 w 1052665"/>
                <a:gd name="connsiteY22" fmla="*/ 183096 h 994129"/>
                <a:gd name="connsiteX23" fmla="*/ 215991 w 1052665"/>
                <a:gd name="connsiteY23" fmla="*/ 190426 h 994129"/>
                <a:gd name="connsiteX24" fmla="*/ 189921 w 1052665"/>
                <a:gd name="connsiteY24" fmla="*/ 190426 h 994129"/>
                <a:gd name="connsiteX25" fmla="*/ 188292 w 1052665"/>
                <a:gd name="connsiteY25" fmla="*/ 164362 h 994129"/>
                <a:gd name="connsiteX26" fmla="*/ 227397 w 1052665"/>
                <a:gd name="connsiteY26" fmla="*/ 125267 h 994129"/>
                <a:gd name="connsiteX27" fmla="*/ 284424 w 1052665"/>
                <a:gd name="connsiteY27" fmla="*/ 79655 h 994129"/>
                <a:gd name="connsiteX28" fmla="*/ 268945 w 1052665"/>
                <a:gd name="connsiteY28" fmla="*/ 79655 h 994129"/>
                <a:gd name="connsiteX29" fmla="*/ 30244 w 1052665"/>
                <a:gd name="connsiteY29" fmla="*/ 79655 h 994129"/>
                <a:gd name="connsiteX30" fmla="*/ 16395 w 1052665"/>
                <a:gd name="connsiteY30" fmla="*/ 78841 h 994129"/>
                <a:gd name="connsiteX31" fmla="*/ 101 w 1052665"/>
                <a:gd name="connsiteY31" fmla="*/ 61737 h 994129"/>
                <a:gd name="connsiteX32" fmla="*/ 13136 w 1052665"/>
                <a:gd name="connsiteY32" fmla="*/ 42189 h 994129"/>
                <a:gd name="connsiteX33" fmla="*/ 28615 w 1052665"/>
                <a:gd name="connsiteY33" fmla="*/ 40560 h 994129"/>
                <a:gd name="connsiteX34" fmla="*/ 347969 w 1052665"/>
                <a:gd name="connsiteY34" fmla="*/ 40560 h 994129"/>
                <a:gd name="connsiteX35" fmla="*/ 371595 w 1052665"/>
                <a:gd name="connsiteY35" fmla="*/ 35673 h 994129"/>
                <a:gd name="connsiteX36" fmla="*/ 1043704 w 1052665"/>
                <a:gd name="connsiteY36" fmla="*/ 404637 h 994129"/>
                <a:gd name="connsiteX37" fmla="*/ 1052665 w 1052665"/>
                <a:gd name="connsiteY37" fmla="*/ 463280 h 994129"/>
                <a:gd name="connsiteX38" fmla="*/ 1051851 w 1052665"/>
                <a:gd name="connsiteY38" fmla="*/ 531697 h 99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2665" h="994129">
                  <a:moveTo>
                    <a:pt x="1051851" y="531697"/>
                  </a:moveTo>
                  <a:cubicBezTo>
                    <a:pt x="1047777" y="558575"/>
                    <a:pt x="1044519" y="585453"/>
                    <a:pt x="1038816" y="611517"/>
                  </a:cubicBezTo>
                  <a:cubicBezTo>
                    <a:pt x="993194" y="812696"/>
                    <a:pt x="817223" y="969078"/>
                    <a:pt x="612739" y="991069"/>
                  </a:cubicBezTo>
                  <a:cubicBezTo>
                    <a:pt x="528827" y="1000028"/>
                    <a:pt x="447360" y="989440"/>
                    <a:pt x="369150" y="957675"/>
                  </a:cubicBezTo>
                  <a:cubicBezTo>
                    <a:pt x="362633" y="955231"/>
                    <a:pt x="355301" y="954417"/>
                    <a:pt x="347969" y="954417"/>
                  </a:cubicBezTo>
                  <a:cubicBezTo>
                    <a:pt x="241246" y="954417"/>
                    <a:pt x="134523" y="954417"/>
                    <a:pt x="28615" y="954417"/>
                  </a:cubicBezTo>
                  <a:cubicBezTo>
                    <a:pt x="23727" y="954417"/>
                    <a:pt x="18024" y="954417"/>
                    <a:pt x="13136" y="952788"/>
                  </a:cubicBezTo>
                  <a:cubicBezTo>
                    <a:pt x="3360" y="950344"/>
                    <a:pt x="-713" y="943014"/>
                    <a:pt x="101" y="933240"/>
                  </a:cubicBezTo>
                  <a:cubicBezTo>
                    <a:pt x="916" y="923466"/>
                    <a:pt x="6619" y="917765"/>
                    <a:pt x="16395" y="916136"/>
                  </a:cubicBezTo>
                  <a:cubicBezTo>
                    <a:pt x="21283" y="915322"/>
                    <a:pt x="26171" y="915322"/>
                    <a:pt x="30244" y="915322"/>
                  </a:cubicBezTo>
                  <a:cubicBezTo>
                    <a:pt x="110083" y="915322"/>
                    <a:pt x="189107" y="915322"/>
                    <a:pt x="268945" y="915322"/>
                  </a:cubicBezTo>
                  <a:cubicBezTo>
                    <a:pt x="273833" y="915322"/>
                    <a:pt x="277907" y="915322"/>
                    <a:pt x="286053" y="915322"/>
                  </a:cubicBezTo>
                  <a:cubicBezTo>
                    <a:pt x="270574" y="903919"/>
                    <a:pt x="257540" y="894959"/>
                    <a:pt x="245319" y="884371"/>
                  </a:cubicBezTo>
                  <a:cubicBezTo>
                    <a:pt x="112527" y="772786"/>
                    <a:pt x="50611" y="630250"/>
                    <a:pt x="62017" y="456764"/>
                  </a:cubicBezTo>
                  <a:cubicBezTo>
                    <a:pt x="67720" y="376944"/>
                    <a:pt x="92975" y="304455"/>
                    <a:pt x="134523" y="236037"/>
                  </a:cubicBezTo>
                  <a:cubicBezTo>
                    <a:pt x="136153" y="232779"/>
                    <a:pt x="138597" y="229521"/>
                    <a:pt x="141041" y="226263"/>
                  </a:cubicBezTo>
                  <a:cubicBezTo>
                    <a:pt x="148373" y="218933"/>
                    <a:pt x="156520" y="217304"/>
                    <a:pt x="165481" y="222191"/>
                  </a:cubicBezTo>
                  <a:cubicBezTo>
                    <a:pt x="174442" y="227893"/>
                    <a:pt x="176886" y="236037"/>
                    <a:pt x="172813" y="245811"/>
                  </a:cubicBezTo>
                  <a:cubicBezTo>
                    <a:pt x="171184" y="250698"/>
                    <a:pt x="167925" y="254771"/>
                    <a:pt x="165481" y="258843"/>
                  </a:cubicBezTo>
                  <a:cubicBezTo>
                    <a:pt x="-3157" y="533326"/>
                    <a:pt x="164666" y="898217"/>
                    <a:pt x="483205" y="947901"/>
                  </a:cubicBezTo>
                  <a:cubicBezTo>
                    <a:pt x="727609" y="986182"/>
                    <a:pt x="954904" y="828986"/>
                    <a:pt x="1005414" y="586268"/>
                  </a:cubicBezTo>
                  <a:cubicBezTo>
                    <a:pt x="1055109" y="346808"/>
                    <a:pt x="898691" y="102461"/>
                    <a:pt x="659176" y="51148"/>
                  </a:cubicBezTo>
                  <a:cubicBezTo>
                    <a:pt x="490538" y="15311"/>
                    <a:pt x="344710" y="60922"/>
                    <a:pt x="223323" y="183096"/>
                  </a:cubicBezTo>
                  <a:cubicBezTo>
                    <a:pt x="220879" y="185539"/>
                    <a:pt x="218435" y="187982"/>
                    <a:pt x="215991" y="190426"/>
                  </a:cubicBezTo>
                  <a:cubicBezTo>
                    <a:pt x="207844" y="197756"/>
                    <a:pt x="198883" y="197756"/>
                    <a:pt x="189921" y="190426"/>
                  </a:cubicBezTo>
                  <a:cubicBezTo>
                    <a:pt x="181775" y="183910"/>
                    <a:pt x="180960" y="172507"/>
                    <a:pt x="188292" y="164362"/>
                  </a:cubicBezTo>
                  <a:cubicBezTo>
                    <a:pt x="200512" y="150516"/>
                    <a:pt x="213547" y="137484"/>
                    <a:pt x="227397" y="125267"/>
                  </a:cubicBezTo>
                  <a:cubicBezTo>
                    <a:pt x="245319" y="109792"/>
                    <a:pt x="264057" y="95945"/>
                    <a:pt x="284424" y="79655"/>
                  </a:cubicBezTo>
                  <a:cubicBezTo>
                    <a:pt x="277092" y="79655"/>
                    <a:pt x="273019" y="79655"/>
                    <a:pt x="268945" y="79655"/>
                  </a:cubicBezTo>
                  <a:cubicBezTo>
                    <a:pt x="189107" y="79655"/>
                    <a:pt x="110083" y="79655"/>
                    <a:pt x="30244" y="79655"/>
                  </a:cubicBezTo>
                  <a:cubicBezTo>
                    <a:pt x="25356" y="79655"/>
                    <a:pt x="20468" y="79655"/>
                    <a:pt x="16395" y="78841"/>
                  </a:cubicBezTo>
                  <a:cubicBezTo>
                    <a:pt x="6619" y="77212"/>
                    <a:pt x="916" y="71511"/>
                    <a:pt x="101" y="61737"/>
                  </a:cubicBezTo>
                  <a:cubicBezTo>
                    <a:pt x="-713" y="51963"/>
                    <a:pt x="4175" y="44632"/>
                    <a:pt x="13136" y="42189"/>
                  </a:cubicBezTo>
                  <a:cubicBezTo>
                    <a:pt x="18024" y="40560"/>
                    <a:pt x="22912" y="40560"/>
                    <a:pt x="28615" y="40560"/>
                  </a:cubicBezTo>
                  <a:cubicBezTo>
                    <a:pt x="135338" y="40560"/>
                    <a:pt x="242061" y="40560"/>
                    <a:pt x="347969" y="40560"/>
                  </a:cubicBezTo>
                  <a:cubicBezTo>
                    <a:pt x="356116" y="40560"/>
                    <a:pt x="364262" y="38931"/>
                    <a:pt x="371595" y="35673"/>
                  </a:cubicBezTo>
                  <a:cubicBezTo>
                    <a:pt x="662435" y="-79985"/>
                    <a:pt x="984232" y="96760"/>
                    <a:pt x="1043704" y="404637"/>
                  </a:cubicBezTo>
                  <a:cubicBezTo>
                    <a:pt x="1047777" y="424184"/>
                    <a:pt x="1049407" y="443732"/>
                    <a:pt x="1052665" y="463280"/>
                  </a:cubicBezTo>
                  <a:cubicBezTo>
                    <a:pt x="1051851" y="486900"/>
                    <a:pt x="1051851" y="508891"/>
                    <a:pt x="1051851" y="531697"/>
                  </a:cubicBezTo>
                  <a:close/>
                </a:path>
              </a:pathLst>
            </a:custGeom>
            <a:grpFill/>
            <a:ln w="813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DF2C73E9-FA7F-764C-B59B-288A2A476126}"/>
                </a:ext>
              </a:extLst>
            </p:cNvPr>
            <p:cNvSpPr/>
            <p:nvPr/>
          </p:nvSpPr>
          <p:spPr>
            <a:xfrm>
              <a:off x="4604267" y="2960668"/>
              <a:ext cx="769360" cy="770581"/>
            </a:xfrm>
            <a:custGeom>
              <a:avLst/>
              <a:gdLst>
                <a:gd name="connsiteX0" fmla="*/ 375624 w 769360"/>
                <a:gd name="connsiteY0" fmla="*/ 0 h 770581"/>
                <a:gd name="connsiteX1" fmla="*/ 766669 w 769360"/>
                <a:gd name="connsiteY1" fmla="*/ 335570 h 770581"/>
                <a:gd name="connsiteX2" fmla="*/ 769113 w 769360"/>
                <a:gd name="connsiteY2" fmla="*/ 355932 h 770581"/>
                <a:gd name="connsiteX3" fmla="*/ 752819 w 769360"/>
                <a:gd name="connsiteY3" fmla="*/ 381995 h 770581"/>
                <a:gd name="connsiteX4" fmla="*/ 731638 w 769360"/>
                <a:gd name="connsiteY4" fmla="*/ 360819 h 770581"/>
                <a:gd name="connsiteX5" fmla="*/ 659946 w 769360"/>
                <a:gd name="connsiteY5" fmla="*/ 175115 h 770581"/>
                <a:gd name="connsiteX6" fmla="*/ 300673 w 769360"/>
                <a:gd name="connsiteY6" fmla="*/ 50498 h 770581"/>
                <a:gd name="connsiteX7" fmla="*/ 43235 w 769360"/>
                <a:gd name="connsiteY7" fmla="*/ 329868 h 770581"/>
                <a:gd name="connsiteX8" fmla="*/ 337334 w 769360"/>
                <a:gd name="connsiteY8" fmla="*/ 728968 h 770581"/>
                <a:gd name="connsiteX9" fmla="*/ 726750 w 769360"/>
                <a:gd name="connsiteY9" fmla="*/ 443082 h 770581"/>
                <a:gd name="connsiteX10" fmla="*/ 747931 w 769360"/>
                <a:gd name="connsiteY10" fmla="*/ 421905 h 770581"/>
                <a:gd name="connsiteX11" fmla="*/ 765854 w 769360"/>
                <a:gd name="connsiteY11" fmla="*/ 447155 h 770581"/>
                <a:gd name="connsiteX12" fmla="*/ 712086 w 769360"/>
                <a:gd name="connsiteY12" fmla="*/ 589690 h 770581"/>
                <a:gd name="connsiteX13" fmla="*/ 347110 w 769360"/>
                <a:gd name="connsiteY13" fmla="*/ 768878 h 770581"/>
                <a:gd name="connsiteX14" fmla="*/ 1686 w 769360"/>
                <a:gd name="connsiteY14" fmla="*/ 423534 h 770581"/>
                <a:gd name="connsiteX15" fmla="*/ 325114 w 769360"/>
                <a:gd name="connsiteY15" fmla="*/ 4887 h 770581"/>
                <a:gd name="connsiteX16" fmla="*/ 375624 w 769360"/>
                <a:gd name="connsiteY16" fmla="*/ 0 h 77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9360" h="770581">
                  <a:moveTo>
                    <a:pt x="375624" y="0"/>
                  </a:moveTo>
                  <a:cubicBezTo>
                    <a:pt x="578478" y="815"/>
                    <a:pt x="742229" y="144979"/>
                    <a:pt x="766669" y="335570"/>
                  </a:cubicBezTo>
                  <a:cubicBezTo>
                    <a:pt x="767484" y="342086"/>
                    <a:pt x="768298" y="349416"/>
                    <a:pt x="769113" y="355932"/>
                  </a:cubicBezTo>
                  <a:cubicBezTo>
                    <a:pt x="770742" y="370593"/>
                    <a:pt x="764225" y="380367"/>
                    <a:pt x="752819" y="381995"/>
                  </a:cubicBezTo>
                  <a:cubicBezTo>
                    <a:pt x="741414" y="383625"/>
                    <a:pt x="732453" y="375480"/>
                    <a:pt x="731638" y="360819"/>
                  </a:cubicBezTo>
                  <a:cubicBezTo>
                    <a:pt x="725935" y="291587"/>
                    <a:pt x="703939" y="228872"/>
                    <a:pt x="659946" y="175115"/>
                  </a:cubicBezTo>
                  <a:cubicBezTo>
                    <a:pt x="566258" y="60272"/>
                    <a:pt x="444871" y="14661"/>
                    <a:pt x="300673" y="50498"/>
                  </a:cubicBezTo>
                  <a:cubicBezTo>
                    <a:pt x="157290" y="86336"/>
                    <a:pt x="69305" y="183260"/>
                    <a:pt x="43235" y="329868"/>
                  </a:cubicBezTo>
                  <a:cubicBezTo>
                    <a:pt x="9018" y="522088"/>
                    <a:pt x="145070" y="703719"/>
                    <a:pt x="337334" y="728968"/>
                  </a:cubicBezTo>
                  <a:cubicBezTo>
                    <a:pt x="524710" y="754217"/>
                    <a:pt x="692533" y="630415"/>
                    <a:pt x="726750" y="443082"/>
                  </a:cubicBezTo>
                  <a:cubicBezTo>
                    <a:pt x="729194" y="427607"/>
                    <a:pt x="735711" y="421091"/>
                    <a:pt x="747931" y="421905"/>
                  </a:cubicBezTo>
                  <a:cubicBezTo>
                    <a:pt x="760966" y="421905"/>
                    <a:pt x="768298" y="431679"/>
                    <a:pt x="765854" y="447155"/>
                  </a:cubicBezTo>
                  <a:cubicBezTo>
                    <a:pt x="757707" y="498468"/>
                    <a:pt x="741414" y="546522"/>
                    <a:pt x="712086" y="589690"/>
                  </a:cubicBezTo>
                  <a:cubicBezTo>
                    <a:pt x="625730" y="720009"/>
                    <a:pt x="502713" y="781910"/>
                    <a:pt x="347110" y="768878"/>
                  </a:cubicBezTo>
                  <a:cubicBezTo>
                    <a:pt x="165437" y="754217"/>
                    <a:pt x="17980" y="604351"/>
                    <a:pt x="1686" y="423534"/>
                  </a:cubicBezTo>
                  <a:cubicBezTo>
                    <a:pt x="-17051" y="218283"/>
                    <a:pt x="122259" y="37467"/>
                    <a:pt x="325114" y="4887"/>
                  </a:cubicBezTo>
                  <a:cubicBezTo>
                    <a:pt x="344666" y="1629"/>
                    <a:pt x="365033" y="815"/>
                    <a:pt x="375624" y="0"/>
                  </a:cubicBezTo>
                  <a:close/>
                </a:path>
              </a:pathLst>
            </a:custGeom>
            <a:grpFill/>
            <a:ln w="813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EF5234C1-D04E-CB48-AC96-DE27B9582B89}"/>
                </a:ext>
              </a:extLst>
            </p:cNvPr>
            <p:cNvSpPr/>
            <p:nvPr/>
          </p:nvSpPr>
          <p:spPr>
            <a:xfrm>
              <a:off x="4967670" y="3163476"/>
              <a:ext cx="123887" cy="201993"/>
            </a:xfrm>
            <a:custGeom>
              <a:avLst/>
              <a:gdLst>
                <a:gd name="connsiteX0" fmla="*/ 39919 w 123887"/>
                <a:gd name="connsiteY0" fmla="*/ 163712 h 201993"/>
                <a:gd name="connsiteX1" fmla="*/ 68433 w 123887"/>
                <a:gd name="connsiteY1" fmla="*/ 163712 h 201993"/>
                <a:gd name="connsiteX2" fmla="*/ 104279 w 123887"/>
                <a:gd name="connsiteY2" fmla="*/ 163712 h 201993"/>
                <a:gd name="connsiteX3" fmla="*/ 123831 w 123887"/>
                <a:gd name="connsiteY3" fmla="*/ 181631 h 201993"/>
                <a:gd name="connsiteX4" fmla="*/ 104279 w 123887"/>
                <a:gd name="connsiteY4" fmla="*/ 201994 h 201993"/>
                <a:gd name="connsiteX5" fmla="*/ 99391 w 123887"/>
                <a:gd name="connsiteY5" fmla="*/ 201994 h 201993"/>
                <a:gd name="connsiteX6" fmla="*/ 24440 w 123887"/>
                <a:gd name="connsiteY6" fmla="*/ 201994 h 201993"/>
                <a:gd name="connsiteX7" fmla="*/ 0 w 123887"/>
                <a:gd name="connsiteY7" fmla="*/ 177559 h 201993"/>
                <a:gd name="connsiteX8" fmla="*/ 0 w 123887"/>
                <a:gd name="connsiteY8" fmla="*/ 24435 h 201993"/>
                <a:gd name="connsiteX9" fmla="*/ 19552 w 123887"/>
                <a:gd name="connsiteY9" fmla="*/ 0 h 201993"/>
                <a:gd name="connsiteX10" fmla="*/ 39105 w 123887"/>
                <a:gd name="connsiteY10" fmla="*/ 23620 h 201993"/>
                <a:gd name="connsiteX11" fmla="*/ 39105 w 123887"/>
                <a:gd name="connsiteY11" fmla="*/ 147423 h 201993"/>
                <a:gd name="connsiteX12" fmla="*/ 39919 w 123887"/>
                <a:gd name="connsiteY12" fmla="*/ 163712 h 20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87" h="201993">
                  <a:moveTo>
                    <a:pt x="39919" y="163712"/>
                  </a:moveTo>
                  <a:cubicBezTo>
                    <a:pt x="50510" y="163712"/>
                    <a:pt x="59472" y="163712"/>
                    <a:pt x="68433" y="163712"/>
                  </a:cubicBezTo>
                  <a:cubicBezTo>
                    <a:pt x="80653" y="163712"/>
                    <a:pt x="92873" y="163712"/>
                    <a:pt x="104279" y="163712"/>
                  </a:cubicBezTo>
                  <a:cubicBezTo>
                    <a:pt x="115684" y="164527"/>
                    <a:pt x="123831" y="171857"/>
                    <a:pt x="123831" y="181631"/>
                  </a:cubicBezTo>
                  <a:cubicBezTo>
                    <a:pt x="124646" y="192220"/>
                    <a:pt x="116499" y="200364"/>
                    <a:pt x="104279" y="201994"/>
                  </a:cubicBezTo>
                  <a:cubicBezTo>
                    <a:pt x="102649" y="201994"/>
                    <a:pt x="101020" y="201994"/>
                    <a:pt x="99391" y="201994"/>
                  </a:cubicBezTo>
                  <a:cubicBezTo>
                    <a:pt x="74136" y="201994"/>
                    <a:pt x="49695" y="201994"/>
                    <a:pt x="24440" y="201994"/>
                  </a:cubicBezTo>
                  <a:cubicBezTo>
                    <a:pt x="6517" y="201994"/>
                    <a:pt x="0" y="194663"/>
                    <a:pt x="0" y="177559"/>
                  </a:cubicBezTo>
                  <a:cubicBezTo>
                    <a:pt x="0" y="126246"/>
                    <a:pt x="0" y="75748"/>
                    <a:pt x="0" y="24435"/>
                  </a:cubicBezTo>
                  <a:cubicBezTo>
                    <a:pt x="0" y="9774"/>
                    <a:pt x="7332" y="815"/>
                    <a:pt x="19552" y="0"/>
                  </a:cubicBezTo>
                  <a:cubicBezTo>
                    <a:pt x="31772" y="0"/>
                    <a:pt x="39105" y="8959"/>
                    <a:pt x="39105" y="23620"/>
                  </a:cubicBezTo>
                  <a:cubicBezTo>
                    <a:pt x="39105" y="65159"/>
                    <a:pt x="39105" y="105884"/>
                    <a:pt x="39105" y="147423"/>
                  </a:cubicBezTo>
                  <a:cubicBezTo>
                    <a:pt x="39919" y="153124"/>
                    <a:pt x="39919" y="157197"/>
                    <a:pt x="39919" y="163712"/>
                  </a:cubicBezTo>
                  <a:close/>
                </a:path>
              </a:pathLst>
            </a:custGeom>
            <a:grpFill/>
            <a:ln w="813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0170F9B-0CFE-8346-8BE6-8F23CBB55296}"/>
                </a:ext>
              </a:extLst>
            </p:cNvPr>
            <p:cNvSpPr/>
            <p:nvPr/>
          </p:nvSpPr>
          <p:spPr>
            <a:xfrm>
              <a:off x="4245866" y="3032343"/>
              <a:ext cx="241959" cy="38281"/>
            </a:xfrm>
            <a:custGeom>
              <a:avLst/>
              <a:gdLst>
                <a:gd name="connsiteX0" fmla="*/ 121387 w 241959"/>
                <a:gd name="connsiteY0" fmla="*/ 38281 h 38281"/>
                <a:gd name="connsiteX1" fmla="*/ 23626 w 241959"/>
                <a:gd name="connsiteY1" fmla="*/ 38281 h 38281"/>
                <a:gd name="connsiteX2" fmla="*/ 0 w 241959"/>
                <a:gd name="connsiteY2" fmla="*/ 18733 h 38281"/>
                <a:gd name="connsiteX3" fmla="*/ 22811 w 241959"/>
                <a:gd name="connsiteY3" fmla="*/ 0 h 38281"/>
                <a:gd name="connsiteX4" fmla="*/ 218334 w 241959"/>
                <a:gd name="connsiteY4" fmla="*/ 0 h 38281"/>
                <a:gd name="connsiteX5" fmla="*/ 241959 w 241959"/>
                <a:gd name="connsiteY5" fmla="*/ 19548 h 38281"/>
                <a:gd name="connsiteX6" fmla="*/ 217519 w 241959"/>
                <a:gd name="connsiteY6" fmla="*/ 38281 h 38281"/>
                <a:gd name="connsiteX7" fmla="*/ 121387 w 241959"/>
                <a:gd name="connsiteY7" fmla="*/ 38281 h 3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959" h="38281">
                  <a:moveTo>
                    <a:pt x="121387" y="38281"/>
                  </a:moveTo>
                  <a:cubicBezTo>
                    <a:pt x="88800" y="38281"/>
                    <a:pt x="56213" y="38281"/>
                    <a:pt x="23626" y="38281"/>
                  </a:cubicBezTo>
                  <a:cubicBezTo>
                    <a:pt x="8961" y="38281"/>
                    <a:pt x="0" y="30951"/>
                    <a:pt x="0" y="18733"/>
                  </a:cubicBezTo>
                  <a:cubicBezTo>
                    <a:pt x="0" y="7331"/>
                    <a:pt x="8961" y="0"/>
                    <a:pt x="22811" y="0"/>
                  </a:cubicBezTo>
                  <a:cubicBezTo>
                    <a:pt x="87985" y="0"/>
                    <a:pt x="153159" y="0"/>
                    <a:pt x="218334" y="0"/>
                  </a:cubicBezTo>
                  <a:cubicBezTo>
                    <a:pt x="232998" y="0"/>
                    <a:pt x="241959" y="7331"/>
                    <a:pt x="241959" y="19548"/>
                  </a:cubicBezTo>
                  <a:cubicBezTo>
                    <a:pt x="241959" y="31765"/>
                    <a:pt x="233813" y="38281"/>
                    <a:pt x="217519" y="38281"/>
                  </a:cubicBezTo>
                  <a:cubicBezTo>
                    <a:pt x="185747" y="38281"/>
                    <a:pt x="153159" y="38281"/>
                    <a:pt x="121387" y="38281"/>
                  </a:cubicBezTo>
                  <a:close/>
                </a:path>
              </a:pathLst>
            </a:custGeom>
            <a:grpFill/>
            <a:ln w="813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18352578-61E2-184D-984E-176DA96D0748}"/>
                </a:ext>
              </a:extLst>
            </p:cNvPr>
            <p:cNvSpPr/>
            <p:nvPr/>
          </p:nvSpPr>
          <p:spPr>
            <a:xfrm>
              <a:off x="4246680" y="3621219"/>
              <a:ext cx="241959" cy="39095"/>
            </a:xfrm>
            <a:custGeom>
              <a:avLst/>
              <a:gdLst>
                <a:gd name="connsiteX0" fmla="*/ 120572 w 241959"/>
                <a:gd name="connsiteY0" fmla="*/ 815 h 39095"/>
                <a:gd name="connsiteX1" fmla="*/ 217519 w 241959"/>
                <a:gd name="connsiteY1" fmla="*/ 815 h 39095"/>
                <a:gd name="connsiteX2" fmla="*/ 241959 w 241959"/>
                <a:gd name="connsiteY2" fmla="*/ 19548 h 39095"/>
                <a:gd name="connsiteX3" fmla="*/ 217519 w 241959"/>
                <a:gd name="connsiteY3" fmla="*/ 39095 h 39095"/>
                <a:gd name="connsiteX4" fmla="*/ 25255 w 241959"/>
                <a:gd name="connsiteY4" fmla="*/ 39095 h 39095"/>
                <a:gd name="connsiteX5" fmla="*/ 0 w 241959"/>
                <a:gd name="connsiteY5" fmla="*/ 19548 h 39095"/>
                <a:gd name="connsiteX6" fmla="*/ 25255 w 241959"/>
                <a:gd name="connsiteY6" fmla="*/ 0 h 39095"/>
                <a:gd name="connsiteX7" fmla="*/ 120572 w 241959"/>
                <a:gd name="connsiteY7" fmla="*/ 815 h 3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959" h="39095">
                  <a:moveTo>
                    <a:pt x="120572" y="815"/>
                  </a:moveTo>
                  <a:cubicBezTo>
                    <a:pt x="153159" y="815"/>
                    <a:pt x="184932" y="815"/>
                    <a:pt x="217519" y="815"/>
                  </a:cubicBezTo>
                  <a:cubicBezTo>
                    <a:pt x="232998" y="815"/>
                    <a:pt x="241145" y="7330"/>
                    <a:pt x="241959" y="19548"/>
                  </a:cubicBezTo>
                  <a:cubicBezTo>
                    <a:pt x="241959" y="31765"/>
                    <a:pt x="232998" y="39095"/>
                    <a:pt x="217519" y="39095"/>
                  </a:cubicBezTo>
                  <a:cubicBezTo>
                    <a:pt x="153159" y="39095"/>
                    <a:pt x="89615" y="39095"/>
                    <a:pt x="25255" y="39095"/>
                  </a:cubicBezTo>
                  <a:cubicBezTo>
                    <a:pt x="8961" y="39095"/>
                    <a:pt x="0" y="31765"/>
                    <a:pt x="0" y="19548"/>
                  </a:cubicBezTo>
                  <a:cubicBezTo>
                    <a:pt x="0" y="7330"/>
                    <a:pt x="8961" y="0"/>
                    <a:pt x="25255" y="0"/>
                  </a:cubicBezTo>
                  <a:cubicBezTo>
                    <a:pt x="56213" y="815"/>
                    <a:pt x="87985" y="815"/>
                    <a:pt x="120572" y="815"/>
                  </a:cubicBezTo>
                  <a:close/>
                </a:path>
              </a:pathLst>
            </a:custGeom>
            <a:grpFill/>
            <a:ln w="8132"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D7501F5-199A-1246-B020-F4F48575E963}"/>
                </a:ext>
              </a:extLst>
            </p:cNvPr>
            <p:cNvSpPr/>
            <p:nvPr/>
          </p:nvSpPr>
          <p:spPr>
            <a:xfrm>
              <a:off x="4164398" y="3258771"/>
              <a:ext cx="235441" cy="39095"/>
            </a:xfrm>
            <a:custGeom>
              <a:avLst/>
              <a:gdLst>
                <a:gd name="connsiteX0" fmla="*/ 117314 w 235441"/>
                <a:gd name="connsiteY0" fmla="*/ 39095 h 39095"/>
                <a:gd name="connsiteX1" fmla="*/ 24440 w 235441"/>
                <a:gd name="connsiteY1" fmla="*/ 39095 h 39095"/>
                <a:gd name="connsiteX2" fmla="*/ 0 w 235441"/>
                <a:gd name="connsiteY2" fmla="*/ 20362 h 39095"/>
                <a:gd name="connsiteX3" fmla="*/ 24440 w 235441"/>
                <a:gd name="connsiteY3" fmla="*/ 0 h 39095"/>
                <a:gd name="connsiteX4" fmla="*/ 211002 w 235441"/>
                <a:gd name="connsiteY4" fmla="*/ 0 h 39095"/>
                <a:gd name="connsiteX5" fmla="*/ 235442 w 235441"/>
                <a:gd name="connsiteY5" fmla="*/ 20362 h 39095"/>
                <a:gd name="connsiteX6" fmla="*/ 211002 w 235441"/>
                <a:gd name="connsiteY6" fmla="*/ 39095 h 39095"/>
                <a:gd name="connsiteX7" fmla="*/ 117314 w 235441"/>
                <a:gd name="connsiteY7" fmla="*/ 39095 h 3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441" h="39095">
                  <a:moveTo>
                    <a:pt x="117314" y="39095"/>
                  </a:moveTo>
                  <a:cubicBezTo>
                    <a:pt x="86356" y="39095"/>
                    <a:pt x="55398" y="39095"/>
                    <a:pt x="24440" y="39095"/>
                  </a:cubicBezTo>
                  <a:cubicBezTo>
                    <a:pt x="8961" y="39095"/>
                    <a:pt x="0" y="32580"/>
                    <a:pt x="0" y="20362"/>
                  </a:cubicBezTo>
                  <a:cubicBezTo>
                    <a:pt x="0" y="8145"/>
                    <a:pt x="8961" y="0"/>
                    <a:pt x="24440" y="0"/>
                  </a:cubicBezTo>
                  <a:cubicBezTo>
                    <a:pt x="86356" y="0"/>
                    <a:pt x="149086" y="0"/>
                    <a:pt x="211002" y="0"/>
                  </a:cubicBezTo>
                  <a:cubicBezTo>
                    <a:pt x="226480" y="0"/>
                    <a:pt x="235442" y="7330"/>
                    <a:pt x="235442" y="20362"/>
                  </a:cubicBezTo>
                  <a:cubicBezTo>
                    <a:pt x="234627" y="32580"/>
                    <a:pt x="227295" y="39095"/>
                    <a:pt x="211002" y="39095"/>
                  </a:cubicBezTo>
                  <a:cubicBezTo>
                    <a:pt x="180044" y="39095"/>
                    <a:pt x="149086" y="39095"/>
                    <a:pt x="117314" y="39095"/>
                  </a:cubicBezTo>
                  <a:close/>
                </a:path>
              </a:pathLst>
            </a:custGeom>
            <a:grpFill/>
            <a:ln w="8132"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767F3E9-720A-8045-B1C7-B4CB45DB6C56}"/>
                </a:ext>
              </a:extLst>
            </p:cNvPr>
            <p:cNvSpPr/>
            <p:nvPr/>
          </p:nvSpPr>
          <p:spPr>
            <a:xfrm>
              <a:off x="4165165" y="3394791"/>
              <a:ext cx="235489" cy="39095"/>
            </a:xfrm>
            <a:custGeom>
              <a:avLst/>
              <a:gdLst>
                <a:gd name="connsiteX0" fmla="*/ 118176 w 235489"/>
                <a:gd name="connsiteY0" fmla="*/ 0 h 39095"/>
                <a:gd name="connsiteX1" fmla="*/ 211049 w 235489"/>
                <a:gd name="connsiteY1" fmla="*/ 0 h 39095"/>
                <a:gd name="connsiteX2" fmla="*/ 235489 w 235489"/>
                <a:gd name="connsiteY2" fmla="*/ 18733 h 39095"/>
                <a:gd name="connsiteX3" fmla="*/ 211049 w 235489"/>
                <a:gd name="connsiteY3" fmla="*/ 39096 h 39095"/>
                <a:gd name="connsiteX4" fmla="*/ 24488 w 235489"/>
                <a:gd name="connsiteY4" fmla="*/ 39096 h 39095"/>
                <a:gd name="connsiteX5" fmla="*/ 47 w 235489"/>
                <a:gd name="connsiteY5" fmla="*/ 18733 h 39095"/>
                <a:gd name="connsiteX6" fmla="*/ 24488 w 235489"/>
                <a:gd name="connsiteY6" fmla="*/ 0 h 39095"/>
                <a:gd name="connsiteX7" fmla="*/ 118176 w 235489"/>
                <a:gd name="connsiteY7" fmla="*/ 0 h 3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489" h="39095">
                  <a:moveTo>
                    <a:pt x="118176" y="0"/>
                  </a:moveTo>
                  <a:cubicBezTo>
                    <a:pt x="149133" y="0"/>
                    <a:pt x="180091" y="0"/>
                    <a:pt x="211049" y="0"/>
                  </a:cubicBezTo>
                  <a:cubicBezTo>
                    <a:pt x="226528" y="0"/>
                    <a:pt x="234675" y="6516"/>
                    <a:pt x="235489" y="18733"/>
                  </a:cubicBezTo>
                  <a:cubicBezTo>
                    <a:pt x="235489" y="30951"/>
                    <a:pt x="227342" y="39096"/>
                    <a:pt x="211049" y="39096"/>
                  </a:cubicBezTo>
                  <a:cubicBezTo>
                    <a:pt x="149133" y="39096"/>
                    <a:pt x="86403" y="39096"/>
                    <a:pt x="24488" y="39096"/>
                  </a:cubicBezTo>
                  <a:cubicBezTo>
                    <a:pt x="9009" y="39096"/>
                    <a:pt x="-767" y="30951"/>
                    <a:pt x="47" y="18733"/>
                  </a:cubicBezTo>
                  <a:cubicBezTo>
                    <a:pt x="862" y="7331"/>
                    <a:pt x="9009" y="0"/>
                    <a:pt x="24488" y="0"/>
                  </a:cubicBezTo>
                  <a:cubicBezTo>
                    <a:pt x="55445" y="0"/>
                    <a:pt x="86403" y="0"/>
                    <a:pt x="118176" y="0"/>
                  </a:cubicBezTo>
                  <a:close/>
                </a:path>
              </a:pathLst>
            </a:custGeom>
            <a:grpFill/>
            <a:ln w="8132"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8776A5D-E6EE-2E42-A566-45A8700441EE}"/>
                </a:ext>
              </a:extLst>
            </p:cNvPr>
            <p:cNvSpPr/>
            <p:nvPr/>
          </p:nvSpPr>
          <p:spPr>
            <a:xfrm>
              <a:off x="4362365" y="3163680"/>
              <a:ext cx="118943" cy="38892"/>
            </a:xfrm>
            <a:custGeom>
              <a:avLst/>
              <a:gdLst>
                <a:gd name="connsiteX0" fmla="*/ 59472 w 118943"/>
                <a:gd name="connsiteY0" fmla="*/ 38892 h 38892"/>
                <a:gd name="connsiteX1" fmla="*/ 21182 w 118943"/>
                <a:gd name="connsiteY1" fmla="*/ 38892 h 38892"/>
                <a:gd name="connsiteX2" fmla="*/ 0 w 118943"/>
                <a:gd name="connsiteY2" fmla="*/ 19344 h 38892"/>
                <a:gd name="connsiteX3" fmla="*/ 20367 w 118943"/>
                <a:gd name="connsiteY3" fmla="*/ 611 h 38892"/>
                <a:gd name="connsiteX4" fmla="*/ 98576 w 118943"/>
                <a:gd name="connsiteY4" fmla="*/ 611 h 38892"/>
                <a:gd name="connsiteX5" fmla="*/ 118943 w 118943"/>
                <a:gd name="connsiteY5" fmla="*/ 19344 h 38892"/>
                <a:gd name="connsiteX6" fmla="*/ 97761 w 118943"/>
                <a:gd name="connsiteY6" fmla="*/ 38892 h 38892"/>
                <a:gd name="connsiteX7" fmla="*/ 59472 w 118943"/>
                <a:gd name="connsiteY7" fmla="*/ 38892 h 3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43" h="38892">
                  <a:moveTo>
                    <a:pt x="59472" y="38892"/>
                  </a:moveTo>
                  <a:cubicBezTo>
                    <a:pt x="46437" y="38892"/>
                    <a:pt x="33402" y="38892"/>
                    <a:pt x="21182" y="38892"/>
                  </a:cubicBezTo>
                  <a:cubicBezTo>
                    <a:pt x="8147" y="38892"/>
                    <a:pt x="0" y="30747"/>
                    <a:pt x="0" y="19344"/>
                  </a:cubicBezTo>
                  <a:cubicBezTo>
                    <a:pt x="0" y="8756"/>
                    <a:pt x="7332" y="611"/>
                    <a:pt x="20367" y="611"/>
                  </a:cubicBezTo>
                  <a:cubicBezTo>
                    <a:pt x="46437" y="-204"/>
                    <a:pt x="72506" y="-204"/>
                    <a:pt x="98576" y="611"/>
                  </a:cubicBezTo>
                  <a:cubicBezTo>
                    <a:pt x="110796" y="611"/>
                    <a:pt x="118943" y="8756"/>
                    <a:pt x="118943" y="19344"/>
                  </a:cubicBezTo>
                  <a:cubicBezTo>
                    <a:pt x="118943" y="29933"/>
                    <a:pt x="110796" y="38077"/>
                    <a:pt x="97761" y="38892"/>
                  </a:cubicBezTo>
                  <a:cubicBezTo>
                    <a:pt x="84727" y="38892"/>
                    <a:pt x="72506" y="38892"/>
                    <a:pt x="59472" y="38892"/>
                  </a:cubicBezTo>
                  <a:close/>
                </a:path>
              </a:pathLst>
            </a:custGeom>
            <a:grpFill/>
            <a:ln w="8132"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53B5B8C9-A0A9-1541-8CD4-7A29F541C7CD}"/>
                </a:ext>
              </a:extLst>
            </p:cNvPr>
            <p:cNvSpPr/>
            <p:nvPr/>
          </p:nvSpPr>
          <p:spPr>
            <a:xfrm>
              <a:off x="4363118" y="3490086"/>
              <a:ext cx="118189" cy="38077"/>
            </a:xfrm>
            <a:custGeom>
              <a:avLst/>
              <a:gdLst>
                <a:gd name="connsiteX0" fmla="*/ 57904 w 118189"/>
                <a:gd name="connsiteY0" fmla="*/ 0 h 38077"/>
                <a:gd name="connsiteX1" fmla="*/ 97823 w 118189"/>
                <a:gd name="connsiteY1" fmla="*/ 0 h 38077"/>
                <a:gd name="connsiteX2" fmla="*/ 118190 w 118189"/>
                <a:gd name="connsiteY2" fmla="*/ 18733 h 38077"/>
                <a:gd name="connsiteX3" fmla="*/ 99452 w 118189"/>
                <a:gd name="connsiteY3" fmla="*/ 37467 h 38077"/>
                <a:gd name="connsiteX4" fmla="*/ 18799 w 118189"/>
                <a:gd name="connsiteY4" fmla="*/ 37467 h 38077"/>
                <a:gd name="connsiteX5" fmla="*/ 62 w 118189"/>
                <a:gd name="connsiteY5" fmla="*/ 17919 h 38077"/>
                <a:gd name="connsiteX6" fmla="*/ 20428 w 118189"/>
                <a:gd name="connsiteY6" fmla="*/ 0 h 38077"/>
                <a:gd name="connsiteX7" fmla="*/ 57904 w 118189"/>
                <a:gd name="connsiteY7" fmla="*/ 0 h 3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89" h="38077">
                  <a:moveTo>
                    <a:pt x="57904" y="0"/>
                  </a:moveTo>
                  <a:cubicBezTo>
                    <a:pt x="70938" y="0"/>
                    <a:pt x="84788" y="0"/>
                    <a:pt x="97823" y="0"/>
                  </a:cubicBezTo>
                  <a:cubicBezTo>
                    <a:pt x="110043" y="0"/>
                    <a:pt x="118190" y="8145"/>
                    <a:pt x="118190" y="18733"/>
                  </a:cubicBezTo>
                  <a:cubicBezTo>
                    <a:pt x="118190" y="28507"/>
                    <a:pt x="110858" y="37467"/>
                    <a:pt x="99452" y="37467"/>
                  </a:cubicBezTo>
                  <a:cubicBezTo>
                    <a:pt x="72568" y="38281"/>
                    <a:pt x="45683" y="38281"/>
                    <a:pt x="18799" y="37467"/>
                  </a:cubicBezTo>
                  <a:cubicBezTo>
                    <a:pt x="6579" y="37467"/>
                    <a:pt x="-753" y="28507"/>
                    <a:pt x="62" y="17919"/>
                  </a:cubicBezTo>
                  <a:cubicBezTo>
                    <a:pt x="62" y="6516"/>
                    <a:pt x="8208" y="0"/>
                    <a:pt x="20428" y="0"/>
                  </a:cubicBezTo>
                  <a:cubicBezTo>
                    <a:pt x="32649" y="0"/>
                    <a:pt x="45683" y="0"/>
                    <a:pt x="57904" y="0"/>
                  </a:cubicBezTo>
                  <a:close/>
                </a:path>
              </a:pathLst>
            </a:custGeom>
            <a:grpFill/>
            <a:ln w="8132"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BACFD046-7985-3C49-AADA-A0C6DFB4CEC9}"/>
                </a:ext>
              </a:extLst>
            </p:cNvPr>
            <p:cNvSpPr/>
            <p:nvPr/>
          </p:nvSpPr>
          <p:spPr>
            <a:xfrm>
              <a:off x="4969504" y="3046121"/>
              <a:ext cx="38900" cy="66856"/>
            </a:xfrm>
            <a:custGeom>
              <a:avLst/>
              <a:gdLst>
                <a:gd name="connsiteX0" fmla="*/ 38086 w 38900"/>
                <a:gd name="connsiteY0" fmla="*/ 34277 h 66856"/>
                <a:gd name="connsiteX1" fmla="*/ 38086 w 38900"/>
                <a:gd name="connsiteY1" fmla="*/ 50567 h 66856"/>
                <a:gd name="connsiteX2" fmla="*/ 20163 w 38900"/>
                <a:gd name="connsiteY2" fmla="*/ 66857 h 66856"/>
                <a:gd name="connsiteX3" fmla="*/ 611 w 38900"/>
                <a:gd name="connsiteY3" fmla="*/ 50567 h 66856"/>
                <a:gd name="connsiteX4" fmla="*/ 611 w 38900"/>
                <a:gd name="connsiteY4" fmla="*/ 16358 h 66856"/>
                <a:gd name="connsiteX5" fmla="*/ 20163 w 38900"/>
                <a:gd name="connsiteY5" fmla="*/ 68 h 66856"/>
                <a:gd name="connsiteX6" fmla="*/ 38901 w 38900"/>
                <a:gd name="connsiteY6" fmla="*/ 17987 h 66856"/>
                <a:gd name="connsiteX7" fmla="*/ 38086 w 38900"/>
                <a:gd name="connsiteY7" fmla="*/ 34277 h 66856"/>
                <a:gd name="connsiteX8" fmla="*/ 38086 w 38900"/>
                <a:gd name="connsiteY8" fmla="*/ 34277 h 6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00" h="66856">
                  <a:moveTo>
                    <a:pt x="38086" y="34277"/>
                  </a:moveTo>
                  <a:cubicBezTo>
                    <a:pt x="38086" y="39978"/>
                    <a:pt x="38901" y="45680"/>
                    <a:pt x="38086" y="50567"/>
                  </a:cubicBezTo>
                  <a:cubicBezTo>
                    <a:pt x="36457" y="60341"/>
                    <a:pt x="29939" y="66857"/>
                    <a:pt x="20163" y="66857"/>
                  </a:cubicBezTo>
                  <a:cubicBezTo>
                    <a:pt x="9572" y="66857"/>
                    <a:pt x="1426" y="61155"/>
                    <a:pt x="611" y="50567"/>
                  </a:cubicBezTo>
                  <a:cubicBezTo>
                    <a:pt x="-204" y="39164"/>
                    <a:pt x="-204" y="27761"/>
                    <a:pt x="611" y="16358"/>
                  </a:cubicBezTo>
                  <a:cubicBezTo>
                    <a:pt x="1426" y="5770"/>
                    <a:pt x="9572" y="-746"/>
                    <a:pt x="20163" y="68"/>
                  </a:cubicBezTo>
                  <a:cubicBezTo>
                    <a:pt x="30754" y="68"/>
                    <a:pt x="37272" y="6584"/>
                    <a:pt x="38901" y="17987"/>
                  </a:cubicBezTo>
                  <a:cubicBezTo>
                    <a:pt x="38901" y="22874"/>
                    <a:pt x="38086" y="28576"/>
                    <a:pt x="38086" y="34277"/>
                  </a:cubicBezTo>
                  <a:cubicBezTo>
                    <a:pt x="38086" y="34277"/>
                    <a:pt x="38086" y="34277"/>
                    <a:pt x="38086" y="34277"/>
                  </a:cubicBezTo>
                  <a:close/>
                </a:path>
              </a:pathLst>
            </a:custGeom>
            <a:grpFill/>
            <a:ln w="8132"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7B5F83E-A458-6E43-86CC-13BA14D21274}"/>
                </a:ext>
              </a:extLst>
            </p:cNvPr>
            <p:cNvSpPr/>
            <p:nvPr/>
          </p:nvSpPr>
          <p:spPr>
            <a:xfrm>
              <a:off x="4772517" y="3129251"/>
              <a:ext cx="58287" cy="57143"/>
            </a:xfrm>
            <a:custGeom>
              <a:avLst/>
              <a:gdLst>
                <a:gd name="connsiteX0" fmla="*/ 58287 w 58287"/>
                <a:gd name="connsiteY0" fmla="*/ 42370 h 57143"/>
                <a:gd name="connsiteX1" fmla="*/ 46882 w 58287"/>
                <a:gd name="connsiteY1" fmla="*/ 55402 h 57143"/>
                <a:gd name="connsiteX2" fmla="*/ 28144 w 58287"/>
                <a:gd name="connsiteY2" fmla="*/ 54587 h 57143"/>
                <a:gd name="connsiteX3" fmla="*/ 2075 w 58287"/>
                <a:gd name="connsiteY3" fmla="*/ 28524 h 57143"/>
                <a:gd name="connsiteX4" fmla="*/ 2889 w 58287"/>
                <a:gd name="connsiteY4" fmla="*/ 6532 h 57143"/>
                <a:gd name="connsiteX5" fmla="*/ 22441 w 58287"/>
                <a:gd name="connsiteY5" fmla="*/ 831 h 57143"/>
                <a:gd name="connsiteX6" fmla="*/ 55843 w 58287"/>
                <a:gd name="connsiteY6" fmla="*/ 33410 h 57143"/>
                <a:gd name="connsiteX7" fmla="*/ 58287 w 58287"/>
                <a:gd name="connsiteY7" fmla="*/ 42370 h 5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87" h="57143">
                  <a:moveTo>
                    <a:pt x="58287" y="42370"/>
                  </a:moveTo>
                  <a:cubicBezTo>
                    <a:pt x="55029" y="46442"/>
                    <a:pt x="51770" y="52958"/>
                    <a:pt x="46882" y="55402"/>
                  </a:cubicBezTo>
                  <a:cubicBezTo>
                    <a:pt x="41179" y="57845"/>
                    <a:pt x="32218" y="57845"/>
                    <a:pt x="28144" y="54587"/>
                  </a:cubicBezTo>
                  <a:cubicBezTo>
                    <a:pt x="18368" y="47257"/>
                    <a:pt x="8592" y="38297"/>
                    <a:pt x="2075" y="28524"/>
                  </a:cubicBezTo>
                  <a:cubicBezTo>
                    <a:pt x="-1184" y="23637"/>
                    <a:pt x="-370" y="12234"/>
                    <a:pt x="2889" y="6532"/>
                  </a:cubicBezTo>
                  <a:cubicBezTo>
                    <a:pt x="6148" y="1645"/>
                    <a:pt x="19183" y="-1612"/>
                    <a:pt x="22441" y="831"/>
                  </a:cubicBezTo>
                  <a:cubicBezTo>
                    <a:pt x="34662" y="9790"/>
                    <a:pt x="45252" y="22008"/>
                    <a:pt x="55843" y="33410"/>
                  </a:cubicBezTo>
                  <a:cubicBezTo>
                    <a:pt x="57473" y="34225"/>
                    <a:pt x="57473" y="37483"/>
                    <a:pt x="58287" y="42370"/>
                  </a:cubicBezTo>
                  <a:close/>
                </a:path>
              </a:pathLst>
            </a:custGeom>
            <a:grpFill/>
            <a:ln w="8132"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93A800D-F39F-7745-A1D0-A5D2EAD3BB42}"/>
                </a:ext>
              </a:extLst>
            </p:cNvPr>
            <p:cNvSpPr/>
            <p:nvPr/>
          </p:nvSpPr>
          <p:spPr>
            <a:xfrm>
              <a:off x="5149552" y="3127939"/>
              <a:ext cx="57059" cy="59971"/>
            </a:xfrm>
            <a:custGeom>
              <a:avLst/>
              <a:gdLst>
                <a:gd name="connsiteX0" fmla="*/ 13641 w 57059"/>
                <a:gd name="connsiteY0" fmla="*/ 59972 h 59971"/>
                <a:gd name="connsiteX1" fmla="*/ 1421 w 57059"/>
                <a:gd name="connsiteY1" fmla="*/ 48569 h 59971"/>
                <a:gd name="connsiteX2" fmla="*/ 3050 w 57059"/>
                <a:gd name="connsiteY2" fmla="*/ 29021 h 59971"/>
                <a:gd name="connsiteX3" fmla="*/ 27491 w 57059"/>
                <a:gd name="connsiteY3" fmla="*/ 4587 h 59971"/>
                <a:gd name="connsiteX4" fmla="*/ 49487 w 57059"/>
                <a:gd name="connsiteY4" fmla="*/ 4587 h 59971"/>
                <a:gd name="connsiteX5" fmla="*/ 56004 w 57059"/>
                <a:gd name="connsiteY5" fmla="*/ 24949 h 59971"/>
                <a:gd name="connsiteX6" fmla="*/ 23417 w 57059"/>
                <a:gd name="connsiteY6" fmla="*/ 58343 h 59971"/>
                <a:gd name="connsiteX7" fmla="*/ 13641 w 57059"/>
                <a:gd name="connsiteY7" fmla="*/ 59972 h 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59" h="59971">
                  <a:moveTo>
                    <a:pt x="13641" y="59972"/>
                  </a:moveTo>
                  <a:cubicBezTo>
                    <a:pt x="10383" y="57528"/>
                    <a:pt x="3050" y="54271"/>
                    <a:pt x="1421" y="48569"/>
                  </a:cubicBezTo>
                  <a:cubicBezTo>
                    <a:pt x="-1023" y="42868"/>
                    <a:pt x="-208" y="33908"/>
                    <a:pt x="3050" y="29021"/>
                  </a:cubicBezTo>
                  <a:cubicBezTo>
                    <a:pt x="9568" y="20062"/>
                    <a:pt x="18529" y="11917"/>
                    <a:pt x="27491" y="4587"/>
                  </a:cubicBezTo>
                  <a:cubicBezTo>
                    <a:pt x="34008" y="-1115"/>
                    <a:pt x="43784" y="-1929"/>
                    <a:pt x="49487" y="4587"/>
                  </a:cubicBezTo>
                  <a:cubicBezTo>
                    <a:pt x="54375" y="9474"/>
                    <a:pt x="59263" y="21691"/>
                    <a:pt x="56004" y="24949"/>
                  </a:cubicBezTo>
                  <a:cubicBezTo>
                    <a:pt x="47043" y="37166"/>
                    <a:pt x="34823" y="47755"/>
                    <a:pt x="23417" y="58343"/>
                  </a:cubicBezTo>
                  <a:cubicBezTo>
                    <a:pt x="21788" y="59972"/>
                    <a:pt x="19344" y="59157"/>
                    <a:pt x="13641" y="59972"/>
                  </a:cubicBezTo>
                  <a:close/>
                </a:path>
              </a:pathLst>
            </a:custGeom>
            <a:grpFill/>
            <a:ln w="8132"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5A1A72AC-D62A-384F-9894-5817E9FED64B}"/>
                </a:ext>
              </a:extLst>
            </p:cNvPr>
            <p:cNvSpPr/>
            <p:nvPr/>
          </p:nvSpPr>
          <p:spPr>
            <a:xfrm>
              <a:off x="4771317" y="3505561"/>
              <a:ext cx="58355" cy="57118"/>
            </a:xfrm>
            <a:custGeom>
              <a:avLst/>
              <a:gdLst>
                <a:gd name="connsiteX0" fmla="*/ 38306 w 58355"/>
                <a:gd name="connsiteY0" fmla="*/ 0 h 57118"/>
                <a:gd name="connsiteX1" fmla="*/ 55415 w 58355"/>
                <a:gd name="connsiteY1" fmla="*/ 26878 h 57118"/>
                <a:gd name="connsiteX2" fmla="*/ 26901 w 58355"/>
                <a:gd name="connsiteY2" fmla="*/ 55385 h 57118"/>
                <a:gd name="connsiteX3" fmla="*/ 6534 w 58355"/>
                <a:gd name="connsiteY3" fmla="*/ 52942 h 57118"/>
                <a:gd name="connsiteX4" fmla="*/ 831 w 58355"/>
                <a:gd name="connsiteY4" fmla="*/ 33394 h 57118"/>
                <a:gd name="connsiteX5" fmla="*/ 32604 w 58355"/>
                <a:gd name="connsiteY5" fmla="*/ 815 h 57118"/>
                <a:gd name="connsiteX6" fmla="*/ 38306 w 58355"/>
                <a:gd name="connsiteY6" fmla="*/ 0 h 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55" h="57118">
                  <a:moveTo>
                    <a:pt x="38306" y="0"/>
                  </a:moveTo>
                  <a:cubicBezTo>
                    <a:pt x="53785" y="0"/>
                    <a:pt x="63561" y="15475"/>
                    <a:pt x="55415" y="26878"/>
                  </a:cubicBezTo>
                  <a:cubicBezTo>
                    <a:pt x="48082" y="37467"/>
                    <a:pt x="37492" y="48055"/>
                    <a:pt x="26901" y="55385"/>
                  </a:cubicBezTo>
                  <a:cubicBezTo>
                    <a:pt x="22827" y="58643"/>
                    <a:pt x="10607" y="57014"/>
                    <a:pt x="6534" y="52942"/>
                  </a:cubicBezTo>
                  <a:cubicBezTo>
                    <a:pt x="1646" y="48869"/>
                    <a:pt x="-1613" y="36652"/>
                    <a:pt x="831" y="33394"/>
                  </a:cubicBezTo>
                  <a:cubicBezTo>
                    <a:pt x="9793" y="21177"/>
                    <a:pt x="21198" y="11403"/>
                    <a:pt x="32604" y="815"/>
                  </a:cubicBezTo>
                  <a:cubicBezTo>
                    <a:pt x="33418" y="0"/>
                    <a:pt x="37492" y="0"/>
                    <a:pt x="38306" y="0"/>
                  </a:cubicBezTo>
                  <a:close/>
                </a:path>
              </a:pathLst>
            </a:custGeom>
            <a:grpFill/>
            <a:ln w="8132"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D41AADBF-0A32-7445-8E26-784D729FE748}"/>
                </a:ext>
              </a:extLst>
            </p:cNvPr>
            <p:cNvSpPr/>
            <p:nvPr/>
          </p:nvSpPr>
          <p:spPr>
            <a:xfrm>
              <a:off x="5147103" y="3504526"/>
              <a:ext cx="57638" cy="62121"/>
            </a:xfrm>
            <a:custGeom>
              <a:avLst/>
              <a:gdLst>
                <a:gd name="connsiteX0" fmla="*/ 42160 w 57638"/>
                <a:gd name="connsiteY0" fmla="*/ 62122 h 62121"/>
                <a:gd name="connsiteX1" fmla="*/ 27495 w 57638"/>
                <a:gd name="connsiteY1" fmla="*/ 54791 h 62121"/>
                <a:gd name="connsiteX2" fmla="*/ 5499 w 57638"/>
                <a:gd name="connsiteY2" fmla="*/ 32800 h 62121"/>
                <a:gd name="connsiteX3" fmla="*/ 5499 w 57638"/>
                <a:gd name="connsiteY3" fmla="*/ 5922 h 62121"/>
                <a:gd name="connsiteX4" fmla="*/ 32383 w 57638"/>
                <a:gd name="connsiteY4" fmla="*/ 5107 h 62121"/>
                <a:gd name="connsiteX5" fmla="*/ 54380 w 57638"/>
                <a:gd name="connsiteY5" fmla="*/ 27913 h 62121"/>
                <a:gd name="connsiteX6" fmla="*/ 56824 w 57638"/>
                <a:gd name="connsiteY6" fmla="*/ 47461 h 62121"/>
                <a:gd name="connsiteX7" fmla="*/ 42160 w 57638"/>
                <a:gd name="connsiteY7" fmla="*/ 62122 h 6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38" h="62121">
                  <a:moveTo>
                    <a:pt x="42160" y="62122"/>
                  </a:moveTo>
                  <a:cubicBezTo>
                    <a:pt x="35642" y="58864"/>
                    <a:pt x="31569" y="58049"/>
                    <a:pt x="27495" y="54791"/>
                  </a:cubicBezTo>
                  <a:cubicBezTo>
                    <a:pt x="20163" y="48276"/>
                    <a:pt x="12831" y="40945"/>
                    <a:pt x="5499" y="32800"/>
                  </a:cubicBezTo>
                  <a:cubicBezTo>
                    <a:pt x="-1833" y="23841"/>
                    <a:pt x="-1833" y="14067"/>
                    <a:pt x="5499" y="5922"/>
                  </a:cubicBezTo>
                  <a:cubicBezTo>
                    <a:pt x="12831" y="-1408"/>
                    <a:pt x="24237" y="-2223"/>
                    <a:pt x="32383" y="5107"/>
                  </a:cubicBezTo>
                  <a:cubicBezTo>
                    <a:pt x="40530" y="12438"/>
                    <a:pt x="48677" y="18954"/>
                    <a:pt x="54380" y="27913"/>
                  </a:cubicBezTo>
                  <a:cubicBezTo>
                    <a:pt x="57639" y="32800"/>
                    <a:pt x="58453" y="42574"/>
                    <a:pt x="56824" y="47461"/>
                  </a:cubicBezTo>
                  <a:cubicBezTo>
                    <a:pt x="54380" y="54791"/>
                    <a:pt x="47048" y="58049"/>
                    <a:pt x="42160" y="62122"/>
                  </a:cubicBezTo>
                  <a:close/>
                </a:path>
              </a:pathLst>
            </a:custGeom>
            <a:grpFill/>
            <a:ln w="813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7D833C8D-B436-0F44-A420-2C4083753035}"/>
                </a:ext>
              </a:extLst>
            </p:cNvPr>
            <p:cNvSpPr/>
            <p:nvPr/>
          </p:nvSpPr>
          <p:spPr>
            <a:xfrm>
              <a:off x="4969300" y="3578865"/>
              <a:ext cx="38900" cy="68417"/>
            </a:xfrm>
            <a:custGeom>
              <a:avLst/>
              <a:gdLst>
                <a:gd name="connsiteX0" fmla="*/ 0 w 38900"/>
                <a:gd name="connsiteY0" fmla="*/ 32580 h 68417"/>
                <a:gd name="connsiteX1" fmla="*/ 0 w 38900"/>
                <a:gd name="connsiteY1" fmla="*/ 18733 h 68417"/>
                <a:gd name="connsiteX2" fmla="*/ 19552 w 38900"/>
                <a:gd name="connsiteY2" fmla="*/ 0 h 68417"/>
                <a:gd name="connsiteX3" fmla="*/ 38290 w 38900"/>
                <a:gd name="connsiteY3" fmla="*/ 18733 h 68417"/>
                <a:gd name="connsiteX4" fmla="*/ 38290 w 38900"/>
                <a:gd name="connsiteY4" fmla="*/ 49684 h 68417"/>
                <a:gd name="connsiteX5" fmla="*/ 19552 w 38900"/>
                <a:gd name="connsiteY5" fmla="*/ 68417 h 68417"/>
                <a:gd name="connsiteX6" fmla="*/ 0 w 38900"/>
                <a:gd name="connsiteY6" fmla="*/ 49684 h 68417"/>
                <a:gd name="connsiteX7" fmla="*/ 0 w 38900"/>
                <a:gd name="connsiteY7" fmla="*/ 32580 h 68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00" h="68417">
                  <a:moveTo>
                    <a:pt x="0" y="32580"/>
                  </a:moveTo>
                  <a:cubicBezTo>
                    <a:pt x="0" y="27693"/>
                    <a:pt x="0" y="22806"/>
                    <a:pt x="0" y="18733"/>
                  </a:cubicBezTo>
                  <a:cubicBezTo>
                    <a:pt x="815" y="8145"/>
                    <a:pt x="8962" y="0"/>
                    <a:pt x="19552" y="0"/>
                  </a:cubicBezTo>
                  <a:cubicBezTo>
                    <a:pt x="29328" y="0"/>
                    <a:pt x="38290" y="8145"/>
                    <a:pt x="38290" y="18733"/>
                  </a:cubicBezTo>
                  <a:cubicBezTo>
                    <a:pt x="39105" y="29322"/>
                    <a:pt x="39105" y="39096"/>
                    <a:pt x="38290" y="49684"/>
                  </a:cubicBezTo>
                  <a:cubicBezTo>
                    <a:pt x="37475" y="60272"/>
                    <a:pt x="29328" y="68417"/>
                    <a:pt x="19552" y="68417"/>
                  </a:cubicBezTo>
                  <a:cubicBezTo>
                    <a:pt x="9776" y="68417"/>
                    <a:pt x="1629" y="61087"/>
                    <a:pt x="0" y="49684"/>
                  </a:cubicBezTo>
                  <a:cubicBezTo>
                    <a:pt x="0" y="43982"/>
                    <a:pt x="0" y="38281"/>
                    <a:pt x="0" y="32580"/>
                  </a:cubicBezTo>
                  <a:close/>
                </a:path>
              </a:pathLst>
            </a:custGeom>
            <a:grpFill/>
            <a:ln w="813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75F21640-CF06-8043-873E-D6492F91C977}"/>
                </a:ext>
              </a:extLst>
            </p:cNvPr>
            <p:cNvSpPr/>
            <p:nvPr/>
          </p:nvSpPr>
          <p:spPr>
            <a:xfrm>
              <a:off x="4687421" y="3326826"/>
              <a:ext cx="67695" cy="38769"/>
            </a:xfrm>
            <a:custGeom>
              <a:avLst/>
              <a:gdLst>
                <a:gd name="connsiteX0" fmla="*/ 34217 w 67695"/>
                <a:gd name="connsiteY0" fmla="*/ 362 h 38769"/>
                <a:gd name="connsiteX1" fmla="*/ 50510 w 67695"/>
                <a:gd name="connsiteY1" fmla="*/ 362 h 38769"/>
                <a:gd name="connsiteX2" fmla="*/ 67618 w 67695"/>
                <a:gd name="connsiteY2" fmla="*/ 17466 h 38769"/>
                <a:gd name="connsiteX3" fmla="*/ 52139 w 67695"/>
                <a:gd name="connsiteY3" fmla="*/ 37829 h 38769"/>
                <a:gd name="connsiteX4" fmla="*/ 16294 w 67695"/>
                <a:gd name="connsiteY4" fmla="*/ 37829 h 38769"/>
                <a:gd name="connsiteX5" fmla="*/ 0 w 67695"/>
                <a:gd name="connsiteY5" fmla="*/ 18281 h 38769"/>
                <a:gd name="connsiteX6" fmla="*/ 17108 w 67695"/>
                <a:gd name="connsiteY6" fmla="*/ 362 h 38769"/>
                <a:gd name="connsiteX7" fmla="*/ 34217 w 67695"/>
                <a:gd name="connsiteY7" fmla="*/ 362 h 38769"/>
                <a:gd name="connsiteX8" fmla="*/ 34217 w 67695"/>
                <a:gd name="connsiteY8" fmla="*/ 362 h 3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95" h="38769">
                  <a:moveTo>
                    <a:pt x="34217" y="362"/>
                  </a:moveTo>
                  <a:cubicBezTo>
                    <a:pt x="39919" y="362"/>
                    <a:pt x="45622" y="-453"/>
                    <a:pt x="50510" y="362"/>
                  </a:cubicBezTo>
                  <a:cubicBezTo>
                    <a:pt x="61101" y="1177"/>
                    <a:pt x="66804" y="6878"/>
                    <a:pt x="67618" y="17466"/>
                  </a:cubicBezTo>
                  <a:cubicBezTo>
                    <a:pt x="68433" y="28055"/>
                    <a:pt x="62730" y="36199"/>
                    <a:pt x="52139" y="37829"/>
                  </a:cubicBezTo>
                  <a:cubicBezTo>
                    <a:pt x="40734" y="39457"/>
                    <a:pt x="28514" y="38643"/>
                    <a:pt x="16294" y="37829"/>
                  </a:cubicBezTo>
                  <a:cubicBezTo>
                    <a:pt x="5703" y="37014"/>
                    <a:pt x="0" y="28869"/>
                    <a:pt x="0" y="18281"/>
                  </a:cubicBezTo>
                  <a:cubicBezTo>
                    <a:pt x="815" y="7692"/>
                    <a:pt x="6517" y="1991"/>
                    <a:pt x="17108" y="362"/>
                  </a:cubicBezTo>
                  <a:cubicBezTo>
                    <a:pt x="22811" y="362"/>
                    <a:pt x="28514" y="1177"/>
                    <a:pt x="34217" y="362"/>
                  </a:cubicBezTo>
                  <a:cubicBezTo>
                    <a:pt x="34217" y="1177"/>
                    <a:pt x="34217" y="362"/>
                    <a:pt x="34217" y="362"/>
                  </a:cubicBezTo>
                  <a:close/>
                </a:path>
              </a:pathLst>
            </a:custGeom>
            <a:grpFill/>
            <a:ln w="8132"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66890F0D-8EEB-A940-9593-10169C9799B7}"/>
                </a:ext>
              </a:extLst>
            </p:cNvPr>
            <p:cNvSpPr/>
            <p:nvPr/>
          </p:nvSpPr>
          <p:spPr>
            <a:xfrm>
              <a:off x="5221782" y="3327392"/>
              <a:ext cx="66872" cy="38891"/>
            </a:xfrm>
            <a:custGeom>
              <a:avLst/>
              <a:gdLst>
                <a:gd name="connsiteX0" fmla="*/ 32656 w 66872"/>
                <a:gd name="connsiteY0" fmla="*/ 38892 h 38891"/>
                <a:gd name="connsiteX1" fmla="*/ 16362 w 66872"/>
                <a:gd name="connsiteY1" fmla="*/ 38077 h 38891"/>
                <a:gd name="connsiteX2" fmla="*/ 68 w 66872"/>
                <a:gd name="connsiteY2" fmla="*/ 18530 h 38891"/>
                <a:gd name="connsiteX3" fmla="*/ 17177 w 66872"/>
                <a:gd name="connsiteY3" fmla="*/ 611 h 38891"/>
                <a:gd name="connsiteX4" fmla="*/ 48949 w 66872"/>
                <a:gd name="connsiteY4" fmla="*/ 611 h 38891"/>
                <a:gd name="connsiteX5" fmla="*/ 66872 w 66872"/>
                <a:gd name="connsiteY5" fmla="*/ 18530 h 38891"/>
                <a:gd name="connsiteX6" fmla="*/ 50578 w 66872"/>
                <a:gd name="connsiteY6" fmla="*/ 38077 h 38891"/>
                <a:gd name="connsiteX7" fmla="*/ 32656 w 66872"/>
                <a:gd name="connsiteY7" fmla="*/ 38892 h 3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72" h="38891">
                  <a:moveTo>
                    <a:pt x="32656" y="38892"/>
                  </a:moveTo>
                  <a:cubicBezTo>
                    <a:pt x="26953" y="38892"/>
                    <a:pt x="21250" y="38892"/>
                    <a:pt x="16362" y="38077"/>
                  </a:cubicBezTo>
                  <a:cubicBezTo>
                    <a:pt x="5771" y="36448"/>
                    <a:pt x="-746" y="29933"/>
                    <a:pt x="68" y="18530"/>
                  </a:cubicBezTo>
                  <a:cubicBezTo>
                    <a:pt x="68" y="7127"/>
                    <a:pt x="6586" y="611"/>
                    <a:pt x="17177" y="611"/>
                  </a:cubicBezTo>
                  <a:cubicBezTo>
                    <a:pt x="27768" y="-204"/>
                    <a:pt x="38358" y="-204"/>
                    <a:pt x="48949" y="611"/>
                  </a:cubicBezTo>
                  <a:cubicBezTo>
                    <a:pt x="59540" y="1425"/>
                    <a:pt x="66057" y="7941"/>
                    <a:pt x="66872" y="18530"/>
                  </a:cubicBezTo>
                  <a:cubicBezTo>
                    <a:pt x="66872" y="29118"/>
                    <a:pt x="61169" y="36448"/>
                    <a:pt x="50578" y="38077"/>
                  </a:cubicBezTo>
                  <a:cubicBezTo>
                    <a:pt x="44876" y="38892"/>
                    <a:pt x="39173" y="38892"/>
                    <a:pt x="32656" y="38892"/>
                  </a:cubicBezTo>
                  <a:close/>
                </a:path>
              </a:pathLst>
            </a:custGeom>
            <a:grpFill/>
            <a:ln w="813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ADD2F368-6062-2942-B06F-F6E466C72665}"/>
              </a:ext>
            </a:extLst>
          </p:cNvPr>
          <p:cNvGrpSpPr/>
          <p:nvPr/>
        </p:nvGrpSpPr>
        <p:grpSpPr>
          <a:xfrm>
            <a:off x="9732917" y="4944750"/>
            <a:ext cx="1081692" cy="1083163"/>
            <a:chOff x="6360770" y="3856468"/>
            <a:chExt cx="1207586" cy="1209228"/>
          </a:xfrm>
          <a:solidFill>
            <a:srgbClr val="93C23D"/>
          </a:solidFill>
        </p:grpSpPr>
        <p:sp>
          <p:nvSpPr>
            <p:cNvPr id="89" name="Freeform 88">
              <a:extLst>
                <a:ext uri="{FF2B5EF4-FFF2-40B4-BE49-F238E27FC236}">
                  <a16:creationId xmlns:a16="http://schemas.microsoft.com/office/drawing/2014/main" id="{864B03E0-C83A-B847-A17F-4ED29DAFEFD3}"/>
                </a:ext>
              </a:extLst>
            </p:cNvPr>
            <p:cNvSpPr/>
            <p:nvPr/>
          </p:nvSpPr>
          <p:spPr>
            <a:xfrm>
              <a:off x="7449994" y="4948022"/>
              <a:ext cx="39104" cy="39146"/>
            </a:xfrm>
            <a:custGeom>
              <a:avLst/>
              <a:gdLst>
                <a:gd name="connsiteX0" fmla="*/ 39104 w 39104"/>
                <a:gd name="connsiteY0" fmla="*/ 20362 h 39146"/>
                <a:gd name="connsiteX1" fmla="*/ 18737 w 39104"/>
                <a:gd name="connsiteY1" fmla="*/ 39095 h 39146"/>
                <a:gd name="connsiteX2" fmla="*/ 0 w 39104"/>
                <a:gd name="connsiteY2" fmla="*/ 18733 h 39146"/>
                <a:gd name="connsiteX3" fmla="*/ 19552 w 39104"/>
                <a:gd name="connsiteY3" fmla="*/ 0 h 39146"/>
                <a:gd name="connsiteX4" fmla="*/ 39104 w 39104"/>
                <a:gd name="connsiteY4" fmla="*/ 20362 h 39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04" h="39146">
                  <a:moveTo>
                    <a:pt x="39104" y="20362"/>
                  </a:moveTo>
                  <a:cubicBezTo>
                    <a:pt x="39104" y="30950"/>
                    <a:pt x="29328" y="39910"/>
                    <a:pt x="18737" y="39095"/>
                  </a:cubicBezTo>
                  <a:cubicBezTo>
                    <a:pt x="8147" y="39095"/>
                    <a:pt x="0" y="29321"/>
                    <a:pt x="0" y="18733"/>
                  </a:cubicBezTo>
                  <a:cubicBezTo>
                    <a:pt x="0" y="8145"/>
                    <a:pt x="9776" y="0"/>
                    <a:pt x="19552" y="0"/>
                  </a:cubicBezTo>
                  <a:cubicBezTo>
                    <a:pt x="30958" y="814"/>
                    <a:pt x="39104" y="9774"/>
                    <a:pt x="39104" y="20362"/>
                  </a:cubicBezTo>
                  <a:close/>
                </a:path>
              </a:pathLst>
            </a:custGeom>
            <a:grpFill/>
            <a:ln w="8132" cap="flat">
              <a:noFill/>
              <a:prstDash val="solid"/>
              <a:miter/>
            </a:ln>
          </p:spPr>
          <p:txBody>
            <a:bodyPr rtlCol="0" anchor="ctr"/>
            <a:lstStyle/>
            <a:p>
              <a:endParaRPr lang="en-US"/>
            </a:p>
          </p:txBody>
        </p:sp>
        <p:grpSp>
          <p:nvGrpSpPr>
            <p:cNvPr id="90" name="Graphic 2">
              <a:extLst>
                <a:ext uri="{FF2B5EF4-FFF2-40B4-BE49-F238E27FC236}">
                  <a16:creationId xmlns:a16="http://schemas.microsoft.com/office/drawing/2014/main" id="{A4983DE7-03B5-DC4C-A260-8E07FD5B1A19}"/>
                </a:ext>
              </a:extLst>
            </p:cNvPr>
            <p:cNvGrpSpPr/>
            <p:nvPr/>
          </p:nvGrpSpPr>
          <p:grpSpPr>
            <a:xfrm>
              <a:off x="6360770" y="3856468"/>
              <a:ext cx="1207586" cy="1209228"/>
              <a:chOff x="6360770" y="3856468"/>
              <a:chExt cx="1207586" cy="1209228"/>
            </a:xfrm>
            <a:grpFill/>
          </p:grpSpPr>
          <p:sp>
            <p:nvSpPr>
              <p:cNvPr id="91" name="Freeform 90">
                <a:extLst>
                  <a:ext uri="{FF2B5EF4-FFF2-40B4-BE49-F238E27FC236}">
                    <a16:creationId xmlns:a16="http://schemas.microsoft.com/office/drawing/2014/main" id="{C8576A7B-53C2-5949-B4D9-7EB2CA412782}"/>
                  </a:ext>
                </a:extLst>
              </p:cNvPr>
              <p:cNvSpPr/>
              <p:nvPr/>
            </p:nvSpPr>
            <p:spPr>
              <a:xfrm>
                <a:off x="6514744" y="4793269"/>
                <a:ext cx="193078" cy="37466"/>
              </a:xfrm>
              <a:custGeom>
                <a:avLst/>
                <a:gdLst>
                  <a:gd name="connsiteX0" fmla="*/ 0 w 193078"/>
                  <a:gd name="connsiteY0" fmla="*/ 37466 h 37466"/>
                  <a:gd name="connsiteX1" fmla="*/ 0 w 193078"/>
                  <a:gd name="connsiteY1" fmla="*/ 0 h 37466"/>
                  <a:gd name="connsiteX2" fmla="*/ 193079 w 193078"/>
                  <a:gd name="connsiteY2" fmla="*/ 0 h 37466"/>
                  <a:gd name="connsiteX3" fmla="*/ 193079 w 193078"/>
                  <a:gd name="connsiteY3" fmla="*/ 37466 h 37466"/>
                  <a:gd name="connsiteX4" fmla="*/ 0 w 193078"/>
                  <a:gd name="connsiteY4" fmla="*/ 37466 h 3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78" h="37466">
                    <a:moveTo>
                      <a:pt x="0" y="37466"/>
                    </a:moveTo>
                    <a:cubicBezTo>
                      <a:pt x="0" y="24435"/>
                      <a:pt x="0" y="12217"/>
                      <a:pt x="0" y="0"/>
                    </a:cubicBezTo>
                    <a:cubicBezTo>
                      <a:pt x="64360" y="0"/>
                      <a:pt x="128719" y="0"/>
                      <a:pt x="193079" y="0"/>
                    </a:cubicBezTo>
                    <a:cubicBezTo>
                      <a:pt x="193079" y="12217"/>
                      <a:pt x="193079" y="24435"/>
                      <a:pt x="193079" y="37466"/>
                    </a:cubicBezTo>
                    <a:cubicBezTo>
                      <a:pt x="129534" y="37466"/>
                      <a:pt x="65174" y="37466"/>
                      <a:pt x="0" y="37466"/>
                    </a:cubicBezTo>
                    <a:close/>
                  </a:path>
                </a:pathLst>
              </a:custGeom>
              <a:grpFill/>
              <a:ln w="8132" cap="flat">
                <a:noFill/>
                <a:prstDash val="solid"/>
                <a:miter/>
              </a:ln>
            </p:spPr>
            <p:txBody>
              <a:bodyPr rtlCol="0" anchor="ctr"/>
              <a:lstStyle/>
              <a:p>
                <a:endParaRPr lang="en-US"/>
              </a:p>
            </p:txBody>
          </p:sp>
          <p:grpSp>
            <p:nvGrpSpPr>
              <p:cNvPr id="92" name="Graphic 2">
                <a:extLst>
                  <a:ext uri="{FF2B5EF4-FFF2-40B4-BE49-F238E27FC236}">
                    <a16:creationId xmlns:a16="http://schemas.microsoft.com/office/drawing/2014/main" id="{65DBE059-DA3C-5B46-98F4-6222DFF51A8A}"/>
                  </a:ext>
                </a:extLst>
              </p:cNvPr>
              <p:cNvGrpSpPr/>
              <p:nvPr/>
            </p:nvGrpSpPr>
            <p:grpSpPr>
              <a:xfrm>
                <a:off x="6360770" y="3856468"/>
                <a:ext cx="1207586" cy="1209228"/>
                <a:chOff x="6360770" y="3856468"/>
                <a:chExt cx="1207586" cy="1209228"/>
              </a:xfrm>
              <a:grpFill/>
            </p:grpSpPr>
            <p:sp>
              <p:nvSpPr>
                <p:cNvPr id="93" name="Freeform 92">
                  <a:extLst>
                    <a:ext uri="{FF2B5EF4-FFF2-40B4-BE49-F238E27FC236}">
                      <a16:creationId xmlns:a16="http://schemas.microsoft.com/office/drawing/2014/main" id="{1584A43B-5A9E-E64E-A72A-4C8D021B0327}"/>
                    </a:ext>
                  </a:extLst>
                </p:cNvPr>
                <p:cNvSpPr/>
                <p:nvPr/>
              </p:nvSpPr>
              <p:spPr>
                <a:xfrm>
                  <a:off x="6515559" y="4559511"/>
                  <a:ext cx="271287" cy="115657"/>
                </a:xfrm>
                <a:custGeom>
                  <a:avLst/>
                  <a:gdLst>
                    <a:gd name="connsiteX0" fmla="*/ 271288 w 271287"/>
                    <a:gd name="connsiteY0" fmla="*/ 0 h 115657"/>
                    <a:gd name="connsiteX1" fmla="*/ 271288 w 271287"/>
                    <a:gd name="connsiteY1" fmla="*/ 115658 h 115657"/>
                    <a:gd name="connsiteX2" fmla="*/ 0 w 271287"/>
                    <a:gd name="connsiteY2" fmla="*/ 115658 h 115657"/>
                    <a:gd name="connsiteX3" fmla="*/ 0 w 271287"/>
                    <a:gd name="connsiteY3" fmla="*/ 0 h 115657"/>
                    <a:gd name="connsiteX4" fmla="*/ 271288 w 271287"/>
                    <a:gd name="connsiteY4" fmla="*/ 0 h 115657"/>
                    <a:gd name="connsiteX5" fmla="*/ 232183 w 271287"/>
                    <a:gd name="connsiteY5" fmla="*/ 39095 h 115657"/>
                    <a:gd name="connsiteX6" fmla="*/ 39104 w 271287"/>
                    <a:gd name="connsiteY6" fmla="*/ 39095 h 115657"/>
                    <a:gd name="connsiteX7" fmla="*/ 39104 w 271287"/>
                    <a:gd name="connsiteY7" fmla="*/ 76562 h 115657"/>
                    <a:gd name="connsiteX8" fmla="*/ 232183 w 271287"/>
                    <a:gd name="connsiteY8" fmla="*/ 76562 h 115657"/>
                    <a:gd name="connsiteX9" fmla="*/ 232183 w 271287"/>
                    <a:gd name="connsiteY9" fmla="*/ 39095 h 11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287" h="115657">
                      <a:moveTo>
                        <a:pt x="271288" y="0"/>
                      </a:moveTo>
                      <a:cubicBezTo>
                        <a:pt x="271288" y="39095"/>
                        <a:pt x="271288" y="76562"/>
                        <a:pt x="271288" y="115658"/>
                      </a:cubicBezTo>
                      <a:cubicBezTo>
                        <a:pt x="180859" y="115658"/>
                        <a:pt x="90429" y="115658"/>
                        <a:pt x="0" y="115658"/>
                      </a:cubicBezTo>
                      <a:cubicBezTo>
                        <a:pt x="0" y="77376"/>
                        <a:pt x="0" y="39095"/>
                        <a:pt x="0" y="0"/>
                      </a:cubicBezTo>
                      <a:cubicBezTo>
                        <a:pt x="89615" y="0"/>
                        <a:pt x="180044" y="0"/>
                        <a:pt x="271288" y="0"/>
                      </a:cubicBezTo>
                      <a:close/>
                      <a:moveTo>
                        <a:pt x="232183" y="39095"/>
                      </a:moveTo>
                      <a:cubicBezTo>
                        <a:pt x="167009" y="39095"/>
                        <a:pt x="102649" y="39095"/>
                        <a:pt x="39104" y="39095"/>
                      </a:cubicBezTo>
                      <a:cubicBezTo>
                        <a:pt x="39104" y="52128"/>
                        <a:pt x="39104" y="64345"/>
                        <a:pt x="39104" y="76562"/>
                      </a:cubicBezTo>
                      <a:cubicBezTo>
                        <a:pt x="104279" y="76562"/>
                        <a:pt x="167824" y="76562"/>
                        <a:pt x="232183" y="76562"/>
                      </a:cubicBezTo>
                      <a:cubicBezTo>
                        <a:pt x="232183" y="63530"/>
                        <a:pt x="232183" y="52128"/>
                        <a:pt x="232183" y="39095"/>
                      </a:cubicBezTo>
                      <a:close/>
                    </a:path>
                  </a:pathLst>
                </a:custGeom>
                <a:grpFill/>
                <a:ln w="813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5626DDE5-B8F1-1D4C-A6B0-C5BDC7D25838}"/>
                    </a:ext>
                  </a:extLst>
                </p:cNvPr>
                <p:cNvSpPr/>
                <p:nvPr/>
              </p:nvSpPr>
              <p:spPr>
                <a:xfrm>
                  <a:off x="6515559" y="4715078"/>
                  <a:ext cx="271287" cy="37466"/>
                </a:xfrm>
                <a:custGeom>
                  <a:avLst/>
                  <a:gdLst>
                    <a:gd name="connsiteX0" fmla="*/ 271288 w 271287"/>
                    <a:gd name="connsiteY0" fmla="*/ 0 h 37466"/>
                    <a:gd name="connsiteX1" fmla="*/ 271288 w 271287"/>
                    <a:gd name="connsiteY1" fmla="*/ 37466 h 37466"/>
                    <a:gd name="connsiteX2" fmla="*/ 0 w 271287"/>
                    <a:gd name="connsiteY2" fmla="*/ 37466 h 37466"/>
                    <a:gd name="connsiteX3" fmla="*/ 0 w 271287"/>
                    <a:gd name="connsiteY3" fmla="*/ 0 h 37466"/>
                    <a:gd name="connsiteX4" fmla="*/ 271288 w 271287"/>
                    <a:gd name="connsiteY4" fmla="*/ 0 h 3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87" h="37466">
                      <a:moveTo>
                        <a:pt x="271288" y="0"/>
                      </a:moveTo>
                      <a:cubicBezTo>
                        <a:pt x="271288" y="13032"/>
                        <a:pt x="271288" y="25249"/>
                        <a:pt x="271288" y="37466"/>
                      </a:cubicBezTo>
                      <a:cubicBezTo>
                        <a:pt x="180859" y="37466"/>
                        <a:pt x="91244" y="37466"/>
                        <a:pt x="0" y="37466"/>
                      </a:cubicBezTo>
                      <a:cubicBezTo>
                        <a:pt x="0" y="25249"/>
                        <a:pt x="0" y="13032"/>
                        <a:pt x="0" y="0"/>
                      </a:cubicBezTo>
                      <a:cubicBezTo>
                        <a:pt x="89615" y="0"/>
                        <a:pt x="180044" y="0"/>
                        <a:pt x="271288" y="0"/>
                      </a:cubicBezTo>
                      <a:close/>
                    </a:path>
                  </a:pathLst>
                </a:custGeom>
                <a:grpFill/>
                <a:ln w="813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2B831357-32E4-5747-9431-47BB4AF273BB}"/>
                    </a:ext>
                  </a:extLst>
                </p:cNvPr>
                <p:cNvSpPr/>
                <p:nvPr/>
              </p:nvSpPr>
              <p:spPr>
                <a:xfrm>
                  <a:off x="6748557" y="4793269"/>
                  <a:ext cx="37475" cy="37466"/>
                </a:xfrm>
                <a:custGeom>
                  <a:avLst/>
                  <a:gdLst>
                    <a:gd name="connsiteX0" fmla="*/ 0 w 37475"/>
                    <a:gd name="connsiteY0" fmla="*/ 37466 h 37466"/>
                    <a:gd name="connsiteX1" fmla="*/ 0 w 37475"/>
                    <a:gd name="connsiteY1" fmla="*/ 0 h 37466"/>
                    <a:gd name="connsiteX2" fmla="*/ 37475 w 37475"/>
                    <a:gd name="connsiteY2" fmla="*/ 0 h 37466"/>
                    <a:gd name="connsiteX3" fmla="*/ 37475 w 37475"/>
                    <a:gd name="connsiteY3" fmla="*/ 37466 h 37466"/>
                    <a:gd name="connsiteX4" fmla="*/ 0 w 37475"/>
                    <a:gd name="connsiteY4" fmla="*/ 37466 h 3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 h="37466">
                      <a:moveTo>
                        <a:pt x="0" y="37466"/>
                      </a:moveTo>
                      <a:cubicBezTo>
                        <a:pt x="0" y="25249"/>
                        <a:pt x="0" y="13032"/>
                        <a:pt x="0" y="0"/>
                      </a:cubicBezTo>
                      <a:cubicBezTo>
                        <a:pt x="12220" y="0"/>
                        <a:pt x="24440" y="0"/>
                        <a:pt x="37475" y="0"/>
                      </a:cubicBezTo>
                      <a:cubicBezTo>
                        <a:pt x="37475" y="12217"/>
                        <a:pt x="37475" y="24435"/>
                        <a:pt x="37475" y="37466"/>
                      </a:cubicBezTo>
                      <a:cubicBezTo>
                        <a:pt x="25255" y="37466"/>
                        <a:pt x="13849" y="37466"/>
                        <a:pt x="0" y="37466"/>
                      </a:cubicBezTo>
                      <a:close/>
                    </a:path>
                  </a:pathLst>
                </a:custGeom>
                <a:grpFill/>
                <a:ln w="8132" cap="flat">
                  <a:noFill/>
                  <a:prstDash val="solid"/>
                  <a:miter/>
                </a:ln>
              </p:spPr>
              <p:txBody>
                <a:bodyPr rtlCol="0" anchor="ctr"/>
                <a:lstStyle/>
                <a:p>
                  <a:endParaRPr lang="en-US"/>
                </a:p>
              </p:txBody>
            </p:sp>
            <p:grpSp>
              <p:nvGrpSpPr>
                <p:cNvPr id="96" name="Graphic 2">
                  <a:extLst>
                    <a:ext uri="{FF2B5EF4-FFF2-40B4-BE49-F238E27FC236}">
                      <a16:creationId xmlns:a16="http://schemas.microsoft.com/office/drawing/2014/main" id="{FB164427-E953-E341-A26D-99B5C0E35A96}"/>
                    </a:ext>
                  </a:extLst>
                </p:cNvPr>
                <p:cNvGrpSpPr/>
                <p:nvPr/>
              </p:nvGrpSpPr>
              <p:grpSpPr>
                <a:xfrm>
                  <a:off x="6360770" y="3856468"/>
                  <a:ext cx="1207586" cy="1209228"/>
                  <a:chOff x="6360770" y="3856468"/>
                  <a:chExt cx="1207586" cy="1209228"/>
                </a:xfrm>
                <a:grpFill/>
              </p:grpSpPr>
              <p:sp>
                <p:nvSpPr>
                  <p:cNvPr id="97" name="Freeform 96">
                    <a:extLst>
                      <a:ext uri="{FF2B5EF4-FFF2-40B4-BE49-F238E27FC236}">
                        <a16:creationId xmlns:a16="http://schemas.microsoft.com/office/drawing/2014/main" id="{550A0B3E-58CB-D74E-9D82-17E38A0C760C}"/>
                      </a:ext>
                    </a:extLst>
                  </p:cNvPr>
                  <p:cNvSpPr/>
                  <p:nvPr/>
                </p:nvSpPr>
                <p:spPr>
                  <a:xfrm>
                    <a:off x="6360770" y="3856468"/>
                    <a:ext cx="1207586" cy="1209228"/>
                  </a:xfrm>
                  <a:custGeom>
                    <a:avLst/>
                    <a:gdLst>
                      <a:gd name="connsiteX0" fmla="*/ 1021606 w 1207586"/>
                      <a:gd name="connsiteY0" fmla="*/ 917253 h 1209228"/>
                      <a:gd name="connsiteX1" fmla="*/ 1174766 w 1207586"/>
                      <a:gd name="connsiteY1" fmla="*/ 1054902 h 1209228"/>
                      <a:gd name="connsiteX2" fmla="*/ 1191059 w 1207586"/>
                      <a:gd name="connsiteY2" fmla="*/ 1172189 h 1209228"/>
                      <a:gd name="connsiteX3" fmla="*/ 1056638 w 1207586"/>
                      <a:gd name="connsiteY3" fmla="*/ 1181148 h 1209228"/>
                      <a:gd name="connsiteX4" fmla="*/ 983316 w 1207586"/>
                      <a:gd name="connsiteY4" fmla="*/ 1099699 h 1209228"/>
                      <a:gd name="connsiteX5" fmla="*/ 975984 w 1207586"/>
                      <a:gd name="connsiteY5" fmla="*/ 1090740 h 1209228"/>
                      <a:gd name="connsiteX6" fmla="*/ 973540 w 1207586"/>
                      <a:gd name="connsiteY6" fmla="*/ 1092369 h 1209228"/>
                      <a:gd name="connsiteX7" fmla="*/ 973540 w 1207586"/>
                      <a:gd name="connsiteY7" fmla="*/ 1131464 h 1209228"/>
                      <a:gd name="connsiteX8" fmla="*/ 582495 w 1207586"/>
                      <a:gd name="connsiteY8" fmla="*/ 1131464 h 1209228"/>
                      <a:gd name="connsiteX9" fmla="*/ 482289 w 1207586"/>
                      <a:gd name="connsiteY9" fmla="*/ 1208841 h 1209228"/>
                      <a:gd name="connsiteX10" fmla="*/ 390231 w 1207586"/>
                      <a:gd name="connsiteY10" fmla="*/ 1131464 h 1209228"/>
                      <a:gd name="connsiteX11" fmla="*/ 0 w 1207586"/>
                      <a:gd name="connsiteY11" fmla="*/ 1131464 h 1209228"/>
                      <a:gd name="connsiteX12" fmla="*/ 0 w 1207586"/>
                      <a:gd name="connsiteY12" fmla="*/ 546661 h 1209228"/>
                      <a:gd name="connsiteX13" fmla="*/ 78209 w 1207586"/>
                      <a:gd name="connsiteY13" fmla="*/ 546661 h 1209228"/>
                      <a:gd name="connsiteX14" fmla="*/ 46437 w 1207586"/>
                      <a:gd name="connsiteY14" fmla="*/ 345482 h 1209228"/>
                      <a:gd name="connsiteX15" fmla="*/ 129534 w 1207586"/>
                      <a:gd name="connsiteY15" fmla="*/ 215164 h 1209228"/>
                      <a:gd name="connsiteX16" fmla="*/ 450517 w 1207586"/>
                      <a:gd name="connsiteY16" fmla="*/ 211906 h 1209228"/>
                      <a:gd name="connsiteX17" fmla="*/ 536873 w 1207586"/>
                      <a:gd name="connsiteY17" fmla="*/ 119869 h 1209228"/>
                      <a:gd name="connsiteX18" fmla="*/ 527097 w 1207586"/>
                      <a:gd name="connsiteY18" fmla="*/ 60411 h 1209228"/>
                      <a:gd name="connsiteX19" fmla="*/ 624858 w 1207586"/>
                      <a:gd name="connsiteY19" fmla="*/ 3396 h 1209228"/>
                      <a:gd name="connsiteX20" fmla="*/ 676183 w 1207586"/>
                      <a:gd name="connsiteY20" fmla="*/ 103579 h 1209228"/>
                      <a:gd name="connsiteX21" fmla="*/ 680256 w 1207586"/>
                      <a:gd name="connsiteY21" fmla="*/ 122312 h 1209228"/>
                      <a:gd name="connsiteX22" fmla="*/ 767427 w 1207586"/>
                      <a:gd name="connsiteY22" fmla="*/ 202132 h 1209228"/>
                      <a:gd name="connsiteX23" fmla="*/ 782091 w 1207586"/>
                      <a:gd name="connsiteY23" fmla="*/ 204575 h 1209228"/>
                      <a:gd name="connsiteX24" fmla="*/ 868447 w 1207586"/>
                      <a:gd name="connsiteY24" fmla="*/ 215164 h 1209228"/>
                      <a:gd name="connsiteX25" fmla="*/ 882296 w 1207586"/>
                      <a:gd name="connsiteY25" fmla="*/ 216793 h 1209228"/>
                      <a:gd name="connsiteX26" fmla="*/ 934436 w 1207586"/>
                      <a:gd name="connsiteY26" fmla="*/ 188286 h 1209228"/>
                      <a:gd name="connsiteX27" fmla="*/ 940138 w 1207586"/>
                      <a:gd name="connsiteY27" fmla="*/ 173625 h 1209228"/>
                      <a:gd name="connsiteX28" fmla="*/ 1078634 w 1207586"/>
                      <a:gd name="connsiteY28" fmla="*/ 139 h 1209228"/>
                      <a:gd name="connsiteX29" fmla="*/ 1207353 w 1207586"/>
                      <a:gd name="connsiteY29" fmla="*/ 128014 h 1209228"/>
                      <a:gd name="connsiteX30" fmla="*/ 1094112 w 1207586"/>
                      <a:gd name="connsiteY30" fmla="*/ 270549 h 1209228"/>
                      <a:gd name="connsiteX31" fmla="*/ 968652 w 1207586"/>
                      <a:gd name="connsiteY31" fmla="*/ 224938 h 1209228"/>
                      <a:gd name="connsiteX32" fmla="*/ 952359 w 1207586"/>
                      <a:gd name="connsiteY32" fmla="*/ 221680 h 1209228"/>
                      <a:gd name="connsiteX33" fmla="*/ 893702 w 1207586"/>
                      <a:gd name="connsiteY33" fmla="*/ 253445 h 1209228"/>
                      <a:gd name="connsiteX34" fmla="*/ 849709 w 1207586"/>
                      <a:gd name="connsiteY34" fmla="*/ 343038 h 1209228"/>
                      <a:gd name="connsiteX35" fmla="*/ 764983 w 1207586"/>
                      <a:gd name="connsiteY35" fmla="*/ 329192 h 1209228"/>
                      <a:gd name="connsiteX36" fmla="*/ 744616 w 1207586"/>
                      <a:gd name="connsiteY36" fmla="*/ 246929 h 1209228"/>
                      <a:gd name="connsiteX37" fmla="*/ 738913 w 1207586"/>
                      <a:gd name="connsiteY37" fmla="*/ 226567 h 1209228"/>
                      <a:gd name="connsiteX38" fmla="*/ 646040 w 1207586"/>
                      <a:gd name="connsiteY38" fmla="*/ 141860 h 1209228"/>
                      <a:gd name="connsiteX39" fmla="*/ 570275 w 1207586"/>
                      <a:gd name="connsiteY39" fmla="*/ 146747 h 1209228"/>
                      <a:gd name="connsiteX40" fmla="*/ 562128 w 1207586"/>
                      <a:gd name="connsiteY40" fmla="*/ 149190 h 1209228"/>
                      <a:gd name="connsiteX41" fmla="*/ 479031 w 1207586"/>
                      <a:gd name="connsiteY41" fmla="*/ 237970 h 1209228"/>
                      <a:gd name="connsiteX42" fmla="*/ 536873 w 1207586"/>
                      <a:gd name="connsiteY42" fmla="*/ 344667 h 1209228"/>
                      <a:gd name="connsiteX43" fmla="*/ 537688 w 1207586"/>
                      <a:gd name="connsiteY43" fmla="*/ 466027 h 1209228"/>
                      <a:gd name="connsiteX44" fmla="*/ 894516 w 1207586"/>
                      <a:gd name="connsiteY44" fmla="*/ 466027 h 1209228"/>
                      <a:gd name="connsiteX45" fmla="*/ 895331 w 1207586"/>
                      <a:gd name="connsiteY45" fmla="*/ 477429 h 1209228"/>
                      <a:gd name="connsiteX46" fmla="*/ 895331 w 1207586"/>
                      <a:gd name="connsiteY46" fmla="*/ 553991 h 1209228"/>
                      <a:gd name="connsiteX47" fmla="*/ 903478 w 1207586"/>
                      <a:gd name="connsiteY47" fmla="*/ 567838 h 1209228"/>
                      <a:gd name="connsiteX48" fmla="*/ 1046861 w 1207586"/>
                      <a:gd name="connsiteY48" fmla="*/ 753541 h 1209228"/>
                      <a:gd name="connsiteX49" fmla="*/ 1027309 w 1207586"/>
                      <a:gd name="connsiteY49" fmla="*/ 903407 h 1209228"/>
                      <a:gd name="connsiteX50" fmla="*/ 1021606 w 1207586"/>
                      <a:gd name="connsiteY50" fmla="*/ 917253 h 1209228"/>
                      <a:gd name="connsiteX51" fmla="*/ 114870 w 1207586"/>
                      <a:gd name="connsiteY51" fmla="*/ 1014178 h 1209228"/>
                      <a:gd name="connsiteX52" fmla="*/ 127905 w 1207586"/>
                      <a:gd name="connsiteY52" fmla="*/ 1014178 h 1209228"/>
                      <a:gd name="connsiteX53" fmla="*/ 399192 w 1207586"/>
                      <a:gd name="connsiteY53" fmla="*/ 1014178 h 1209228"/>
                      <a:gd name="connsiteX54" fmla="*/ 465181 w 1207586"/>
                      <a:gd name="connsiteY54" fmla="*/ 949019 h 1209228"/>
                      <a:gd name="connsiteX55" fmla="*/ 465181 w 1207586"/>
                      <a:gd name="connsiteY55" fmla="*/ 606933 h 1209228"/>
                      <a:gd name="connsiteX56" fmla="*/ 465181 w 1207586"/>
                      <a:gd name="connsiteY56" fmla="*/ 595530 h 1209228"/>
                      <a:gd name="connsiteX57" fmla="*/ 114870 w 1207586"/>
                      <a:gd name="connsiteY57" fmla="*/ 595530 h 1209228"/>
                      <a:gd name="connsiteX58" fmla="*/ 114870 w 1207586"/>
                      <a:gd name="connsiteY58" fmla="*/ 1014178 h 1209228"/>
                      <a:gd name="connsiteX59" fmla="*/ 74950 w 1207586"/>
                      <a:gd name="connsiteY59" fmla="*/ 1053273 h 1209228"/>
                      <a:gd name="connsiteX60" fmla="*/ 74950 w 1207586"/>
                      <a:gd name="connsiteY60" fmla="*/ 585757 h 1209228"/>
                      <a:gd name="connsiteX61" fmla="*/ 37475 w 1207586"/>
                      <a:gd name="connsiteY61" fmla="*/ 585757 h 1209228"/>
                      <a:gd name="connsiteX62" fmla="*/ 37475 w 1207586"/>
                      <a:gd name="connsiteY62" fmla="*/ 1092369 h 1209228"/>
                      <a:gd name="connsiteX63" fmla="*/ 426891 w 1207586"/>
                      <a:gd name="connsiteY63" fmla="*/ 1092369 h 1209228"/>
                      <a:gd name="connsiteX64" fmla="*/ 426891 w 1207586"/>
                      <a:gd name="connsiteY64" fmla="*/ 1112731 h 1209228"/>
                      <a:gd name="connsiteX65" fmla="*/ 485548 w 1207586"/>
                      <a:gd name="connsiteY65" fmla="*/ 1169745 h 1209228"/>
                      <a:gd name="connsiteX66" fmla="*/ 544205 w 1207586"/>
                      <a:gd name="connsiteY66" fmla="*/ 1112731 h 1209228"/>
                      <a:gd name="connsiteX67" fmla="*/ 544205 w 1207586"/>
                      <a:gd name="connsiteY67" fmla="*/ 1091554 h 1209228"/>
                      <a:gd name="connsiteX68" fmla="*/ 934436 w 1207586"/>
                      <a:gd name="connsiteY68" fmla="*/ 1091554 h 1209228"/>
                      <a:gd name="connsiteX69" fmla="*/ 914069 w 1207586"/>
                      <a:gd name="connsiteY69" fmla="*/ 1024766 h 1209228"/>
                      <a:gd name="connsiteX70" fmla="*/ 760909 w 1207586"/>
                      <a:gd name="connsiteY70" fmla="*/ 1053273 h 1209228"/>
                      <a:gd name="connsiteX71" fmla="*/ 569460 w 1207586"/>
                      <a:gd name="connsiteY71" fmla="*/ 1053273 h 1209228"/>
                      <a:gd name="connsiteX72" fmla="*/ 549908 w 1207586"/>
                      <a:gd name="connsiteY72" fmla="*/ 1051644 h 1209228"/>
                      <a:gd name="connsiteX73" fmla="*/ 486363 w 1207586"/>
                      <a:gd name="connsiteY73" fmla="*/ 1013364 h 1209228"/>
                      <a:gd name="connsiteX74" fmla="*/ 391045 w 1207586"/>
                      <a:gd name="connsiteY74" fmla="*/ 1053273 h 1209228"/>
                      <a:gd name="connsiteX75" fmla="*/ 131163 w 1207586"/>
                      <a:gd name="connsiteY75" fmla="*/ 1053273 h 1209228"/>
                      <a:gd name="connsiteX76" fmla="*/ 74950 w 1207586"/>
                      <a:gd name="connsiteY76" fmla="*/ 1053273 h 1209228"/>
                      <a:gd name="connsiteX77" fmla="*/ 854597 w 1207586"/>
                      <a:gd name="connsiteY77" fmla="*/ 508380 h 1209228"/>
                      <a:gd name="connsiteX78" fmla="*/ 850524 w 1207586"/>
                      <a:gd name="connsiteY78" fmla="*/ 507565 h 1209228"/>
                      <a:gd name="connsiteX79" fmla="*/ 531170 w 1207586"/>
                      <a:gd name="connsiteY79" fmla="*/ 507565 h 1209228"/>
                      <a:gd name="connsiteX80" fmla="*/ 523838 w 1207586"/>
                      <a:gd name="connsiteY80" fmla="*/ 509194 h 1209228"/>
                      <a:gd name="connsiteX81" fmla="*/ 505100 w 1207586"/>
                      <a:gd name="connsiteY81" fmla="*/ 553177 h 1209228"/>
                      <a:gd name="connsiteX82" fmla="*/ 504286 w 1207586"/>
                      <a:gd name="connsiteY82" fmla="*/ 953905 h 1209228"/>
                      <a:gd name="connsiteX83" fmla="*/ 563757 w 1207586"/>
                      <a:gd name="connsiteY83" fmla="*/ 1014178 h 1209228"/>
                      <a:gd name="connsiteX84" fmla="*/ 649298 w 1207586"/>
                      <a:gd name="connsiteY84" fmla="*/ 1014178 h 1209228"/>
                      <a:gd name="connsiteX85" fmla="*/ 659074 w 1207586"/>
                      <a:gd name="connsiteY85" fmla="*/ 1013364 h 1209228"/>
                      <a:gd name="connsiteX86" fmla="*/ 558054 w 1207586"/>
                      <a:gd name="connsiteY86" fmla="*/ 712817 h 1209228"/>
                      <a:gd name="connsiteX87" fmla="*/ 654186 w 1207586"/>
                      <a:gd name="connsiteY87" fmla="*/ 590643 h 1209228"/>
                      <a:gd name="connsiteX88" fmla="*/ 853782 w 1207586"/>
                      <a:gd name="connsiteY88" fmla="*/ 553991 h 1209228"/>
                      <a:gd name="connsiteX89" fmla="*/ 854597 w 1207586"/>
                      <a:gd name="connsiteY89" fmla="*/ 508380 h 1209228"/>
                      <a:gd name="connsiteX90" fmla="*/ 582495 w 1207586"/>
                      <a:gd name="connsiteY90" fmla="*/ 799152 h 1209228"/>
                      <a:gd name="connsiteX91" fmla="*/ 796755 w 1207586"/>
                      <a:gd name="connsiteY91" fmla="*/ 1014178 h 1209228"/>
                      <a:gd name="connsiteX92" fmla="*/ 1011015 w 1207586"/>
                      <a:gd name="connsiteY92" fmla="*/ 800782 h 1209228"/>
                      <a:gd name="connsiteX93" fmla="*/ 797570 w 1207586"/>
                      <a:gd name="connsiteY93" fmla="*/ 585757 h 1209228"/>
                      <a:gd name="connsiteX94" fmla="*/ 582495 w 1207586"/>
                      <a:gd name="connsiteY94" fmla="*/ 799152 h 1209228"/>
                      <a:gd name="connsiteX95" fmla="*/ 951544 w 1207586"/>
                      <a:gd name="connsiteY95" fmla="*/ 1006847 h 1209228"/>
                      <a:gd name="connsiteX96" fmla="*/ 1081078 w 1207586"/>
                      <a:gd name="connsiteY96" fmla="*/ 1151012 h 1209228"/>
                      <a:gd name="connsiteX97" fmla="*/ 1152769 w 1207586"/>
                      <a:gd name="connsiteY97" fmla="*/ 1155899 h 1209228"/>
                      <a:gd name="connsiteX98" fmla="*/ 1147881 w 1207586"/>
                      <a:gd name="connsiteY98" fmla="*/ 1084224 h 1209228"/>
                      <a:gd name="connsiteX99" fmla="*/ 1044417 w 1207586"/>
                      <a:gd name="connsiteY99" fmla="*/ 991372 h 1209228"/>
                      <a:gd name="connsiteX100" fmla="*/ 1002869 w 1207586"/>
                      <a:gd name="connsiteY100" fmla="*/ 953905 h 1209228"/>
                      <a:gd name="connsiteX101" fmla="*/ 951544 w 1207586"/>
                      <a:gd name="connsiteY101" fmla="*/ 1006847 h 1209228"/>
                      <a:gd name="connsiteX102" fmla="*/ 1068858 w 1207586"/>
                      <a:gd name="connsiteY102" fmla="*/ 233897 h 1209228"/>
                      <a:gd name="connsiteX103" fmla="*/ 1167434 w 1207586"/>
                      <a:gd name="connsiteY103" fmla="*/ 136973 h 1209228"/>
                      <a:gd name="connsiteX104" fmla="*/ 1071302 w 1207586"/>
                      <a:gd name="connsiteY104" fmla="*/ 39234 h 1209228"/>
                      <a:gd name="connsiteX105" fmla="*/ 972725 w 1207586"/>
                      <a:gd name="connsiteY105" fmla="*/ 135344 h 1209228"/>
                      <a:gd name="connsiteX106" fmla="*/ 1068858 w 1207586"/>
                      <a:gd name="connsiteY106" fmla="*/ 233897 h 1209228"/>
                      <a:gd name="connsiteX107" fmla="*/ 359273 w 1207586"/>
                      <a:gd name="connsiteY107" fmla="*/ 312902 h 1209228"/>
                      <a:gd name="connsiteX108" fmla="*/ 219963 w 1207586"/>
                      <a:gd name="connsiteY108" fmla="*/ 312902 h 1209228"/>
                      <a:gd name="connsiteX109" fmla="*/ 211002 w 1207586"/>
                      <a:gd name="connsiteY109" fmla="*/ 389464 h 1209228"/>
                      <a:gd name="connsiteX110" fmla="*/ 368235 w 1207586"/>
                      <a:gd name="connsiteY110" fmla="*/ 389464 h 1209228"/>
                      <a:gd name="connsiteX111" fmla="*/ 359273 w 1207586"/>
                      <a:gd name="connsiteY111" fmla="*/ 312902 h 1209228"/>
                      <a:gd name="connsiteX112" fmla="*/ 219963 w 1207586"/>
                      <a:gd name="connsiteY112" fmla="*/ 506751 h 1209228"/>
                      <a:gd name="connsiteX113" fmla="*/ 359273 w 1207586"/>
                      <a:gd name="connsiteY113" fmla="*/ 506751 h 1209228"/>
                      <a:gd name="connsiteX114" fmla="*/ 368235 w 1207586"/>
                      <a:gd name="connsiteY114" fmla="*/ 430189 h 1209228"/>
                      <a:gd name="connsiteX115" fmla="*/ 211002 w 1207586"/>
                      <a:gd name="connsiteY115" fmla="*/ 430189 h 1209228"/>
                      <a:gd name="connsiteX116" fmla="*/ 219963 w 1207586"/>
                      <a:gd name="connsiteY116" fmla="*/ 506751 h 1209228"/>
                      <a:gd name="connsiteX117" fmla="*/ 172712 w 1207586"/>
                      <a:gd name="connsiteY117" fmla="*/ 389464 h 1209228"/>
                      <a:gd name="connsiteX118" fmla="*/ 180859 w 1207586"/>
                      <a:gd name="connsiteY118" fmla="*/ 312088 h 1209228"/>
                      <a:gd name="connsiteX119" fmla="*/ 105093 w 1207586"/>
                      <a:gd name="connsiteY119" fmla="*/ 312088 h 1209228"/>
                      <a:gd name="connsiteX120" fmla="*/ 97761 w 1207586"/>
                      <a:gd name="connsiteY120" fmla="*/ 316975 h 1209228"/>
                      <a:gd name="connsiteX121" fmla="*/ 77394 w 1207586"/>
                      <a:gd name="connsiteY121" fmla="*/ 389464 h 1209228"/>
                      <a:gd name="connsiteX122" fmla="*/ 172712 w 1207586"/>
                      <a:gd name="connsiteY122" fmla="*/ 389464 h 1209228"/>
                      <a:gd name="connsiteX123" fmla="*/ 172712 w 1207586"/>
                      <a:gd name="connsiteY123" fmla="*/ 430189 h 1209228"/>
                      <a:gd name="connsiteX124" fmla="*/ 73321 w 1207586"/>
                      <a:gd name="connsiteY124" fmla="*/ 430189 h 1209228"/>
                      <a:gd name="connsiteX125" fmla="*/ 96132 w 1207586"/>
                      <a:gd name="connsiteY125" fmla="*/ 501050 h 1209228"/>
                      <a:gd name="connsiteX126" fmla="*/ 103464 w 1207586"/>
                      <a:gd name="connsiteY126" fmla="*/ 507565 h 1209228"/>
                      <a:gd name="connsiteX127" fmla="*/ 180044 w 1207586"/>
                      <a:gd name="connsiteY127" fmla="*/ 507565 h 1209228"/>
                      <a:gd name="connsiteX128" fmla="*/ 172712 w 1207586"/>
                      <a:gd name="connsiteY128" fmla="*/ 430189 h 1209228"/>
                      <a:gd name="connsiteX129" fmla="*/ 399192 w 1207586"/>
                      <a:gd name="connsiteY129" fmla="*/ 312088 h 1209228"/>
                      <a:gd name="connsiteX130" fmla="*/ 407339 w 1207586"/>
                      <a:gd name="connsiteY130" fmla="*/ 389464 h 1209228"/>
                      <a:gd name="connsiteX131" fmla="*/ 502656 w 1207586"/>
                      <a:gd name="connsiteY131" fmla="*/ 389464 h 1209228"/>
                      <a:gd name="connsiteX132" fmla="*/ 483104 w 1207586"/>
                      <a:gd name="connsiteY132" fmla="*/ 317789 h 1209228"/>
                      <a:gd name="connsiteX133" fmla="*/ 476587 w 1207586"/>
                      <a:gd name="connsiteY133" fmla="*/ 312088 h 1209228"/>
                      <a:gd name="connsiteX134" fmla="*/ 399192 w 1207586"/>
                      <a:gd name="connsiteY134" fmla="*/ 312088 h 1209228"/>
                      <a:gd name="connsiteX135" fmla="*/ 399192 w 1207586"/>
                      <a:gd name="connsiteY135" fmla="*/ 507565 h 1209228"/>
                      <a:gd name="connsiteX136" fmla="*/ 474143 w 1207586"/>
                      <a:gd name="connsiteY136" fmla="*/ 507565 h 1209228"/>
                      <a:gd name="connsiteX137" fmla="*/ 481475 w 1207586"/>
                      <a:gd name="connsiteY137" fmla="*/ 503493 h 1209228"/>
                      <a:gd name="connsiteX138" fmla="*/ 501842 w 1207586"/>
                      <a:gd name="connsiteY138" fmla="*/ 431004 h 1209228"/>
                      <a:gd name="connsiteX139" fmla="*/ 406524 w 1207586"/>
                      <a:gd name="connsiteY139" fmla="*/ 431004 h 1209228"/>
                      <a:gd name="connsiteX140" fmla="*/ 399192 w 1207586"/>
                      <a:gd name="connsiteY140" fmla="*/ 507565 h 1209228"/>
                      <a:gd name="connsiteX141" fmla="*/ 348682 w 1207586"/>
                      <a:gd name="connsiteY141" fmla="*/ 546661 h 1209228"/>
                      <a:gd name="connsiteX142" fmla="*/ 232183 w 1207586"/>
                      <a:gd name="connsiteY142" fmla="*/ 546661 h 1209228"/>
                      <a:gd name="connsiteX143" fmla="*/ 268029 w 1207586"/>
                      <a:gd name="connsiteY143" fmla="*/ 612635 h 1209228"/>
                      <a:gd name="connsiteX144" fmla="*/ 313651 w 1207586"/>
                      <a:gd name="connsiteY144" fmla="*/ 612635 h 1209228"/>
                      <a:gd name="connsiteX145" fmla="*/ 348682 w 1207586"/>
                      <a:gd name="connsiteY145" fmla="*/ 546661 h 1209228"/>
                      <a:gd name="connsiteX146" fmla="*/ 348682 w 1207586"/>
                      <a:gd name="connsiteY146" fmla="*/ 272993 h 1209228"/>
                      <a:gd name="connsiteX147" fmla="*/ 311207 w 1207586"/>
                      <a:gd name="connsiteY147" fmla="*/ 204575 h 1209228"/>
                      <a:gd name="connsiteX148" fmla="*/ 269658 w 1207586"/>
                      <a:gd name="connsiteY148" fmla="*/ 204575 h 1209228"/>
                      <a:gd name="connsiteX149" fmla="*/ 231369 w 1207586"/>
                      <a:gd name="connsiteY149" fmla="*/ 272993 h 1209228"/>
                      <a:gd name="connsiteX150" fmla="*/ 348682 w 1207586"/>
                      <a:gd name="connsiteY150" fmla="*/ 272993 h 1209228"/>
                      <a:gd name="connsiteX151" fmla="*/ 855412 w 1207586"/>
                      <a:gd name="connsiteY151" fmla="*/ 272993 h 1209228"/>
                      <a:gd name="connsiteX152" fmla="*/ 816307 w 1207586"/>
                      <a:gd name="connsiteY152" fmla="*/ 234711 h 1209228"/>
                      <a:gd name="connsiteX153" fmla="*/ 777203 w 1207586"/>
                      <a:gd name="connsiteY153" fmla="*/ 273807 h 1209228"/>
                      <a:gd name="connsiteX154" fmla="*/ 817122 w 1207586"/>
                      <a:gd name="connsiteY154" fmla="*/ 312902 h 1209228"/>
                      <a:gd name="connsiteX155" fmla="*/ 855412 w 1207586"/>
                      <a:gd name="connsiteY155" fmla="*/ 272993 h 1209228"/>
                      <a:gd name="connsiteX156" fmla="*/ 601232 w 1207586"/>
                      <a:gd name="connsiteY156" fmla="*/ 117425 h 1209228"/>
                      <a:gd name="connsiteX157" fmla="*/ 640337 w 1207586"/>
                      <a:gd name="connsiteY157" fmla="*/ 79144 h 1209228"/>
                      <a:gd name="connsiteX158" fmla="*/ 602047 w 1207586"/>
                      <a:gd name="connsiteY158" fmla="*/ 39234 h 1209228"/>
                      <a:gd name="connsiteX159" fmla="*/ 562128 w 1207586"/>
                      <a:gd name="connsiteY159" fmla="*/ 78330 h 1209228"/>
                      <a:gd name="connsiteX160" fmla="*/ 601232 w 1207586"/>
                      <a:gd name="connsiteY160" fmla="*/ 117425 h 1209228"/>
                      <a:gd name="connsiteX161" fmla="*/ 214260 w 1207586"/>
                      <a:gd name="connsiteY161" fmla="*/ 209462 h 1209228"/>
                      <a:gd name="connsiteX162" fmla="*/ 124646 w 1207586"/>
                      <a:gd name="connsiteY162" fmla="*/ 272993 h 1209228"/>
                      <a:gd name="connsiteX163" fmla="*/ 182488 w 1207586"/>
                      <a:gd name="connsiteY163" fmla="*/ 272993 h 1209228"/>
                      <a:gd name="connsiteX164" fmla="*/ 191449 w 1207586"/>
                      <a:gd name="connsiteY164" fmla="*/ 268106 h 1209228"/>
                      <a:gd name="connsiteX165" fmla="*/ 214260 w 1207586"/>
                      <a:gd name="connsiteY165" fmla="*/ 209462 h 1209228"/>
                      <a:gd name="connsiteX166" fmla="*/ 455405 w 1207586"/>
                      <a:gd name="connsiteY166" fmla="*/ 545846 h 1209228"/>
                      <a:gd name="connsiteX167" fmla="*/ 394304 w 1207586"/>
                      <a:gd name="connsiteY167" fmla="*/ 545846 h 1209228"/>
                      <a:gd name="connsiteX168" fmla="*/ 388602 w 1207586"/>
                      <a:gd name="connsiteY168" fmla="*/ 549919 h 1209228"/>
                      <a:gd name="connsiteX169" fmla="*/ 365790 w 1207586"/>
                      <a:gd name="connsiteY169" fmla="*/ 609377 h 1209228"/>
                      <a:gd name="connsiteX170" fmla="*/ 455405 w 1207586"/>
                      <a:gd name="connsiteY170" fmla="*/ 545846 h 1209228"/>
                      <a:gd name="connsiteX171" fmla="*/ 124646 w 1207586"/>
                      <a:gd name="connsiteY171" fmla="*/ 545846 h 1209228"/>
                      <a:gd name="connsiteX172" fmla="*/ 214260 w 1207586"/>
                      <a:gd name="connsiteY172" fmla="*/ 609377 h 1209228"/>
                      <a:gd name="connsiteX173" fmla="*/ 191449 w 1207586"/>
                      <a:gd name="connsiteY173" fmla="*/ 550733 h 1209228"/>
                      <a:gd name="connsiteX174" fmla="*/ 182488 w 1207586"/>
                      <a:gd name="connsiteY174" fmla="*/ 545846 h 1209228"/>
                      <a:gd name="connsiteX175" fmla="*/ 124646 w 1207586"/>
                      <a:gd name="connsiteY175" fmla="*/ 545846 h 1209228"/>
                      <a:gd name="connsiteX176" fmla="*/ 455405 w 1207586"/>
                      <a:gd name="connsiteY176" fmla="*/ 272993 h 1209228"/>
                      <a:gd name="connsiteX177" fmla="*/ 365790 w 1207586"/>
                      <a:gd name="connsiteY177" fmla="*/ 209462 h 1209228"/>
                      <a:gd name="connsiteX178" fmla="*/ 388602 w 1207586"/>
                      <a:gd name="connsiteY178" fmla="*/ 268106 h 1209228"/>
                      <a:gd name="connsiteX179" fmla="*/ 396748 w 1207586"/>
                      <a:gd name="connsiteY179" fmla="*/ 272993 h 1209228"/>
                      <a:gd name="connsiteX180" fmla="*/ 455405 w 1207586"/>
                      <a:gd name="connsiteY180" fmla="*/ 272993 h 120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07586" h="1209228">
                        <a:moveTo>
                          <a:pt x="1021606" y="917253"/>
                        </a:moveTo>
                        <a:cubicBezTo>
                          <a:pt x="1072931" y="963679"/>
                          <a:pt x="1124256" y="1009291"/>
                          <a:pt x="1174766" y="1054902"/>
                        </a:cubicBezTo>
                        <a:cubicBezTo>
                          <a:pt x="1210612" y="1086668"/>
                          <a:pt x="1217129" y="1135537"/>
                          <a:pt x="1191059" y="1172189"/>
                        </a:cubicBezTo>
                        <a:cubicBezTo>
                          <a:pt x="1159287" y="1217800"/>
                          <a:pt x="1094927" y="1221873"/>
                          <a:pt x="1056638" y="1181148"/>
                        </a:cubicBezTo>
                        <a:cubicBezTo>
                          <a:pt x="1031382" y="1154270"/>
                          <a:pt x="1007757" y="1126577"/>
                          <a:pt x="983316" y="1099699"/>
                        </a:cubicBezTo>
                        <a:cubicBezTo>
                          <a:pt x="980872" y="1096441"/>
                          <a:pt x="978428" y="1093998"/>
                          <a:pt x="975984" y="1090740"/>
                        </a:cubicBezTo>
                        <a:cubicBezTo>
                          <a:pt x="975170" y="1091554"/>
                          <a:pt x="974355" y="1091554"/>
                          <a:pt x="973540" y="1092369"/>
                        </a:cubicBezTo>
                        <a:cubicBezTo>
                          <a:pt x="973540" y="1105401"/>
                          <a:pt x="973540" y="1117618"/>
                          <a:pt x="973540" y="1131464"/>
                        </a:cubicBezTo>
                        <a:cubicBezTo>
                          <a:pt x="842377" y="1131464"/>
                          <a:pt x="712843" y="1131464"/>
                          <a:pt x="582495" y="1131464"/>
                        </a:cubicBezTo>
                        <a:cubicBezTo>
                          <a:pt x="567016" y="1181148"/>
                          <a:pt x="535244" y="1211284"/>
                          <a:pt x="482289" y="1208841"/>
                        </a:cubicBezTo>
                        <a:cubicBezTo>
                          <a:pt x="433409" y="1207212"/>
                          <a:pt x="404080" y="1177890"/>
                          <a:pt x="390231" y="1131464"/>
                        </a:cubicBezTo>
                        <a:cubicBezTo>
                          <a:pt x="260697" y="1131464"/>
                          <a:pt x="130348" y="1131464"/>
                          <a:pt x="0" y="1131464"/>
                        </a:cubicBezTo>
                        <a:cubicBezTo>
                          <a:pt x="0" y="936801"/>
                          <a:pt x="0" y="742138"/>
                          <a:pt x="0" y="546661"/>
                        </a:cubicBezTo>
                        <a:cubicBezTo>
                          <a:pt x="25255" y="546661"/>
                          <a:pt x="50510" y="546661"/>
                          <a:pt x="78209" y="546661"/>
                        </a:cubicBezTo>
                        <a:cubicBezTo>
                          <a:pt x="39919" y="482316"/>
                          <a:pt x="28514" y="416342"/>
                          <a:pt x="46437" y="345482"/>
                        </a:cubicBezTo>
                        <a:cubicBezTo>
                          <a:pt x="60286" y="293355"/>
                          <a:pt x="88800" y="250187"/>
                          <a:pt x="129534" y="215164"/>
                        </a:cubicBezTo>
                        <a:cubicBezTo>
                          <a:pt x="201226" y="153262"/>
                          <a:pt x="335647" y="123941"/>
                          <a:pt x="450517" y="211906"/>
                        </a:cubicBezTo>
                        <a:cubicBezTo>
                          <a:pt x="479031" y="181770"/>
                          <a:pt x="507544" y="150819"/>
                          <a:pt x="536873" y="119869"/>
                        </a:cubicBezTo>
                        <a:cubicBezTo>
                          <a:pt x="526282" y="101135"/>
                          <a:pt x="522209" y="81588"/>
                          <a:pt x="527097" y="60411"/>
                        </a:cubicBezTo>
                        <a:cubicBezTo>
                          <a:pt x="537688" y="17243"/>
                          <a:pt x="581680" y="-8821"/>
                          <a:pt x="624858" y="3396"/>
                        </a:cubicBezTo>
                        <a:cubicBezTo>
                          <a:pt x="667221" y="15614"/>
                          <a:pt x="691662" y="62040"/>
                          <a:pt x="676183" y="103579"/>
                        </a:cubicBezTo>
                        <a:cubicBezTo>
                          <a:pt x="672924" y="111724"/>
                          <a:pt x="673739" y="116610"/>
                          <a:pt x="680256" y="122312"/>
                        </a:cubicBezTo>
                        <a:cubicBezTo>
                          <a:pt x="709585" y="148376"/>
                          <a:pt x="738913" y="175254"/>
                          <a:pt x="767427" y="202132"/>
                        </a:cubicBezTo>
                        <a:cubicBezTo>
                          <a:pt x="772315" y="206204"/>
                          <a:pt x="775574" y="207833"/>
                          <a:pt x="782091" y="204575"/>
                        </a:cubicBezTo>
                        <a:cubicBezTo>
                          <a:pt x="813049" y="189100"/>
                          <a:pt x="841562" y="193173"/>
                          <a:pt x="868447" y="215164"/>
                        </a:cubicBezTo>
                        <a:cubicBezTo>
                          <a:pt x="873335" y="219236"/>
                          <a:pt x="876594" y="220051"/>
                          <a:pt x="882296" y="216793"/>
                        </a:cubicBezTo>
                        <a:cubicBezTo>
                          <a:pt x="899404" y="207019"/>
                          <a:pt x="917327" y="197245"/>
                          <a:pt x="934436" y="188286"/>
                        </a:cubicBezTo>
                        <a:cubicBezTo>
                          <a:pt x="941768" y="185028"/>
                          <a:pt x="941768" y="180955"/>
                          <a:pt x="940138" y="173625"/>
                        </a:cubicBezTo>
                        <a:cubicBezTo>
                          <a:pt x="914883" y="82402"/>
                          <a:pt x="984131" y="-3934"/>
                          <a:pt x="1078634" y="139"/>
                        </a:cubicBezTo>
                        <a:cubicBezTo>
                          <a:pt x="1146252" y="3396"/>
                          <a:pt x="1204094" y="59596"/>
                          <a:pt x="1207353" y="128014"/>
                        </a:cubicBezTo>
                        <a:cubicBezTo>
                          <a:pt x="1211426" y="198059"/>
                          <a:pt x="1161731" y="259961"/>
                          <a:pt x="1094112" y="270549"/>
                        </a:cubicBezTo>
                        <a:cubicBezTo>
                          <a:pt x="1043603" y="278694"/>
                          <a:pt x="1002054" y="263219"/>
                          <a:pt x="968652" y="224938"/>
                        </a:cubicBezTo>
                        <a:cubicBezTo>
                          <a:pt x="962950" y="219236"/>
                          <a:pt x="959691" y="217607"/>
                          <a:pt x="952359" y="221680"/>
                        </a:cubicBezTo>
                        <a:cubicBezTo>
                          <a:pt x="932806" y="233083"/>
                          <a:pt x="913254" y="242856"/>
                          <a:pt x="893702" y="253445"/>
                        </a:cubicBezTo>
                        <a:cubicBezTo>
                          <a:pt x="897775" y="297427"/>
                          <a:pt x="883111" y="327563"/>
                          <a:pt x="849709" y="343038"/>
                        </a:cubicBezTo>
                        <a:cubicBezTo>
                          <a:pt x="821195" y="356071"/>
                          <a:pt x="787794" y="351183"/>
                          <a:pt x="764983" y="329192"/>
                        </a:cubicBezTo>
                        <a:cubicBezTo>
                          <a:pt x="741357" y="306387"/>
                          <a:pt x="733210" y="278694"/>
                          <a:pt x="744616" y="246929"/>
                        </a:cubicBezTo>
                        <a:cubicBezTo>
                          <a:pt x="747874" y="237155"/>
                          <a:pt x="746245" y="233083"/>
                          <a:pt x="738913" y="226567"/>
                        </a:cubicBezTo>
                        <a:cubicBezTo>
                          <a:pt x="707955" y="198874"/>
                          <a:pt x="676997" y="170367"/>
                          <a:pt x="646040" y="141860"/>
                        </a:cubicBezTo>
                        <a:cubicBezTo>
                          <a:pt x="620785" y="156521"/>
                          <a:pt x="596344" y="158964"/>
                          <a:pt x="570275" y="146747"/>
                        </a:cubicBezTo>
                        <a:cubicBezTo>
                          <a:pt x="568645" y="145932"/>
                          <a:pt x="563757" y="146747"/>
                          <a:pt x="562128" y="149190"/>
                        </a:cubicBezTo>
                        <a:cubicBezTo>
                          <a:pt x="534429" y="178512"/>
                          <a:pt x="506730" y="207833"/>
                          <a:pt x="479031" y="237970"/>
                        </a:cubicBezTo>
                        <a:cubicBezTo>
                          <a:pt x="506730" y="268920"/>
                          <a:pt x="526282" y="304758"/>
                          <a:pt x="536873" y="344667"/>
                        </a:cubicBezTo>
                        <a:cubicBezTo>
                          <a:pt x="547464" y="384578"/>
                          <a:pt x="547464" y="424487"/>
                          <a:pt x="537688" y="466027"/>
                        </a:cubicBezTo>
                        <a:cubicBezTo>
                          <a:pt x="656631" y="466027"/>
                          <a:pt x="775574" y="466027"/>
                          <a:pt x="894516" y="466027"/>
                        </a:cubicBezTo>
                        <a:cubicBezTo>
                          <a:pt x="894516" y="470099"/>
                          <a:pt x="895331" y="474171"/>
                          <a:pt x="895331" y="477429"/>
                        </a:cubicBezTo>
                        <a:cubicBezTo>
                          <a:pt x="895331" y="502679"/>
                          <a:pt x="895331" y="528742"/>
                          <a:pt x="895331" y="553991"/>
                        </a:cubicBezTo>
                        <a:cubicBezTo>
                          <a:pt x="895331" y="560507"/>
                          <a:pt x="896961" y="564580"/>
                          <a:pt x="903478" y="567838"/>
                        </a:cubicBezTo>
                        <a:cubicBezTo>
                          <a:pt x="982502" y="606119"/>
                          <a:pt x="1030568" y="668020"/>
                          <a:pt x="1046861" y="753541"/>
                        </a:cubicBezTo>
                        <a:cubicBezTo>
                          <a:pt x="1056638" y="805669"/>
                          <a:pt x="1049305" y="855352"/>
                          <a:pt x="1027309" y="903407"/>
                        </a:cubicBezTo>
                        <a:cubicBezTo>
                          <a:pt x="1024865" y="909108"/>
                          <a:pt x="1023236" y="912367"/>
                          <a:pt x="1021606" y="917253"/>
                        </a:cubicBezTo>
                        <a:close/>
                        <a:moveTo>
                          <a:pt x="114870" y="1014178"/>
                        </a:moveTo>
                        <a:cubicBezTo>
                          <a:pt x="119758" y="1014178"/>
                          <a:pt x="123831" y="1014178"/>
                          <a:pt x="127905" y="1014178"/>
                        </a:cubicBezTo>
                        <a:cubicBezTo>
                          <a:pt x="218334" y="1014178"/>
                          <a:pt x="308763" y="1014178"/>
                          <a:pt x="399192" y="1014178"/>
                        </a:cubicBezTo>
                        <a:cubicBezTo>
                          <a:pt x="441556" y="1014178"/>
                          <a:pt x="465181" y="990557"/>
                          <a:pt x="465181" y="949019"/>
                        </a:cubicBezTo>
                        <a:cubicBezTo>
                          <a:pt x="465181" y="834990"/>
                          <a:pt x="465181" y="720962"/>
                          <a:pt x="465181" y="606933"/>
                        </a:cubicBezTo>
                        <a:cubicBezTo>
                          <a:pt x="465181" y="602861"/>
                          <a:pt x="465181" y="599603"/>
                          <a:pt x="465181" y="595530"/>
                        </a:cubicBezTo>
                        <a:cubicBezTo>
                          <a:pt x="347868" y="687568"/>
                          <a:pt x="231369" y="687568"/>
                          <a:pt x="114870" y="595530"/>
                        </a:cubicBezTo>
                        <a:cubicBezTo>
                          <a:pt x="114870" y="733993"/>
                          <a:pt x="114870" y="873271"/>
                          <a:pt x="114870" y="1014178"/>
                        </a:cubicBezTo>
                        <a:close/>
                        <a:moveTo>
                          <a:pt x="74950" y="1053273"/>
                        </a:moveTo>
                        <a:cubicBezTo>
                          <a:pt x="74950" y="896891"/>
                          <a:pt x="74950" y="741324"/>
                          <a:pt x="74950" y="585757"/>
                        </a:cubicBezTo>
                        <a:cubicBezTo>
                          <a:pt x="61916" y="585757"/>
                          <a:pt x="49695" y="585757"/>
                          <a:pt x="37475" y="585757"/>
                        </a:cubicBezTo>
                        <a:cubicBezTo>
                          <a:pt x="37475" y="754356"/>
                          <a:pt x="37475" y="922955"/>
                          <a:pt x="37475" y="1092369"/>
                        </a:cubicBezTo>
                        <a:cubicBezTo>
                          <a:pt x="167824" y="1092369"/>
                          <a:pt x="296543" y="1092369"/>
                          <a:pt x="426891" y="1092369"/>
                        </a:cubicBezTo>
                        <a:cubicBezTo>
                          <a:pt x="426891" y="1100513"/>
                          <a:pt x="426891" y="1107030"/>
                          <a:pt x="426891" y="1112731"/>
                        </a:cubicBezTo>
                        <a:cubicBezTo>
                          <a:pt x="427706" y="1144496"/>
                          <a:pt x="453776" y="1169745"/>
                          <a:pt x="485548" y="1169745"/>
                        </a:cubicBezTo>
                        <a:cubicBezTo>
                          <a:pt x="517321" y="1169745"/>
                          <a:pt x="542576" y="1144496"/>
                          <a:pt x="544205" y="1112731"/>
                        </a:cubicBezTo>
                        <a:cubicBezTo>
                          <a:pt x="544205" y="1106215"/>
                          <a:pt x="544205" y="1098885"/>
                          <a:pt x="544205" y="1091554"/>
                        </a:cubicBezTo>
                        <a:cubicBezTo>
                          <a:pt x="675368" y="1091554"/>
                          <a:pt x="804087" y="1091554"/>
                          <a:pt x="934436" y="1091554"/>
                        </a:cubicBezTo>
                        <a:cubicBezTo>
                          <a:pt x="932806" y="1067120"/>
                          <a:pt x="942583" y="1041056"/>
                          <a:pt x="914069" y="1024766"/>
                        </a:cubicBezTo>
                        <a:cubicBezTo>
                          <a:pt x="866817" y="1050830"/>
                          <a:pt x="814678" y="1054088"/>
                          <a:pt x="760909" y="1053273"/>
                        </a:cubicBezTo>
                        <a:cubicBezTo>
                          <a:pt x="697364" y="1052459"/>
                          <a:pt x="633005" y="1053273"/>
                          <a:pt x="569460" y="1053273"/>
                        </a:cubicBezTo>
                        <a:cubicBezTo>
                          <a:pt x="562943" y="1053273"/>
                          <a:pt x="556425" y="1053273"/>
                          <a:pt x="549908" y="1051644"/>
                        </a:cubicBezTo>
                        <a:cubicBezTo>
                          <a:pt x="523838" y="1047572"/>
                          <a:pt x="503471" y="1034540"/>
                          <a:pt x="486363" y="1013364"/>
                        </a:cubicBezTo>
                        <a:cubicBezTo>
                          <a:pt x="461108" y="1045128"/>
                          <a:pt x="428521" y="1053273"/>
                          <a:pt x="391045" y="1053273"/>
                        </a:cubicBezTo>
                        <a:cubicBezTo>
                          <a:pt x="304690" y="1052459"/>
                          <a:pt x="218334" y="1053273"/>
                          <a:pt x="131163" y="1053273"/>
                        </a:cubicBezTo>
                        <a:cubicBezTo>
                          <a:pt x="112425" y="1053273"/>
                          <a:pt x="94503" y="1053273"/>
                          <a:pt x="74950" y="1053273"/>
                        </a:cubicBezTo>
                        <a:close/>
                        <a:moveTo>
                          <a:pt x="854597" y="508380"/>
                        </a:moveTo>
                        <a:cubicBezTo>
                          <a:pt x="852153" y="507565"/>
                          <a:pt x="851339" y="507565"/>
                          <a:pt x="850524" y="507565"/>
                        </a:cubicBezTo>
                        <a:cubicBezTo>
                          <a:pt x="743801" y="507565"/>
                          <a:pt x="637893" y="507565"/>
                          <a:pt x="531170" y="507565"/>
                        </a:cubicBezTo>
                        <a:cubicBezTo>
                          <a:pt x="528726" y="507565"/>
                          <a:pt x="523838" y="507565"/>
                          <a:pt x="523838" y="509194"/>
                        </a:cubicBezTo>
                        <a:cubicBezTo>
                          <a:pt x="517321" y="523855"/>
                          <a:pt x="505915" y="538516"/>
                          <a:pt x="505100" y="553177"/>
                        </a:cubicBezTo>
                        <a:cubicBezTo>
                          <a:pt x="503471" y="686753"/>
                          <a:pt x="504286" y="820329"/>
                          <a:pt x="504286" y="953905"/>
                        </a:cubicBezTo>
                        <a:cubicBezTo>
                          <a:pt x="504286" y="988929"/>
                          <a:pt x="529541" y="1014178"/>
                          <a:pt x="563757" y="1014178"/>
                        </a:cubicBezTo>
                        <a:cubicBezTo>
                          <a:pt x="592271" y="1014178"/>
                          <a:pt x="620785" y="1014178"/>
                          <a:pt x="649298" y="1014178"/>
                        </a:cubicBezTo>
                        <a:cubicBezTo>
                          <a:pt x="652557" y="1014178"/>
                          <a:pt x="655001" y="1013364"/>
                          <a:pt x="659074" y="1013364"/>
                        </a:cubicBezTo>
                        <a:cubicBezTo>
                          <a:pt x="549908" y="938430"/>
                          <a:pt x="521394" y="812999"/>
                          <a:pt x="558054" y="712817"/>
                        </a:cubicBezTo>
                        <a:cubicBezTo>
                          <a:pt x="576792" y="661504"/>
                          <a:pt x="609379" y="620780"/>
                          <a:pt x="654186" y="590643"/>
                        </a:cubicBezTo>
                        <a:cubicBezTo>
                          <a:pt x="715287" y="549919"/>
                          <a:pt x="782091" y="538516"/>
                          <a:pt x="853782" y="553991"/>
                        </a:cubicBezTo>
                        <a:cubicBezTo>
                          <a:pt x="854597" y="537702"/>
                          <a:pt x="854597" y="523041"/>
                          <a:pt x="854597" y="508380"/>
                        </a:cubicBezTo>
                        <a:close/>
                        <a:moveTo>
                          <a:pt x="582495" y="799152"/>
                        </a:moveTo>
                        <a:cubicBezTo>
                          <a:pt x="582495" y="917253"/>
                          <a:pt x="678627" y="1014178"/>
                          <a:pt x="796755" y="1014178"/>
                        </a:cubicBezTo>
                        <a:cubicBezTo>
                          <a:pt x="914883" y="1014178"/>
                          <a:pt x="1011015" y="918068"/>
                          <a:pt x="1011015" y="800782"/>
                        </a:cubicBezTo>
                        <a:cubicBezTo>
                          <a:pt x="1011015" y="682681"/>
                          <a:pt x="915698" y="585757"/>
                          <a:pt x="797570" y="585757"/>
                        </a:cubicBezTo>
                        <a:cubicBezTo>
                          <a:pt x="678627" y="584942"/>
                          <a:pt x="582495" y="681051"/>
                          <a:pt x="582495" y="799152"/>
                        </a:cubicBezTo>
                        <a:close/>
                        <a:moveTo>
                          <a:pt x="951544" y="1006847"/>
                        </a:moveTo>
                        <a:cubicBezTo>
                          <a:pt x="993092" y="1053273"/>
                          <a:pt x="1037085" y="1102143"/>
                          <a:pt x="1081078" y="1151012"/>
                        </a:cubicBezTo>
                        <a:cubicBezTo>
                          <a:pt x="1102259" y="1174632"/>
                          <a:pt x="1132402" y="1176261"/>
                          <a:pt x="1152769" y="1155899"/>
                        </a:cubicBezTo>
                        <a:cubicBezTo>
                          <a:pt x="1173136" y="1135537"/>
                          <a:pt x="1171507" y="1105401"/>
                          <a:pt x="1147881" y="1084224"/>
                        </a:cubicBezTo>
                        <a:cubicBezTo>
                          <a:pt x="1113665" y="1053273"/>
                          <a:pt x="1079448" y="1022323"/>
                          <a:pt x="1044417" y="991372"/>
                        </a:cubicBezTo>
                        <a:cubicBezTo>
                          <a:pt x="1029753" y="978340"/>
                          <a:pt x="1014274" y="964494"/>
                          <a:pt x="1002869" y="953905"/>
                        </a:cubicBezTo>
                        <a:cubicBezTo>
                          <a:pt x="985760" y="971824"/>
                          <a:pt x="969467" y="988929"/>
                          <a:pt x="951544" y="1006847"/>
                        </a:cubicBezTo>
                        <a:close/>
                        <a:moveTo>
                          <a:pt x="1068858" y="233897"/>
                        </a:moveTo>
                        <a:cubicBezTo>
                          <a:pt x="1122626" y="233897"/>
                          <a:pt x="1166619" y="190729"/>
                          <a:pt x="1167434" y="136973"/>
                        </a:cubicBezTo>
                        <a:cubicBezTo>
                          <a:pt x="1167434" y="84031"/>
                          <a:pt x="1124256" y="39234"/>
                          <a:pt x="1071302" y="39234"/>
                        </a:cubicBezTo>
                        <a:cubicBezTo>
                          <a:pt x="1017533" y="38420"/>
                          <a:pt x="972725" y="81588"/>
                          <a:pt x="972725" y="135344"/>
                        </a:cubicBezTo>
                        <a:cubicBezTo>
                          <a:pt x="971911" y="189914"/>
                          <a:pt x="1015089" y="233897"/>
                          <a:pt x="1068858" y="233897"/>
                        </a:cubicBezTo>
                        <a:close/>
                        <a:moveTo>
                          <a:pt x="359273" y="312902"/>
                        </a:moveTo>
                        <a:cubicBezTo>
                          <a:pt x="312022" y="312902"/>
                          <a:pt x="266400" y="312902"/>
                          <a:pt x="219963" y="312902"/>
                        </a:cubicBezTo>
                        <a:cubicBezTo>
                          <a:pt x="216704" y="338966"/>
                          <a:pt x="214260" y="364215"/>
                          <a:pt x="211002" y="389464"/>
                        </a:cubicBezTo>
                        <a:cubicBezTo>
                          <a:pt x="263956" y="389464"/>
                          <a:pt x="315280" y="389464"/>
                          <a:pt x="368235" y="389464"/>
                        </a:cubicBezTo>
                        <a:cubicBezTo>
                          <a:pt x="364976" y="363401"/>
                          <a:pt x="362532" y="338152"/>
                          <a:pt x="359273" y="312902"/>
                        </a:cubicBezTo>
                        <a:close/>
                        <a:moveTo>
                          <a:pt x="219963" y="506751"/>
                        </a:moveTo>
                        <a:cubicBezTo>
                          <a:pt x="267214" y="506751"/>
                          <a:pt x="312022" y="506751"/>
                          <a:pt x="359273" y="506751"/>
                        </a:cubicBezTo>
                        <a:cubicBezTo>
                          <a:pt x="362532" y="481502"/>
                          <a:pt x="364976" y="456253"/>
                          <a:pt x="368235" y="430189"/>
                        </a:cubicBezTo>
                        <a:cubicBezTo>
                          <a:pt x="315280" y="430189"/>
                          <a:pt x="263956" y="430189"/>
                          <a:pt x="211002" y="430189"/>
                        </a:cubicBezTo>
                        <a:cubicBezTo>
                          <a:pt x="214260" y="456253"/>
                          <a:pt x="217519" y="481502"/>
                          <a:pt x="219963" y="506751"/>
                        </a:cubicBezTo>
                        <a:close/>
                        <a:moveTo>
                          <a:pt x="172712" y="389464"/>
                        </a:moveTo>
                        <a:cubicBezTo>
                          <a:pt x="175156" y="363401"/>
                          <a:pt x="177600" y="338152"/>
                          <a:pt x="180859" y="312088"/>
                        </a:cubicBezTo>
                        <a:cubicBezTo>
                          <a:pt x="155604" y="312088"/>
                          <a:pt x="130348" y="312088"/>
                          <a:pt x="105093" y="312088"/>
                        </a:cubicBezTo>
                        <a:cubicBezTo>
                          <a:pt x="102649" y="312088"/>
                          <a:pt x="98576" y="314531"/>
                          <a:pt x="97761" y="316975"/>
                        </a:cubicBezTo>
                        <a:cubicBezTo>
                          <a:pt x="86356" y="339781"/>
                          <a:pt x="79024" y="363401"/>
                          <a:pt x="77394" y="389464"/>
                        </a:cubicBezTo>
                        <a:cubicBezTo>
                          <a:pt x="109167" y="389464"/>
                          <a:pt x="140939" y="389464"/>
                          <a:pt x="172712" y="389464"/>
                        </a:cubicBezTo>
                        <a:close/>
                        <a:moveTo>
                          <a:pt x="172712" y="430189"/>
                        </a:moveTo>
                        <a:cubicBezTo>
                          <a:pt x="140939" y="430189"/>
                          <a:pt x="109167" y="430189"/>
                          <a:pt x="73321" y="430189"/>
                        </a:cubicBezTo>
                        <a:cubicBezTo>
                          <a:pt x="81468" y="454624"/>
                          <a:pt x="88800" y="478244"/>
                          <a:pt x="96132" y="501050"/>
                        </a:cubicBezTo>
                        <a:cubicBezTo>
                          <a:pt x="96947" y="503493"/>
                          <a:pt x="101020" y="507565"/>
                          <a:pt x="103464" y="507565"/>
                        </a:cubicBezTo>
                        <a:cubicBezTo>
                          <a:pt x="128719" y="508380"/>
                          <a:pt x="153974" y="507565"/>
                          <a:pt x="180044" y="507565"/>
                        </a:cubicBezTo>
                        <a:cubicBezTo>
                          <a:pt x="177600" y="480687"/>
                          <a:pt x="175156" y="455438"/>
                          <a:pt x="172712" y="430189"/>
                        </a:cubicBezTo>
                        <a:close/>
                        <a:moveTo>
                          <a:pt x="399192" y="312088"/>
                        </a:moveTo>
                        <a:cubicBezTo>
                          <a:pt x="401636" y="338152"/>
                          <a:pt x="404080" y="363401"/>
                          <a:pt x="407339" y="389464"/>
                        </a:cubicBezTo>
                        <a:cubicBezTo>
                          <a:pt x="439111" y="389464"/>
                          <a:pt x="470884" y="389464"/>
                          <a:pt x="502656" y="389464"/>
                        </a:cubicBezTo>
                        <a:cubicBezTo>
                          <a:pt x="501027" y="363401"/>
                          <a:pt x="493695" y="340595"/>
                          <a:pt x="483104" y="317789"/>
                        </a:cubicBezTo>
                        <a:cubicBezTo>
                          <a:pt x="482289" y="315346"/>
                          <a:pt x="479031" y="312088"/>
                          <a:pt x="476587" y="312088"/>
                        </a:cubicBezTo>
                        <a:cubicBezTo>
                          <a:pt x="450517" y="312088"/>
                          <a:pt x="425262" y="312088"/>
                          <a:pt x="399192" y="312088"/>
                        </a:cubicBezTo>
                        <a:close/>
                        <a:moveTo>
                          <a:pt x="399192" y="507565"/>
                        </a:moveTo>
                        <a:cubicBezTo>
                          <a:pt x="425262" y="507565"/>
                          <a:pt x="449702" y="507565"/>
                          <a:pt x="474143" y="507565"/>
                        </a:cubicBezTo>
                        <a:cubicBezTo>
                          <a:pt x="476587" y="507565"/>
                          <a:pt x="480660" y="505936"/>
                          <a:pt x="481475" y="503493"/>
                        </a:cubicBezTo>
                        <a:cubicBezTo>
                          <a:pt x="492880" y="480687"/>
                          <a:pt x="500212" y="456253"/>
                          <a:pt x="501842" y="431004"/>
                        </a:cubicBezTo>
                        <a:cubicBezTo>
                          <a:pt x="469255" y="431004"/>
                          <a:pt x="437482" y="431004"/>
                          <a:pt x="406524" y="431004"/>
                        </a:cubicBezTo>
                        <a:cubicBezTo>
                          <a:pt x="404895" y="455438"/>
                          <a:pt x="402451" y="480687"/>
                          <a:pt x="399192" y="507565"/>
                        </a:cubicBezTo>
                        <a:close/>
                        <a:moveTo>
                          <a:pt x="348682" y="546661"/>
                        </a:moveTo>
                        <a:cubicBezTo>
                          <a:pt x="309578" y="546661"/>
                          <a:pt x="271288" y="546661"/>
                          <a:pt x="232183" y="546661"/>
                        </a:cubicBezTo>
                        <a:cubicBezTo>
                          <a:pt x="240330" y="571095"/>
                          <a:pt x="249292" y="594716"/>
                          <a:pt x="268029" y="612635"/>
                        </a:cubicBezTo>
                        <a:cubicBezTo>
                          <a:pt x="283508" y="628110"/>
                          <a:pt x="298172" y="628110"/>
                          <a:pt x="313651" y="612635"/>
                        </a:cubicBezTo>
                        <a:cubicBezTo>
                          <a:pt x="330759" y="594716"/>
                          <a:pt x="339721" y="571095"/>
                          <a:pt x="348682" y="546661"/>
                        </a:cubicBezTo>
                        <a:close/>
                        <a:moveTo>
                          <a:pt x="348682" y="272993"/>
                        </a:moveTo>
                        <a:cubicBezTo>
                          <a:pt x="339721" y="246929"/>
                          <a:pt x="330759" y="223309"/>
                          <a:pt x="311207" y="204575"/>
                        </a:cubicBezTo>
                        <a:cubicBezTo>
                          <a:pt x="297357" y="191544"/>
                          <a:pt x="283508" y="191544"/>
                          <a:pt x="269658" y="204575"/>
                        </a:cubicBezTo>
                        <a:cubicBezTo>
                          <a:pt x="249292" y="223309"/>
                          <a:pt x="240330" y="247743"/>
                          <a:pt x="231369" y="272993"/>
                        </a:cubicBezTo>
                        <a:cubicBezTo>
                          <a:pt x="270473" y="272993"/>
                          <a:pt x="308763" y="272993"/>
                          <a:pt x="348682" y="272993"/>
                        </a:cubicBezTo>
                        <a:close/>
                        <a:moveTo>
                          <a:pt x="855412" y="272993"/>
                        </a:moveTo>
                        <a:cubicBezTo>
                          <a:pt x="855412" y="251816"/>
                          <a:pt x="837489" y="234711"/>
                          <a:pt x="816307" y="234711"/>
                        </a:cubicBezTo>
                        <a:cubicBezTo>
                          <a:pt x="795126" y="234711"/>
                          <a:pt x="778018" y="252630"/>
                          <a:pt x="777203" y="273807"/>
                        </a:cubicBezTo>
                        <a:cubicBezTo>
                          <a:pt x="777203" y="295798"/>
                          <a:pt x="795126" y="312902"/>
                          <a:pt x="817122" y="312902"/>
                        </a:cubicBezTo>
                        <a:cubicBezTo>
                          <a:pt x="838304" y="312088"/>
                          <a:pt x="855412" y="294169"/>
                          <a:pt x="855412" y="272993"/>
                        </a:cubicBezTo>
                        <a:close/>
                        <a:moveTo>
                          <a:pt x="601232" y="117425"/>
                        </a:moveTo>
                        <a:cubicBezTo>
                          <a:pt x="622414" y="117425"/>
                          <a:pt x="640337" y="100321"/>
                          <a:pt x="640337" y="79144"/>
                        </a:cubicBezTo>
                        <a:cubicBezTo>
                          <a:pt x="640337" y="57967"/>
                          <a:pt x="623229" y="40049"/>
                          <a:pt x="602047" y="39234"/>
                        </a:cubicBezTo>
                        <a:cubicBezTo>
                          <a:pt x="580051" y="38420"/>
                          <a:pt x="562128" y="56338"/>
                          <a:pt x="562128" y="78330"/>
                        </a:cubicBezTo>
                        <a:cubicBezTo>
                          <a:pt x="562943" y="99506"/>
                          <a:pt x="580051" y="117425"/>
                          <a:pt x="601232" y="117425"/>
                        </a:cubicBezTo>
                        <a:close/>
                        <a:moveTo>
                          <a:pt x="214260" y="209462"/>
                        </a:moveTo>
                        <a:cubicBezTo>
                          <a:pt x="179229" y="222494"/>
                          <a:pt x="149901" y="242856"/>
                          <a:pt x="124646" y="272993"/>
                        </a:cubicBezTo>
                        <a:cubicBezTo>
                          <a:pt x="145827" y="272993"/>
                          <a:pt x="163750" y="272993"/>
                          <a:pt x="182488" y="272993"/>
                        </a:cubicBezTo>
                        <a:cubicBezTo>
                          <a:pt x="185746" y="272993"/>
                          <a:pt x="190635" y="270549"/>
                          <a:pt x="191449" y="268106"/>
                        </a:cubicBezTo>
                        <a:cubicBezTo>
                          <a:pt x="199596" y="249372"/>
                          <a:pt x="206928" y="229825"/>
                          <a:pt x="214260" y="209462"/>
                        </a:cubicBezTo>
                        <a:close/>
                        <a:moveTo>
                          <a:pt x="455405" y="545846"/>
                        </a:moveTo>
                        <a:cubicBezTo>
                          <a:pt x="433409" y="545846"/>
                          <a:pt x="413856" y="545846"/>
                          <a:pt x="394304" y="545846"/>
                        </a:cubicBezTo>
                        <a:cubicBezTo>
                          <a:pt x="391860" y="545846"/>
                          <a:pt x="388602" y="548290"/>
                          <a:pt x="388602" y="549919"/>
                        </a:cubicBezTo>
                        <a:cubicBezTo>
                          <a:pt x="381269" y="569467"/>
                          <a:pt x="373937" y="589014"/>
                          <a:pt x="365790" y="609377"/>
                        </a:cubicBezTo>
                        <a:cubicBezTo>
                          <a:pt x="400007" y="596345"/>
                          <a:pt x="429335" y="576797"/>
                          <a:pt x="455405" y="545846"/>
                        </a:cubicBezTo>
                        <a:close/>
                        <a:moveTo>
                          <a:pt x="124646" y="545846"/>
                        </a:moveTo>
                        <a:cubicBezTo>
                          <a:pt x="150715" y="575983"/>
                          <a:pt x="179229" y="596345"/>
                          <a:pt x="214260" y="609377"/>
                        </a:cubicBezTo>
                        <a:cubicBezTo>
                          <a:pt x="206113" y="589014"/>
                          <a:pt x="199596" y="570281"/>
                          <a:pt x="191449" y="550733"/>
                        </a:cubicBezTo>
                        <a:cubicBezTo>
                          <a:pt x="190635" y="548290"/>
                          <a:pt x="185746" y="545846"/>
                          <a:pt x="182488" y="545846"/>
                        </a:cubicBezTo>
                        <a:cubicBezTo>
                          <a:pt x="164565" y="545846"/>
                          <a:pt x="146642" y="545846"/>
                          <a:pt x="124646" y="545846"/>
                        </a:cubicBezTo>
                        <a:close/>
                        <a:moveTo>
                          <a:pt x="455405" y="272993"/>
                        </a:moveTo>
                        <a:cubicBezTo>
                          <a:pt x="429335" y="242856"/>
                          <a:pt x="400822" y="222494"/>
                          <a:pt x="365790" y="209462"/>
                        </a:cubicBezTo>
                        <a:cubicBezTo>
                          <a:pt x="373937" y="229825"/>
                          <a:pt x="380455" y="249372"/>
                          <a:pt x="388602" y="268106"/>
                        </a:cubicBezTo>
                        <a:cubicBezTo>
                          <a:pt x="389416" y="270549"/>
                          <a:pt x="393489" y="272993"/>
                          <a:pt x="396748" y="272993"/>
                        </a:cubicBezTo>
                        <a:cubicBezTo>
                          <a:pt x="414671" y="273807"/>
                          <a:pt x="433409" y="272993"/>
                          <a:pt x="455405" y="272993"/>
                        </a:cubicBezTo>
                        <a:close/>
                      </a:path>
                    </a:pathLst>
                  </a:custGeom>
                  <a:grpFill/>
                  <a:ln w="813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B3E7196-0856-2641-8552-5965E46E33ED}"/>
                      </a:ext>
                    </a:extLst>
                  </p:cNvPr>
                  <p:cNvSpPr/>
                  <p:nvPr/>
                </p:nvSpPr>
                <p:spPr>
                  <a:xfrm>
                    <a:off x="6982363" y="4480505"/>
                    <a:ext cx="350324" cy="351045"/>
                  </a:xfrm>
                  <a:custGeom>
                    <a:avLst/>
                    <a:gdLst>
                      <a:gd name="connsiteX0" fmla="*/ 175162 w 350324"/>
                      <a:gd name="connsiteY0" fmla="*/ 0 h 351045"/>
                      <a:gd name="connsiteX1" fmla="*/ 350318 w 350324"/>
                      <a:gd name="connsiteY1" fmla="*/ 175930 h 351045"/>
                      <a:gd name="connsiteX2" fmla="*/ 175162 w 350324"/>
                      <a:gd name="connsiteY2" fmla="*/ 351045 h 351045"/>
                      <a:gd name="connsiteX3" fmla="*/ 6 w 350324"/>
                      <a:gd name="connsiteY3" fmla="*/ 175115 h 351045"/>
                      <a:gd name="connsiteX4" fmla="*/ 175162 w 350324"/>
                      <a:gd name="connsiteY4" fmla="*/ 0 h 351045"/>
                      <a:gd name="connsiteX5" fmla="*/ 175162 w 350324"/>
                      <a:gd name="connsiteY5" fmla="*/ 39096 h 351045"/>
                      <a:gd name="connsiteX6" fmla="*/ 39111 w 350324"/>
                      <a:gd name="connsiteY6" fmla="*/ 175930 h 351045"/>
                      <a:gd name="connsiteX7" fmla="*/ 175977 w 350324"/>
                      <a:gd name="connsiteY7" fmla="*/ 311950 h 351045"/>
                      <a:gd name="connsiteX8" fmla="*/ 312028 w 350324"/>
                      <a:gd name="connsiteY8" fmla="*/ 175115 h 351045"/>
                      <a:gd name="connsiteX9" fmla="*/ 175162 w 350324"/>
                      <a:gd name="connsiteY9" fmla="*/ 39096 h 35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324" h="351045">
                        <a:moveTo>
                          <a:pt x="175162" y="0"/>
                        </a:moveTo>
                        <a:cubicBezTo>
                          <a:pt x="272109" y="0"/>
                          <a:pt x="351133" y="79006"/>
                          <a:pt x="350318" y="175930"/>
                        </a:cubicBezTo>
                        <a:cubicBezTo>
                          <a:pt x="350318" y="272040"/>
                          <a:pt x="271294" y="351045"/>
                          <a:pt x="175162" y="351045"/>
                        </a:cubicBezTo>
                        <a:cubicBezTo>
                          <a:pt x="78215" y="351045"/>
                          <a:pt x="-808" y="272040"/>
                          <a:pt x="6" y="175115"/>
                        </a:cubicBezTo>
                        <a:cubicBezTo>
                          <a:pt x="6" y="79006"/>
                          <a:pt x="79030" y="0"/>
                          <a:pt x="175162" y="0"/>
                        </a:cubicBezTo>
                        <a:close/>
                        <a:moveTo>
                          <a:pt x="175162" y="39096"/>
                        </a:moveTo>
                        <a:cubicBezTo>
                          <a:pt x="100212" y="39096"/>
                          <a:pt x="39111" y="100183"/>
                          <a:pt x="39111" y="175930"/>
                        </a:cubicBezTo>
                        <a:cubicBezTo>
                          <a:pt x="39111" y="250863"/>
                          <a:pt x="100212" y="311950"/>
                          <a:pt x="175977" y="311950"/>
                        </a:cubicBezTo>
                        <a:cubicBezTo>
                          <a:pt x="250927" y="311950"/>
                          <a:pt x="312028" y="250863"/>
                          <a:pt x="312028" y="175115"/>
                        </a:cubicBezTo>
                        <a:cubicBezTo>
                          <a:pt x="311213" y="100183"/>
                          <a:pt x="250112" y="39096"/>
                          <a:pt x="175162" y="39096"/>
                        </a:cubicBezTo>
                        <a:close/>
                      </a:path>
                    </a:pathLst>
                  </a:custGeom>
                  <a:grpFill/>
                  <a:ln w="813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46AFE425-0C2A-234F-A641-A4636FD3393B}"/>
                      </a:ext>
                    </a:extLst>
                  </p:cNvPr>
                  <p:cNvSpPr/>
                  <p:nvPr/>
                </p:nvSpPr>
                <p:spPr>
                  <a:xfrm>
                    <a:off x="7371785" y="3935593"/>
                    <a:ext cx="117313" cy="116490"/>
                  </a:xfrm>
                  <a:custGeom>
                    <a:avLst/>
                    <a:gdLst>
                      <a:gd name="connsiteX0" fmla="*/ 117314 w 117313"/>
                      <a:gd name="connsiteY0" fmla="*/ 58662 h 116490"/>
                      <a:gd name="connsiteX1" fmla="*/ 58657 w 117313"/>
                      <a:gd name="connsiteY1" fmla="*/ 116490 h 116490"/>
                      <a:gd name="connsiteX2" fmla="*/ 0 w 117313"/>
                      <a:gd name="connsiteY2" fmla="*/ 57847 h 116490"/>
                      <a:gd name="connsiteX3" fmla="*/ 59471 w 117313"/>
                      <a:gd name="connsiteY3" fmla="*/ 19 h 116490"/>
                      <a:gd name="connsiteX4" fmla="*/ 117314 w 117313"/>
                      <a:gd name="connsiteY4" fmla="*/ 58662 h 116490"/>
                      <a:gd name="connsiteX5" fmla="*/ 58657 w 117313"/>
                      <a:gd name="connsiteY5" fmla="*/ 38299 h 116490"/>
                      <a:gd name="connsiteX6" fmla="*/ 39104 w 117313"/>
                      <a:gd name="connsiteY6" fmla="*/ 57033 h 116490"/>
                      <a:gd name="connsiteX7" fmla="*/ 57842 w 117313"/>
                      <a:gd name="connsiteY7" fmla="*/ 76581 h 116490"/>
                      <a:gd name="connsiteX8" fmla="*/ 77394 w 117313"/>
                      <a:gd name="connsiteY8" fmla="*/ 57847 h 116490"/>
                      <a:gd name="connsiteX9" fmla="*/ 58657 w 117313"/>
                      <a:gd name="connsiteY9" fmla="*/ 38299 h 1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313" h="116490">
                        <a:moveTo>
                          <a:pt x="117314" y="58662"/>
                        </a:moveTo>
                        <a:cubicBezTo>
                          <a:pt x="117314" y="90427"/>
                          <a:pt x="90429" y="116490"/>
                          <a:pt x="58657" y="116490"/>
                        </a:cubicBezTo>
                        <a:cubicBezTo>
                          <a:pt x="26070" y="116490"/>
                          <a:pt x="0" y="89612"/>
                          <a:pt x="0" y="57847"/>
                        </a:cubicBezTo>
                        <a:cubicBezTo>
                          <a:pt x="0" y="25268"/>
                          <a:pt x="26884" y="-796"/>
                          <a:pt x="59471" y="19"/>
                        </a:cubicBezTo>
                        <a:cubicBezTo>
                          <a:pt x="91244" y="19"/>
                          <a:pt x="117314" y="26082"/>
                          <a:pt x="117314" y="58662"/>
                        </a:cubicBezTo>
                        <a:close/>
                        <a:moveTo>
                          <a:pt x="58657" y="38299"/>
                        </a:moveTo>
                        <a:cubicBezTo>
                          <a:pt x="48066" y="38299"/>
                          <a:pt x="39104" y="46444"/>
                          <a:pt x="39104" y="57033"/>
                        </a:cubicBezTo>
                        <a:cubicBezTo>
                          <a:pt x="39104" y="67621"/>
                          <a:pt x="48066" y="76581"/>
                          <a:pt x="57842" y="76581"/>
                        </a:cubicBezTo>
                        <a:cubicBezTo>
                          <a:pt x="68433" y="76581"/>
                          <a:pt x="77394" y="67621"/>
                          <a:pt x="77394" y="57847"/>
                        </a:cubicBezTo>
                        <a:cubicBezTo>
                          <a:pt x="78209" y="47259"/>
                          <a:pt x="69248" y="38299"/>
                          <a:pt x="58657" y="38299"/>
                        </a:cubicBezTo>
                        <a:close/>
                      </a:path>
                    </a:pathLst>
                  </a:custGeom>
                  <a:grpFill/>
                  <a:ln w="813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CA7FE1C-BF12-6F45-8A79-ABCC7611657F}"/>
                      </a:ext>
                    </a:extLst>
                  </p:cNvPr>
                  <p:cNvSpPr/>
                  <p:nvPr/>
                </p:nvSpPr>
                <p:spPr>
                  <a:xfrm>
                    <a:off x="7060578" y="4636887"/>
                    <a:ext cx="37475" cy="37466"/>
                  </a:xfrm>
                  <a:custGeom>
                    <a:avLst/>
                    <a:gdLst>
                      <a:gd name="connsiteX0" fmla="*/ 0 w 37475"/>
                      <a:gd name="connsiteY0" fmla="*/ 0 h 37466"/>
                      <a:gd name="connsiteX1" fmla="*/ 37475 w 37475"/>
                      <a:gd name="connsiteY1" fmla="*/ 0 h 37466"/>
                      <a:gd name="connsiteX2" fmla="*/ 37475 w 37475"/>
                      <a:gd name="connsiteY2" fmla="*/ 37467 h 37466"/>
                      <a:gd name="connsiteX3" fmla="*/ 0 w 37475"/>
                      <a:gd name="connsiteY3" fmla="*/ 37467 h 37466"/>
                      <a:gd name="connsiteX4" fmla="*/ 0 w 37475"/>
                      <a:gd name="connsiteY4" fmla="*/ 0 h 3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 h="37466">
                        <a:moveTo>
                          <a:pt x="0" y="0"/>
                        </a:moveTo>
                        <a:cubicBezTo>
                          <a:pt x="12220" y="0"/>
                          <a:pt x="24440" y="0"/>
                          <a:pt x="37475" y="0"/>
                        </a:cubicBezTo>
                        <a:cubicBezTo>
                          <a:pt x="37475" y="12217"/>
                          <a:pt x="37475" y="24435"/>
                          <a:pt x="37475" y="37467"/>
                        </a:cubicBezTo>
                        <a:cubicBezTo>
                          <a:pt x="25255" y="37467"/>
                          <a:pt x="13035" y="37467"/>
                          <a:pt x="0" y="37467"/>
                        </a:cubicBezTo>
                        <a:cubicBezTo>
                          <a:pt x="0" y="26064"/>
                          <a:pt x="0" y="13846"/>
                          <a:pt x="0" y="0"/>
                        </a:cubicBezTo>
                        <a:close/>
                      </a:path>
                    </a:pathLst>
                  </a:custGeom>
                  <a:grpFill/>
                  <a:ln w="813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7BE6C082-BCA5-F84D-AD13-BF90B95F0BDE}"/>
                      </a:ext>
                    </a:extLst>
                  </p:cNvPr>
                  <p:cNvSpPr/>
                  <p:nvPr/>
                </p:nvSpPr>
                <p:spPr>
                  <a:xfrm>
                    <a:off x="7138787" y="4636887"/>
                    <a:ext cx="37475" cy="37466"/>
                  </a:xfrm>
                  <a:custGeom>
                    <a:avLst/>
                    <a:gdLst>
                      <a:gd name="connsiteX0" fmla="*/ 0 w 37475"/>
                      <a:gd name="connsiteY0" fmla="*/ 0 h 37466"/>
                      <a:gd name="connsiteX1" fmla="*/ 37475 w 37475"/>
                      <a:gd name="connsiteY1" fmla="*/ 0 h 37466"/>
                      <a:gd name="connsiteX2" fmla="*/ 37475 w 37475"/>
                      <a:gd name="connsiteY2" fmla="*/ 37467 h 37466"/>
                      <a:gd name="connsiteX3" fmla="*/ 0 w 37475"/>
                      <a:gd name="connsiteY3" fmla="*/ 37467 h 37466"/>
                      <a:gd name="connsiteX4" fmla="*/ 0 w 37475"/>
                      <a:gd name="connsiteY4" fmla="*/ 0 h 3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 h="37466">
                        <a:moveTo>
                          <a:pt x="0" y="0"/>
                        </a:moveTo>
                        <a:cubicBezTo>
                          <a:pt x="13035" y="0"/>
                          <a:pt x="24440" y="0"/>
                          <a:pt x="37475" y="0"/>
                        </a:cubicBezTo>
                        <a:cubicBezTo>
                          <a:pt x="37475" y="12217"/>
                          <a:pt x="37475" y="24435"/>
                          <a:pt x="37475" y="37467"/>
                        </a:cubicBezTo>
                        <a:cubicBezTo>
                          <a:pt x="25255" y="37467"/>
                          <a:pt x="13035" y="37467"/>
                          <a:pt x="0" y="37467"/>
                        </a:cubicBezTo>
                        <a:cubicBezTo>
                          <a:pt x="0" y="26064"/>
                          <a:pt x="0" y="13846"/>
                          <a:pt x="0" y="0"/>
                        </a:cubicBezTo>
                        <a:close/>
                      </a:path>
                    </a:pathLst>
                  </a:custGeom>
                  <a:grpFill/>
                  <a:ln w="813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39FF4568-D567-8F4B-B4C5-9197FFBF7992}"/>
                      </a:ext>
                    </a:extLst>
                  </p:cNvPr>
                  <p:cNvSpPr/>
                  <p:nvPr/>
                </p:nvSpPr>
                <p:spPr>
                  <a:xfrm>
                    <a:off x="7216182" y="4637702"/>
                    <a:ext cx="37475" cy="37466"/>
                  </a:xfrm>
                  <a:custGeom>
                    <a:avLst/>
                    <a:gdLst>
                      <a:gd name="connsiteX0" fmla="*/ 0 w 37475"/>
                      <a:gd name="connsiteY0" fmla="*/ 37466 h 37466"/>
                      <a:gd name="connsiteX1" fmla="*/ 0 w 37475"/>
                      <a:gd name="connsiteY1" fmla="*/ 0 h 37466"/>
                      <a:gd name="connsiteX2" fmla="*/ 37475 w 37475"/>
                      <a:gd name="connsiteY2" fmla="*/ 0 h 37466"/>
                      <a:gd name="connsiteX3" fmla="*/ 37475 w 37475"/>
                      <a:gd name="connsiteY3" fmla="*/ 37466 h 37466"/>
                      <a:gd name="connsiteX4" fmla="*/ 0 w 37475"/>
                      <a:gd name="connsiteY4" fmla="*/ 37466 h 3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5" h="37466">
                        <a:moveTo>
                          <a:pt x="0" y="37466"/>
                        </a:moveTo>
                        <a:cubicBezTo>
                          <a:pt x="0" y="24435"/>
                          <a:pt x="0" y="13032"/>
                          <a:pt x="0" y="0"/>
                        </a:cubicBezTo>
                        <a:cubicBezTo>
                          <a:pt x="12220" y="0"/>
                          <a:pt x="24440" y="0"/>
                          <a:pt x="37475" y="0"/>
                        </a:cubicBezTo>
                        <a:cubicBezTo>
                          <a:pt x="37475" y="12217"/>
                          <a:pt x="37475" y="24435"/>
                          <a:pt x="37475" y="37466"/>
                        </a:cubicBezTo>
                        <a:cubicBezTo>
                          <a:pt x="26070" y="37466"/>
                          <a:pt x="13850" y="37466"/>
                          <a:pt x="0" y="37466"/>
                        </a:cubicBezTo>
                        <a:close/>
                      </a:path>
                    </a:pathLst>
                  </a:custGeom>
                  <a:grpFill/>
                  <a:ln w="8132" cap="flat">
                    <a:noFill/>
                    <a:prstDash val="solid"/>
                    <a:miter/>
                  </a:ln>
                </p:spPr>
                <p:txBody>
                  <a:bodyPr rtlCol="0" anchor="ctr"/>
                  <a:lstStyle/>
                  <a:p>
                    <a:endParaRPr lang="en-US"/>
                  </a:p>
                </p:txBody>
              </p:sp>
            </p:grpSp>
          </p:grpSp>
        </p:grpSp>
      </p:grpSp>
      <p:grpSp>
        <p:nvGrpSpPr>
          <p:cNvPr id="103" name="Graphic 2">
            <a:extLst>
              <a:ext uri="{FF2B5EF4-FFF2-40B4-BE49-F238E27FC236}">
                <a16:creationId xmlns:a16="http://schemas.microsoft.com/office/drawing/2014/main" id="{576DB811-8431-1448-965B-9AB821C2F6F1}"/>
              </a:ext>
            </a:extLst>
          </p:cNvPr>
          <p:cNvGrpSpPr/>
          <p:nvPr/>
        </p:nvGrpSpPr>
        <p:grpSpPr>
          <a:xfrm>
            <a:off x="1171697" y="4615873"/>
            <a:ext cx="933664" cy="933448"/>
            <a:chOff x="4552185" y="4759875"/>
            <a:chExt cx="1040418" cy="1040177"/>
          </a:xfrm>
          <a:solidFill>
            <a:srgbClr val="93C23D"/>
          </a:solidFill>
        </p:grpSpPr>
        <p:sp>
          <p:nvSpPr>
            <p:cNvPr id="104" name="Freeform 103">
              <a:extLst>
                <a:ext uri="{FF2B5EF4-FFF2-40B4-BE49-F238E27FC236}">
                  <a16:creationId xmlns:a16="http://schemas.microsoft.com/office/drawing/2014/main" id="{EEE97B7C-24AE-9643-BDB0-8C729D697A34}"/>
                </a:ext>
              </a:extLst>
            </p:cNvPr>
            <p:cNvSpPr/>
            <p:nvPr/>
          </p:nvSpPr>
          <p:spPr>
            <a:xfrm>
              <a:off x="5352909" y="4759875"/>
              <a:ext cx="239694" cy="239771"/>
            </a:xfrm>
            <a:custGeom>
              <a:avLst/>
              <a:gdLst>
                <a:gd name="connsiteX0" fmla="*/ 216809 w 239694"/>
                <a:gd name="connsiteY0" fmla="*/ 814 h 239771"/>
                <a:gd name="connsiteX1" fmla="*/ 239620 w 239694"/>
                <a:gd name="connsiteY1" fmla="*/ 41539 h 239771"/>
                <a:gd name="connsiteX2" fmla="*/ 239620 w 239694"/>
                <a:gd name="connsiteY2" fmla="*/ 119730 h 239771"/>
                <a:gd name="connsiteX3" fmla="*/ 209477 w 239694"/>
                <a:gd name="connsiteY3" fmla="*/ 183260 h 239771"/>
                <a:gd name="connsiteX4" fmla="*/ 178519 w 239694"/>
                <a:gd name="connsiteY4" fmla="*/ 119730 h 239771"/>
                <a:gd name="connsiteX5" fmla="*/ 178519 w 239694"/>
                <a:gd name="connsiteY5" fmla="*/ 105069 h 239771"/>
                <a:gd name="connsiteX6" fmla="*/ 169558 w 239694"/>
                <a:gd name="connsiteY6" fmla="*/ 114029 h 239771"/>
                <a:gd name="connsiteX7" fmla="*/ 55503 w 239694"/>
                <a:gd name="connsiteY7" fmla="*/ 228057 h 239771"/>
                <a:gd name="connsiteX8" fmla="*/ 26174 w 239694"/>
                <a:gd name="connsiteY8" fmla="*/ 239460 h 239771"/>
                <a:gd name="connsiteX9" fmla="*/ 1734 w 239694"/>
                <a:gd name="connsiteY9" fmla="*/ 219097 h 239771"/>
                <a:gd name="connsiteX10" fmla="*/ 9881 w 239694"/>
                <a:gd name="connsiteY10" fmla="*/ 187333 h 239771"/>
                <a:gd name="connsiteX11" fmla="*/ 64464 w 239694"/>
                <a:gd name="connsiteY11" fmla="*/ 132762 h 239771"/>
                <a:gd name="connsiteX12" fmla="*/ 127194 w 239694"/>
                <a:gd name="connsiteY12" fmla="*/ 70046 h 239771"/>
                <a:gd name="connsiteX13" fmla="*/ 135341 w 239694"/>
                <a:gd name="connsiteY13" fmla="*/ 61087 h 239771"/>
                <a:gd name="connsiteX14" fmla="*/ 95422 w 239694"/>
                <a:gd name="connsiteY14" fmla="*/ 61087 h 239771"/>
                <a:gd name="connsiteX15" fmla="*/ 57947 w 239694"/>
                <a:gd name="connsiteY15" fmla="*/ 38281 h 239771"/>
                <a:gd name="connsiteX16" fmla="*/ 79943 w 239694"/>
                <a:gd name="connsiteY16" fmla="*/ 0 h 239771"/>
                <a:gd name="connsiteX17" fmla="*/ 216809 w 239694"/>
                <a:gd name="connsiteY17" fmla="*/ 814 h 23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9694" h="239771">
                  <a:moveTo>
                    <a:pt x="216809" y="814"/>
                  </a:moveTo>
                  <a:cubicBezTo>
                    <a:pt x="234732" y="8959"/>
                    <a:pt x="240435" y="22806"/>
                    <a:pt x="239620" y="41539"/>
                  </a:cubicBezTo>
                  <a:cubicBezTo>
                    <a:pt x="238805" y="67603"/>
                    <a:pt x="239620" y="93666"/>
                    <a:pt x="239620" y="119730"/>
                  </a:cubicBezTo>
                  <a:cubicBezTo>
                    <a:pt x="239620" y="169414"/>
                    <a:pt x="233102" y="183260"/>
                    <a:pt x="209477" y="183260"/>
                  </a:cubicBezTo>
                  <a:cubicBezTo>
                    <a:pt x="185851" y="183260"/>
                    <a:pt x="178519" y="169414"/>
                    <a:pt x="178519" y="119730"/>
                  </a:cubicBezTo>
                  <a:cubicBezTo>
                    <a:pt x="178519" y="115657"/>
                    <a:pt x="178519" y="111585"/>
                    <a:pt x="178519" y="105069"/>
                  </a:cubicBezTo>
                  <a:cubicBezTo>
                    <a:pt x="174446" y="109141"/>
                    <a:pt x="172002" y="111585"/>
                    <a:pt x="169558" y="114029"/>
                  </a:cubicBezTo>
                  <a:cubicBezTo>
                    <a:pt x="131268" y="152309"/>
                    <a:pt x="93793" y="189776"/>
                    <a:pt x="55503" y="228057"/>
                  </a:cubicBezTo>
                  <a:cubicBezTo>
                    <a:pt x="47356" y="236202"/>
                    <a:pt x="38394" y="241089"/>
                    <a:pt x="26174" y="239460"/>
                  </a:cubicBezTo>
                  <a:cubicBezTo>
                    <a:pt x="13954" y="237830"/>
                    <a:pt x="5807" y="230500"/>
                    <a:pt x="1734" y="219097"/>
                  </a:cubicBezTo>
                  <a:cubicBezTo>
                    <a:pt x="-2339" y="206880"/>
                    <a:pt x="919" y="196292"/>
                    <a:pt x="9881" y="187333"/>
                  </a:cubicBezTo>
                  <a:cubicBezTo>
                    <a:pt x="27804" y="169414"/>
                    <a:pt x="46541" y="150681"/>
                    <a:pt x="64464" y="132762"/>
                  </a:cubicBezTo>
                  <a:cubicBezTo>
                    <a:pt x="85646" y="111585"/>
                    <a:pt x="106013" y="91222"/>
                    <a:pt x="127194" y="70046"/>
                  </a:cubicBezTo>
                  <a:cubicBezTo>
                    <a:pt x="129638" y="67603"/>
                    <a:pt x="131268" y="65159"/>
                    <a:pt x="135341" y="61087"/>
                  </a:cubicBezTo>
                  <a:cubicBezTo>
                    <a:pt x="120677" y="61087"/>
                    <a:pt x="107642" y="61087"/>
                    <a:pt x="95422" y="61087"/>
                  </a:cubicBezTo>
                  <a:cubicBezTo>
                    <a:pt x="74240" y="61087"/>
                    <a:pt x="62020" y="53756"/>
                    <a:pt x="57947" y="38281"/>
                  </a:cubicBezTo>
                  <a:cubicBezTo>
                    <a:pt x="53873" y="22806"/>
                    <a:pt x="61205" y="10588"/>
                    <a:pt x="79943" y="0"/>
                  </a:cubicBezTo>
                  <a:cubicBezTo>
                    <a:pt x="124750" y="814"/>
                    <a:pt x="170372" y="814"/>
                    <a:pt x="216809" y="814"/>
                  </a:cubicBezTo>
                  <a:close/>
                </a:path>
              </a:pathLst>
            </a:custGeom>
            <a:grpFill/>
            <a:ln w="813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5D79B53A-602C-FF40-8B2B-C1BADDDDD34E}"/>
                </a:ext>
              </a:extLst>
            </p:cNvPr>
            <p:cNvSpPr/>
            <p:nvPr/>
          </p:nvSpPr>
          <p:spPr>
            <a:xfrm>
              <a:off x="4552185" y="4760690"/>
              <a:ext cx="239815" cy="239272"/>
            </a:xfrm>
            <a:custGeom>
              <a:avLst/>
              <a:gdLst>
                <a:gd name="connsiteX0" fmla="*/ 161306 w 239815"/>
                <a:gd name="connsiteY0" fmla="*/ 0 h 239272"/>
                <a:gd name="connsiteX1" fmla="*/ 180858 w 239815"/>
                <a:gd name="connsiteY1" fmla="*/ 18733 h 239272"/>
                <a:gd name="connsiteX2" fmla="*/ 153159 w 239815"/>
                <a:gd name="connsiteY2" fmla="*/ 61087 h 239272"/>
                <a:gd name="connsiteX3" fmla="*/ 107537 w 239815"/>
                <a:gd name="connsiteY3" fmla="*/ 61901 h 239272"/>
                <a:gd name="connsiteX4" fmla="*/ 106723 w 239815"/>
                <a:gd name="connsiteY4" fmla="*/ 63530 h 239272"/>
                <a:gd name="connsiteX5" fmla="*/ 114055 w 239815"/>
                <a:gd name="connsiteY5" fmla="*/ 70861 h 239272"/>
                <a:gd name="connsiteX6" fmla="*/ 228925 w 239815"/>
                <a:gd name="connsiteY6" fmla="*/ 185703 h 239272"/>
                <a:gd name="connsiteX7" fmla="*/ 238701 w 239815"/>
                <a:gd name="connsiteY7" fmla="*/ 217469 h 239272"/>
                <a:gd name="connsiteX8" fmla="*/ 215075 w 239815"/>
                <a:gd name="connsiteY8" fmla="*/ 238645 h 239272"/>
                <a:gd name="connsiteX9" fmla="*/ 184932 w 239815"/>
                <a:gd name="connsiteY9" fmla="*/ 227243 h 239272"/>
                <a:gd name="connsiteX10" fmla="*/ 70877 w 239815"/>
                <a:gd name="connsiteY10" fmla="*/ 113214 h 239272"/>
                <a:gd name="connsiteX11" fmla="*/ 61101 w 239815"/>
                <a:gd name="connsiteY11" fmla="*/ 104255 h 239272"/>
                <a:gd name="connsiteX12" fmla="*/ 61101 w 239815"/>
                <a:gd name="connsiteY12" fmla="*/ 143350 h 239272"/>
                <a:gd name="connsiteX13" fmla="*/ 38290 w 239815"/>
                <a:gd name="connsiteY13" fmla="*/ 181631 h 239272"/>
                <a:gd name="connsiteX14" fmla="*/ 0 w 239815"/>
                <a:gd name="connsiteY14" fmla="*/ 159640 h 239272"/>
                <a:gd name="connsiteX15" fmla="*/ 0 w 239815"/>
                <a:gd name="connsiteY15" fmla="*/ 21991 h 239272"/>
                <a:gd name="connsiteX16" fmla="*/ 21996 w 239815"/>
                <a:gd name="connsiteY16" fmla="*/ 0 h 239272"/>
                <a:gd name="connsiteX17" fmla="*/ 161306 w 239815"/>
                <a:gd name="connsiteY17" fmla="*/ 0 h 23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9815" h="239272">
                  <a:moveTo>
                    <a:pt x="161306" y="0"/>
                  </a:moveTo>
                  <a:cubicBezTo>
                    <a:pt x="167824" y="6516"/>
                    <a:pt x="176785" y="11403"/>
                    <a:pt x="180858" y="18733"/>
                  </a:cubicBezTo>
                  <a:cubicBezTo>
                    <a:pt x="190635" y="38281"/>
                    <a:pt x="175971" y="60272"/>
                    <a:pt x="153159" y="61087"/>
                  </a:cubicBezTo>
                  <a:cubicBezTo>
                    <a:pt x="137681" y="61901"/>
                    <a:pt x="123016" y="61087"/>
                    <a:pt x="107537" y="61901"/>
                  </a:cubicBezTo>
                  <a:cubicBezTo>
                    <a:pt x="107537" y="61901"/>
                    <a:pt x="107537" y="62716"/>
                    <a:pt x="106723" y="63530"/>
                  </a:cubicBezTo>
                  <a:cubicBezTo>
                    <a:pt x="109167" y="65973"/>
                    <a:pt x="111611" y="68417"/>
                    <a:pt x="114055" y="70861"/>
                  </a:cubicBezTo>
                  <a:cubicBezTo>
                    <a:pt x="152345" y="109142"/>
                    <a:pt x="190635" y="147422"/>
                    <a:pt x="228925" y="185703"/>
                  </a:cubicBezTo>
                  <a:cubicBezTo>
                    <a:pt x="237886" y="194663"/>
                    <a:pt x="241959" y="205251"/>
                    <a:pt x="238701" y="217469"/>
                  </a:cubicBezTo>
                  <a:cubicBezTo>
                    <a:pt x="235442" y="228871"/>
                    <a:pt x="227295" y="236202"/>
                    <a:pt x="215075" y="238645"/>
                  </a:cubicBezTo>
                  <a:cubicBezTo>
                    <a:pt x="202855" y="241089"/>
                    <a:pt x="193893" y="236202"/>
                    <a:pt x="184932" y="227243"/>
                  </a:cubicBezTo>
                  <a:cubicBezTo>
                    <a:pt x="146642" y="188962"/>
                    <a:pt x="109167" y="151495"/>
                    <a:pt x="70877" y="113214"/>
                  </a:cubicBezTo>
                  <a:cubicBezTo>
                    <a:pt x="68433" y="110770"/>
                    <a:pt x="65989" y="108327"/>
                    <a:pt x="61101" y="104255"/>
                  </a:cubicBezTo>
                  <a:cubicBezTo>
                    <a:pt x="61101" y="118915"/>
                    <a:pt x="61101" y="131133"/>
                    <a:pt x="61101" y="143350"/>
                  </a:cubicBezTo>
                  <a:cubicBezTo>
                    <a:pt x="61101" y="165341"/>
                    <a:pt x="54583" y="177559"/>
                    <a:pt x="38290" y="181631"/>
                  </a:cubicBezTo>
                  <a:cubicBezTo>
                    <a:pt x="22811" y="185703"/>
                    <a:pt x="10591" y="178373"/>
                    <a:pt x="0" y="159640"/>
                  </a:cubicBezTo>
                  <a:cubicBezTo>
                    <a:pt x="0" y="114029"/>
                    <a:pt x="0" y="67603"/>
                    <a:pt x="0" y="21991"/>
                  </a:cubicBezTo>
                  <a:cubicBezTo>
                    <a:pt x="4888" y="12217"/>
                    <a:pt x="12220" y="4887"/>
                    <a:pt x="21996" y="0"/>
                  </a:cubicBezTo>
                  <a:cubicBezTo>
                    <a:pt x="69248" y="0"/>
                    <a:pt x="114870" y="0"/>
                    <a:pt x="161306" y="0"/>
                  </a:cubicBezTo>
                  <a:close/>
                </a:path>
              </a:pathLst>
            </a:custGeom>
            <a:grpFill/>
            <a:ln w="813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932CD3E-A2B2-454E-B0B0-A418BD897325}"/>
                </a:ext>
              </a:extLst>
            </p:cNvPr>
            <p:cNvSpPr/>
            <p:nvPr/>
          </p:nvSpPr>
          <p:spPr>
            <a:xfrm>
              <a:off x="4552999" y="5560912"/>
              <a:ext cx="239327" cy="239140"/>
            </a:xfrm>
            <a:custGeom>
              <a:avLst/>
              <a:gdLst>
                <a:gd name="connsiteX0" fmla="*/ 0 w 239327"/>
                <a:gd name="connsiteY0" fmla="*/ 78611 h 239140"/>
                <a:gd name="connsiteX1" fmla="*/ 18738 w 239327"/>
                <a:gd name="connsiteY1" fmla="*/ 59063 h 239140"/>
                <a:gd name="connsiteX2" fmla="*/ 60286 w 239327"/>
                <a:gd name="connsiteY2" fmla="*/ 86756 h 239140"/>
                <a:gd name="connsiteX3" fmla="*/ 60286 w 239327"/>
                <a:gd name="connsiteY3" fmla="*/ 134811 h 239140"/>
                <a:gd name="connsiteX4" fmla="*/ 70062 w 239327"/>
                <a:gd name="connsiteY4" fmla="*/ 125852 h 239140"/>
                <a:gd name="connsiteX5" fmla="*/ 185747 w 239327"/>
                <a:gd name="connsiteY5" fmla="*/ 10194 h 239140"/>
                <a:gd name="connsiteX6" fmla="*/ 217519 w 239327"/>
                <a:gd name="connsiteY6" fmla="*/ 1235 h 239140"/>
                <a:gd name="connsiteX7" fmla="*/ 238701 w 239327"/>
                <a:gd name="connsiteY7" fmla="*/ 24855 h 239140"/>
                <a:gd name="connsiteX8" fmla="*/ 227295 w 239327"/>
                <a:gd name="connsiteY8" fmla="*/ 54991 h 239140"/>
                <a:gd name="connsiteX9" fmla="*/ 113240 w 239327"/>
                <a:gd name="connsiteY9" fmla="*/ 169019 h 239140"/>
                <a:gd name="connsiteX10" fmla="*/ 104279 w 239327"/>
                <a:gd name="connsiteY10" fmla="*/ 177979 h 239140"/>
                <a:gd name="connsiteX11" fmla="*/ 146642 w 239327"/>
                <a:gd name="connsiteY11" fmla="*/ 177979 h 239140"/>
                <a:gd name="connsiteX12" fmla="*/ 182488 w 239327"/>
                <a:gd name="connsiteY12" fmla="*/ 208930 h 239140"/>
                <a:gd name="connsiteX13" fmla="*/ 145827 w 239327"/>
                <a:gd name="connsiteY13" fmla="*/ 239065 h 239140"/>
                <a:gd name="connsiteX14" fmla="*/ 40734 w 239327"/>
                <a:gd name="connsiteY14" fmla="*/ 239065 h 239140"/>
                <a:gd name="connsiteX15" fmla="*/ 0 w 239327"/>
                <a:gd name="connsiteY15" fmla="*/ 216260 h 239140"/>
                <a:gd name="connsiteX16" fmla="*/ 0 w 239327"/>
                <a:gd name="connsiteY16" fmla="*/ 78611 h 23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9327" h="239140">
                  <a:moveTo>
                    <a:pt x="0" y="78611"/>
                  </a:moveTo>
                  <a:cubicBezTo>
                    <a:pt x="6517" y="72095"/>
                    <a:pt x="11406" y="63136"/>
                    <a:pt x="18738" y="59063"/>
                  </a:cubicBezTo>
                  <a:cubicBezTo>
                    <a:pt x="38290" y="49289"/>
                    <a:pt x="60286" y="63950"/>
                    <a:pt x="60286" y="86756"/>
                  </a:cubicBezTo>
                  <a:cubicBezTo>
                    <a:pt x="61101" y="102231"/>
                    <a:pt x="60286" y="117707"/>
                    <a:pt x="60286" y="134811"/>
                  </a:cubicBezTo>
                  <a:cubicBezTo>
                    <a:pt x="64360" y="130738"/>
                    <a:pt x="67618" y="128295"/>
                    <a:pt x="70062" y="125852"/>
                  </a:cubicBezTo>
                  <a:cubicBezTo>
                    <a:pt x="108352" y="87571"/>
                    <a:pt x="146642" y="48475"/>
                    <a:pt x="185747" y="10194"/>
                  </a:cubicBezTo>
                  <a:cubicBezTo>
                    <a:pt x="194708" y="1235"/>
                    <a:pt x="204484" y="-2023"/>
                    <a:pt x="217519" y="1235"/>
                  </a:cubicBezTo>
                  <a:cubicBezTo>
                    <a:pt x="228925" y="4493"/>
                    <a:pt x="236257" y="12637"/>
                    <a:pt x="238701" y="24855"/>
                  </a:cubicBezTo>
                  <a:cubicBezTo>
                    <a:pt x="241145" y="37072"/>
                    <a:pt x="236257" y="46846"/>
                    <a:pt x="227295" y="54991"/>
                  </a:cubicBezTo>
                  <a:cubicBezTo>
                    <a:pt x="189005" y="93272"/>
                    <a:pt x="151530" y="130738"/>
                    <a:pt x="113240" y="169019"/>
                  </a:cubicBezTo>
                  <a:cubicBezTo>
                    <a:pt x="110796" y="171463"/>
                    <a:pt x="108352" y="173906"/>
                    <a:pt x="104279" y="177979"/>
                  </a:cubicBezTo>
                  <a:cubicBezTo>
                    <a:pt x="119758" y="177979"/>
                    <a:pt x="132793" y="177979"/>
                    <a:pt x="146642" y="177979"/>
                  </a:cubicBezTo>
                  <a:cubicBezTo>
                    <a:pt x="169453" y="177979"/>
                    <a:pt x="182488" y="189382"/>
                    <a:pt x="182488" y="208930"/>
                  </a:cubicBezTo>
                  <a:cubicBezTo>
                    <a:pt x="182488" y="227663"/>
                    <a:pt x="168638" y="239065"/>
                    <a:pt x="145827" y="239065"/>
                  </a:cubicBezTo>
                  <a:cubicBezTo>
                    <a:pt x="110796" y="239065"/>
                    <a:pt x="75765" y="238251"/>
                    <a:pt x="40734" y="239065"/>
                  </a:cubicBezTo>
                  <a:cubicBezTo>
                    <a:pt x="21996" y="239880"/>
                    <a:pt x="8147" y="234179"/>
                    <a:pt x="0" y="216260"/>
                  </a:cubicBezTo>
                  <a:cubicBezTo>
                    <a:pt x="0" y="170649"/>
                    <a:pt x="0" y="124223"/>
                    <a:pt x="0" y="78611"/>
                  </a:cubicBezTo>
                  <a:close/>
                </a:path>
              </a:pathLst>
            </a:custGeom>
            <a:grpFill/>
            <a:ln w="813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8566C92-E476-3B4C-9A55-7A2296943466}"/>
                </a:ext>
              </a:extLst>
            </p:cNvPr>
            <p:cNvSpPr/>
            <p:nvPr/>
          </p:nvSpPr>
          <p:spPr>
            <a:xfrm>
              <a:off x="4552999" y="4760690"/>
              <a:ext cx="21996" cy="21991"/>
            </a:xfrm>
            <a:custGeom>
              <a:avLst/>
              <a:gdLst>
                <a:gd name="connsiteX0" fmla="*/ 21996 w 21996"/>
                <a:gd name="connsiteY0" fmla="*/ 0 h 21991"/>
                <a:gd name="connsiteX1" fmla="*/ 0 w 21996"/>
                <a:gd name="connsiteY1" fmla="*/ 21991 h 21991"/>
                <a:gd name="connsiteX2" fmla="*/ 0 w 21996"/>
                <a:gd name="connsiteY2" fmla="*/ 0 h 21991"/>
                <a:gd name="connsiteX3" fmla="*/ 21996 w 21996"/>
                <a:gd name="connsiteY3" fmla="*/ 0 h 21991"/>
              </a:gdLst>
              <a:ahLst/>
              <a:cxnLst>
                <a:cxn ang="0">
                  <a:pos x="connsiteX0" y="connsiteY0"/>
                </a:cxn>
                <a:cxn ang="0">
                  <a:pos x="connsiteX1" y="connsiteY1"/>
                </a:cxn>
                <a:cxn ang="0">
                  <a:pos x="connsiteX2" y="connsiteY2"/>
                </a:cxn>
                <a:cxn ang="0">
                  <a:pos x="connsiteX3" y="connsiteY3"/>
                </a:cxn>
              </a:cxnLst>
              <a:rect l="l" t="t" r="r" b="b"/>
              <a:pathLst>
                <a:path w="21996" h="21991">
                  <a:moveTo>
                    <a:pt x="21996" y="0"/>
                  </a:moveTo>
                  <a:cubicBezTo>
                    <a:pt x="12220" y="4887"/>
                    <a:pt x="4888" y="12217"/>
                    <a:pt x="0" y="21991"/>
                  </a:cubicBezTo>
                  <a:cubicBezTo>
                    <a:pt x="0" y="14661"/>
                    <a:pt x="0" y="7331"/>
                    <a:pt x="0" y="0"/>
                  </a:cubicBezTo>
                  <a:cubicBezTo>
                    <a:pt x="7332" y="0"/>
                    <a:pt x="14664" y="0"/>
                    <a:pt x="21996" y="0"/>
                  </a:cubicBezTo>
                  <a:close/>
                </a:path>
              </a:pathLst>
            </a:custGeom>
            <a:grpFill/>
            <a:ln w="813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A1883A2-A17F-2549-B658-54AEFE62D81A}"/>
                </a:ext>
              </a:extLst>
            </p:cNvPr>
            <p:cNvSpPr/>
            <p:nvPr/>
          </p:nvSpPr>
          <p:spPr>
            <a:xfrm>
              <a:off x="4735487" y="4944751"/>
              <a:ext cx="672924" cy="671966"/>
            </a:xfrm>
            <a:custGeom>
              <a:avLst/>
              <a:gdLst>
                <a:gd name="connsiteX0" fmla="*/ 672924 w 672924"/>
                <a:gd name="connsiteY0" fmla="*/ 335583 h 671966"/>
                <a:gd name="connsiteX1" fmla="*/ 336462 w 672924"/>
                <a:gd name="connsiteY1" fmla="*/ 671967 h 671966"/>
                <a:gd name="connsiteX2" fmla="*/ 0 w 672924"/>
                <a:gd name="connsiteY2" fmla="*/ 335583 h 671966"/>
                <a:gd name="connsiteX3" fmla="*/ 335647 w 672924"/>
                <a:gd name="connsiteY3" fmla="*/ 13 h 671966"/>
                <a:gd name="connsiteX4" fmla="*/ 672924 w 672924"/>
                <a:gd name="connsiteY4" fmla="*/ 335583 h 671966"/>
                <a:gd name="connsiteX5" fmla="*/ 347053 w 672924"/>
                <a:gd name="connsiteY5" fmla="*/ 60285 h 671966"/>
                <a:gd name="connsiteX6" fmla="*/ 205299 w 672924"/>
                <a:gd name="connsiteY6" fmla="*/ 94494 h 671966"/>
                <a:gd name="connsiteX7" fmla="*/ 225666 w 672924"/>
                <a:gd name="connsiteY7" fmla="*/ 157210 h 671966"/>
                <a:gd name="connsiteX8" fmla="*/ 199596 w 672924"/>
                <a:gd name="connsiteY8" fmla="*/ 247618 h 671966"/>
                <a:gd name="connsiteX9" fmla="*/ 168638 w 672924"/>
                <a:gd name="connsiteY9" fmla="*/ 297302 h 671966"/>
                <a:gd name="connsiteX10" fmla="*/ 163750 w 672924"/>
                <a:gd name="connsiteY10" fmla="*/ 337212 h 671966"/>
                <a:gd name="connsiteX11" fmla="*/ 164565 w 672924"/>
                <a:gd name="connsiteY11" fmla="*/ 468344 h 671966"/>
                <a:gd name="connsiteX12" fmla="*/ 132793 w 672924"/>
                <a:gd name="connsiteY12" fmla="*/ 520472 h 671966"/>
                <a:gd name="connsiteX13" fmla="*/ 430965 w 672924"/>
                <a:gd name="connsiteY13" fmla="*/ 595405 h 671966"/>
                <a:gd name="connsiteX14" fmla="*/ 610194 w 672924"/>
                <a:gd name="connsiteY14" fmla="*/ 361646 h 671966"/>
                <a:gd name="connsiteX15" fmla="*/ 594715 w 672924"/>
                <a:gd name="connsiteY15" fmla="*/ 364905 h 671966"/>
                <a:gd name="connsiteX16" fmla="*/ 531170 w 672924"/>
                <a:gd name="connsiteY16" fmla="*/ 355945 h 671966"/>
                <a:gd name="connsiteX17" fmla="*/ 471699 w 672924"/>
                <a:gd name="connsiteY17" fmla="*/ 385267 h 671966"/>
                <a:gd name="connsiteX18" fmla="*/ 464366 w 672924"/>
                <a:gd name="connsiteY18" fmla="*/ 419475 h 671966"/>
                <a:gd name="connsiteX19" fmla="*/ 459478 w 672924"/>
                <a:gd name="connsiteY19" fmla="*/ 494408 h 671966"/>
                <a:gd name="connsiteX20" fmla="*/ 423633 w 672924"/>
                <a:gd name="connsiteY20" fmla="*/ 551422 h 671966"/>
                <a:gd name="connsiteX21" fmla="*/ 321798 w 672924"/>
                <a:gd name="connsiteY21" fmla="*/ 508255 h 671966"/>
                <a:gd name="connsiteX22" fmla="*/ 312022 w 672924"/>
                <a:gd name="connsiteY22" fmla="*/ 469973 h 671966"/>
                <a:gd name="connsiteX23" fmla="*/ 286767 w 672924"/>
                <a:gd name="connsiteY23" fmla="*/ 425177 h 671966"/>
                <a:gd name="connsiteX24" fmla="*/ 259882 w 672924"/>
                <a:gd name="connsiteY24" fmla="*/ 398298 h 671966"/>
                <a:gd name="connsiteX25" fmla="*/ 244403 w 672924"/>
                <a:gd name="connsiteY25" fmla="*/ 259835 h 671966"/>
                <a:gd name="connsiteX26" fmla="*/ 320168 w 672924"/>
                <a:gd name="connsiteY26" fmla="*/ 221554 h 671966"/>
                <a:gd name="connsiteX27" fmla="*/ 351126 w 672924"/>
                <a:gd name="connsiteY27" fmla="*/ 228070 h 671966"/>
                <a:gd name="connsiteX28" fmla="*/ 363346 w 672924"/>
                <a:gd name="connsiteY28" fmla="*/ 230514 h 671966"/>
                <a:gd name="connsiteX29" fmla="*/ 365790 w 672924"/>
                <a:gd name="connsiteY29" fmla="*/ 228885 h 671966"/>
                <a:gd name="connsiteX30" fmla="*/ 347053 w 672924"/>
                <a:gd name="connsiteY30" fmla="*/ 60285 h 671966"/>
                <a:gd name="connsiteX31" fmla="*/ 400007 w 672924"/>
                <a:gd name="connsiteY31" fmla="*/ 492779 h 671966"/>
                <a:gd name="connsiteX32" fmla="*/ 402451 w 672924"/>
                <a:gd name="connsiteY32" fmla="*/ 461829 h 671966"/>
                <a:gd name="connsiteX33" fmla="*/ 408968 w 672924"/>
                <a:gd name="connsiteY33" fmla="*/ 386081 h 671966"/>
                <a:gd name="connsiteX34" fmla="*/ 556425 w 672924"/>
                <a:gd name="connsiteY34" fmla="*/ 298116 h 671966"/>
                <a:gd name="connsiteX35" fmla="*/ 576792 w 672924"/>
                <a:gd name="connsiteY35" fmla="*/ 303818 h 671966"/>
                <a:gd name="connsiteX36" fmla="*/ 605306 w 672924"/>
                <a:gd name="connsiteY36" fmla="*/ 291601 h 671966"/>
                <a:gd name="connsiteX37" fmla="*/ 605306 w 672924"/>
                <a:gd name="connsiteY37" fmla="*/ 272867 h 671966"/>
                <a:gd name="connsiteX38" fmla="*/ 433409 w 672924"/>
                <a:gd name="connsiteY38" fmla="*/ 77389 h 671966"/>
                <a:gd name="connsiteX39" fmla="*/ 408968 w 672924"/>
                <a:gd name="connsiteY39" fmla="*/ 69245 h 671966"/>
                <a:gd name="connsiteX40" fmla="*/ 393490 w 672924"/>
                <a:gd name="connsiteY40" fmla="*/ 109155 h 671966"/>
                <a:gd name="connsiteX41" fmla="*/ 403266 w 672924"/>
                <a:gd name="connsiteY41" fmla="*/ 173500 h 671966"/>
                <a:gd name="connsiteX42" fmla="*/ 421189 w 672924"/>
                <a:gd name="connsiteY42" fmla="*/ 203635 h 671966"/>
                <a:gd name="connsiteX43" fmla="*/ 413042 w 672924"/>
                <a:gd name="connsiteY43" fmla="*/ 271238 h 671966"/>
                <a:gd name="connsiteX44" fmla="*/ 351941 w 672924"/>
                <a:gd name="connsiteY44" fmla="*/ 288342 h 671966"/>
                <a:gd name="connsiteX45" fmla="*/ 314466 w 672924"/>
                <a:gd name="connsiteY45" fmla="*/ 280198 h 671966"/>
                <a:gd name="connsiteX46" fmla="*/ 298172 w 672924"/>
                <a:gd name="connsiteY46" fmla="*/ 288342 h 671966"/>
                <a:gd name="connsiteX47" fmla="*/ 307948 w 672924"/>
                <a:gd name="connsiteY47" fmla="*/ 356760 h 671966"/>
                <a:gd name="connsiteX48" fmla="*/ 338906 w 672924"/>
                <a:gd name="connsiteY48" fmla="*/ 387710 h 671966"/>
                <a:gd name="connsiteX49" fmla="*/ 369049 w 672924"/>
                <a:gd name="connsiteY49" fmla="*/ 441466 h 671966"/>
                <a:gd name="connsiteX50" fmla="*/ 377196 w 672924"/>
                <a:gd name="connsiteY50" fmla="*/ 477304 h 671966"/>
                <a:gd name="connsiteX51" fmla="*/ 400007 w 672924"/>
                <a:gd name="connsiteY51" fmla="*/ 492779 h 671966"/>
                <a:gd name="connsiteX52" fmla="*/ 154789 w 672924"/>
                <a:gd name="connsiteY52" fmla="*/ 130331 h 671966"/>
                <a:gd name="connsiteX53" fmla="*/ 98576 w 672924"/>
                <a:gd name="connsiteY53" fmla="*/ 469973 h 671966"/>
                <a:gd name="connsiteX54" fmla="*/ 109982 w 672924"/>
                <a:gd name="connsiteY54" fmla="*/ 437394 h 671966"/>
                <a:gd name="connsiteX55" fmla="*/ 104279 w 672924"/>
                <a:gd name="connsiteY55" fmla="*/ 350243 h 671966"/>
                <a:gd name="connsiteX56" fmla="*/ 113240 w 672924"/>
                <a:gd name="connsiteY56" fmla="*/ 272053 h 671966"/>
                <a:gd name="connsiteX57" fmla="*/ 140939 w 672924"/>
                <a:gd name="connsiteY57" fmla="*/ 227256 h 671966"/>
                <a:gd name="connsiteX58" fmla="*/ 161306 w 672924"/>
                <a:gd name="connsiteY58" fmla="*/ 188160 h 671966"/>
                <a:gd name="connsiteX59" fmla="*/ 154789 w 672924"/>
                <a:gd name="connsiteY59" fmla="*/ 130331 h 67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72924" h="671966">
                  <a:moveTo>
                    <a:pt x="672924" y="335583"/>
                  </a:moveTo>
                  <a:cubicBezTo>
                    <a:pt x="672924" y="520472"/>
                    <a:pt x="522209" y="671967"/>
                    <a:pt x="336462" y="671967"/>
                  </a:cubicBezTo>
                  <a:cubicBezTo>
                    <a:pt x="151530" y="671967"/>
                    <a:pt x="0" y="520472"/>
                    <a:pt x="0" y="335583"/>
                  </a:cubicBezTo>
                  <a:cubicBezTo>
                    <a:pt x="815" y="150694"/>
                    <a:pt x="150715" y="828"/>
                    <a:pt x="335647" y="13"/>
                  </a:cubicBezTo>
                  <a:cubicBezTo>
                    <a:pt x="521394" y="-1616"/>
                    <a:pt x="672924" y="149879"/>
                    <a:pt x="672924" y="335583"/>
                  </a:cubicBezTo>
                  <a:close/>
                  <a:moveTo>
                    <a:pt x="347053" y="60285"/>
                  </a:moveTo>
                  <a:cubicBezTo>
                    <a:pt x="294913" y="59471"/>
                    <a:pt x="248477" y="70059"/>
                    <a:pt x="205299" y="94494"/>
                  </a:cubicBezTo>
                  <a:cubicBezTo>
                    <a:pt x="216704" y="114042"/>
                    <a:pt x="224851" y="134404"/>
                    <a:pt x="225666" y="157210"/>
                  </a:cubicBezTo>
                  <a:cubicBezTo>
                    <a:pt x="228110" y="190604"/>
                    <a:pt x="216704" y="219925"/>
                    <a:pt x="199596" y="247618"/>
                  </a:cubicBezTo>
                  <a:cubicBezTo>
                    <a:pt x="189820" y="264722"/>
                    <a:pt x="178414" y="281012"/>
                    <a:pt x="168638" y="297302"/>
                  </a:cubicBezTo>
                  <a:cubicBezTo>
                    <a:pt x="161306" y="309519"/>
                    <a:pt x="159677" y="322551"/>
                    <a:pt x="163750" y="337212"/>
                  </a:cubicBezTo>
                  <a:cubicBezTo>
                    <a:pt x="175156" y="380380"/>
                    <a:pt x="178414" y="424362"/>
                    <a:pt x="164565" y="468344"/>
                  </a:cubicBezTo>
                  <a:cubicBezTo>
                    <a:pt x="158047" y="487892"/>
                    <a:pt x="147457" y="505811"/>
                    <a:pt x="132793" y="520472"/>
                  </a:cubicBezTo>
                  <a:cubicBezTo>
                    <a:pt x="201225" y="599477"/>
                    <a:pt x="320168" y="635315"/>
                    <a:pt x="430965" y="595405"/>
                  </a:cubicBezTo>
                  <a:cubicBezTo>
                    <a:pt x="546649" y="553051"/>
                    <a:pt x="606120" y="446354"/>
                    <a:pt x="610194" y="361646"/>
                  </a:cubicBezTo>
                  <a:cubicBezTo>
                    <a:pt x="605306" y="363276"/>
                    <a:pt x="599603" y="364090"/>
                    <a:pt x="594715" y="364905"/>
                  </a:cubicBezTo>
                  <a:cubicBezTo>
                    <a:pt x="572719" y="369791"/>
                    <a:pt x="551537" y="363276"/>
                    <a:pt x="531170" y="355945"/>
                  </a:cubicBezTo>
                  <a:cubicBezTo>
                    <a:pt x="503471" y="345357"/>
                    <a:pt x="478216" y="363276"/>
                    <a:pt x="471699" y="385267"/>
                  </a:cubicBezTo>
                  <a:cubicBezTo>
                    <a:pt x="468440" y="396669"/>
                    <a:pt x="465996" y="408072"/>
                    <a:pt x="464366" y="419475"/>
                  </a:cubicBezTo>
                  <a:cubicBezTo>
                    <a:pt x="461922" y="444724"/>
                    <a:pt x="461922" y="469159"/>
                    <a:pt x="459478" y="494408"/>
                  </a:cubicBezTo>
                  <a:cubicBezTo>
                    <a:pt x="457034" y="518843"/>
                    <a:pt x="448073" y="540834"/>
                    <a:pt x="423633" y="551422"/>
                  </a:cubicBezTo>
                  <a:cubicBezTo>
                    <a:pt x="386157" y="567712"/>
                    <a:pt x="336462" y="546536"/>
                    <a:pt x="321798" y="508255"/>
                  </a:cubicBezTo>
                  <a:cubicBezTo>
                    <a:pt x="316910" y="496037"/>
                    <a:pt x="313651" y="483006"/>
                    <a:pt x="312022" y="469973"/>
                  </a:cubicBezTo>
                  <a:cubicBezTo>
                    <a:pt x="308763" y="452055"/>
                    <a:pt x="300616" y="437394"/>
                    <a:pt x="286767" y="425177"/>
                  </a:cubicBezTo>
                  <a:cubicBezTo>
                    <a:pt x="277805" y="417032"/>
                    <a:pt x="268844" y="408072"/>
                    <a:pt x="259882" y="398298"/>
                  </a:cubicBezTo>
                  <a:cubicBezTo>
                    <a:pt x="222407" y="356760"/>
                    <a:pt x="219963" y="307890"/>
                    <a:pt x="244403" y="259835"/>
                  </a:cubicBezTo>
                  <a:cubicBezTo>
                    <a:pt x="259068" y="230514"/>
                    <a:pt x="287581" y="216667"/>
                    <a:pt x="320168" y="221554"/>
                  </a:cubicBezTo>
                  <a:cubicBezTo>
                    <a:pt x="330759" y="223183"/>
                    <a:pt x="340535" y="225627"/>
                    <a:pt x="351126" y="228070"/>
                  </a:cubicBezTo>
                  <a:cubicBezTo>
                    <a:pt x="355200" y="228885"/>
                    <a:pt x="359273" y="229699"/>
                    <a:pt x="363346" y="230514"/>
                  </a:cubicBezTo>
                  <a:cubicBezTo>
                    <a:pt x="364161" y="229699"/>
                    <a:pt x="364976" y="229699"/>
                    <a:pt x="365790" y="228885"/>
                  </a:cubicBezTo>
                  <a:cubicBezTo>
                    <a:pt x="321798" y="177572"/>
                    <a:pt x="316910" y="121372"/>
                    <a:pt x="347053" y="60285"/>
                  </a:cubicBezTo>
                  <a:close/>
                  <a:moveTo>
                    <a:pt x="400007" y="492779"/>
                  </a:moveTo>
                  <a:cubicBezTo>
                    <a:pt x="400822" y="482191"/>
                    <a:pt x="401636" y="472417"/>
                    <a:pt x="402451" y="461829"/>
                  </a:cubicBezTo>
                  <a:cubicBezTo>
                    <a:pt x="404080" y="436580"/>
                    <a:pt x="404895" y="411330"/>
                    <a:pt x="408968" y="386081"/>
                  </a:cubicBezTo>
                  <a:cubicBezTo>
                    <a:pt x="420374" y="313591"/>
                    <a:pt x="489622" y="272053"/>
                    <a:pt x="556425" y="298116"/>
                  </a:cubicBezTo>
                  <a:cubicBezTo>
                    <a:pt x="562943" y="300560"/>
                    <a:pt x="570275" y="302189"/>
                    <a:pt x="576792" y="303818"/>
                  </a:cubicBezTo>
                  <a:cubicBezTo>
                    <a:pt x="589012" y="305447"/>
                    <a:pt x="598788" y="300560"/>
                    <a:pt x="605306" y="291601"/>
                  </a:cubicBezTo>
                  <a:cubicBezTo>
                    <a:pt x="608564" y="287528"/>
                    <a:pt x="606935" y="279383"/>
                    <a:pt x="605306" y="272867"/>
                  </a:cubicBezTo>
                  <a:cubicBezTo>
                    <a:pt x="581680" y="178386"/>
                    <a:pt x="523838" y="113227"/>
                    <a:pt x="433409" y="77389"/>
                  </a:cubicBezTo>
                  <a:cubicBezTo>
                    <a:pt x="426077" y="74132"/>
                    <a:pt x="417930" y="72503"/>
                    <a:pt x="408968" y="69245"/>
                  </a:cubicBezTo>
                  <a:cubicBezTo>
                    <a:pt x="403266" y="83091"/>
                    <a:pt x="397563" y="96123"/>
                    <a:pt x="393490" y="109155"/>
                  </a:cubicBezTo>
                  <a:cubicBezTo>
                    <a:pt x="386157" y="131960"/>
                    <a:pt x="388601" y="153952"/>
                    <a:pt x="403266" y="173500"/>
                  </a:cubicBezTo>
                  <a:cubicBezTo>
                    <a:pt x="410598" y="183273"/>
                    <a:pt x="416301" y="193047"/>
                    <a:pt x="421189" y="203635"/>
                  </a:cubicBezTo>
                  <a:cubicBezTo>
                    <a:pt x="431779" y="227256"/>
                    <a:pt x="429335" y="250876"/>
                    <a:pt x="413042" y="271238"/>
                  </a:cubicBezTo>
                  <a:cubicBezTo>
                    <a:pt x="397563" y="291601"/>
                    <a:pt x="375567" y="293229"/>
                    <a:pt x="351941" y="288342"/>
                  </a:cubicBezTo>
                  <a:cubicBezTo>
                    <a:pt x="339721" y="285899"/>
                    <a:pt x="326686" y="282641"/>
                    <a:pt x="314466" y="280198"/>
                  </a:cubicBezTo>
                  <a:cubicBezTo>
                    <a:pt x="307134" y="278568"/>
                    <a:pt x="301431" y="281827"/>
                    <a:pt x="298172" y="288342"/>
                  </a:cubicBezTo>
                  <a:cubicBezTo>
                    <a:pt x="285952" y="313591"/>
                    <a:pt x="288396" y="335583"/>
                    <a:pt x="307948" y="356760"/>
                  </a:cubicBezTo>
                  <a:cubicBezTo>
                    <a:pt x="317724" y="367348"/>
                    <a:pt x="328315" y="377122"/>
                    <a:pt x="338906" y="387710"/>
                  </a:cubicBezTo>
                  <a:cubicBezTo>
                    <a:pt x="354385" y="403185"/>
                    <a:pt x="364976" y="420290"/>
                    <a:pt x="369049" y="441466"/>
                  </a:cubicBezTo>
                  <a:cubicBezTo>
                    <a:pt x="371493" y="453684"/>
                    <a:pt x="373937" y="465087"/>
                    <a:pt x="377196" y="477304"/>
                  </a:cubicBezTo>
                  <a:cubicBezTo>
                    <a:pt x="380455" y="491965"/>
                    <a:pt x="382899" y="493594"/>
                    <a:pt x="400007" y="492779"/>
                  </a:cubicBezTo>
                  <a:close/>
                  <a:moveTo>
                    <a:pt x="154789" y="130331"/>
                  </a:moveTo>
                  <a:cubicBezTo>
                    <a:pt x="49695" y="222369"/>
                    <a:pt x="39919" y="371420"/>
                    <a:pt x="98576" y="469973"/>
                  </a:cubicBezTo>
                  <a:cubicBezTo>
                    <a:pt x="102649" y="457756"/>
                    <a:pt x="107537" y="447982"/>
                    <a:pt x="109982" y="437394"/>
                  </a:cubicBezTo>
                  <a:cubicBezTo>
                    <a:pt x="115684" y="408072"/>
                    <a:pt x="113240" y="378751"/>
                    <a:pt x="104279" y="350243"/>
                  </a:cubicBezTo>
                  <a:cubicBezTo>
                    <a:pt x="96132" y="322551"/>
                    <a:pt x="99391" y="296487"/>
                    <a:pt x="113240" y="272053"/>
                  </a:cubicBezTo>
                  <a:cubicBezTo>
                    <a:pt x="121387" y="256577"/>
                    <a:pt x="131978" y="241916"/>
                    <a:pt x="140939" y="227256"/>
                  </a:cubicBezTo>
                  <a:cubicBezTo>
                    <a:pt x="148271" y="214224"/>
                    <a:pt x="155604" y="201192"/>
                    <a:pt x="161306" y="188160"/>
                  </a:cubicBezTo>
                  <a:cubicBezTo>
                    <a:pt x="168638" y="167798"/>
                    <a:pt x="165380" y="149065"/>
                    <a:pt x="154789" y="130331"/>
                  </a:cubicBezTo>
                  <a:close/>
                </a:path>
              </a:pathLst>
            </a:custGeom>
            <a:grpFill/>
            <a:ln w="813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0050A529-9877-5F47-A7B1-6BD2E9BE2921}"/>
                </a:ext>
              </a:extLst>
            </p:cNvPr>
            <p:cNvSpPr/>
            <p:nvPr/>
          </p:nvSpPr>
          <p:spPr>
            <a:xfrm>
              <a:off x="5353060" y="5559887"/>
              <a:ext cx="238654" cy="240090"/>
            </a:xfrm>
            <a:custGeom>
              <a:avLst/>
              <a:gdLst>
                <a:gd name="connsiteX0" fmla="*/ 177553 w 238654"/>
                <a:gd name="connsiteY0" fmla="*/ 132579 h 240090"/>
                <a:gd name="connsiteX1" fmla="*/ 177553 w 238654"/>
                <a:gd name="connsiteY1" fmla="*/ 89410 h 240090"/>
                <a:gd name="connsiteX2" fmla="*/ 207696 w 238654"/>
                <a:gd name="connsiteY2" fmla="*/ 56831 h 240090"/>
                <a:gd name="connsiteX3" fmla="*/ 238654 w 238654"/>
                <a:gd name="connsiteY3" fmla="*/ 88596 h 240090"/>
                <a:gd name="connsiteX4" fmla="*/ 238654 w 238654"/>
                <a:gd name="connsiteY4" fmla="*/ 207511 h 240090"/>
                <a:gd name="connsiteX5" fmla="*/ 206067 w 238654"/>
                <a:gd name="connsiteY5" fmla="*/ 240091 h 240090"/>
                <a:gd name="connsiteX6" fmla="*/ 88753 w 238654"/>
                <a:gd name="connsiteY6" fmla="*/ 240091 h 240090"/>
                <a:gd name="connsiteX7" fmla="*/ 56166 w 238654"/>
                <a:gd name="connsiteY7" fmla="*/ 209955 h 240090"/>
                <a:gd name="connsiteX8" fmla="*/ 88753 w 238654"/>
                <a:gd name="connsiteY8" fmla="*/ 179004 h 240090"/>
                <a:gd name="connsiteX9" fmla="*/ 134375 w 238654"/>
                <a:gd name="connsiteY9" fmla="*/ 179004 h 240090"/>
                <a:gd name="connsiteX10" fmla="*/ 126228 w 238654"/>
                <a:gd name="connsiteY10" fmla="*/ 170045 h 240090"/>
                <a:gd name="connsiteX11" fmla="*/ 10544 w 238654"/>
                <a:gd name="connsiteY11" fmla="*/ 54387 h 240090"/>
                <a:gd name="connsiteX12" fmla="*/ 1583 w 238654"/>
                <a:gd name="connsiteY12" fmla="*/ 21808 h 240090"/>
                <a:gd name="connsiteX13" fmla="*/ 25208 w 238654"/>
                <a:gd name="connsiteY13" fmla="*/ 631 h 240090"/>
                <a:gd name="connsiteX14" fmla="*/ 54537 w 238654"/>
                <a:gd name="connsiteY14" fmla="*/ 11219 h 240090"/>
                <a:gd name="connsiteX15" fmla="*/ 168592 w 238654"/>
                <a:gd name="connsiteY15" fmla="*/ 125248 h 240090"/>
                <a:gd name="connsiteX16" fmla="*/ 175109 w 238654"/>
                <a:gd name="connsiteY16" fmla="*/ 134207 h 240090"/>
                <a:gd name="connsiteX17" fmla="*/ 177553 w 238654"/>
                <a:gd name="connsiteY17" fmla="*/ 132579 h 24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8654" h="240090">
                  <a:moveTo>
                    <a:pt x="177553" y="132579"/>
                  </a:moveTo>
                  <a:cubicBezTo>
                    <a:pt x="177553" y="117917"/>
                    <a:pt x="177553" y="103257"/>
                    <a:pt x="177553" y="89410"/>
                  </a:cubicBezTo>
                  <a:cubicBezTo>
                    <a:pt x="177553" y="70677"/>
                    <a:pt x="189773" y="56831"/>
                    <a:pt x="207696" y="56831"/>
                  </a:cubicBezTo>
                  <a:cubicBezTo>
                    <a:pt x="225619" y="56831"/>
                    <a:pt x="237839" y="69863"/>
                    <a:pt x="238654" y="88596"/>
                  </a:cubicBezTo>
                  <a:cubicBezTo>
                    <a:pt x="238654" y="128506"/>
                    <a:pt x="238654" y="167601"/>
                    <a:pt x="238654" y="207511"/>
                  </a:cubicBezTo>
                  <a:cubicBezTo>
                    <a:pt x="238654" y="227059"/>
                    <a:pt x="225619" y="239276"/>
                    <a:pt x="206067" y="240091"/>
                  </a:cubicBezTo>
                  <a:cubicBezTo>
                    <a:pt x="166962" y="240091"/>
                    <a:pt x="127858" y="240091"/>
                    <a:pt x="88753" y="240091"/>
                  </a:cubicBezTo>
                  <a:cubicBezTo>
                    <a:pt x="70016" y="240091"/>
                    <a:pt x="56166" y="227873"/>
                    <a:pt x="56166" y="209955"/>
                  </a:cubicBezTo>
                  <a:cubicBezTo>
                    <a:pt x="56166" y="192036"/>
                    <a:pt x="69201" y="179004"/>
                    <a:pt x="88753" y="179004"/>
                  </a:cubicBezTo>
                  <a:cubicBezTo>
                    <a:pt x="103417" y="179004"/>
                    <a:pt x="117267" y="179004"/>
                    <a:pt x="134375" y="179004"/>
                  </a:cubicBezTo>
                  <a:cubicBezTo>
                    <a:pt x="131116" y="174932"/>
                    <a:pt x="128673" y="172488"/>
                    <a:pt x="126228" y="170045"/>
                  </a:cubicBezTo>
                  <a:cubicBezTo>
                    <a:pt x="87939" y="131764"/>
                    <a:pt x="49649" y="93483"/>
                    <a:pt x="10544" y="54387"/>
                  </a:cubicBezTo>
                  <a:cubicBezTo>
                    <a:pt x="1583" y="45428"/>
                    <a:pt x="-2491" y="34840"/>
                    <a:pt x="1583" y="21808"/>
                  </a:cubicBezTo>
                  <a:cubicBezTo>
                    <a:pt x="5656" y="10405"/>
                    <a:pt x="13803" y="3075"/>
                    <a:pt x="25208" y="631"/>
                  </a:cubicBezTo>
                  <a:cubicBezTo>
                    <a:pt x="36614" y="-1812"/>
                    <a:pt x="46390" y="3075"/>
                    <a:pt x="54537" y="11219"/>
                  </a:cubicBezTo>
                  <a:cubicBezTo>
                    <a:pt x="92827" y="49500"/>
                    <a:pt x="130302" y="86967"/>
                    <a:pt x="168592" y="125248"/>
                  </a:cubicBezTo>
                  <a:cubicBezTo>
                    <a:pt x="171036" y="127691"/>
                    <a:pt x="172665" y="130949"/>
                    <a:pt x="175109" y="134207"/>
                  </a:cubicBezTo>
                  <a:cubicBezTo>
                    <a:pt x="175924" y="134207"/>
                    <a:pt x="176738" y="133393"/>
                    <a:pt x="177553" y="132579"/>
                  </a:cubicBezTo>
                  <a:close/>
                </a:path>
              </a:pathLst>
            </a:custGeom>
            <a:grpFill/>
            <a:ln w="8132" cap="flat">
              <a:noFill/>
              <a:prstDash val="solid"/>
              <a:miter/>
            </a:ln>
          </p:spPr>
          <p:txBody>
            <a:bodyPr rtlCol="0" anchor="ctr"/>
            <a:lstStyle/>
            <a:p>
              <a:endParaRPr lang="en-US"/>
            </a:p>
          </p:txBody>
        </p:sp>
      </p:grpSp>
    </p:spTree>
    <p:extLst>
      <p:ext uri="{BB962C8B-B14F-4D97-AF65-F5344CB8AC3E}">
        <p14:creationId xmlns:p14="http://schemas.microsoft.com/office/powerpoint/2010/main" val="725443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E6801C84-4770-1148-BBC9-FA2BCE33D83D}"/>
              </a:ext>
            </a:extLst>
          </p:cNvPr>
          <p:cNvSpPr/>
          <p:nvPr/>
        </p:nvSpPr>
        <p:spPr>
          <a:xfrm>
            <a:off x="0" y="0"/>
            <a:ext cx="12192000" cy="1740228"/>
          </a:xfrm>
          <a:prstGeom prst="rect">
            <a:avLst/>
          </a:prstGeom>
          <a:solidFill>
            <a:srgbClr val="803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7">
            <a:extLst>
              <a:ext uri="{FF2B5EF4-FFF2-40B4-BE49-F238E27FC236}">
                <a16:creationId xmlns:a16="http://schemas.microsoft.com/office/drawing/2014/main" id="{6AF66BA9-D3A2-114D-ACA0-E12408566416}"/>
              </a:ext>
            </a:extLst>
          </p:cNvPr>
          <p:cNvSpPr txBox="1">
            <a:spLocks/>
          </p:cNvSpPr>
          <p:nvPr/>
        </p:nvSpPr>
        <p:spPr>
          <a:xfrm>
            <a:off x="1273206" y="475800"/>
            <a:ext cx="4834464" cy="989012"/>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60400" indent="0">
              <a:buNone/>
            </a:pPr>
            <a:r>
              <a:rPr lang="en-US" sz="5400" dirty="0">
                <a:solidFill>
                  <a:schemeClr val="bg1"/>
                </a:solidFill>
                <a:cs typeface="Calibri"/>
              </a:rPr>
              <a:t>TEST</a:t>
            </a:r>
            <a:endParaRPr lang="en-US" sz="5400" dirty="0">
              <a:solidFill>
                <a:schemeClr val="bg1"/>
              </a:solidFill>
            </a:endParaRPr>
          </a:p>
        </p:txBody>
      </p:sp>
      <p:sp>
        <p:nvSpPr>
          <p:cNvPr id="7" name="Text Placeholder 8">
            <a:extLst>
              <a:ext uri="{FF2B5EF4-FFF2-40B4-BE49-F238E27FC236}">
                <a16:creationId xmlns:a16="http://schemas.microsoft.com/office/drawing/2014/main" id="{12933448-EBCA-3E4D-9A2C-822AA0D322AE}"/>
              </a:ext>
            </a:extLst>
          </p:cNvPr>
          <p:cNvSpPr txBox="1">
            <a:spLocks/>
          </p:cNvSpPr>
          <p:nvPr/>
        </p:nvSpPr>
        <p:spPr>
          <a:xfrm>
            <a:off x="7065988" y="387084"/>
            <a:ext cx="3816600" cy="130027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3C23D"/>
              </a:buClr>
            </a:pPr>
            <a:r>
              <a:rPr lang="en-US" sz="2400" dirty="0">
                <a:solidFill>
                  <a:schemeClr val="bg1"/>
                </a:solidFill>
                <a:ea typeface="+mn-lt"/>
                <a:cs typeface="+mn-lt"/>
              </a:rPr>
              <a:t>Reveal insights that redefine the problem</a:t>
            </a:r>
          </a:p>
        </p:txBody>
      </p:sp>
      <p:sp>
        <p:nvSpPr>
          <p:cNvPr id="8" name="TextBox 7">
            <a:extLst>
              <a:ext uri="{FF2B5EF4-FFF2-40B4-BE49-F238E27FC236}">
                <a16:creationId xmlns:a16="http://schemas.microsoft.com/office/drawing/2014/main" id="{A13A7391-2A28-D145-A9A3-29A2781597C0}"/>
              </a:ext>
            </a:extLst>
          </p:cNvPr>
          <p:cNvSpPr txBox="1"/>
          <p:nvPr/>
        </p:nvSpPr>
        <p:spPr>
          <a:xfrm>
            <a:off x="3283527" y="220091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9446A"/>
                </a:solidFill>
              </a:rPr>
              <a:t>Inform the understanding of the users</a:t>
            </a:r>
          </a:p>
        </p:txBody>
      </p:sp>
      <p:sp>
        <p:nvSpPr>
          <p:cNvPr id="9" name="TextBox 8">
            <a:extLst>
              <a:ext uri="{FF2B5EF4-FFF2-40B4-BE49-F238E27FC236}">
                <a16:creationId xmlns:a16="http://schemas.microsoft.com/office/drawing/2014/main" id="{7DDD5F77-3096-C246-85B9-275448CBB956}"/>
              </a:ext>
            </a:extLst>
          </p:cNvPr>
          <p:cNvSpPr txBox="1"/>
          <p:nvPr/>
        </p:nvSpPr>
        <p:spPr>
          <a:xfrm>
            <a:off x="8959302" y="2177384"/>
            <a:ext cx="290249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9446A"/>
                </a:solidFill>
              </a:rPr>
              <a:t>Can be undertaken throughout the progress</a:t>
            </a:r>
          </a:p>
        </p:txBody>
      </p:sp>
      <p:sp>
        <p:nvSpPr>
          <p:cNvPr id="10" name="TextBox 9">
            <a:extLst>
              <a:ext uri="{FF2B5EF4-FFF2-40B4-BE49-F238E27FC236}">
                <a16:creationId xmlns:a16="http://schemas.microsoft.com/office/drawing/2014/main" id="{24B50634-F4FC-4C4F-B4AB-E96A30D1BC9F}"/>
              </a:ext>
            </a:extLst>
          </p:cNvPr>
          <p:cNvSpPr txBox="1"/>
          <p:nvPr/>
        </p:nvSpPr>
        <p:spPr>
          <a:xfrm>
            <a:off x="4322788" y="4513392"/>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9446A"/>
                </a:solidFill>
              </a:rPr>
              <a:t>Feed into most stages of the Design Thinking process</a:t>
            </a:r>
          </a:p>
        </p:txBody>
      </p:sp>
      <p:pic>
        <p:nvPicPr>
          <p:cNvPr id="18" name="Picture 17" descr="Icon&#10;&#10;Description automatically generated">
            <a:extLst>
              <a:ext uri="{FF2B5EF4-FFF2-40B4-BE49-F238E27FC236}">
                <a16:creationId xmlns:a16="http://schemas.microsoft.com/office/drawing/2014/main" id="{96988756-85E9-1247-BED2-AF48D2E8A7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9433" y="5987203"/>
            <a:ext cx="1548056" cy="770735"/>
          </a:xfrm>
          <a:prstGeom prst="rect">
            <a:avLst/>
          </a:prstGeom>
        </p:spPr>
      </p:pic>
      <p:sp>
        <p:nvSpPr>
          <p:cNvPr id="35" name="Oval 34">
            <a:extLst>
              <a:ext uri="{FF2B5EF4-FFF2-40B4-BE49-F238E27FC236}">
                <a16:creationId xmlns:a16="http://schemas.microsoft.com/office/drawing/2014/main" id="{7E96F65F-6539-5841-819C-AEF24B950307}"/>
              </a:ext>
            </a:extLst>
          </p:cNvPr>
          <p:cNvSpPr/>
          <p:nvPr/>
        </p:nvSpPr>
        <p:spPr>
          <a:xfrm>
            <a:off x="291548" y="387084"/>
            <a:ext cx="1448743" cy="1448743"/>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Graphic 46">
            <a:extLst>
              <a:ext uri="{FF2B5EF4-FFF2-40B4-BE49-F238E27FC236}">
                <a16:creationId xmlns:a16="http://schemas.microsoft.com/office/drawing/2014/main" id="{331D4667-2813-B24B-98A8-E21399E50727}"/>
              </a:ext>
            </a:extLst>
          </p:cNvPr>
          <p:cNvSpPr/>
          <p:nvPr/>
        </p:nvSpPr>
        <p:spPr>
          <a:xfrm rot="1184896">
            <a:off x="525084" y="2184348"/>
            <a:ext cx="1579525" cy="680365"/>
          </a:xfrm>
          <a:custGeom>
            <a:avLst/>
            <a:gdLst>
              <a:gd name="connsiteX0" fmla="*/ 1808193 w 1825811"/>
              <a:gd name="connsiteY0" fmla="*/ 525452 h 786450"/>
              <a:gd name="connsiteX1" fmla="*/ 1804119 w 1825811"/>
              <a:gd name="connsiteY1" fmla="*/ 520565 h 786450"/>
              <a:gd name="connsiteX2" fmla="*/ 1729169 w 1825811"/>
              <a:gd name="connsiteY2" fmla="*/ 447261 h 786450"/>
              <a:gd name="connsiteX3" fmla="*/ 1702285 w 1825811"/>
              <a:gd name="connsiteY3" fmla="*/ 425270 h 786450"/>
              <a:gd name="connsiteX4" fmla="*/ 1628964 w 1825811"/>
              <a:gd name="connsiteY4" fmla="*/ 367441 h 786450"/>
              <a:gd name="connsiteX5" fmla="*/ 1593932 w 1825811"/>
              <a:gd name="connsiteY5" fmla="*/ 373957 h 786450"/>
              <a:gd name="connsiteX6" fmla="*/ 1573565 w 1825811"/>
              <a:gd name="connsiteY6" fmla="*/ 423641 h 786450"/>
              <a:gd name="connsiteX7" fmla="*/ 1556457 w 1825811"/>
              <a:gd name="connsiteY7" fmla="*/ 510791 h 786450"/>
              <a:gd name="connsiteX8" fmla="*/ 1561345 w 1825811"/>
              <a:gd name="connsiteY8" fmla="*/ 512420 h 786450"/>
              <a:gd name="connsiteX9" fmla="*/ 1535276 w 1825811"/>
              <a:gd name="connsiteY9" fmla="*/ 527896 h 786450"/>
              <a:gd name="connsiteX10" fmla="*/ 1388633 w 1825811"/>
              <a:gd name="connsiteY10" fmla="*/ 575951 h 786450"/>
              <a:gd name="connsiteX11" fmla="*/ 1306351 w 1825811"/>
              <a:gd name="connsiteY11" fmla="*/ 587353 h 786450"/>
              <a:gd name="connsiteX12" fmla="*/ 1206960 w 1825811"/>
              <a:gd name="connsiteY12" fmla="*/ 587353 h 786450"/>
              <a:gd name="connsiteX13" fmla="*/ 1178447 w 1825811"/>
              <a:gd name="connsiteY13" fmla="*/ 585724 h 786450"/>
              <a:gd name="connsiteX14" fmla="*/ 1115716 w 1825811"/>
              <a:gd name="connsiteY14" fmla="*/ 572692 h 786450"/>
              <a:gd name="connsiteX15" fmla="*/ 1019584 w 1825811"/>
              <a:gd name="connsiteY15" fmla="*/ 557217 h 786450"/>
              <a:gd name="connsiteX16" fmla="*/ 934043 w 1825811"/>
              <a:gd name="connsiteY16" fmla="*/ 537669 h 786450"/>
              <a:gd name="connsiteX17" fmla="*/ 789030 w 1825811"/>
              <a:gd name="connsiteY17" fmla="*/ 501017 h 786450"/>
              <a:gd name="connsiteX18" fmla="*/ 650535 w 1825811"/>
              <a:gd name="connsiteY18" fmla="*/ 453777 h 786450"/>
              <a:gd name="connsiteX19" fmla="*/ 484341 w 1825811"/>
              <a:gd name="connsiteY19" fmla="*/ 390247 h 786450"/>
              <a:gd name="connsiteX20" fmla="*/ 386580 w 1825811"/>
              <a:gd name="connsiteY20" fmla="*/ 340563 h 786450"/>
              <a:gd name="connsiteX21" fmla="*/ 329552 w 1825811"/>
              <a:gd name="connsiteY21" fmla="*/ 305540 h 786450"/>
              <a:gd name="connsiteX22" fmla="*/ 271710 w 1825811"/>
              <a:gd name="connsiteY22" fmla="*/ 267259 h 786450"/>
              <a:gd name="connsiteX23" fmla="*/ 223644 w 1825811"/>
              <a:gd name="connsiteY23" fmla="*/ 233865 h 786450"/>
              <a:gd name="connsiteX24" fmla="*/ 195945 w 1825811"/>
              <a:gd name="connsiteY24" fmla="*/ 209430 h 786450"/>
              <a:gd name="connsiteX25" fmla="*/ 136473 w 1825811"/>
              <a:gd name="connsiteY25" fmla="*/ 158117 h 786450"/>
              <a:gd name="connsiteX26" fmla="*/ 107145 w 1825811"/>
              <a:gd name="connsiteY26" fmla="*/ 127981 h 786450"/>
              <a:gd name="connsiteX27" fmla="*/ 55820 w 1825811"/>
              <a:gd name="connsiteY27" fmla="*/ 64451 h 786450"/>
              <a:gd name="connsiteX28" fmla="*/ 28121 w 1825811"/>
              <a:gd name="connsiteY28" fmla="*/ 13138 h 786450"/>
              <a:gd name="connsiteX29" fmla="*/ 8569 w 1825811"/>
              <a:gd name="connsiteY29" fmla="*/ 107 h 786450"/>
              <a:gd name="connsiteX30" fmla="*/ 2866 w 1825811"/>
              <a:gd name="connsiteY30" fmla="*/ 4994 h 786450"/>
              <a:gd name="connsiteX31" fmla="*/ 9384 w 1825811"/>
              <a:gd name="connsiteY31" fmla="*/ 70967 h 786450"/>
              <a:gd name="connsiteX32" fmla="*/ 27306 w 1825811"/>
              <a:gd name="connsiteY32" fmla="*/ 88071 h 786450"/>
              <a:gd name="connsiteX33" fmla="*/ 93295 w 1825811"/>
              <a:gd name="connsiteY33" fmla="*/ 192326 h 786450"/>
              <a:gd name="connsiteX34" fmla="*/ 142991 w 1825811"/>
              <a:gd name="connsiteY34" fmla="*/ 266445 h 786450"/>
              <a:gd name="connsiteX35" fmla="*/ 145435 w 1825811"/>
              <a:gd name="connsiteY35" fmla="*/ 269703 h 786450"/>
              <a:gd name="connsiteX36" fmla="*/ 186169 w 1825811"/>
              <a:gd name="connsiteY36" fmla="*/ 310427 h 786450"/>
              <a:gd name="connsiteX37" fmla="*/ 216312 w 1825811"/>
              <a:gd name="connsiteY37" fmla="*/ 343821 h 786450"/>
              <a:gd name="connsiteX38" fmla="*/ 246455 w 1825811"/>
              <a:gd name="connsiteY38" fmla="*/ 377215 h 786450"/>
              <a:gd name="connsiteX39" fmla="*/ 303482 w 1825811"/>
              <a:gd name="connsiteY39" fmla="*/ 422012 h 786450"/>
              <a:gd name="connsiteX40" fmla="*/ 370286 w 1825811"/>
              <a:gd name="connsiteY40" fmla="*/ 475768 h 786450"/>
              <a:gd name="connsiteX41" fmla="*/ 455827 w 1825811"/>
              <a:gd name="connsiteY41" fmla="*/ 530339 h 786450"/>
              <a:gd name="connsiteX42" fmla="*/ 512855 w 1825811"/>
              <a:gd name="connsiteY42" fmla="*/ 565362 h 786450"/>
              <a:gd name="connsiteX43" fmla="*/ 632612 w 1825811"/>
              <a:gd name="connsiteY43" fmla="*/ 616675 h 786450"/>
              <a:gd name="connsiteX44" fmla="*/ 725486 w 1825811"/>
              <a:gd name="connsiteY44" fmla="*/ 651698 h 786450"/>
              <a:gd name="connsiteX45" fmla="*/ 881904 w 1825811"/>
              <a:gd name="connsiteY45" fmla="*/ 694866 h 786450"/>
              <a:gd name="connsiteX46" fmla="*/ 958484 w 1825811"/>
              <a:gd name="connsiteY46" fmla="*/ 711970 h 786450"/>
              <a:gd name="connsiteX47" fmla="*/ 1079056 w 1825811"/>
              <a:gd name="connsiteY47" fmla="*/ 723373 h 786450"/>
              <a:gd name="connsiteX48" fmla="*/ 1162968 w 1825811"/>
              <a:gd name="connsiteY48" fmla="*/ 725817 h 786450"/>
              <a:gd name="connsiteX49" fmla="*/ 1224068 w 1825811"/>
              <a:gd name="connsiteY49" fmla="*/ 722559 h 786450"/>
              <a:gd name="connsiteX50" fmla="*/ 1297389 w 1825811"/>
              <a:gd name="connsiteY50" fmla="*/ 720115 h 786450"/>
              <a:gd name="connsiteX51" fmla="*/ 1389448 w 1825811"/>
              <a:gd name="connsiteY51" fmla="*/ 703011 h 786450"/>
              <a:gd name="connsiteX52" fmla="*/ 1468472 w 1825811"/>
              <a:gd name="connsiteY52" fmla="*/ 685907 h 786450"/>
              <a:gd name="connsiteX53" fmla="*/ 1567048 w 1825811"/>
              <a:gd name="connsiteY53" fmla="*/ 654956 h 786450"/>
              <a:gd name="connsiteX54" fmla="*/ 1573565 w 1825811"/>
              <a:gd name="connsiteY54" fmla="*/ 667988 h 786450"/>
              <a:gd name="connsiteX55" fmla="*/ 1568677 w 1825811"/>
              <a:gd name="connsiteY55" fmla="*/ 760025 h 786450"/>
              <a:gd name="connsiteX56" fmla="*/ 1574380 w 1825811"/>
              <a:gd name="connsiteY56" fmla="*/ 783645 h 786450"/>
              <a:gd name="connsiteX57" fmla="*/ 1610226 w 1825811"/>
              <a:gd name="connsiteY57" fmla="*/ 776315 h 786450"/>
              <a:gd name="connsiteX58" fmla="*/ 1637925 w 1825811"/>
              <a:gd name="connsiteY58" fmla="*/ 751880 h 786450"/>
              <a:gd name="connsiteX59" fmla="*/ 1681103 w 1825811"/>
              <a:gd name="connsiteY59" fmla="*/ 716043 h 786450"/>
              <a:gd name="connsiteX60" fmla="*/ 1734057 w 1825811"/>
              <a:gd name="connsiteY60" fmla="*/ 657400 h 786450"/>
              <a:gd name="connsiteX61" fmla="*/ 1764200 w 1825811"/>
              <a:gd name="connsiteY61" fmla="*/ 627263 h 786450"/>
              <a:gd name="connsiteX62" fmla="*/ 1809822 w 1825811"/>
              <a:gd name="connsiteY62" fmla="*/ 571878 h 786450"/>
              <a:gd name="connsiteX63" fmla="*/ 1808193 w 1825811"/>
              <a:gd name="connsiteY63" fmla="*/ 525452 h 786450"/>
              <a:gd name="connsiteX64" fmla="*/ 1773976 w 1825811"/>
              <a:gd name="connsiteY64" fmla="*/ 558032 h 786450"/>
              <a:gd name="connsiteX65" fmla="*/ 1721837 w 1825811"/>
              <a:gd name="connsiteY65" fmla="*/ 611788 h 786450"/>
              <a:gd name="connsiteX66" fmla="*/ 1644442 w 1825811"/>
              <a:gd name="connsiteY66" fmla="*/ 695680 h 786450"/>
              <a:gd name="connsiteX67" fmla="*/ 1606153 w 1825811"/>
              <a:gd name="connsiteY67" fmla="*/ 729074 h 786450"/>
              <a:gd name="connsiteX68" fmla="*/ 1600450 w 1825811"/>
              <a:gd name="connsiteY68" fmla="*/ 682648 h 786450"/>
              <a:gd name="connsiteX69" fmla="*/ 1602894 w 1825811"/>
              <a:gd name="connsiteY69" fmla="*/ 646811 h 786450"/>
              <a:gd name="connsiteX70" fmla="*/ 1568677 w 1825811"/>
              <a:gd name="connsiteY70" fmla="*/ 622376 h 786450"/>
              <a:gd name="connsiteX71" fmla="*/ 1514909 w 1825811"/>
              <a:gd name="connsiteY71" fmla="*/ 637037 h 786450"/>
              <a:gd name="connsiteX72" fmla="*/ 1417147 w 1825811"/>
              <a:gd name="connsiteY72" fmla="*/ 658214 h 786450"/>
              <a:gd name="connsiteX73" fmla="*/ 1330791 w 1825811"/>
              <a:gd name="connsiteY73" fmla="*/ 666359 h 786450"/>
              <a:gd name="connsiteX74" fmla="*/ 1296575 w 1825811"/>
              <a:gd name="connsiteY74" fmla="*/ 671246 h 786450"/>
              <a:gd name="connsiteX75" fmla="*/ 1193926 w 1825811"/>
              <a:gd name="connsiteY75" fmla="*/ 680205 h 786450"/>
              <a:gd name="connsiteX76" fmla="*/ 1068465 w 1825811"/>
              <a:gd name="connsiteY76" fmla="*/ 672060 h 786450"/>
              <a:gd name="connsiteX77" fmla="*/ 934858 w 1825811"/>
              <a:gd name="connsiteY77" fmla="*/ 658214 h 786450"/>
              <a:gd name="connsiteX78" fmla="*/ 839541 w 1825811"/>
              <a:gd name="connsiteY78" fmla="*/ 635408 h 786450"/>
              <a:gd name="connsiteX79" fmla="*/ 737706 w 1825811"/>
              <a:gd name="connsiteY79" fmla="*/ 606901 h 786450"/>
              <a:gd name="connsiteX80" fmla="*/ 634242 w 1825811"/>
              <a:gd name="connsiteY80" fmla="*/ 565362 h 786450"/>
              <a:gd name="connsiteX81" fmla="*/ 583732 w 1825811"/>
              <a:gd name="connsiteY81" fmla="*/ 543371 h 786450"/>
              <a:gd name="connsiteX82" fmla="*/ 519372 w 1825811"/>
              <a:gd name="connsiteY82" fmla="*/ 508348 h 786450"/>
              <a:gd name="connsiteX83" fmla="*/ 466418 w 1825811"/>
              <a:gd name="connsiteY83" fmla="*/ 479026 h 786450"/>
              <a:gd name="connsiteX84" fmla="*/ 398800 w 1825811"/>
              <a:gd name="connsiteY84" fmla="*/ 435858 h 786450"/>
              <a:gd name="connsiteX85" fmla="*/ 327108 w 1825811"/>
              <a:gd name="connsiteY85" fmla="*/ 382102 h 786450"/>
              <a:gd name="connsiteX86" fmla="*/ 277413 w 1825811"/>
              <a:gd name="connsiteY86" fmla="*/ 338120 h 786450"/>
              <a:gd name="connsiteX87" fmla="*/ 268451 w 1825811"/>
              <a:gd name="connsiteY87" fmla="*/ 316128 h 786450"/>
              <a:gd name="connsiteX88" fmla="*/ 274969 w 1825811"/>
              <a:gd name="connsiteY88" fmla="*/ 315314 h 786450"/>
              <a:gd name="connsiteX89" fmla="*/ 341772 w 1825811"/>
              <a:gd name="connsiteY89" fmla="*/ 357667 h 786450"/>
              <a:gd name="connsiteX90" fmla="*/ 406132 w 1825811"/>
              <a:gd name="connsiteY90" fmla="*/ 394319 h 786450"/>
              <a:gd name="connsiteX91" fmla="*/ 472935 w 1825811"/>
              <a:gd name="connsiteY91" fmla="*/ 425270 h 786450"/>
              <a:gd name="connsiteX92" fmla="*/ 590249 w 1825811"/>
              <a:gd name="connsiteY92" fmla="*/ 471696 h 786450"/>
              <a:gd name="connsiteX93" fmla="*/ 716524 w 1825811"/>
              <a:gd name="connsiteY93" fmla="*/ 515678 h 786450"/>
              <a:gd name="connsiteX94" fmla="*/ 819174 w 1825811"/>
              <a:gd name="connsiteY94" fmla="*/ 542556 h 786450"/>
              <a:gd name="connsiteX95" fmla="*/ 904715 w 1825811"/>
              <a:gd name="connsiteY95" fmla="*/ 562919 h 786450"/>
              <a:gd name="connsiteX96" fmla="*/ 1008179 w 1825811"/>
              <a:gd name="connsiteY96" fmla="*/ 588982 h 786450"/>
              <a:gd name="connsiteX97" fmla="*/ 1081500 w 1825811"/>
              <a:gd name="connsiteY97" fmla="*/ 600385 h 786450"/>
              <a:gd name="connsiteX98" fmla="*/ 1186593 w 1825811"/>
              <a:gd name="connsiteY98" fmla="*/ 611788 h 786450"/>
              <a:gd name="connsiteX99" fmla="*/ 1231401 w 1825811"/>
              <a:gd name="connsiteY99" fmla="*/ 618304 h 786450"/>
              <a:gd name="connsiteX100" fmla="*/ 1293316 w 1825811"/>
              <a:gd name="connsiteY100" fmla="*/ 619933 h 786450"/>
              <a:gd name="connsiteX101" fmla="*/ 1372340 w 1825811"/>
              <a:gd name="connsiteY101" fmla="*/ 615861 h 786450"/>
              <a:gd name="connsiteX102" fmla="*/ 1413074 w 1825811"/>
              <a:gd name="connsiteY102" fmla="*/ 609344 h 786450"/>
              <a:gd name="connsiteX103" fmla="*/ 1488024 w 1825811"/>
              <a:gd name="connsiteY103" fmla="*/ 585724 h 786450"/>
              <a:gd name="connsiteX104" fmla="*/ 1542608 w 1825811"/>
              <a:gd name="connsiteY104" fmla="*/ 549072 h 786450"/>
              <a:gd name="connsiteX105" fmla="*/ 1567863 w 1825811"/>
              <a:gd name="connsiteY105" fmla="*/ 546629 h 786450"/>
              <a:gd name="connsiteX106" fmla="*/ 1593118 w 1825811"/>
              <a:gd name="connsiteY106" fmla="*/ 519751 h 786450"/>
              <a:gd name="connsiteX107" fmla="*/ 1619187 w 1825811"/>
              <a:gd name="connsiteY107" fmla="*/ 415496 h 786450"/>
              <a:gd name="connsiteX108" fmla="*/ 1621631 w 1825811"/>
              <a:gd name="connsiteY108" fmla="*/ 413053 h 786450"/>
              <a:gd name="connsiteX109" fmla="*/ 1734057 w 1825811"/>
              <a:gd name="connsiteY109" fmla="*/ 505904 h 786450"/>
              <a:gd name="connsiteX110" fmla="*/ 1772347 w 1825811"/>
              <a:gd name="connsiteY110" fmla="*/ 539299 h 786450"/>
              <a:gd name="connsiteX111" fmla="*/ 1773976 w 1825811"/>
              <a:gd name="connsiteY111" fmla="*/ 558032 h 7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825811" h="786450">
                <a:moveTo>
                  <a:pt x="1808193" y="525452"/>
                </a:moveTo>
                <a:cubicBezTo>
                  <a:pt x="1806563" y="524638"/>
                  <a:pt x="1805749" y="522194"/>
                  <a:pt x="1804119" y="520565"/>
                </a:cubicBezTo>
                <a:cubicBezTo>
                  <a:pt x="1778864" y="496130"/>
                  <a:pt x="1754424" y="471696"/>
                  <a:pt x="1729169" y="447261"/>
                </a:cubicBezTo>
                <a:cubicBezTo>
                  <a:pt x="1721022" y="439116"/>
                  <a:pt x="1711246" y="432600"/>
                  <a:pt x="1702285" y="425270"/>
                </a:cubicBezTo>
                <a:cubicBezTo>
                  <a:pt x="1677844" y="405722"/>
                  <a:pt x="1652589" y="387803"/>
                  <a:pt x="1628964" y="367441"/>
                </a:cubicBezTo>
                <a:cubicBezTo>
                  <a:pt x="1613485" y="353595"/>
                  <a:pt x="1602079" y="354409"/>
                  <a:pt x="1593932" y="373957"/>
                </a:cubicBezTo>
                <a:cubicBezTo>
                  <a:pt x="1587415" y="390247"/>
                  <a:pt x="1578453" y="406537"/>
                  <a:pt x="1573565" y="423641"/>
                </a:cubicBezTo>
                <a:cubicBezTo>
                  <a:pt x="1566233" y="452148"/>
                  <a:pt x="1562160" y="481470"/>
                  <a:pt x="1556457" y="510791"/>
                </a:cubicBezTo>
                <a:cubicBezTo>
                  <a:pt x="1558086" y="511606"/>
                  <a:pt x="1559716" y="511606"/>
                  <a:pt x="1561345" y="512420"/>
                </a:cubicBezTo>
                <a:cubicBezTo>
                  <a:pt x="1552384" y="517307"/>
                  <a:pt x="1544237" y="523009"/>
                  <a:pt x="1535276" y="527896"/>
                </a:cubicBezTo>
                <a:cubicBezTo>
                  <a:pt x="1488839" y="552330"/>
                  <a:pt x="1441588" y="571878"/>
                  <a:pt x="1388633" y="575951"/>
                </a:cubicBezTo>
                <a:cubicBezTo>
                  <a:pt x="1360934" y="577579"/>
                  <a:pt x="1334050" y="585724"/>
                  <a:pt x="1306351" y="587353"/>
                </a:cubicBezTo>
                <a:cubicBezTo>
                  <a:pt x="1272949" y="588982"/>
                  <a:pt x="1240362" y="587353"/>
                  <a:pt x="1206960" y="587353"/>
                </a:cubicBezTo>
                <a:cubicBezTo>
                  <a:pt x="1197184" y="587353"/>
                  <a:pt x="1188223" y="587353"/>
                  <a:pt x="1178447" y="585724"/>
                </a:cubicBezTo>
                <a:cubicBezTo>
                  <a:pt x="1157265" y="581652"/>
                  <a:pt x="1136898" y="575951"/>
                  <a:pt x="1115716" y="572692"/>
                </a:cubicBezTo>
                <a:cubicBezTo>
                  <a:pt x="1083944" y="566991"/>
                  <a:pt x="1051357" y="562919"/>
                  <a:pt x="1019584" y="557217"/>
                </a:cubicBezTo>
                <a:cubicBezTo>
                  <a:pt x="991071" y="551516"/>
                  <a:pt x="962557" y="544185"/>
                  <a:pt x="934043" y="537669"/>
                </a:cubicBezTo>
                <a:cubicBezTo>
                  <a:pt x="885977" y="525452"/>
                  <a:pt x="837096" y="514864"/>
                  <a:pt x="789030" y="501017"/>
                </a:cubicBezTo>
                <a:cubicBezTo>
                  <a:pt x="742594" y="487171"/>
                  <a:pt x="697787" y="465995"/>
                  <a:pt x="650535" y="453777"/>
                </a:cubicBezTo>
                <a:cubicBezTo>
                  <a:pt x="592693" y="438302"/>
                  <a:pt x="538924" y="412238"/>
                  <a:pt x="484341" y="390247"/>
                </a:cubicBezTo>
                <a:cubicBezTo>
                  <a:pt x="450939" y="376401"/>
                  <a:pt x="418352" y="358482"/>
                  <a:pt x="386580" y="340563"/>
                </a:cubicBezTo>
                <a:cubicBezTo>
                  <a:pt x="367027" y="329975"/>
                  <a:pt x="349104" y="315314"/>
                  <a:pt x="329552" y="305540"/>
                </a:cubicBezTo>
                <a:cubicBezTo>
                  <a:pt x="308370" y="294952"/>
                  <a:pt x="289633" y="282734"/>
                  <a:pt x="271710" y="267259"/>
                </a:cubicBezTo>
                <a:cubicBezTo>
                  <a:pt x="257046" y="254227"/>
                  <a:pt x="239123" y="245268"/>
                  <a:pt x="223644" y="233865"/>
                </a:cubicBezTo>
                <a:cubicBezTo>
                  <a:pt x="213868" y="226534"/>
                  <a:pt x="205721" y="216761"/>
                  <a:pt x="195945" y="209430"/>
                </a:cubicBezTo>
                <a:cubicBezTo>
                  <a:pt x="174763" y="193955"/>
                  <a:pt x="151952" y="180109"/>
                  <a:pt x="136473" y="158117"/>
                </a:cubicBezTo>
                <a:cubicBezTo>
                  <a:pt x="128327" y="146715"/>
                  <a:pt x="117736" y="136126"/>
                  <a:pt x="107145" y="127981"/>
                </a:cubicBezTo>
                <a:cubicBezTo>
                  <a:pt x="85149" y="110063"/>
                  <a:pt x="65596" y="92144"/>
                  <a:pt x="55820" y="64451"/>
                </a:cubicBezTo>
                <a:cubicBezTo>
                  <a:pt x="49303" y="46533"/>
                  <a:pt x="38712" y="29428"/>
                  <a:pt x="28121" y="13138"/>
                </a:cubicBezTo>
                <a:cubicBezTo>
                  <a:pt x="24048" y="6622"/>
                  <a:pt x="15086" y="3364"/>
                  <a:pt x="8569" y="107"/>
                </a:cubicBezTo>
                <a:cubicBezTo>
                  <a:pt x="7754" y="-708"/>
                  <a:pt x="2866" y="3364"/>
                  <a:pt x="2866" y="4994"/>
                </a:cubicBezTo>
                <a:cubicBezTo>
                  <a:pt x="2052" y="27799"/>
                  <a:pt x="-6095" y="50605"/>
                  <a:pt x="9384" y="70967"/>
                </a:cubicBezTo>
                <a:cubicBezTo>
                  <a:pt x="14272" y="77483"/>
                  <a:pt x="23233" y="80741"/>
                  <a:pt x="27306" y="88071"/>
                </a:cubicBezTo>
                <a:cubicBezTo>
                  <a:pt x="50117" y="122280"/>
                  <a:pt x="71299" y="157303"/>
                  <a:pt x="93295" y="192326"/>
                </a:cubicBezTo>
                <a:cubicBezTo>
                  <a:pt x="109589" y="217575"/>
                  <a:pt x="126697" y="242010"/>
                  <a:pt x="142991" y="266445"/>
                </a:cubicBezTo>
                <a:cubicBezTo>
                  <a:pt x="143805" y="267259"/>
                  <a:pt x="144620" y="268888"/>
                  <a:pt x="145435" y="269703"/>
                </a:cubicBezTo>
                <a:cubicBezTo>
                  <a:pt x="159284" y="283549"/>
                  <a:pt x="173134" y="296581"/>
                  <a:pt x="186169" y="310427"/>
                </a:cubicBezTo>
                <a:cubicBezTo>
                  <a:pt x="196760" y="321015"/>
                  <a:pt x="206536" y="332418"/>
                  <a:pt x="216312" y="343821"/>
                </a:cubicBezTo>
                <a:cubicBezTo>
                  <a:pt x="226088" y="355224"/>
                  <a:pt x="235049" y="367441"/>
                  <a:pt x="246455" y="377215"/>
                </a:cubicBezTo>
                <a:cubicBezTo>
                  <a:pt x="264378" y="392690"/>
                  <a:pt x="284745" y="406537"/>
                  <a:pt x="303482" y="422012"/>
                </a:cubicBezTo>
                <a:cubicBezTo>
                  <a:pt x="326293" y="439931"/>
                  <a:pt x="347475" y="459478"/>
                  <a:pt x="370286" y="475768"/>
                </a:cubicBezTo>
                <a:cubicBezTo>
                  <a:pt x="397985" y="495316"/>
                  <a:pt x="427313" y="512420"/>
                  <a:pt x="455827" y="530339"/>
                </a:cubicBezTo>
                <a:cubicBezTo>
                  <a:pt x="474565" y="542556"/>
                  <a:pt x="493302" y="556403"/>
                  <a:pt x="512855" y="565362"/>
                </a:cubicBezTo>
                <a:cubicBezTo>
                  <a:pt x="551959" y="584095"/>
                  <a:pt x="592693" y="600385"/>
                  <a:pt x="632612" y="616675"/>
                </a:cubicBezTo>
                <a:cubicBezTo>
                  <a:pt x="663570" y="628892"/>
                  <a:pt x="693713" y="641924"/>
                  <a:pt x="725486" y="651698"/>
                </a:cubicBezTo>
                <a:cubicBezTo>
                  <a:pt x="776810" y="667988"/>
                  <a:pt x="828135" y="685907"/>
                  <a:pt x="881904" y="694866"/>
                </a:cubicBezTo>
                <a:cubicBezTo>
                  <a:pt x="907973" y="698938"/>
                  <a:pt x="933229" y="707898"/>
                  <a:pt x="958484" y="711970"/>
                </a:cubicBezTo>
                <a:cubicBezTo>
                  <a:pt x="998403" y="717672"/>
                  <a:pt x="1039137" y="720115"/>
                  <a:pt x="1079056" y="723373"/>
                </a:cubicBezTo>
                <a:cubicBezTo>
                  <a:pt x="1106755" y="725002"/>
                  <a:pt x="1135269" y="725817"/>
                  <a:pt x="1162968" y="725817"/>
                </a:cubicBezTo>
                <a:cubicBezTo>
                  <a:pt x="1183335" y="725817"/>
                  <a:pt x="1203701" y="723373"/>
                  <a:pt x="1224068" y="722559"/>
                </a:cubicBezTo>
                <a:cubicBezTo>
                  <a:pt x="1248509" y="721744"/>
                  <a:pt x="1273764" y="722559"/>
                  <a:pt x="1297389" y="720115"/>
                </a:cubicBezTo>
                <a:cubicBezTo>
                  <a:pt x="1328347" y="716043"/>
                  <a:pt x="1359305" y="708712"/>
                  <a:pt x="1389448" y="703011"/>
                </a:cubicBezTo>
                <a:cubicBezTo>
                  <a:pt x="1415518" y="697309"/>
                  <a:pt x="1442402" y="693237"/>
                  <a:pt x="1468472" y="685907"/>
                </a:cubicBezTo>
                <a:cubicBezTo>
                  <a:pt x="1501059" y="676947"/>
                  <a:pt x="1533646" y="665544"/>
                  <a:pt x="1567048" y="654956"/>
                </a:cubicBezTo>
                <a:cubicBezTo>
                  <a:pt x="1569492" y="659028"/>
                  <a:pt x="1573565" y="663915"/>
                  <a:pt x="1573565" y="667988"/>
                </a:cubicBezTo>
                <a:cubicBezTo>
                  <a:pt x="1572751" y="698938"/>
                  <a:pt x="1572751" y="729889"/>
                  <a:pt x="1568677" y="760025"/>
                </a:cubicBezTo>
                <a:cubicBezTo>
                  <a:pt x="1567048" y="770613"/>
                  <a:pt x="1562975" y="778758"/>
                  <a:pt x="1574380" y="783645"/>
                </a:cubicBezTo>
                <a:cubicBezTo>
                  <a:pt x="1587415" y="789347"/>
                  <a:pt x="1599635" y="786089"/>
                  <a:pt x="1610226" y="776315"/>
                </a:cubicBezTo>
                <a:cubicBezTo>
                  <a:pt x="1619187" y="768170"/>
                  <a:pt x="1628149" y="760025"/>
                  <a:pt x="1637925" y="751880"/>
                </a:cubicBezTo>
                <a:cubicBezTo>
                  <a:pt x="1652589" y="739663"/>
                  <a:pt x="1668068" y="729889"/>
                  <a:pt x="1681103" y="716043"/>
                </a:cubicBezTo>
                <a:cubicBezTo>
                  <a:pt x="1699841" y="697309"/>
                  <a:pt x="1716134" y="676133"/>
                  <a:pt x="1734057" y="657400"/>
                </a:cubicBezTo>
                <a:cubicBezTo>
                  <a:pt x="1743833" y="646811"/>
                  <a:pt x="1755239" y="637852"/>
                  <a:pt x="1764200" y="627263"/>
                </a:cubicBezTo>
                <a:cubicBezTo>
                  <a:pt x="1779679" y="609344"/>
                  <a:pt x="1792714" y="588982"/>
                  <a:pt x="1809822" y="571878"/>
                </a:cubicBezTo>
                <a:cubicBezTo>
                  <a:pt x="1831004" y="548258"/>
                  <a:pt x="1831818" y="543371"/>
                  <a:pt x="1808193" y="525452"/>
                </a:cubicBezTo>
                <a:close/>
                <a:moveTo>
                  <a:pt x="1773976" y="558032"/>
                </a:moveTo>
                <a:cubicBezTo>
                  <a:pt x="1757683" y="576765"/>
                  <a:pt x="1738945" y="593869"/>
                  <a:pt x="1721837" y="611788"/>
                </a:cubicBezTo>
                <a:cubicBezTo>
                  <a:pt x="1695767" y="639481"/>
                  <a:pt x="1670512" y="667988"/>
                  <a:pt x="1644442" y="695680"/>
                </a:cubicBezTo>
                <a:cubicBezTo>
                  <a:pt x="1633852" y="707083"/>
                  <a:pt x="1620817" y="716857"/>
                  <a:pt x="1606153" y="729074"/>
                </a:cubicBezTo>
                <a:cubicBezTo>
                  <a:pt x="1603708" y="711970"/>
                  <a:pt x="1601265" y="697309"/>
                  <a:pt x="1600450" y="682648"/>
                </a:cubicBezTo>
                <a:cubicBezTo>
                  <a:pt x="1599635" y="670431"/>
                  <a:pt x="1602894" y="658214"/>
                  <a:pt x="1602894" y="646811"/>
                </a:cubicBezTo>
                <a:cubicBezTo>
                  <a:pt x="1602079" y="631336"/>
                  <a:pt x="1584156" y="618304"/>
                  <a:pt x="1568677" y="622376"/>
                </a:cubicBezTo>
                <a:cubicBezTo>
                  <a:pt x="1550754" y="627263"/>
                  <a:pt x="1532832" y="632965"/>
                  <a:pt x="1514909" y="637037"/>
                </a:cubicBezTo>
                <a:cubicBezTo>
                  <a:pt x="1482321" y="644368"/>
                  <a:pt x="1449734" y="652513"/>
                  <a:pt x="1417147" y="658214"/>
                </a:cubicBezTo>
                <a:cubicBezTo>
                  <a:pt x="1388633" y="663101"/>
                  <a:pt x="1359305" y="663101"/>
                  <a:pt x="1330791" y="666359"/>
                </a:cubicBezTo>
                <a:cubicBezTo>
                  <a:pt x="1319386" y="667173"/>
                  <a:pt x="1307980" y="669617"/>
                  <a:pt x="1296575" y="671246"/>
                </a:cubicBezTo>
                <a:cubicBezTo>
                  <a:pt x="1262358" y="674504"/>
                  <a:pt x="1228142" y="680205"/>
                  <a:pt x="1193926" y="680205"/>
                </a:cubicBezTo>
                <a:cubicBezTo>
                  <a:pt x="1152377" y="680205"/>
                  <a:pt x="1110014" y="675318"/>
                  <a:pt x="1068465" y="672060"/>
                </a:cubicBezTo>
                <a:cubicBezTo>
                  <a:pt x="1023658" y="667988"/>
                  <a:pt x="979665" y="664730"/>
                  <a:pt x="934858" y="658214"/>
                </a:cubicBezTo>
                <a:cubicBezTo>
                  <a:pt x="903085" y="653327"/>
                  <a:pt x="871313" y="643553"/>
                  <a:pt x="839541" y="635408"/>
                </a:cubicBezTo>
                <a:cubicBezTo>
                  <a:pt x="805324" y="626449"/>
                  <a:pt x="771108" y="618304"/>
                  <a:pt x="737706" y="606901"/>
                </a:cubicBezTo>
                <a:cubicBezTo>
                  <a:pt x="702675" y="594684"/>
                  <a:pt x="668458" y="579209"/>
                  <a:pt x="634242" y="565362"/>
                </a:cubicBezTo>
                <a:cubicBezTo>
                  <a:pt x="617133" y="558846"/>
                  <a:pt x="598396" y="553959"/>
                  <a:pt x="583732" y="543371"/>
                </a:cubicBezTo>
                <a:cubicBezTo>
                  <a:pt x="563365" y="529525"/>
                  <a:pt x="538110" y="526267"/>
                  <a:pt x="519372" y="508348"/>
                </a:cubicBezTo>
                <a:cubicBezTo>
                  <a:pt x="505523" y="495316"/>
                  <a:pt x="483526" y="489615"/>
                  <a:pt x="466418" y="479026"/>
                </a:cubicBezTo>
                <a:cubicBezTo>
                  <a:pt x="443607" y="465180"/>
                  <a:pt x="420796" y="451334"/>
                  <a:pt x="398800" y="435858"/>
                </a:cubicBezTo>
                <a:cubicBezTo>
                  <a:pt x="374359" y="418754"/>
                  <a:pt x="349919" y="400835"/>
                  <a:pt x="327108" y="382102"/>
                </a:cubicBezTo>
                <a:cubicBezTo>
                  <a:pt x="310000" y="368256"/>
                  <a:pt x="293706" y="353595"/>
                  <a:pt x="277413" y="338120"/>
                </a:cubicBezTo>
                <a:cubicBezTo>
                  <a:pt x="272525" y="333233"/>
                  <a:pt x="270895" y="323459"/>
                  <a:pt x="268451" y="316128"/>
                </a:cubicBezTo>
                <a:cubicBezTo>
                  <a:pt x="270895" y="316128"/>
                  <a:pt x="272525" y="315314"/>
                  <a:pt x="274969" y="315314"/>
                </a:cubicBezTo>
                <a:cubicBezTo>
                  <a:pt x="296965" y="329160"/>
                  <a:pt x="318961" y="343821"/>
                  <a:pt x="341772" y="357667"/>
                </a:cubicBezTo>
                <a:cubicBezTo>
                  <a:pt x="362954" y="370699"/>
                  <a:pt x="384135" y="382917"/>
                  <a:pt x="406132" y="394319"/>
                </a:cubicBezTo>
                <a:cubicBezTo>
                  <a:pt x="428128" y="405722"/>
                  <a:pt x="450124" y="415496"/>
                  <a:pt x="472935" y="425270"/>
                </a:cubicBezTo>
                <a:cubicBezTo>
                  <a:pt x="512040" y="441560"/>
                  <a:pt x="551144" y="457035"/>
                  <a:pt x="590249" y="471696"/>
                </a:cubicBezTo>
                <a:cubicBezTo>
                  <a:pt x="631798" y="487171"/>
                  <a:pt x="674161" y="502647"/>
                  <a:pt x="716524" y="515678"/>
                </a:cubicBezTo>
                <a:cubicBezTo>
                  <a:pt x="749926" y="526267"/>
                  <a:pt x="784957" y="534412"/>
                  <a:pt x="819174" y="542556"/>
                </a:cubicBezTo>
                <a:cubicBezTo>
                  <a:pt x="847687" y="549887"/>
                  <a:pt x="876201" y="555588"/>
                  <a:pt x="904715" y="562919"/>
                </a:cubicBezTo>
                <a:cubicBezTo>
                  <a:pt x="938931" y="571878"/>
                  <a:pt x="973148" y="581652"/>
                  <a:pt x="1008179" y="588982"/>
                </a:cubicBezTo>
                <a:cubicBezTo>
                  <a:pt x="1031805" y="594684"/>
                  <a:pt x="1057059" y="597942"/>
                  <a:pt x="1081500" y="600385"/>
                </a:cubicBezTo>
                <a:cubicBezTo>
                  <a:pt x="1116531" y="604458"/>
                  <a:pt x="1151562" y="607716"/>
                  <a:pt x="1186593" y="611788"/>
                </a:cubicBezTo>
                <a:cubicBezTo>
                  <a:pt x="1202072" y="613417"/>
                  <a:pt x="1216736" y="617489"/>
                  <a:pt x="1231401" y="618304"/>
                </a:cubicBezTo>
                <a:cubicBezTo>
                  <a:pt x="1251768" y="619933"/>
                  <a:pt x="1272949" y="619933"/>
                  <a:pt x="1293316" y="619933"/>
                </a:cubicBezTo>
                <a:cubicBezTo>
                  <a:pt x="1320201" y="619118"/>
                  <a:pt x="1346270" y="618304"/>
                  <a:pt x="1372340" y="615861"/>
                </a:cubicBezTo>
                <a:cubicBezTo>
                  <a:pt x="1386190" y="615046"/>
                  <a:pt x="1400039" y="612603"/>
                  <a:pt x="1413074" y="609344"/>
                </a:cubicBezTo>
                <a:cubicBezTo>
                  <a:pt x="1438329" y="602829"/>
                  <a:pt x="1464398" y="596313"/>
                  <a:pt x="1488024" y="585724"/>
                </a:cubicBezTo>
                <a:cubicBezTo>
                  <a:pt x="1507577" y="576765"/>
                  <a:pt x="1523870" y="560475"/>
                  <a:pt x="1542608" y="549072"/>
                </a:cubicBezTo>
                <a:cubicBezTo>
                  <a:pt x="1549125" y="545000"/>
                  <a:pt x="1559716" y="545000"/>
                  <a:pt x="1567863" y="546629"/>
                </a:cubicBezTo>
                <a:cubicBezTo>
                  <a:pt x="1580898" y="548258"/>
                  <a:pt x="1589044" y="538484"/>
                  <a:pt x="1593118" y="519751"/>
                </a:cubicBezTo>
                <a:cubicBezTo>
                  <a:pt x="1600450" y="484728"/>
                  <a:pt x="1610226" y="449705"/>
                  <a:pt x="1619187" y="415496"/>
                </a:cubicBezTo>
                <a:cubicBezTo>
                  <a:pt x="1620002" y="413867"/>
                  <a:pt x="1622446" y="413053"/>
                  <a:pt x="1621631" y="413053"/>
                </a:cubicBezTo>
                <a:lnTo>
                  <a:pt x="1734057" y="505904"/>
                </a:lnTo>
                <a:cubicBezTo>
                  <a:pt x="1747092" y="517307"/>
                  <a:pt x="1760941" y="527081"/>
                  <a:pt x="1772347" y="539299"/>
                </a:cubicBezTo>
                <a:cubicBezTo>
                  <a:pt x="1775606" y="543371"/>
                  <a:pt x="1776420" y="554774"/>
                  <a:pt x="1773976" y="558032"/>
                </a:cubicBezTo>
                <a:close/>
              </a:path>
            </a:pathLst>
          </a:custGeom>
          <a:solidFill>
            <a:srgbClr val="80318E"/>
          </a:solidFill>
          <a:ln w="8132" cap="flat">
            <a:noFill/>
            <a:prstDash val="solid"/>
            <a:miter/>
          </a:ln>
        </p:spPr>
        <p:txBody>
          <a:bodyPr rtlCol="0" anchor="ctr"/>
          <a:lstStyle/>
          <a:p>
            <a:endParaRPr lang="en-US"/>
          </a:p>
        </p:txBody>
      </p:sp>
      <p:sp>
        <p:nvSpPr>
          <p:cNvPr id="51" name="Graphic 46">
            <a:extLst>
              <a:ext uri="{FF2B5EF4-FFF2-40B4-BE49-F238E27FC236}">
                <a16:creationId xmlns:a16="http://schemas.microsoft.com/office/drawing/2014/main" id="{E614D640-76CC-D645-90D3-2B87DBAC9405}"/>
              </a:ext>
            </a:extLst>
          </p:cNvPr>
          <p:cNvSpPr/>
          <p:nvPr/>
        </p:nvSpPr>
        <p:spPr>
          <a:xfrm rot="10542390" flipH="1">
            <a:off x="5937258" y="2515095"/>
            <a:ext cx="1579525" cy="680365"/>
          </a:xfrm>
          <a:custGeom>
            <a:avLst/>
            <a:gdLst>
              <a:gd name="connsiteX0" fmla="*/ 1808193 w 1825811"/>
              <a:gd name="connsiteY0" fmla="*/ 525452 h 786450"/>
              <a:gd name="connsiteX1" fmla="*/ 1804119 w 1825811"/>
              <a:gd name="connsiteY1" fmla="*/ 520565 h 786450"/>
              <a:gd name="connsiteX2" fmla="*/ 1729169 w 1825811"/>
              <a:gd name="connsiteY2" fmla="*/ 447261 h 786450"/>
              <a:gd name="connsiteX3" fmla="*/ 1702285 w 1825811"/>
              <a:gd name="connsiteY3" fmla="*/ 425270 h 786450"/>
              <a:gd name="connsiteX4" fmla="*/ 1628964 w 1825811"/>
              <a:gd name="connsiteY4" fmla="*/ 367441 h 786450"/>
              <a:gd name="connsiteX5" fmla="*/ 1593932 w 1825811"/>
              <a:gd name="connsiteY5" fmla="*/ 373957 h 786450"/>
              <a:gd name="connsiteX6" fmla="*/ 1573565 w 1825811"/>
              <a:gd name="connsiteY6" fmla="*/ 423641 h 786450"/>
              <a:gd name="connsiteX7" fmla="*/ 1556457 w 1825811"/>
              <a:gd name="connsiteY7" fmla="*/ 510791 h 786450"/>
              <a:gd name="connsiteX8" fmla="*/ 1561345 w 1825811"/>
              <a:gd name="connsiteY8" fmla="*/ 512420 h 786450"/>
              <a:gd name="connsiteX9" fmla="*/ 1535276 w 1825811"/>
              <a:gd name="connsiteY9" fmla="*/ 527896 h 786450"/>
              <a:gd name="connsiteX10" fmla="*/ 1388633 w 1825811"/>
              <a:gd name="connsiteY10" fmla="*/ 575951 h 786450"/>
              <a:gd name="connsiteX11" fmla="*/ 1306351 w 1825811"/>
              <a:gd name="connsiteY11" fmla="*/ 587353 h 786450"/>
              <a:gd name="connsiteX12" fmla="*/ 1206960 w 1825811"/>
              <a:gd name="connsiteY12" fmla="*/ 587353 h 786450"/>
              <a:gd name="connsiteX13" fmla="*/ 1178447 w 1825811"/>
              <a:gd name="connsiteY13" fmla="*/ 585724 h 786450"/>
              <a:gd name="connsiteX14" fmla="*/ 1115716 w 1825811"/>
              <a:gd name="connsiteY14" fmla="*/ 572692 h 786450"/>
              <a:gd name="connsiteX15" fmla="*/ 1019584 w 1825811"/>
              <a:gd name="connsiteY15" fmla="*/ 557217 h 786450"/>
              <a:gd name="connsiteX16" fmla="*/ 934043 w 1825811"/>
              <a:gd name="connsiteY16" fmla="*/ 537669 h 786450"/>
              <a:gd name="connsiteX17" fmla="*/ 789030 w 1825811"/>
              <a:gd name="connsiteY17" fmla="*/ 501017 h 786450"/>
              <a:gd name="connsiteX18" fmla="*/ 650535 w 1825811"/>
              <a:gd name="connsiteY18" fmla="*/ 453777 h 786450"/>
              <a:gd name="connsiteX19" fmla="*/ 484341 w 1825811"/>
              <a:gd name="connsiteY19" fmla="*/ 390247 h 786450"/>
              <a:gd name="connsiteX20" fmla="*/ 386580 w 1825811"/>
              <a:gd name="connsiteY20" fmla="*/ 340563 h 786450"/>
              <a:gd name="connsiteX21" fmla="*/ 329552 w 1825811"/>
              <a:gd name="connsiteY21" fmla="*/ 305540 h 786450"/>
              <a:gd name="connsiteX22" fmla="*/ 271710 w 1825811"/>
              <a:gd name="connsiteY22" fmla="*/ 267259 h 786450"/>
              <a:gd name="connsiteX23" fmla="*/ 223644 w 1825811"/>
              <a:gd name="connsiteY23" fmla="*/ 233865 h 786450"/>
              <a:gd name="connsiteX24" fmla="*/ 195945 w 1825811"/>
              <a:gd name="connsiteY24" fmla="*/ 209430 h 786450"/>
              <a:gd name="connsiteX25" fmla="*/ 136473 w 1825811"/>
              <a:gd name="connsiteY25" fmla="*/ 158117 h 786450"/>
              <a:gd name="connsiteX26" fmla="*/ 107145 w 1825811"/>
              <a:gd name="connsiteY26" fmla="*/ 127981 h 786450"/>
              <a:gd name="connsiteX27" fmla="*/ 55820 w 1825811"/>
              <a:gd name="connsiteY27" fmla="*/ 64451 h 786450"/>
              <a:gd name="connsiteX28" fmla="*/ 28121 w 1825811"/>
              <a:gd name="connsiteY28" fmla="*/ 13138 h 786450"/>
              <a:gd name="connsiteX29" fmla="*/ 8569 w 1825811"/>
              <a:gd name="connsiteY29" fmla="*/ 107 h 786450"/>
              <a:gd name="connsiteX30" fmla="*/ 2866 w 1825811"/>
              <a:gd name="connsiteY30" fmla="*/ 4994 h 786450"/>
              <a:gd name="connsiteX31" fmla="*/ 9384 w 1825811"/>
              <a:gd name="connsiteY31" fmla="*/ 70967 h 786450"/>
              <a:gd name="connsiteX32" fmla="*/ 27306 w 1825811"/>
              <a:gd name="connsiteY32" fmla="*/ 88071 h 786450"/>
              <a:gd name="connsiteX33" fmla="*/ 93295 w 1825811"/>
              <a:gd name="connsiteY33" fmla="*/ 192326 h 786450"/>
              <a:gd name="connsiteX34" fmla="*/ 142991 w 1825811"/>
              <a:gd name="connsiteY34" fmla="*/ 266445 h 786450"/>
              <a:gd name="connsiteX35" fmla="*/ 145435 w 1825811"/>
              <a:gd name="connsiteY35" fmla="*/ 269703 h 786450"/>
              <a:gd name="connsiteX36" fmla="*/ 186169 w 1825811"/>
              <a:gd name="connsiteY36" fmla="*/ 310427 h 786450"/>
              <a:gd name="connsiteX37" fmla="*/ 216312 w 1825811"/>
              <a:gd name="connsiteY37" fmla="*/ 343821 h 786450"/>
              <a:gd name="connsiteX38" fmla="*/ 246455 w 1825811"/>
              <a:gd name="connsiteY38" fmla="*/ 377215 h 786450"/>
              <a:gd name="connsiteX39" fmla="*/ 303482 w 1825811"/>
              <a:gd name="connsiteY39" fmla="*/ 422012 h 786450"/>
              <a:gd name="connsiteX40" fmla="*/ 370286 w 1825811"/>
              <a:gd name="connsiteY40" fmla="*/ 475768 h 786450"/>
              <a:gd name="connsiteX41" fmla="*/ 455827 w 1825811"/>
              <a:gd name="connsiteY41" fmla="*/ 530339 h 786450"/>
              <a:gd name="connsiteX42" fmla="*/ 512855 w 1825811"/>
              <a:gd name="connsiteY42" fmla="*/ 565362 h 786450"/>
              <a:gd name="connsiteX43" fmla="*/ 632612 w 1825811"/>
              <a:gd name="connsiteY43" fmla="*/ 616675 h 786450"/>
              <a:gd name="connsiteX44" fmla="*/ 725486 w 1825811"/>
              <a:gd name="connsiteY44" fmla="*/ 651698 h 786450"/>
              <a:gd name="connsiteX45" fmla="*/ 881904 w 1825811"/>
              <a:gd name="connsiteY45" fmla="*/ 694866 h 786450"/>
              <a:gd name="connsiteX46" fmla="*/ 958484 w 1825811"/>
              <a:gd name="connsiteY46" fmla="*/ 711970 h 786450"/>
              <a:gd name="connsiteX47" fmla="*/ 1079056 w 1825811"/>
              <a:gd name="connsiteY47" fmla="*/ 723373 h 786450"/>
              <a:gd name="connsiteX48" fmla="*/ 1162968 w 1825811"/>
              <a:gd name="connsiteY48" fmla="*/ 725817 h 786450"/>
              <a:gd name="connsiteX49" fmla="*/ 1224068 w 1825811"/>
              <a:gd name="connsiteY49" fmla="*/ 722559 h 786450"/>
              <a:gd name="connsiteX50" fmla="*/ 1297389 w 1825811"/>
              <a:gd name="connsiteY50" fmla="*/ 720115 h 786450"/>
              <a:gd name="connsiteX51" fmla="*/ 1389448 w 1825811"/>
              <a:gd name="connsiteY51" fmla="*/ 703011 h 786450"/>
              <a:gd name="connsiteX52" fmla="*/ 1468472 w 1825811"/>
              <a:gd name="connsiteY52" fmla="*/ 685907 h 786450"/>
              <a:gd name="connsiteX53" fmla="*/ 1567048 w 1825811"/>
              <a:gd name="connsiteY53" fmla="*/ 654956 h 786450"/>
              <a:gd name="connsiteX54" fmla="*/ 1573565 w 1825811"/>
              <a:gd name="connsiteY54" fmla="*/ 667988 h 786450"/>
              <a:gd name="connsiteX55" fmla="*/ 1568677 w 1825811"/>
              <a:gd name="connsiteY55" fmla="*/ 760025 h 786450"/>
              <a:gd name="connsiteX56" fmla="*/ 1574380 w 1825811"/>
              <a:gd name="connsiteY56" fmla="*/ 783645 h 786450"/>
              <a:gd name="connsiteX57" fmla="*/ 1610226 w 1825811"/>
              <a:gd name="connsiteY57" fmla="*/ 776315 h 786450"/>
              <a:gd name="connsiteX58" fmla="*/ 1637925 w 1825811"/>
              <a:gd name="connsiteY58" fmla="*/ 751880 h 786450"/>
              <a:gd name="connsiteX59" fmla="*/ 1681103 w 1825811"/>
              <a:gd name="connsiteY59" fmla="*/ 716043 h 786450"/>
              <a:gd name="connsiteX60" fmla="*/ 1734057 w 1825811"/>
              <a:gd name="connsiteY60" fmla="*/ 657400 h 786450"/>
              <a:gd name="connsiteX61" fmla="*/ 1764200 w 1825811"/>
              <a:gd name="connsiteY61" fmla="*/ 627263 h 786450"/>
              <a:gd name="connsiteX62" fmla="*/ 1809822 w 1825811"/>
              <a:gd name="connsiteY62" fmla="*/ 571878 h 786450"/>
              <a:gd name="connsiteX63" fmla="*/ 1808193 w 1825811"/>
              <a:gd name="connsiteY63" fmla="*/ 525452 h 786450"/>
              <a:gd name="connsiteX64" fmla="*/ 1773976 w 1825811"/>
              <a:gd name="connsiteY64" fmla="*/ 558032 h 786450"/>
              <a:gd name="connsiteX65" fmla="*/ 1721837 w 1825811"/>
              <a:gd name="connsiteY65" fmla="*/ 611788 h 786450"/>
              <a:gd name="connsiteX66" fmla="*/ 1644442 w 1825811"/>
              <a:gd name="connsiteY66" fmla="*/ 695680 h 786450"/>
              <a:gd name="connsiteX67" fmla="*/ 1606153 w 1825811"/>
              <a:gd name="connsiteY67" fmla="*/ 729074 h 786450"/>
              <a:gd name="connsiteX68" fmla="*/ 1600450 w 1825811"/>
              <a:gd name="connsiteY68" fmla="*/ 682648 h 786450"/>
              <a:gd name="connsiteX69" fmla="*/ 1602894 w 1825811"/>
              <a:gd name="connsiteY69" fmla="*/ 646811 h 786450"/>
              <a:gd name="connsiteX70" fmla="*/ 1568677 w 1825811"/>
              <a:gd name="connsiteY70" fmla="*/ 622376 h 786450"/>
              <a:gd name="connsiteX71" fmla="*/ 1514909 w 1825811"/>
              <a:gd name="connsiteY71" fmla="*/ 637037 h 786450"/>
              <a:gd name="connsiteX72" fmla="*/ 1417147 w 1825811"/>
              <a:gd name="connsiteY72" fmla="*/ 658214 h 786450"/>
              <a:gd name="connsiteX73" fmla="*/ 1330791 w 1825811"/>
              <a:gd name="connsiteY73" fmla="*/ 666359 h 786450"/>
              <a:gd name="connsiteX74" fmla="*/ 1296575 w 1825811"/>
              <a:gd name="connsiteY74" fmla="*/ 671246 h 786450"/>
              <a:gd name="connsiteX75" fmla="*/ 1193926 w 1825811"/>
              <a:gd name="connsiteY75" fmla="*/ 680205 h 786450"/>
              <a:gd name="connsiteX76" fmla="*/ 1068465 w 1825811"/>
              <a:gd name="connsiteY76" fmla="*/ 672060 h 786450"/>
              <a:gd name="connsiteX77" fmla="*/ 934858 w 1825811"/>
              <a:gd name="connsiteY77" fmla="*/ 658214 h 786450"/>
              <a:gd name="connsiteX78" fmla="*/ 839541 w 1825811"/>
              <a:gd name="connsiteY78" fmla="*/ 635408 h 786450"/>
              <a:gd name="connsiteX79" fmla="*/ 737706 w 1825811"/>
              <a:gd name="connsiteY79" fmla="*/ 606901 h 786450"/>
              <a:gd name="connsiteX80" fmla="*/ 634242 w 1825811"/>
              <a:gd name="connsiteY80" fmla="*/ 565362 h 786450"/>
              <a:gd name="connsiteX81" fmla="*/ 583732 w 1825811"/>
              <a:gd name="connsiteY81" fmla="*/ 543371 h 786450"/>
              <a:gd name="connsiteX82" fmla="*/ 519372 w 1825811"/>
              <a:gd name="connsiteY82" fmla="*/ 508348 h 786450"/>
              <a:gd name="connsiteX83" fmla="*/ 466418 w 1825811"/>
              <a:gd name="connsiteY83" fmla="*/ 479026 h 786450"/>
              <a:gd name="connsiteX84" fmla="*/ 398800 w 1825811"/>
              <a:gd name="connsiteY84" fmla="*/ 435858 h 786450"/>
              <a:gd name="connsiteX85" fmla="*/ 327108 w 1825811"/>
              <a:gd name="connsiteY85" fmla="*/ 382102 h 786450"/>
              <a:gd name="connsiteX86" fmla="*/ 277413 w 1825811"/>
              <a:gd name="connsiteY86" fmla="*/ 338120 h 786450"/>
              <a:gd name="connsiteX87" fmla="*/ 268451 w 1825811"/>
              <a:gd name="connsiteY87" fmla="*/ 316128 h 786450"/>
              <a:gd name="connsiteX88" fmla="*/ 274969 w 1825811"/>
              <a:gd name="connsiteY88" fmla="*/ 315314 h 786450"/>
              <a:gd name="connsiteX89" fmla="*/ 341772 w 1825811"/>
              <a:gd name="connsiteY89" fmla="*/ 357667 h 786450"/>
              <a:gd name="connsiteX90" fmla="*/ 406132 w 1825811"/>
              <a:gd name="connsiteY90" fmla="*/ 394319 h 786450"/>
              <a:gd name="connsiteX91" fmla="*/ 472935 w 1825811"/>
              <a:gd name="connsiteY91" fmla="*/ 425270 h 786450"/>
              <a:gd name="connsiteX92" fmla="*/ 590249 w 1825811"/>
              <a:gd name="connsiteY92" fmla="*/ 471696 h 786450"/>
              <a:gd name="connsiteX93" fmla="*/ 716524 w 1825811"/>
              <a:gd name="connsiteY93" fmla="*/ 515678 h 786450"/>
              <a:gd name="connsiteX94" fmla="*/ 819174 w 1825811"/>
              <a:gd name="connsiteY94" fmla="*/ 542556 h 786450"/>
              <a:gd name="connsiteX95" fmla="*/ 904715 w 1825811"/>
              <a:gd name="connsiteY95" fmla="*/ 562919 h 786450"/>
              <a:gd name="connsiteX96" fmla="*/ 1008179 w 1825811"/>
              <a:gd name="connsiteY96" fmla="*/ 588982 h 786450"/>
              <a:gd name="connsiteX97" fmla="*/ 1081500 w 1825811"/>
              <a:gd name="connsiteY97" fmla="*/ 600385 h 786450"/>
              <a:gd name="connsiteX98" fmla="*/ 1186593 w 1825811"/>
              <a:gd name="connsiteY98" fmla="*/ 611788 h 786450"/>
              <a:gd name="connsiteX99" fmla="*/ 1231401 w 1825811"/>
              <a:gd name="connsiteY99" fmla="*/ 618304 h 786450"/>
              <a:gd name="connsiteX100" fmla="*/ 1293316 w 1825811"/>
              <a:gd name="connsiteY100" fmla="*/ 619933 h 786450"/>
              <a:gd name="connsiteX101" fmla="*/ 1372340 w 1825811"/>
              <a:gd name="connsiteY101" fmla="*/ 615861 h 786450"/>
              <a:gd name="connsiteX102" fmla="*/ 1413074 w 1825811"/>
              <a:gd name="connsiteY102" fmla="*/ 609344 h 786450"/>
              <a:gd name="connsiteX103" fmla="*/ 1488024 w 1825811"/>
              <a:gd name="connsiteY103" fmla="*/ 585724 h 786450"/>
              <a:gd name="connsiteX104" fmla="*/ 1542608 w 1825811"/>
              <a:gd name="connsiteY104" fmla="*/ 549072 h 786450"/>
              <a:gd name="connsiteX105" fmla="*/ 1567863 w 1825811"/>
              <a:gd name="connsiteY105" fmla="*/ 546629 h 786450"/>
              <a:gd name="connsiteX106" fmla="*/ 1593118 w 1825811"/>
              <a:gd name="connsiteY106" fmla="*/ 519751 h 786450"/>
              <a:gd name="connsiteX107" fmla="*/ 1619187 w 1825811"/>
              <a:gd name="connsiteY107" fmla="*/ 415496 h 786450"/>
              <a:gd name="connsiteX108" fmla="*/ 1621631 w 1825811"/>
              <a:gd name="connsiteY108" fmla="*/ 413053 h 786450"/>
              <a:gd name="connsiteX109" fmla="*/ 1734057 w 1825811"/>
              <a:gd name="connsiteY109" fmla="*/ 505904 h 786450"/>
              <a:gd name="connsiteX110" fmla="*/ 1772347 w 1825811"/>
              <a:gd name="connsiteY110" fmla="*/ 539299 h 786450"/>
              <a:gd name="connsiteX111" fmla="*/ 1773976 w 1825811"/>
              <a:gd name="connsiteY111" fmla="*/ 558032 h 7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825811" h="786450">
                <a:moveTo>
                  <a:pt x="1808193" y="525452"/>
                </a:moveTo>
                <a:cubicBezTo>
                  <a:pt x="1806563" y="524638"/>
                  <a:pt x="1805749" y="522194"/>
                  <a:pt x="1804119" y="520565"/>
                </a:cubicBezTo>
                <a:cubicBezTo>
                  <a:pt x="1778864" y="496130"/>
                  <a:pt x="1754424" y="471696"/>
                  <a:pt x="1729169" y="447261"/>
                </a:cubicBezTo>
                <a:cubicBezTo>
                  <a:pt x="1721022" y="439116"/>
                  <a:pt x="1711246" y="432600"/>
                  <a:pt x="1702285" y="425270"/>
                </a:cubicBezTo>
                <a:cubicBezTo>
                  <a:pt x="1677844" y="405722"/>
                  <a:pt x="1652589" y="387803"/>
                  <a:pt x="1628964" y="367441"/>
                </a:cubicBezTo>
                <a:cubicBezTo>
                  <a:pt x="1613485" y="353595"/>
                  <a:pt x="1602079" y="354409"/>
                  <a:pt x="1593932" y="373957"/>
                </a:cubicBezTo>
                <a:cubicBezTo>
                  <a:pt x="1587415" y="390247"/>
                  <a:pt x="1578453" y="406537"/>
                  <a:pt x="1573565" y="423641"/>
                </a:cubicBezTo>
                <a:cubicBezTo>
                  <a:pt x="1566233" y="452148"/>
                  <a:pt x="1562160" y="481470"/>
                  <a:pt x="1556457" y="510791"/>
                </a:cubicBezTo>
                <a:cubicBezTo>
                  <a:pt x="1558086" y="511606"/>
                  <a:pt x="1559716" y="511606"/>
                  <a:pt x="1561345" y="512420"/>
                </a:cubicBezTo>
                <a:cubicBezTo>
                  <a:pt x="1552384" y="517307"/>
                  <a:pt x="1544237" y="523009"/>
                  <a:pt x="1535276" y="527896"/>
                </a:cubicBezTo>
                <a:cubicBezTo>
                  <a:pt x="1488839" y="552330"/>
                  <a:pt x="1441588" y="571878"/>
                  <a:pt x="1388633" y="575951"/>
                </a:cubicBezTo>
                <a:cubicBezTo>
                  <a:pt x="1360934" y="577579"/>
                  <a:pt x="1334050" y="585724"/>
                  <a:pt x="1306351" y="587353"/>
                </a:cubicBezTo>
                <a:cubicBezTo>
                  <a:pt x="1272949" y="588982"/>
                  <a:pt x="1240362" y="587353"/>
                  <a:pt x="1206960" y="587353"/>
                </a:cubicBezTo>
                <a:cubicBezTo>
                  <a:pt x="1197184" y="587353"/>
                  <a:pt x="1188223" y="587353"/>
                  <a:pt x="1178447" y="585724"/>
                </a:cubicBezTo>
                <a:cubicBezTo>
                  <a:pt x="1157265" y="581652"/>
                  <a:pt x="1136898" y="575951"/>
                  <a:pt x="1115716" y="572692"/>
                </a:cubicBezTo>
                <a:cubicBezTo>
                  <a:pt x="1083944" y="566991"/>
                  <a:pt x="1051357" y="562919"/>
                  <a:pt x="1019584" y="557217"/>
                </a:cubicBezTo>
                <a:cubicBezTo>
                  <a:pt x="991071" y="551516"/>
                  <a:pt x="962557" y="544185"/>
                  <a:pt x="934043" y="537669"/>
                </a:cubicBezTo>
                <a:cubicBezTo>
                  <a:pt x="885977" y="525452"/>
                  <a:pt x="837096" y="514864"/>
                  <a:pt x="789030" y="501017"/>
                </a:cubicBezTo>
                <a:cubicBezTo>
                  <a:pt x="742594" y="487171"/>
                  <a:pt x="697787" y="465995"/>
                  <a:pt x="650535" y="453777"/>
                </a:cubicBezTo>
                <a:cubicBezTo>
                  <a:pt x="592693" y="438302"/>
                  <a:pt x="538924" y="412238"/>
                  <a:pt x="484341" y="390247"/>
                </a:cubicBezTo>
                <a:cubicBezTo>
                  <a:pt x="450939" y="376401"/>
                  <a:pt x="418352" y="358482"/>
                  <a:pt x="386580" y="340563"/>
                </a:cubicBezTo>
                <a:cubicBezTo>
                  <a:pt x="367027" y="329975"/>
                  <a:pt x="349104" y="315314"/>
                  <a:pt x="329552" y="305540"/>
                </a:cubicBezTo>
                <a:cubicBezTo>
                  <a:pt x="308370" y="294952"/>
                  <a:pt x="289633" y="282734"/>
                  <a:pt x="271710" y="267259"/>
                </a:cubicBezTo>
                <a:cubicBezTo>
                  <a:pt x="257046" y="254227"/>
                  <a:pt x="239123" y="245268"/>
                  <a:pt x="223644" y="233865"/>
                </a:cubicBezTo>
                <a:cubicBezTo>
                  <a:pt x="213868" y="226534"/>
                  <a:pt x="205721" y="216761"/>
                  <a:pt x="195945" y="209430"/>
                </a:cubicBezTo>
                <a:cubicBezTo>
                  <a:pt x="174763" y="193955"/>
                  <a:pt x="151952" y="180109"/>
                  <a:pt x="136473" y="158117"/>
                </a:cubicBezTo>
                <a:cubicBezTo>
                  <a:pt x="128327" y="146715"/>
                  <a:pt x="117736" y="136126"/>
                  <a:pt x="107145" y="127981"/>
                </a:cubicBezTo>
                <a:cubicBezTo>
                  <a:pt x="85149" y="110063"/>
                  <a:pt x="65596" y="92144"/>
                  <a:pt x="55820" y="64451"/>
                </a:cubicBezTo>
                <a:cubicBezTo>
                  <a:pt x="49303" y="46533"/>
                  <a:pt x="38712" y="29428"/>
                  <a:pt x="28121" y="13138"/>
                </a:cubicBezTo>
                <a:cubicBezTo>
                  <a:pt x="24048" y="6622"/>
                  <a:pt x="15086" y="3364"/>
                  <a:pt x="8569" y="107"/>
                </a:cubicBezTo>
                <a:cubicBezTo>
                  <a:pt x="7754" y="-708"/>
                  <a:pt x="2866" y="3364"/>
                  <a:pt x="2866" y="4994"/>
                </a:cubicBezTo>
                <a:cubicBezTo>
                  <a:pt x="2052" y="27799"/>
                  <a:pt x="-6095" y="50605"/>
                  <a:pt x="9384" y="70967"/>
                </a:cubicBezTo>
                <a:cubicBezTo>
                  <a:pt x="14272" y="77483"/>
                  <a:pt x="23233" y="80741"/>
                  <a:pt x="27306" y="88071"/>
                </a:cubicBezTo>
                <a:cubicBezTo>
                  <a:pt x="50117" y="122280"/>
                  <a:pt x="71299" y="157303"/>
                  <a:pt x="93295" y="192326"/>
                </a:cubicBezTo>
                <a:cubicBezTo>
                  <a:pt x="109589" y="217575"/>
                  <a:pt x="126697" y="242010"/>
                  <a:pt x="142991" y="266445"/>
                </a:cubicBezTo>
                <a:cubicBezTo>
                  <a:pt x="143805" y="267259"/>
                  <a:pt x="144620" y="268888"/>
                  <a:pt x="145435" y="269703"/>
                </a:cubicBezTo>
                <a:cubicBezTo>
                  <a:pt x="159284" y="283549"/>
                  <a:pt x="173134" y="296581"/>
                  <a:pt x="186169" y="310427"/>
                </a:cubicBezTo>
                <a:cubicBezTo>
                  <a:pt x="196760" y="321015"/>
                  <a:pt x="206536" y="332418"/>
                  <a:pt x="216312" y="343821"/>
                </a:cubicBezTo>
                <a:cubicBezTo>
                  <a:pt x="226088" y="355224"/>
                  <a:pt x="235049" y="367441"/>
                  <a:pt x="246455" y="377215"/>
                </a:cubicBezTo>
                <a:cubicBezTo>
                  <a:pt x="264378" y="392690"/>
                  <a:pt x="284745" y="406537"/>
                  <a:pt x="303482" y="422012"/>
                </a:cubicBezTo>
                <a:cubicBezTo>
                  <a:pt x="326293" y="439931"/>
                  <a:pt x="347475" y="459478"/>
                  <a:pt x="370286" y="475768"/>
                </a:cubicBezTo>
                <a:cubicBezTo>
                  <a:pt x="397985" y="495316"/>
                  <a:pt x="427313" y="512420"/>
                  <a:pt x="455827" y="530339"/>
                </a:cubicBezTo>
                <a:cubicBezTo>
                  <a:pt x="474565" y="542556"/>
                  <a:pt x="493302" y="556403"/>
                  <a:pt x="512855" y="565362"/>
                </a:cubicBezTo>
                <a:cubicBezTo>
                  <a:pt x="551959" y="584095"/>
                  <a:pt x="592693" y="600385"/>
                  <a:pt x="632612" y="616675"/>
                </a:cubicBezTo>
                <a:cubicBezTo>
                  <a:pt x="663570" y="628892"/>
                  <a:pt x="693713" y="641924"/>
                  <a:pt x="725486" y="651698"/>
                </a:cubicBezTo>
                <a:cubicBezTo>
                  <a:pt x="776810" y="667988"/>
                  <a:pt x="828135" y="685907"/>
                  <a:pt x="881904" y="694866"/>
                </a:cubicBezTo>
                <a:cubicBezTo>
                  <a:pt x="907973" y="698938"/>
                  <a:pt x="933229" y="707898"/>
                  <a:pt x="958484" y="711970"/>
                </a:cubicBezTo>
                <a:cubicBezTo>
                  <a:pt x="998403" y="717672"/>
                  <a:pt x="1039137" y="720115"/>
                  <a:pt x="1079056" y="723373"/>
                </a:cubicBezTo>
                <a:cubicBezTo>
                  <a:pt x="1106755" y="725002"/>
                  <a:pt x="1135269" y="725817"/>
                  <a:pt x="1162968" y="725817"/>
                </a:cubicBezTo>
                <a:cubicBezTo>
                  <a:pt x="1183335" y="725817"/>
                  <a:pt x="1203701" y="723373"/>
                  <a:pt x="1224068" y="722559"/>
                </a:cubicBezTo>
                <a:cubicBezTo>
                  <a:pt x="1248509" y="721744"/>
                  <a:pt x="1273764" y="722559"/>
                  <a:pt x="1297389" y="720115"/>
                </a:cubicBezTo>
                <a:cubicBezTo>
                  <a:pt x="1328347" y="716043"/>
                  <a:pt x="1359305" y="708712"/>
                  <a:pt x="1389448" y="703011"/>
                </a:cubicBezTo>
                <a:cubicBezTo>
                  <a:pt x="1415518" y="697309"/>
                  <a:pt x="1442402" y="693237"/>
                  <a:pt x="1468472" y="685907"/>
                </a:cubicBezTo>
                <a:cubicBezTo>
                  <a:pt x="1501059" y="676947"/>
                  <a:pt x="1533646" y="665544"/>
                  <a:pt x="1567048" y="654956"/>
                </a:cubicBezTo>
                <a:cubicBezTo>
                  <a:pt x="1569492" y="659028"/>
                  <a:pt x="1573565" y="663915"/>
                  <a:pt x="1573565" y="667988"/>
                </a:cubicBezTo>
                <a:cubicBezTo>
                  <a:pt x="1572751" y="698938"/>
                  <a:pt x="1572751" y="729889"/>
                  <a:pt x="1568677" y="760025"/>
                </a:cubicBezTo>
                <a:cubicBezTo>
                  <a:pt x="1567048" y="770613"/>
                  <a:pt x="1562975" y="778758"/>
                  <a:pt x="1574380" y="783645"/>
                </a:cubicBezTo>
                <a:cubicBezTo>
                  <a:pt x="1587415" y="789347"/>
                  <a:pt x="1599635" y="786089"/>
                  <a:pt x="1610226" y="776315"/>
                </a:cubicBezTo>
                <a:cubicBezTo>
                  <a:pt x="1619187" y="768170"/>
                  <a:pt x="1628149" y="760025"/>
                  <a:pt x="1637925" y="751880"/>
                </a:cubicBezTo>
                <a:cubicBezTo>
                  <a:pt x="1652589" y="739663"/>
                  <a:pt x="1668068" y="729889"/>
                  <a:pt x="1681103" y="716043"/>
                </a:cubicBezTo>
                <a:cubicBezTo>
                  <a:pt x="1699841" y="697309"/>
                  <a:pt x="1716134" y="676133"/>
                  <a:pt x="1734057" y="657400"/>
                </a:cubicBezTo>
                <a:cubicBezTo>
                  <a:pt x="1743833" y="646811"/>
                  <a:pt x="1755239" y="637852"/>
                  <a:pt x="1764200" y="627263"/>
                </a:cubicBezTo>
                <a:cubicBezTo>
                  <a:pt x="1779679" y="609344"/>
                  <a:pt x="1792714" y="588982"/>
                  <a:pt x="1809822" y="571878"/>
                </a:cubicBezTo>
                <a:cubicBezTo>
                  <a:pt x="1831004" y="548258"/>
                  <a:pt x="1831818" y="543371"/>
                  <a:pt x="1808193" y="525452"/>
                </a:cubicBezTo>
                <a:close/>
                <a:moveTo>
                  <a:pt x="1773976" y="558032"/>
                </a:moveTo>
                <a:cubicBezTo>
                  <a:pt x="1757683" y="576765"/>
                  <a:pt x="1738945" y="593869"/>
                  <a:pt x="1721837" y="611788"/>
                </a:cubicBezTo>
                <a:cubicBezTo>
                  <a:pt x="1695767" y="639481"/>
                  <a:pt x="1670512" y="667988"/>
                  <a:pt x="1644442" y="695680"/>
                </a:cubicBezTo>
                <a:cubicBezTo>
                  <a:pt x="1633852" y="707083"/>
                  <a:pt x="1620817" y="716857"/>
                  <a:pt x="1606153" y="729074"/>
                </a:cubicBezTo>
                <a:cubicBezTo>
                  <a:pt x="1603708" y="711970"/>
                  <a:pt x="1601265" y="697309"/>
                  <a:pt x="1600450" y="682648"/>
                </a:cubicBezTo>
                <a:cubicBezTo>
                  <a:pt x="1599635" y="670431"/>
                  <a:pt x="1602894" y="658214"/>
                  <a:pt x="1602894" y="646811"/>
                </a:cubicBezTo>
                <a:cubicBezTo>
                  <a:pt x="1602079" y="631336"/>
                  <a:pt x="1584156" y="618304"/>
                  <a:pt x="1568677" y="622376"/>
                </a:cubicBezTo>
                <a:cubicBezTo>
                  <a:pt x="1550754" y="627263"/>
                  <a:pt x="1532832" y="632965"/>
                  <a:pt x="1514909" y="637037"/>
                </a:cubicBezTo>
                <a:cubicBezTo>
                  <a:pt x="1482321" y="644368"/>
                  <a:pt x="1449734" y="652513"/>
                  <a:pt x="1417147" y="658214"/>
                </a:cubicBezTo>
                <a:cubicBezTo>
                  <a:pt x="1388633" y="663101"/>
                  <a:pt x="1359305" y="663101"/>
                  <a:pt x="1330791" y="666359"/>
                </a:cubicBezTo>
                <a:cubicBezTo>
                  <a:pt x="1319386" y="667173"/>
                  <a:pt x="1307980" y="669617"/>
                  <a:pt x="1296575" y="671246"/>
                </a:cubicBezTo>
                <a:cubicBezTo>
                  <a:pt x="1262358" y="674504"/>
                  <a:pt x="1228142" y="680205"/>
                  <a:pt x="1193926" y="680205"/>
                </a:cubicBezTo>
                <a:cubicBezTo>
                  <a:pt x="1152377" y="680205"/>
                  <a:pt x="1110014" y="675318"/>
                  <a:pt x="1068465" y="672060"/>
                </a:cubicBezTo>
                <a:cubicBezTo>
                  <a:pt x="1023658" y="667988"/>
                  <a:pt x="979665" y="664730"/>
                  <a:pt x="934858" y="658214"/>
                </a:cubicBezTo>
                <a:cubicBezTo>
                  <a:pt x="903085" y="653327"/>
                  <a:pt x="871313" y="643553"/>
                  <a:pt x="839541" y="635408"/>
                </a:cubicBezTo>
                <a:cubicBezTo>
                  <a:pt x="805324" y="626449"/>
                  <a:pt x="771108" y="618304"/>
                  <a:pt x="737706" y="606901"/>
                </a:cubicBezTo>
                <a:cubicBezTo>
                  <a:pt x="702675" y="594684"/>
                  <a:pt x="668458" y="579209"/>
                  <a:pt x="634242" y="565362"/>
                </a:cubicBezTo>
                <a:cubicBezTo>
                  <a:pt x="617133" y="558846"/>
                  <a:pt x="598396" y="553959"/>
                  <a:pt x="583732" y="543371"/>
                </a:cubicBezTo>
                <a:cubicBezTo>
                  <a:pt x="563365" y="529525"/>
                  <a:pt x="538110" y="526267"/>
                  <a:pt x="519372" y="508348"/>
                </a:cubicBezTo>
                <a:cubicBezTo>
                  <a:pt x="505523" y="495316"/>
                  <a:pt x="483526" y="489615"/>
                  <a:pt x="466418" y="479026"/>
                </a:cubicBezTo>
                <a:cubicBezTo>
                  <a:pt x="443607" y="465180"/>
                  <a:pt x="420796" y="451334"/>
                  <a:pt x="398800" y="435858"/>
                </a:cubicBezTo>
                <a:cubicBezTo>
                  <a:pt x="374359" y="418754"/>
                  <a:pt x="349919" y="400835"/>
                  <a:pt x="327108" y="382102"/>
                </a:cubicBezTo>
                <a:cubicBezTo>
                  <a:pt x="310000" y="368256"/>
                  <a:pt x="293706" y="353595"/>
                  <a:pt x="277413" y="338120"/>
                </a:cubicBezTo>
                <a:cubicBezTo>
                  <a:pt x="272525" y="333233"/>
                  <a:pt x="270895" y="323459"/>
                  <a:pt x="268451" y="316128"/>
                </a:cubicBezTo>
                <a:cubicBezTo>
                  <a:pt x="270895" y="316128"/>
                  <a:pt x="272525" y="315314"/>
                  <a:pt x="274969" y="315314"/>
                </a:cubicBezTo>
                <a:cubicBezTo>
                  <a:pt x="296965" y="329160"/>
                  <a:pt x="318961" y="343821"/>
                  <a:pt x="341772" y="357667"/>
                </a:cubicBezTo>
                <a:cubicBezTo>
                  <a:pt x="362954" y="370699"/>
                  <a:pt x="384135" y="382917"/>
                  <a:pt x="406132" y="394319"/>
                </a:cubicBezTo>
                <a:cubicBezTo>
                  <a:pt x="428128" y="405722"/>
                  <a:pt x="450124" y="415496"/>
                  <a:pt x="472935" y="425270"/>
                </a:cubicBezTo>
                <a:cubicBezTo>
                  <a:pt x="512040" y="441560"/>
                  <a:pt x="551144" y="457035"/>
                  <a:pt x="590249" y="471696"/>
                </a:cubicBezTo>
                <a:cubicBezTo>
                  <a:pt x="631798" y="487171"/>
                  <a:pt x="674161" y="502647"/>
                  <a:pt x="716524" y="515678"/>
                </a:cubicBezTo>
                <a:cubicBezTo>
                  <a:pt x="749926" y="526267"/>
                  <a:pt x="784957" y="534412"/>
                  <a:pt x="819174" y="542556"/>
                </a:cubicBezTo>
                <a:cubicBezTo>
                  <a:pt x="847687" y="549887"/>
                  <a:pt x="876201" y="555588"/>
                  <a:pt x="904715" y="562919"/>
                </a:cubicBezTo>
                <a:cubicBezTo>
                  <a:pt x="938931" y="571878"/>
                  <a:pt x="973148" y="581652"/>
                  <a:pt x="1008179" y="588982"/>
                </a:cubicBezTo>
                <a:cubicBezTo>
                  <a:pt x="1031805" y="594684"/>
                  <a:pt x="1057059" y="597942"/>
                  <a:pt x="1081500" y="600385"/>
                </a:cubicBezTo>
                <a:cubicBezTo>
                  <a:pt x="1116531" y="604458"/>
                  <a:pt x="1151562" y="607716"/>
                  <a:pt x="1186593" y="611788"/>
                </a:cubicBezTo>
                <a:cubicBezTo>
                  <a:pt x="1202072" y="613417"/>
                  <a:pt x="1216736" y="617489"/>
                  <a:pt x="1231401" y="618304"/>
                </a:cubicBezTo>
                <a:cubicBezTo>
                  <a:pt x="1251768" y="619933"/>
                  <a:pt x="1272949" y="619933"/>
                  <a:pt x="1293316" y="619933"/>
                </a:cubicBezTo>
                <a:cubicBezTo>
                  <a:pt x="1320201" y="619118"/>
                  <a:pt x="1346270" y="618304"/>
                  <a:pt x="1372340" y="615861"/>
                </a:cubicBezTo>
                <a:cubicBezTo>
                  <a:pt x="1386190" y="615046"/>
                  <a:pt x="1400039" y="612603"/>
                  <a:pt x="1413074" y="609344"/>
                </a:cubicBezTo>
                <a:cubicBezTo>
                  <a:pt x="1438329" y="602829"/>
                  <a:pt x="1464398" y="596313"/>
                  <a:pt x="1488024" y="585724"/>
                </a:cubicBezTo>
                <a:cubicBezTo>
                  <a:pt x="1507577" y="576765"/>
                  <a:pt x="1523870" y="560475"/>
                  <a:pt x="1542608" y="549072"/>
                </a:cubicBezTo>
                <a:cubicBezTo>
                  <a:pt x="1549125" y="545000"/>
                  <a:pt x="1559716" y="545000"/>
                  <a:pt x="1567863" y="546629"/>
                </a:cubicBezTo>
                <a:cubicBezTo>
                  <a:pt x="1580898" y="548258"/>
                  <a:pt x="1589044" y="538484"/>
                  <a:pt x="1593118" y="519751"/>
                </a:cubicBezTo>
                <a:cubicBezTo>
                  <a:pt x="1600450" y="484728"/>
                  <a:pt x="1610226" y="449705"/>
                  <a:pt x="1619187" y="415496"/>
                </a:cubicBezTo>
                <a:cubicBezTo>
                  <a:pt x="1620002" y="413867"/>
                  <a:pt x="1622446" y="413053"/>
                  <a:pt x="1621631" y="413053"/>
                </a:cubicBezTo>
                <a:lnTo>
                  <a:pt x="1734057" y="505904"/>
                </a:lnTo>
                <a:cubicBezTo>
                  <a:pt x="1747092" y="517307"/>
                  <a:pt x="1760941" y="527081"/>
                  <a:pt x="1772347" y="539299"/>
                </a:cubicBezTo>
                <a:cubicBezTo>
                  <a:pt x="1775606" y="543371"/>
                  <a:pt x="1776420" y="554774"/>
                  <a:pt x="1773976" y="558032"/>
                </a:cubicBezTo>
                <a:close/>
              </a:path>
            </a:pathLst>
          </a:custGeom>
          <a:solidFill>
            <a:srgbClr val="80318E"/>
          </a:solidFill>
          <a:ln w="8132" cap="flat">
            <a:noFill/>
            <a:prstDash val="solid"/>
            <a:miter/>
          </a:ln>
        </p:spPr>
        <p:txBody>
          <a:bodyPr rtlCol="0" anchor="ctr"/>
          <a:lstStyle/>
          <a:p>
            <a:endParaRPr lang="en-US"/>
          </a:p>
        </p:txBody>
      </p:sp>
      <p:sp>
        <p:nvSpPr>
          <p:cNvPr id="52" name="Graphic 46">
            <a:extLst>
              <a:ext uri="{FF2B5EF4-FFF2-40B4-BE49-F238E27FC236}">
                <a16:creationId xmlns:a16="http://schemas.microsoft.com/office/drawing/2014/main" id="{36153D47-10B0-F743-A93A-020315D33C66}"/>
              </a:ext>
            </a:extLst>
          </p:cNvPr>
          <p:cNvSpPr/>
          <p:nvPr/>
        </p:nvSpPr>
        <p:spPr>
          <a:xfrm rot="19050238" flipH="1">
            <a:off x="8987726" y="4184509"/>
            <a:ext cx="1579525" cy="680365"/>
          </a:xfrm>
          <a:custGeom>
            <a:avLst/>
            <a:gdLst>
              <a:gd name="connsiteX0" fmla="*/ 1808193 w 1825811"/>
              <a:gd name="connsiteY0" fmla="*/ 525452 h 786450"/>
              <a:gd name="connsiteX1" fmla="*/ 1804119 w 1825811"/>
              <a:gd name="connsiteY1" fmla="*/ 520565 h 786450"/>
              <a:gd name="connsiteX2" fmla="*/ 1729169 w 1825811"/>
              <a:gd name="connsiteY2" fmla="*/ 447261 h 786450"/>
              <a:gd name="connsiteX3" fmla="*/ 1702285 w 1825811"/>
              <a:gd name="connsiteY3" fmla="*/ 425270 h 786450"/>
              <a:gd name="connsiteX4" fmla="*/ 1628964 w 1825811"/>
              <a:gd name="connsiteY4" fmla="*/ 367441 h 786450"/>
              <a:gd name="connsiteX5" fmla="*/ 1593932 w 1825811"/>
              <a:gd name="connsiteY5" fmla="*/ 373957 h 786450"/>
              <a:gd name="connsiteX6" fmla="*/ 1573565 w 1825811"/>
              <a:gd name="connsiteY6" fmla="*/ 423641 h 786450"/>
              <a:gd name="connsiteX7" fmla="*/ 1556457 w 1825811"/>
              <a:gd name="connsiteY7" fmla="*/ 510791 h 786450"/>
              <a:gd name="connsiteX8" fmla="*/ 1561345 w 1825811"/>
              <a:gd name="connsiteY8" fmla="*/ 512420 h 786450"/>
              <a:gd name="connsiteX9" fmla="*/ 1535276 w 1825811"/>
              <a:gd name="connsiteY9" fmla="*/ 527896 h 786450"/>
              <a:gd name="connsiteX10" fmla="*/ 1388633 w 1825811"/>
              <a:gd name="connsiteY10" fmla="*/ 575951 h 786450"/>
              <a:gd name="connsiteX11" fmla="*/ 1306351 w 1825811"/>
              <a:gd name="connsiteY11" fmla="*/ 587353 h 786450"/>
              <a:gd name="connsiteX12" fmla="*/ 1206960 w 1825811"/>
              <a:gd name="connsiteY12" fmla="*/ 587353 h 786450"/>
              <a:gd name="connsiteX13" fmla="*/ 1178447 w 1825811"/>
              <a:gd name="connsiteY13" fmla="*/ 585724 h 786450"/>
              <a:gd name="connsiteX14" fmla="*/ 1115716 w 1825811"/>
              <a:gd name="connsiteY14" fmla="*/ 572692 h 786450"/>
              <a:gd name="connsiteX15" fmla="*/ 1019584 w 1825811"/>
              <a:gd name="connsiteY15" fmla="*/ 557217 h 786450"/>
              <a:gd name="connsiteX16" fmla="*/ 934043 w 1825811"/>
              <a:gd name="connsiteY16" fmla="*/ 537669 h 786450"/>
              <a:gd name="connsiteX17" fmla="*/ 789030 w 1825811"/>
              <a:gd name="connsiteY17" fmla="*/ 501017 h 786450"/>
              <a:gd name="connsiteX18" fmla="*/ 650535 w 1825811"/>
              <a:gd name="connsiteY18" fmla="*/ 453777 h 786450"/>
              <a:gd name="connsiteX19" fmla="*/ 484341 w 1825811"/>
              <a:gd name="connsiteY19" fmla="*/ 390247 h 786450"/>
              <a:gd name="connsiteX20" fmla="*/ 386580 w 1825811"/>
              <a:gd name="connsiteY20" fmla="*/ 340563 h 786450"/>
              <a:gd name="connsiteX21" fmla="*/ 329552 w 1825811"/>
              <a:gd name="connsiteY21" fmla="*/ 305540 h 786450"/>
              <a:gd name="connsiteX22" fmla="*/ 271710 w 1825811"/>
              <a:gd name="connsiteY22" fmla="*/ 267259 h 786450"/>
              <a:gd name="connsiteX23" fmla="*/ 223644 w 1825811"/>
              <a:gd name="connsiteY23" fmla="*/ 233865 h 786450"/>
              <a:gd name="connsiteX24" fmla="*/ 195945 w 1825811"/>
              <a:gd name="connsiteY24" fmla="*/ 209430 h 786450"/>
              <a:gd name="connsiteX25" fmla="*/ 136473 w 1825811"/>
              <a:gd name="connsiteY25" fmla="*/ 158117 h 786450"/>
              <a:gd name="connsiteX26" fmla="*/ 107145 w 1825811"/>
              <a:gd name="connsiteY26" fmla="*/ 127981 h 786450"/>
              <a:gd name="connsiteX27" fmla="*/ 55820 w 1825811"/>
              <a:gd name="connsiteY27" fmla="*/ 64451 h 786450"/>
              <a:gd name="connsiteX28" fmla="*/ 28121 w 1825811"/>
              <a:gd name="connsiteY28" fmla="*/ 13138 h 786450"/>
              <a:gd name="connsiteX29" fmla="*/ 8569 w 1825811"/>
              <a:gd name="connsiteY29" fmla="*/ 107 h 786450"/>
              <a:gd name="connsiteX30" fmla="*/ 2866 w 1825811"/>
              <a:gd name="connsiteY30" fmla="*/ 4994 h 786450"/>
              <a:gd name="connsiteX31" fmla="*/ 9384 w 1825811"/>
              <a:gd name="connsiteY31" fmla="*/ 70967 h 786450"/>
              <a:gd name="connsiteX32" fmla="*/ 27306 w 1825811"/>
              <a:gd name="connsiteY32" fmla="*/ 88071 h 786450"/>
              <a:gd name="connsiteX33" fmla="*/ 93295 w 1825811"/>
              <a:gd name="connsiteY33" fmla="*/ 192326 h 786450"/>
              <a:gd name="connsiteX34" fmla="*/ 142991 w 1825811"/>
              <a:gd name="connsiteY34" fmla="*/ 266445 h 786450"/>
              <a:gd name="connsiteX35" fmla="*/ 145435 w 1825811"/>
              <a:gd name="connsiteY35" fmla="*/ 269703 h 786450"/>
              <a:gd name="connsiteX36" fmla="*/ 186169 w 1825811"/>
              <a:gd name="connsiteY36" fmla="*/ 310427 h 786450"/>
              <a:gd name="connsiteX37" fmla="*/ 216312 w 1825811"/>
              <a:gd name="connsiteY37" fmla="*/ 343821 h 786450"/>
              <a:gd name="connsiteX38" fmla="*/ 246455 w 1825811"/>
              <a:gd name="connsiteY38" fmla="*/ 377215 h 786450"/>
              <a:gd name="connsiteX39" fmla="*/ 303482 w 1825811"/>
              <a:gd name="connsiteY39" fmla="*/ 422012 h 786450"/>
              <a:gd name="connsiteX40" fmla="*/ 370286 w 1825811"/>
              <a:gd name="connsiteY40" fmla="*/ 475768 h 786450"/>
              <a:gd name="connsiteX41" fmla="*/ 455827 w 1825811"/>
              <a:gd name="connsiteY41" fmla="*/ 530339 h 786450"/>
              <a:gd name="connsiteX42" fmla="*/ 512855 w 1825811"/>
              <a:gd name="connsiteY42" fmla="*/ 565362 h 786450"/>
              <a:gd name="connsiteX43" fmla="*/ 632612 w 1825811"/>
              <a:gd name="connsiteY43" fmla="*/ 616675 h 786450"/>
              <a:gd name="connsiteX44" fmla="*/ 725486 w 1825811"/>
              <a:gd name="connsiteY44" fmla="*/ 651698 h 786450"/>
              <a:gd name="connsiteX45" fmla="*/ 881904 w 1825811"/>
              <a:gd name="connsiteY45" fmla="*/ 694866 h 786450"/>
              <a:gd name="connsiteX46" fmla="*/ 958484 w 1825811"/>
              <a:gd name="connsiteY46" fmla="*/ 711970 h 786450"/>
              <a:gd name="connsiteX47" fmla="*/ 1079056 w 1825811"/>
              <a:gd name="connsiteY47" fmla="*/ 723373 h 786450"/>
              <a:gd name="connsiteX48" fmla="*/ 1162968 w 1825811"/>
              <a:gd name="connsiteY48" fmla="*/ 725817 h 786450"/>
              <a:gd name="connsiteX49" fmla="*/ 1224068 w 1825811"/>
              <a:gd name="connsiteY49" fmla="*/ 722559 h 786450"/>
              <a:gd name="connsiteX50" fmla="*/ 1297389 w 1825811"/>
              <a:gd name="connsiteY50" fmla="*/ 720115 h 786450"/>
              <a:gd name="connsiteX51" fmla="*/ 1389448 w 1825811"/>
              <a:gd name="connsiteY51" fmla="*/ 703011 h 786450"/>
              <a:gd name="connsiteX52" fmla="*/ 1468472 w 1825811"/>
              <a:gd name="connsiteY52" fmla="*/ 685907 h 786450"/>
              <a:gd name="connsiteX53" fmla="*/ 1567048 w 1825811"/>
              <a:gd name="connsiteY53" fmla="*/ 654956 h 786450"/>
              <a:gd name="connsiteX54" fmla="*/ 1573565 w 1825811"/>
              <a:gd name="connsiteY54" fmla="*/ 667988 h 786450"/>
              <a:gd name="connsiteX55" fmla="*/ 1568677 w 1825811"/>
              <a:gd name="connsiteY55" fmla="*/ 760025 h 786450"/>
              <a:gd name="connsiteX56" fmla="*/ 1574380 w 1825811"/>
              <a:gd name="connsiteY56" fmla="*/ 783645 h 786450"/>
              <a:gd name="connsiteX57" fmla="*/ 1610226 w 1825811"/>
              <a:gd name="connsiteY57" fmla="*/ 776315 h 786450"/>
              <a:gd name="connsiteX58" fmla="*/ 1637925 w 1825811"/>
              <a:gd name="connsiteY58" fmla="*/ 751880 h 786450"/>
              <a:gd name="connsiteX59" fmla="*/ 1681103 w 1825811"/>
              <a:gd name="connsiteY59" fmla="*/ 716043 h 786450"/>
              <a:gd name="connsiteX60" fmla="*/ 1734057 w 1825811"/>
              <a:gd name="connsiteY60" fmla="*/ 657400 h 786450"/>
              <a:gd name="connsiteX61" fmla="*/ 1764200 w 1825811"/>
              <a:gd name="connsiteY61" fmla="*/ 627263 h 786450"/>
              <a:gd name="connsiteX62" fmla="*/ 1809822 w 1825811"/>
              <a:gd name="connsiteY62" fmla="*/ 571878 h 786450"/>
              <a:gd name="connsiteX63" fmla="*/ 1808193 w 1825811"/>
              <a:gd name="connsiteY63" fmla="*/ 525452 h 786450"/>
              <a:gd name="connsiteX64" fmla="*/ 1773976 w 1825811"/>
              <a:gd name="connsiteY64" fmla="*/ 558032 h 786450"/>
              <a:gd name="connsiteX65" fmla="*/ 1721837 w 1825811"/>
              <a:gd name="connsiteY65" fmla="*/ 611788 h 786450"/>
              <a:gd name="connsiteX66" fmla="*/ 1644442 w 1825811"/>
              <a:gd name="connsiteY66" fmla="*/ 695680 h 786450"/>
              <a:gd name="connsiteX67" fmla="*/ 1606153 w 1825811"/>
              <a:gd name="connsiteY67" fmla="*/ 729074 h 786450"/>
              <a:gd name="connsiteX68" fmla="*/ 1600450 w 1825811"/>
              <a:gd name="connsiteY68" fmla="*/ 682648 h 786450"/>
              <a:gd name="connsiteX69" fmla="*/ 1602894 w 1825811"/>
              <a:gd name="connsiteY69" fmla="*/ 646811 h 786450"/>
              <a:gd name="connsiteX70" fmla="*/ 1568677 w 1825811"/>
              <a:gd name="connsiteY70" fmla="*/ 622376 h 786450"/>
              <a:gd name="connsiteX71" fmla="*/ 1514909 w 1825811"/>
              <a:gd name="connsiteY71" fmla="*/ 637037 h 786450"/>
              <a:gd name="connsiteX72" fmla="*/ 1417147 w 1825811"/>
              <a:gd name="connsiteY72" fmla="*/ 658214 h 786450"/>
              <a:gd name="connsiteX73" fmla="*/ 1330791 w 1825811"/>
              <a:gd name="connsiteY73" fmla="*/ 666359 h 786450"/>
              <a:gd name="connsiteX74" fmla="*/ 1296575 w 1825811"/>
              <a:gd name="connsiteY74" fmla="*/ 671246 h 786450"/>
              <a:gd name="connsiteX75" fmla="*/ 1193926 w 1825811"/>
              <a:gd name="connsiteY75" fmla="*/ 680205 h 786450"/>
              <a:gd name="connsiteX76" fmla="*/ 1068465 w 1825811"/>
              <a:gd name="connsiteY76" fmla="*/ 672060 h 786450"/>
              <a:gd name="connsiteX77" fmla="*/ 934858 w 1825811"/>
              <a:gd name="connsiteY77" fmla="*/ 658214 h 786450"/>
              <a:gd name="connsiteX78" fmla="*/ 839541 w 1825811"/>
              <a:gd name="connsiteY78" fmla="*/ 635408 h 786450"/>
              <a:gd name="connsiteX79" fmla="*/ 737706 w 1825811"/>
              <a:gd name="connsiteY79" fmla="*/ 606901 h 786450"/>
              <a:gd name="connsiteX80" fmla="*/ 634242 w 1825811"/>
              <a:gd name="connsiteY80" fmla="*/ 565362 h 786450"/>
              <a:gd name="connsiteX81" fmla="*/ 583732 w 1825811"/>
              <a:gd name="connsiteY81" fmla="*/ 543371 h 786450"/>
              <a:gd name="connsiteX82" fmla="*/ 519372 w 1825811"/>
              <a:gd name="connsiteY82" fmla="*/ 508348 h 786450"/>
              <a:gd name="connsiteX83" fmla="*/ 466418 w 1825811"/>
              <a:gd name="connsiteY83" fmla="*/ 479026 h 786450"/>
              <a:gd name="connsiteX84" fmla="*/ 398800 w 1825811"/>
              <a:gd name="connsiteY84" fmla="*/ 435858 h 786450"/>
              <a:gd name="connsiteX85" fmla="*/ 327108 w 1825811"/>
              <a:gd name="connsiteY85" fmla="*/ 382102 h 786450"/>
              <a:gd name="connsiteX86" fmla="*/ 277413 w 1825811"/>
              <a:gd name="connsiteY86" fmla="*/ 338120 h 786450"/>
              <a:gd name="connsiteX87" fmla="*/ 268451 w 1825811"/>
              <a:gd name="connsiteY87" fmla="*/ 316128 h 786450"/>
              <a:gd name="connsiteX88" fmla="*/ 274969 w 1825811"/>
              <a:gd name="connsiteY88" fmla="*/ 315314 h 786450"/>
              <a:gd name="connsiteX89" fmla="*/ 341772 w 1825811"/>
              <a:gd name="connsiteY89" fmla="*/ 357667 h 786450"/>
              <a:gd name="connsiteX90" fmla="*/ 406132 w 1825811"/>
              <a:gd name="connsiteY90" fmla="*/ 394319 h 786450"/>
              <a:gd name="connsiteX91" fmla="*/ 472935 w 1825811"/>
              <a:gd name="connsiteY91" fmla="*/ 425270 h 786450"/>
              <a:gd name="connsiteX92" fmla="*/ 590249 w 1825811"/>
              <a:gd name="connsiteY92" fmla="*/ 471696 h 786450"/>
              <a:gd name="connsiteX93" fmla="*/ 716524 w 1825811"/>
              <a:gd name="connsiteY93" fmla="*/ 515678 h 786450"/>
              <a:gd name="connsiteX94" fmla="*/ 819174 w 1825811"/>
              <a:gd name="connsiteY94" fmla="*/ 542556 h 786450"/>
              <a:gd name="connsiteX95" fmla="*/ 904715 w 1825811"/>
              <a:gd name="connsiteY95" fmla="*/ 562919 h 786450"/>
              <a:gd name="connsiteX96" fmla="*/ 1008179 w 1825811"/>
              <a:gd name="connsiteY96" fmla="*/ 588982 h 786450"/>
              <a:gd name="connsiteX97" fmla="*/ 1081500 w 1825811"/>
              <a:gd name="connsiteY97" fmla="*/ 600385 h 786450"/>
              <a:gd name="connsiteX98" fmla="*/ 1186593 w 1825811"/>
              <a:gd name="connsiteY98" fmla="*/ 611788 h 786450"/>
              <a:gd name="connsiteX99" fmla="*/ 1231401 w 1825811"/>
              <a:gd name="connsiteY99" fmla="*/ 618304 h 786450"/>
              <a:gd name="connsiteX100" fmla="*/ 1293316 w 1825811"/>
              <a:gd name="connsiteY100" fmla="*/ 619933 h 786450"/>
              <a:gd name="connsiteX101" fmla="*/ 1372340 w 1825811"/>
              <a:gd name="connsiteY101" fmla="*/ 615861 h 786450"/>
              <a:gd name="connsiteX102" fmla="*/ 1413074 w 1825811"/>
              <a:gd name="connsiteY102" fmla="*/ 609344 h 786450"/>
              <a:gd name="connsiteX103" fmla="*/ 1488024 w 1825811"/>
              <a:gd name="connsiteY103" fmla="*/ 585724 h 786450"/>
              <a:gd name="connsiteX104" fmla="*/ 1542608 w 1825811"/>
              <a:gd name="connsiteY104" fmla="*/ 549072 h 786450"/>
              <a:gd name="connsiteX105" fmla="*/ 1567863 w 1825811"/>
              <a:gd name="connsiteY105" fmla="*/ 546629 h 786450"/>
              <a:gd name="connsiteX106" fmla="*/ 1593118 w 1825811"/>
              <a:gd name="connsiteY106" fmla="*/ 519751 h 786450"/>
              <a:gd name="connsiteX107" fmla="*/ 1619187 w 1825811"/>
              <a:gd name="connsiteY107" fmla="*/ 415496 h 786450"/>
              <a:gd name="connsiteX108" fmla="*/ 1621631 w 1825811"/>
              <a:gd name="connsiteY108" fmla="*/ 413053 h 786450"/>
              <a:gd name="connsiteX109" fmla="*/ 1734057 w 1825811"/>
              <a:gd name="connsiteY109" fmla="*/ 505904 h 786450"/>
              <a:gd name="connsiteX110" fmla="*/ 1772347 w 1825811"/>
              <a:gd name="connsiteY110" fmla="*/ 539299 h 786450"/>
              <a:gd name="connsiteX111" fmla="*/ 1773976 w 1825811"/>
              <a:gd name="connsiteY111" fmla="*/ 558032 h 7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825811" h="786450">
                <a:moveTo>
                  <a:pt x="1808193" y="525452"/>
                </a:moveTo>
                <a:cubicBezTo>
                  <a:pt x="1806563" y="524638"/>
                  <a:pt x="1805749" y="522194"/>
                  <a:pt x="1804119" y="520565"/>
                </a:cubicBezTo>
                <a:cubicBezTo>
                  <a:pt x="1778864" y="496130"/>
                  <a:pt x="1754424" y="471696"/>
                  <a:pt x="1729169" y="447261"/>
                </a:cubicBezTo>
                <a:cubicBezTo>
                  <a:pt x="1721022" y="439116"/>
                  <a:pt x="1711246" y="432600"/>
                  <a:pt x="1702285" y="425270"/>
                </a:cubicBezTo>
                <a:cubicBezTo>
                  <a:pt x="1677844" y="405722"/>
                  <a:pt x="1652589" y="387803"/>
                  <a:pt x="1628964" y="367441"/>
                </a:cubicBezTo>
                <a:cubicBezTo>
                  <a:pt x="1613485" y="353595"/>
                  <a:pt x="1602079" y="354409"/>
                  <a:pt x="1593932" y="373957"/>
                </a:cubicBezTo>
                <a:cubicBezTo>
                  <a:pt x="1587415" y="390247"/>
                  <a:pt x="1578453" y="406537"/>
                  <a:pt x="1573565" y="423641"/>
                </a:cubicBezTo>
                <a:cubicBezTo>
                  <a:pt x="1566233" y="452148"/>
                  <a:pt x="1562160" y="481470"/>
                  <a:pt x="1556457" y="510791"/>
                </a:cubicBezTo>
                <a:cubicBezTo>
                  <a:pt x="1558086" y="511606"/>
                  <a:pt x="1559716" y="511606"/>
                  <a:pt x="1561345" y="512420"/>
                </a:cubicBezTo>
                <a:cubicBezTo>
                  <a:pt x="1552384" y="517307"/>
                  <a:pt x="1544237" y="523009"/>
                  <a:pt x="1535276" y="527896"/>
                </a:cubicBezTo>
                <a:cubicBezTo>
                  <a:pt x="1488839" y="552330"/>
                  <a:pt x="1441588" y="571878"/>
                  <a:pt x="1388633" y="575951"/>
                </a:cubicBezTo>
                <a:cubicBezTo>
                  <a:pt x="1360934" y="577579"/>
                  <a:pt x="1334050" y="585724"/>
                  <a:pt x="1306351" y="587353"/>
                </a:cubicBezTo>
                <a:cubicBezTo>
                  <a:pt x="1272949" y="588982"/>
                  <a:pt x="1240362" y="587353"/>
                  <a:pt x="1206960" y="587353"/>
                </a:cubicBezTo>
                <a:cubicBezTo>
                  <a:pt x="1197184" y="587353"/>
                  <a:pt x="1188223" y="587353"/>
                  <a:pt x="1178447" y="585724"/>
                </a:cubicBezTo>
                <a:cubicBezTo>
                  <a:pt x="1157265" y="581652"/>
                  <a:pt x="1136898" y="575951"/>
                  <a:pt x="1115716" y="572692"/>
                </a:cubicBezTo>
                <a:cubicBezTo>
                  <a:pt x="1083944" y="566991"/>
                  <a:pt x="1051357" y="562919"/>
                  <a:pt x="1019584" y="557217"/>
                </a:cubicBezTo>
                <a:cubicBezTo>
                  <a:pt x="991071" y="551516"/>
                  <a:pt x="962557" y="544185"/>
                  <a:pt x="934043" y="537669"/>
                </a:cubicBezTo>
                <a:cubicBezTo>
                  <a:pt x="885977" y="525452"/>
                  <a:pt x="837096" y="514864"/>
                  <a:pt x="789030" y="501017"/>
                </a:cubicBezTo>
                <a:cubicBezTo>
                  <a:pt x="742594" y="487171"/>
                  <a:pt x="697787" y="465995"/>
                  <a:pt x="650535" y="453777"/>
                </a:cubicBezTo>
                <a:cubicBezTo>
                  <a:pt x="592693" y="438302"/>
                  <a:pt x="538924" y="412238"/>
                  <a:pt x="484341" y="390247"/>
                </a:cubicBezTo>
                <a:cubicBezTo>
                  <a:pt x="450939" y="376401"/>
                  <a:pt x="418352" y="358482"/>
                  <a:pt x="386580" y="340563"/>
                </a:cubicBezTo>
                <a:cubicBezTo>
                  <a:pt x="367027" y="329975"/>
                  <a:pt x="349104" y="315314"/>
                  <a:pt x="329552" y="305540"/>
                </a:cubicBezTo>
                <a:cubicBezTo>
                  <a:pt x="308370" y="294952"/>
                  <a:pt x="289633" y="282734"/>
                  <a:pt x="271710" y="267259"/>
                </a:cubicBezTo>
                <a:cubicBezTo>
                  <a:pt x="257046" y="254227"/>
                  <a:pt x="239123" y="245268"/>
                  <a:pt x="223644" y="233865"/>
                </a:cubicBezTo>
                <a:cubicBezTo>
                  <a:pt x="213868" y="226534"/>
                  <a:pt x="205721" y="216761"/>
                  <a:pt x="195945" y="209430"/>
                </a:cubicBezTo>
                <a:cubicBezTo>
                  <a:pt x="174763" y="193955"/>
                  <a:pt x="151952" y="180109"/>
                  <a:pt x="136473" y="158117"/>
                </a:cubicBezTo>
                <a:cubicBezTo>
                  <a:pt x="128327" y="146715"/>
                  <a:pt x="117736" y="136126"/>
                  <a:pt x="107145" y="127981"/>
                </a:cubicBezTo>
                <a:cubicBezTo>
                  <a:pt x="85149" y="110063"/>
                  <a:pt x="65596" y="92144"/>
                  <a:pt x="55820" y="64451"/>
                </a:cubicBezTo>
                <a:cubicBezTo>
                  <a:pt x="49303" y="46533"/>
                  <a:pt x="38712" y="29428"/>
                  <a:pt x="28121" y="13138"/>
                </a:cubicBezTo>
                <a:cubicBezTo>
                  <a:pt x="24048" y="6622"/>
                  <a:pt x="15086" y="3364"/>
                  <a:pt x="8569" y="107"/>
                </a:cubicBezTo>
                <a:cubicBezTo>
                  <a:pt x="7754" y="-708"/>
                  <a:pt x="2866" y="3364"/>
                  <a:pt x="2866" y="4994"/>
                </a:cubicBezTo>
                <a:cubicBezTo>
                  <a:pt x="2052" y="27799"/>
                  <a:pt x="-6095" y="50605"/>
                  <a:pt x="9384" y="70967"/>
                </a:cubicBezTo>
                <a:cubicBezTo>
                  <a:pt x="14272" y="77483"/>
                  <a:pt x="23233" y="80741"/>
                  <a:pt x="27306" y="88071"/>
                </a:cubicBezTo>
                <a:cubicBezTo>
                  <a:pt x="50117" y="122280"/>
                  <a:pt x="71299" y="157303"/>
                  <a:pt x="93295" y="192326"/>
                </a:cubicBezTo>
                <a:cubicBezTo>
                  <a:pt x="109589" y="217575"/>
                  <a:pt x="126697" y="242010"/>
                  <a:pt x="142991" y="266445"/>
                </a:cubicBezTo>
                <a:cubicBezTo>
                  <a:pt x="143805" y="267259"/>
                  <a:pt x="144620" y="268888"/>
                  <a:pt x="145435" y="269703"/>
                </a:cubicBezTo>
                <a:cubicBezTo>
                  <a:pt x="159284" y="283549"/>
                  <a:pt x="173134" y="296581"/>
                  <a:pt x="186169" y="310427"/>
                </a:cubicBezTo>
                <a:cubicBezTo>
                  <a:pt x="196760" y="321015"/>
                  <a:pt x="206536" y="332418"/>
                  <a:pt x="216312" y="343821"/>
                </a:cubicBezTo>
                <a:cubicBezTo>
                  <a:pt x="226088" y="355224"/>
                  <a:pt x="235049" y="367441"/>
                  <a:pt x="246455" y="377215"/>
                </a:cubicBezTo>
                <a:cubicBezTo>
                  <a:pt x="264378" y="392690"/>
                  <a:pt x="284745" y="406537"/>
                  <a:pt x="303482" y="422012"/>
                </a:cubicBezTo>
                <a:cubicBezTo>
                  <a:pt x="326293" y="439931"/>
                  <a:pt x="347475" y="459478"/>
                  <a:pt x="370286" y="475768"/>
                </a:cubicBezTo>
                <a:cubicBezTo>
                  <a:pt x="397985" y="495316"/>
                  <a:pt x="427313" y="512420"/>
                  <a:pt x="455827" y="530339"/>
                </a:cubicBezTo>
                <a:cubicBezTo>
                  <a:pt x="474565" y="542556"/>
                  <a:pt x="493302" y="556403"/>
                  <a:pt x="512855" y="565362"/>
                </a:cubicBezTo>
                <a:cubicBezTo>
                  <a:pt x="551959" y="584095"/>
                  <a:pt x="592693" y="600385"/>
                  <a:pt x="632612" y="616675"/>
                </a:cubicBezTo>
                <a:cubicBezTo>
                  <a:pt x="663570" y="628892"/>
                  <a:pt x="693713" y="641924"/>
                  <a:pt x="725486" y="651698"/>
                </a:cubicBezTo>
                <a:cubicBezTo>
                  <a:pt x="776810" y="667988"/>
                  <a:pt x="828135" y="685907"/>
                  <a:pt x="881904" y="694866"/>
                </a:cubicBezTo>
                <a:cubicBezTo>
                  <a:pt x="907973" y="698938"/>
                  <a:pt x="933229" y="707898"/>
                  <a:pt x="958484" y="711970"/>
                </a:cubicBezTo>
                <a:cubicBezTo>
                  <a:pt x="998403" y="717672"/>
                  <a:pt x="1039137" y="720115"/>
                  <a:pt x="1079056" y="723373"/>
                </a:cubicBezTo>
                <a:cubicBezTo>
                  <a:pt x="1106755" y="725002"/>
                  <a:pt x="1135269" y="725817"/>
                  <a:pt x="1162968" y="725817"/>
                </a:cubicBezTo>
                <a:cubicBezTo>
                  <a:pt x="1183335" y="725817"/>
                  <a:pt x="1203701" y="723373"/>
                  <a:pt x="1224068" y="722559"/>
                </a:cubicBezTo>
                <a:cubicBezTo>
                  <a:pt x="1248509" y="721744"/>
                  <a:pt x="1273764" y="722559"/>
                  <a:pt x="1297389" y="720115"/>
                </a:cubicBezTo>
                <a:cubicBezTo>
                  <a:pt x="1328347" y="716043"/>
                  <a:pt x="1359305" y="708712"/>
                  <a:pt x="1389448" y="703011"/>
                </a:cubicBezTo>
                <a:cubicBezTo>
                  <a:pt x="1415518" y="697309"/>
                  <a:pt x="1442402" y="693237"/>
                  <a:pt x="1468472" y="685907"/>
                </a:cubicBezTo>
                <a:cubicBezTo>
                  <a:pt x="1501059" y="676947"/>
                  <a:pt x="1533646" y="665544"/>
                  <a:pt x="1567048" y="654956"/>
                </a:cubicBezTo>
                <a:cubicBezTo>
                  <a:pt x="1569492" y="659028"/>
                  <a:pt x="1573565" y="663915"/>
                  <a:pt x="1573565" y="667988"/>
                </a:cubicBezTo>
                <a:cubicBezTo>
                  <a:pt x="1572751" y="698938"/>
                  <a:pt x="1572751" y="729889"/>
                  <a:pt x="1568677" y="760025"/>
                </a:cubicBezTo>
                <a:cubicBezTo>
                  <a:pt x="1567048" y="770613"/>
                  <a:pt x="1562975" y="778758"/>
                  <a:pt x="1574380" y="783645"/>
                </a:cubicBezTo>
                <a:cubicBezTo>
                  <a:pt x="1587415" y="789347"/>
                  <a:pt x="1599635" y="786089"/>
                  <a:pt x="1610226" y="776315"/>
                </a:cubicBezTo>
                <a:cubicBezTo>
                  <a:pt x="1619187" y="768170"/>
                  <a:pt x="1628149" y="760025"/>
                  <a:pt x="1637925" y="751880"/>
                </a:cubicBezTo>
                <a:cubicBezTo>
                  <a:pt x="1652589" y="739663"/>
                  <a:pt x="1668068" y="729889"/>
                  <a:pt x="1681103" y="716043"/>
                </a:cubicBezTo>
                <a:cubicBezTo>
                  <a:pt x="1699841" y="697309"/>
                  <a:pt x="1716134" y="676133"/>
                  <a:pt x="1734057" y="657400"/>
                </a:cubicBezTo>
                <a:cubicBezTo>
                  <a:pt x="1743833" y="646811"/>
                  <a:pt x="1755239" y="637852"/>
                  <a:pt x="1764200" y="627263"/>
                </a:cubicBezTo>
                <a:cubicBezTo>
                  <a:pt x="1779679" y="609344"/>
                  <a:pt x="1792714" y="588982"/>
                  <a:pt x="1809822" y="571878"/>
                </a:cubicBezTo>
                <a:cubicBezTo>
                  <a:pt x="1831004" y="548258"/>
                  <a:pt x="1831818" y="543371"/>
                  <a:pt x="1808193" y="525452"/>
                </a:cubicBezTo>
                <a:close/>
                <a:moveTo>
                  <a:pt x="1773976" y="558032"/>
                </a:moveTo>
                <a:cubicBezTo>
                  <a:pt x="1757683" y="576765"/>
                  <a:pt x="1738945" y="593869"/>
                  <a:pt x="1721837" y="611788"/>
                </a:cubicBezTo>
                <a:cubicBezTo>
                  <a:pt x="1695767" y="639481"/>
                  <a:pt x="1670512" y="667988"/>
                  <a:pt x="1644442" y="695680"/>
                </a:cubicBezTo>
                <a:cubicBezTo>
                  <a:pt x="1633852" y="707083"/>
                  <a:pt x="1620817" y="716857"/>
                  <a:pt x="1606153" y="729074"/>
                </a:cubicBezTo>
                <a:cubicBezTo>
                  <a:pt x="1603708" y="711970"/>
                  <a:pt x="1601265" y="697309"/>
                  <a:pt x="1600450" y="682648"/>
                </a:cubicBezTo>
                <a:cubicBezTo>
                  <a:pt x="1599635" y="670431"/>
                  <a:pt x="1602894" y="658214"/>
                  <a:pt x="1602894" y="646811"/>
                </a:cubicBezTo>
                <a:cubicBezTo>
                  <a:pt x="1602079" y="631336"/>
                  <a:pt x="1584156" y="618304"/>
                  <a:pt x="1568677" y="622376"/>
                </a:cubicBezTo>
                <a:cubicBezTo>
                  <a:pt x="1550754" y="627263"/>
                  <a:pt x="1532832" y="632965"/>
                  <a:pt x="1514909" y="637037"/>
                </a:cubicBezTo>
                <a:cubicBezTo>
                  <a:pt x="1482321" y="644368"/>
                  <a:pt x="1449734" y="652513"/>
                  <a:pt x="1417147" y="658214"/>
                </a:cubicBezTo>
                <a:cubicBezTo>
                  <a:pt x="1388633" y="663101"/>
                  <a:pt x="1359305" y="663101"/>
                  <a:pt x="1330791" y="666359"/>
                </a:cubicBezTo>
                <a:cubicBezTo>
                  <a:pt x="1319386" y="667173"/>
                  <a:pt x="1307980" y="669617"/>
                  <a:pt x="1296575" y="671246"/>
                </a:cubicBezTo>
                <a:cubicBezTo>
                  <a:pt x="1262358" y="674504"/>
                  <a:pt x="1228142" y="680205"/>
                  <a:pt x="1193926" y="680205"/>
                </a:cubicBezTo>
                <a:cubicBezTo>
                  <a:pt x="1152377" y="680205"/>
                  <a:pt x="1110014" y="675318"/>
                  <a:pt x="1068465" y="672060"/>
                </a:cubicBezTo>
                <a:cubicBezTo>
                  <a:pt x="1023658" y="667988"/>
                  <a:pt x="979665" y="664730"/>
                  <a:pt x="934858" y="658214"/>
                </a:cubicBezTo>
                <a:cubicBezTo>
                  <a:pt x="903085" y="653327"/>
                  <a:pt x="871313" y="643553"/>
                  <a:pt x="839541" y="635408"/>
                </a:cubicBezTo>
                <a:cubicBezTo>
                  <a:pt x="805324" y="626449"/>
                  <a:pt x="771108" y="618304"/>
                  <a:pt x="737706" y="606901"/>
                </a:cubicBezTo>
                <a:cubicBezTo>
                  <a:pt x="702675" y="594684"/>
                  <a:pt x="668458" y="579209"/>
                  <a:pt x="634242" y="565362"/>
                </a:cubicBezTo>
                <a:cubicBezTo>
                  <a:pt x="617133" y="558846"/>
                  <a:pt x="598396" y="553959"/>
                  <a:pt x="583732" y="543371"/>
                </a:cubicBezTo>
                <a:cubicBezTo>
                  <a:pt x="563365" y="529525"/>
                  <a:pt x="538110" y="526267"/>
                  <a:pt x="519372" y="508348"/>
                </a:cubicBezTo>
                <a:cubicBezTo>
                  <a:pt x="505523" y="495316"/>
                  <a:pt x="483526" y="489615"/>
                  <a:pt x="466418" y="479026"/>
                </a:cubicBezTo>
                <a:cubicBezTo>
                  <a:pt x="443607" y="465180"/>
                  <a:pt x="420796" y="451334"/>
                  <a:pt x="398800" y="435858"/>
                </a:cubicBezTo>
                <a:cubicBezTo>
                  <a:pt x="374359" y="418754"/>
                  <a:pt x="349919" y="400835"/>
                  <a:pt x="327108" y="382102"/>
                </a:cubicBezTo>
                <a:cubicBezTo>
                  <a:pt x="310000" y="368256"/>
                  <a:pt x="293706" y="353595"/>
                  <a:pt x="277413" y="338120"/>
                </a:cubicBezTo>
                <a:cubicBezTo>
                  <a:pt x="272525" y="333233"/>
                  <a:pt x="270895" y="323459"/>
                  <a:pt x="268451" y="316128"/>
                </a:cubicBezTo>
                <a:cubicBezTo>
                  <a:pt x="270895" y="316128"/>
                  <a:pt x="272525" y="315314"/>
                  <a:pt x="274969" y="315314"/>
                </a:cubicBezTo>
                <a:cubicBezTo>
                  <a:pt x="296965" y="329160"/>
                  <a:pt x="318961" y="343821"/>
                  <a:pt x="341772" y="357667"/>
                </a:cubicBezTo>
                <a:cubicBezTo>
                  <a:pt x="362954" y="370699"/>
                  <a:pt x="384135" y="382917"/>
                  <a:pt x="406132" y="394319"/>
                </a:cubicBezTo>
                <a:cubicBezTo>
                  <a:pt x="428128" y="405722"/>
                  <a:pt x="450124" y="415496"/>
                  <a:pt x="472935" y="425270"/>
                </a:cubicBezTo>
                <a:cubicBezTo>
                  <a:pt x="512040" y="441560"/>
                  <a:pt x="551144" y="457035"/>
                  <a:pt x="590249" y="471696"/>
                </a:cubicBezTo>
                <a:cubicBezTo>
                  <a:pt x="631798" y="487171"/>
                  <a:pt x="674161" y="502647"/>
                  <a:pt x="716524" y="515678"/>
                </a:cubicBezTo>
                <a:cubicBezTo>
                  <a:pt x="749926" y="526267"/>
                  <a:pt x="784957" y="534412"/>
                  <a:pt x="819174" y="542556"/>
                </a:cubicBezTo>
                <a:cubicBezTo>
                  <a:pt x="847687" y="549887"/>
                  <a:pt x="876201" y="555588"/>
                  <a:pt x="904715" y="562919"/>
                </a:cubicBezTo>
                <a:cubicBezTo>
                  <a:pt x="938931" y="571878"/>
                  <a:pt x="973148" y="581652"/>
                  <a:pt x="1008179" y="588982"/>
                </a:cubicBezTo>
                <a:cubicBezTo>
                  <a:pt x="1031805" y="594684"/>
                  <a:pt x="1057059" y="597942"/>
                  <a:pt x="1081500" y="600385"/>
                </a:cubicBezTo>
                <a:cubicBezTo>
                  <a:pt x="1116531" y="604458"/>
                  <a:pt x="1151562" y="607716"/>
                  <a:pt x="1186593" y="611788"/>
                </a:cubicBezTo>
                <a:cubicBezTo>
                  <a:pt x="1202072" y="613417"/>
                  <a:pt x="1216736" y="617489"/>
                  <a:pt x="1231401" y="618304"/>
                </a:cubicBezTo>
                <a:cubicBezTo>
                  <a:pt x="1251768" y="619933"/>
                  <a:pt x="1272949" y="619933"/>
                  <a:pt x="1293316" y="619933"/>
                </a:cubicBezTo>
                <a:cubicBezTo>
                  <a:pt x="1320201" y="619118"/>
                  <a:pt x="1346270" y="618304"/>
                  <a:pt x="1372340" y="615861"/>
                </a:cubicBezTo>
                <a:cubicBezTo>
                  <a:pt x="1386190" y="615046"/>
                  <a:pt x="1400039" y="612603"/>
                  <a:pt x="1413074" y="609344"/>
                </a:cubicBezTo>
                <a:cubicBezTo>
                  <a:pt x="1438329" y="602829"/>
                  <a:pt x="1464398" y="596313"/>
                  <a:pt x="1488024" y="585724"/>
                </a:cubicBezTo>
                <a:cubicBezTo>
                  <a:pt x="1507577" y="576765"/>
                  <a:pt x="1523870" y="560475"/>
                  <a:pt x="1542608" y="549072"/>
                </a:cubicBezTo>
                <a:cubicBezTo>
                  <a:pt x="1549125" y="545000"/>
                  <a:pt x="1559716" y="545000"/>
                  <a:pt x="1567863" y="546629"/>
                </a:cubicBezTo>
                <a:cubicBezTo>
                  <a:pt x="1580898" y="548258"/>
                  <a:pt x="1589044" y="538484"/>
                  <a:pt x="1593118" y="519751"/>
                </a:cubicBezTo>
                <a:cubicBezTo>
                  <a:pt x="1600450" y="484728"/>
                  <a:pt x="1610226" y="449705"/>
                  <a:pt x="1619187" y="415496"/>
                </a:cubicBezTo>
                <a:cubicBezTo>
                  <a:pt x="1620002" y="413867"/>
                  <a:pt x="1622446" y="413053"/>
                  <a:pt x="1621631" y="413053"/>
                </a:cubicBezTo>
                <a:lnTo>
                  <a:pt x="1734057" y="505904"/>
                </a:lnTo>
                <a:cubicBezTo>
                  <a:pt x="1747092" y="517307"/>
                  <a:pt x="1760941" y="527081"/>
                  <a:pt x="1772347" y="539299"/>
                </a:cubicBezTo>
                <a:cubicBezTo>
                  <a:pt x="1775606" y="543371"/>
                  <a:pt x="1776420" y="554774"/>
                  <a:pt x="1773976" y="558032"/>
                </a:cubicBezTo>
                <a:close/>
              </a:path>
            </a:pathLst>
          </a:custGeom>
          <a:solidFill>
            <a:srgbClr val="80318E"/>
          </a:solidFill>
          <a:ln w="8132" cap="flat">
            <a:noFill/>
            <a:prstDash val="solid"/>
            <a:miter/>
          </a:ln>
        </p:spPr>
        <p:txBody>
          <a:bodyPr rtlCol="0" anchor="ctr"/>
          <a:lstStyle/>
          <a:p>
            <a:endParaRPr lang="en-US"/>
          </a:p>
        </p:txBody>
      </p:sp>
      <p:cxnSp>
        <p:nvCxnSpPr>
          <p:cNvPr id="54" name="Straight Connector 53">
            <a:extLst>
              <a:ext uri="{FF2B5EF4-FFF2-40B4-BE49-F238E27FC236}">
                <a16:creationId xmlns:a16="http://schemas.microsoft.com/office/drawing/2014/main" id="{96893F14-A79D-EB4B-9B37-0A1A09B65763}"/>
              </a:ext>
            </a:extLst>
          </p:cNvPr>
          <p:cNvCxnSpPr>
            <a:cxnSpLocks/>
          </p:cNvCxnSpPr>
          <p:nvPr/>
        </p:nvCxnSpPr>
        <p:spPr>
          <a:xfrm>
            <a:off x="6540500" y="56909"/>
            <a:ext cx="0" cy="1548823"/>
          </a:xfrm>
          <a:prstGeom prst="line">
            <a:avLst/>
          </a:prstGeom>
          <a:ln w="28575">
            <a:solidFill>
              <a:srgbClr val="93C23D"/>
            </a:solidFill>
          </a:ln>
        </p:spPr>
        <p:style>
          <a:lnRef idx="1">
            <a:schemeClr val="accent1"/>
          </a:lnRef>
          <a:fillRef idx="0">
            <a:schemeClr val="accent1"/>
          </a:fillRef>
          <a:effectRef idx="0">
            <a:schemeClr val="accent1"/>
          </a:effectRef>
          <a:fontRef idx="minor">
            <a:schemeClr val="tx1"/>
          </a:fontRef>
        </p:style>
      </p:cxnSp>
      <p:grpSp>
        <p:nvGrpSpPr>
          <p:cNvPr id="5" name="Graphic 2">
            <a:extLst>
              <a:ext uri="{FF2B5EF4-FFF2-40B4-BE49-F238E27FC236}">
                <a16:creationId xmlns:a16="http://schemas.microsoft.com/office/drawing/2014/main" id="{E99A0EA9-FD63-AE47-A45D-0A4E2744C1A1}"/>
              </a:ext>
            </a:extLst>
          </p:cNvPr>
          <p:cNvGrpSpPr/>
          <p:nvPr/>
        </p:nvGrpSpPr>
        <p:grpSpPr>
          <a:xfrm>
            <a:off x="7813963" y="2173628"/>
            <a:ext cx="1076285" cy="1066072"/>
            <a:chOff x="4085374" y="1780306"/>
            <a:chExt cx="1938311" cy="1919918"/>
          </a:xfrm>
          <a:solidFill>
            <a:srgbClr val="93C23D"/>
          </a:solidFill>
        </p:grpSpPr>
        <p:sp>
          <p:nvSpPr>
            <p:cNvPr id="12" name="Freeform 11">
              <a:extLst>
                <a:ext uri="{FF2B5EF4-FFF2-40B4-BE49-F238E27FC236}">
                  <a16:creationId xmlns:a16="http://schemas.microsoft.com/office/drawing/2014/main" id="{1AF3591B-9938-7144-A34A-7175CBCB2DAE}"/>
                </a:ext>
              </a:extLst>
            </p:cNvPr>
            <p:cNvSpPr/>
            <p:nvPr/>
          </p:nvSpPr>
          <p:spPr>
            <a:xfrm>
              <a:off x="4085374" y="1780306"/>
              <a:ext cx="1938311" cy="1919918"/>
            </a:xfrm>
            <a:custGeom>
              <a:avLst/>
              <a:gdLst>
                <a:gd name="connsiteX0" fmla="*/ 1072116 w 1938311"/>
                <a:gd name="connsiteY0" fmla="*/ 936015 h 1919918"/>
                <a:gd name="connsiteX1" fmla="*/ 1151140 w 1938311"/>
                <a:gd name="connsiteY1" fmla="*/ 1112760 h 1919918"/>
                <a:gd name="connsiteX2" fmla="*/ 1092483 w 1938311"/>
                <a:gd name="connsiteY2" fmla="*/ 1139638 h 1919918"/>
                <a:gd name="connsiteX3" fmla="*/ 993907 w 1938311"/>
                <a:gd name="connsiteY3" fmla="*/ 922169 h 1919918"/>
                <a:gd name="connsiteX4" fmla="*/ 901849 w 1938311"/>
                <a:gd name="connsiteY4" fmla="*/ 718547 h 1919918"/>
                <a:gd name="connsiteX5" fmla="*/ 849709 w 1938311"/>
                <a:gd name="connsiteY5" fmla="*/ 685153 h 1919918"/>
                <a:gd name="connsiteX6" fmla="*/ 813049 w 1938311"/>
                <a:gd name="connsiteY6" fmla="*/ 756828 h 1919918"/>
                <a:gd name="connsiteX7" fmla="*/ 906737 w 1938311"/>
                <a:gd name="connsiteY7" fmla="*/ 964523 h 1919918"/>
                <a:gd name="connsiteX8" fmla="*/ 1064784 w 1938311"/>
                <a:gd name="connsiteY8" fmla="*/ 1315568 h 1919918"/>
                <a:gd name="connsiteX9" fmla="*/ 1072931 w 1938311"/>
                <a:gd name="connsiteY9" fmla="*/ 1342446 h 1919918"/>
                <a:gd name="connsiteX10" fmla="*/ 1019162 w 1938311"/>
                <a:gd name="connsiteY10" fmla="*/ 1365251 h 1919918"/>
                <a:gd name="connsiteX11" fmla="*/ 815493 w 1938311"/>
                <a:gd name="connsiteY11" fmla="*/ 1238191 h 1919918"/>
                <a:gd name="connsiteX12" fmla="*/ 786164 w 1938311"/>
                <a:gd name="connsiteY12" fmla="*/ 1225159 h 1919918"/>
                <a:gd name="connsiteX13" fmla="*/ 712029 w 1938311"/>
                <a:gd name="connsiteY13" fmla="*/ 1260997 h 1919918"/>
                <a:gd name="connsiteX14" fmla="*/ 730766 w 1938311"/>
                <a:gd name="connsiteY14" fmla="*/ 1340817 h 1919918"/>
                <a:gd name="connsiteX15" fmla="*/ 884740 w 1938311"/>
                <a:gd name="connsiteY15" fmla="*/ 1458918 h 1919918"/>
                <a:gd name="connsiteX16" fmla="*/ 905922 w 1938311"/>
                <a:gd name="connsiteY16" fmla="*/ 1475207 h 1919918"/>
                <a:gd name="connsiteX17" fmla="*/ 1169878 w 1938311"/>
                <a:gd name="connsiteY17" fmla="*/ 1625073 h 1919918"/>
                <a:gd name="connsiteX18" fmla="*/ 1349921 w 1938311"/>
                <a:gd name="connsiteY18" fmla="*/ 1791229 h 1919918"/>
                <a:gd name="connsiteX19" fmla="*/ 1396358 w 1938311"/>
                <a:gd name="connsiteY19" fmla="*/ 1893855 h 1919918"/>
                <a:gd name="connsiteX20" fmla="*/ 1337701 w 1938311"/>
                <a:gd name="connsiteY20" fmla="*/ 1919918 h 1919918"/>
                <a:gd name="connsiteX21" fmla="*/ 1296153 w 1938311"/>
                <a:gd name="connsiteY21" fmla="*/ 1828696 h 1919918"/>
                <a:gd name="connsiteX22" fmla="*/ 1137291 w 1938311"/>
                <a:gd name="connsiteY22" fmla="*/ 1680459 h 1919918"/>
                <a:gd name="connsiteX23" fmla="*/ 1052564 w 1938311"/>
                <a:gd name="connsiteY23" fmla="*/ 1647879 h 1919918"/>
                <a:gd name="connsiteX24" fmla="*/ 961320 w 1938311"/>
                <a:gd name="connsiteY24" fmla="*/ 1598195 h 1919918"/>
                <a:gd name="connsiteX25" fmla="*/ 693291 w 1938311"/>
                <a:gd name="connsiteY25" fmla="*/ 1393759 h 1919918"/>
                <a:gd name="connsiteX26" fmla="*/ 642781 w 1938311"/>
                <a:gd name="connsiteY26" fmla="*/ 1261811 h 1919918"/>
                <a:gd name="connsiteX27" fmla="*/ 735654 w 1938311"/>
                <a:gd name="connsiteY27" fmla="*/ 1162443 h 1919918"/>
                <a:gd name="connsiteX28" fmla="*/ 842377 w 1938311"/>
                <a:gd name="connsiteY28" fmla="*/ 1177919 h 1919918"/>
                <a:gd name="connsiteX29" fmla="*/ 965393 w 1938311"/>
                <a:gd name="connsiteY29" fmla="*/ 1250408 h 1919918"/>
                <a:gd name="connsiteX30" fmla="*/ 780462 w 1938311"/>
                <a:gd name="connsiteY30" fmla="*/ 840720 h 1919918"/>
                <a:gd name="connsiteX31" fmla="*/ 775573 w 1938311"/>
                <a:gd name="connsiteY31" fmla="*/ 840720 h 1919918"/>
                <a:gd name="connsiteX32" fmla="*/ 775573 w 1938311"/>
                <a:gd name="connsiteY32" fmla="*/ 860268 h 1919918"/>
                <a:gd name="connsiteX33" fmla="*/ 775573 w 1938311"/>
                <a:gd name="connsiteY33" fmla="*/ 935201 h 1919918"/>
                <a:gd name="connsiteX34" fmla="*/ 742172 w 1938311"/>
                <a:gd name="connsiteY34" fmla="*/ 970224 h 1919918"/>
                <a:gd name="connsiteX35" fmla="*/ 615082 w 1938311"/>
                <a:gd name="connsiteY35" fmla="*/ 970224 h 1919918"/>
                <a:gd name="connsiteX36" fmla="*/ 581680 w 1938311"/>
                <a:gd name="connsiteY36" fmla="*/ 935201 h 1919918"/>
                <a:gd name="connsiteX37" fmla="*/ 581680 w 1938311"/>
                <a:gd name="connsiteY37" fmla="*/ 864340 h 1919918"/>
                <a:gd name="connsiteX38" fmla="*/ 477401 w 1938311"/>
                <a:gd name="connsiteY38" fmla="*/ 821172 h 1919918"/>
                <a:gd name="connsiteX39" fmla="*/ 430965 w 1938311"/>
                <a:gd name="connsiteY39" fmla="*/ 870042 h 1919918"/>
                <a:gd name="connsiteX40" fmla="*/ 377196 w 1938311"/>
                <a:gd name="connsiteY40" fmla="*/ 869227 h 1919918"/>
                <a:gd name="connsiteX41" fmla="*/ 295728 w 1938311"/>
                <a:gd name="connsiteY41" fmla="*/ 787778 h 1919918"/>
                <a:gd name="connsiteX42" fmla="*/ 296543 w 1938311"/>
                <a:gd name="connsiteY42" fmla="*/ 730764 h 1919918"/>
                <a:gd name="connsiteX43" fmla="*/ 342979 w 1938311"/>
                <a:gd name="connsiteY43" fmla="*/ 686782 h 1919918"/>
                <a:gd name="connsiteX44" fmla="*/ 305504 w 1938311"/>
                <a:gd name="connsiteY44" fmla="*/ 590672 h 1919918"/>
                <a:gd name="connsiteX45" fmla="*/ 291655 w 1938311"/>
                <a:gd name="connsiteY45" fmla="*/ 583342 h 1919918"/>
                <a:gd name="connsiteX46" fmla="*/ 232998 w 1938311"/>
                <a:gd name="connsiteY46" fmla="*/ 583342 h 1919918"/>
                <a:gd name="connsiteX47" fmla="*/ 193893 w 1938311"/>
                <a:gd name="connsiteY47" fmla="*/ 545061 h 1919918"/>
                <a:gd name="connsiteX48" fmla="*/ 193893 w 1938311"/>
                <a:gd name="connsiteY48" fmla="*/ 427774 h 1919918"/>
                <a:gd name="connsiteX49" fmla="*/ 231369 w 1938311"/>
                <a:gd name="connsiteY49" fmla="*/ 388678 h 1919918"/>
                <a:gd name="connsiteX50" fmla="*/ 276176 w 1938311"/>
                <a:gd name="connsiteY50" fmla="*/ 388678 h 1919918"/>
                <a:gd name="connsiteX51" fmla="*/ 311207 w 1938311"/>
                <a:gd name="connsiteY51" fmla="*/ 357728 h 1919918"/>
                <a:gd name="connsiteX52" fmla="*/ 130348 w 1938311"/>
                <a:gd name="connsiteY52" fmla="*/ 357728 h 1919918"/>
                <a:gd name="connsiteX53" fmla="*/ 130348 w 1938311"/>
                <a:gd name="connsiteY53" fmla="*/ 1485796 h 1919918"/>
                <a:gd name="connsiteX54" fmla="*/ 773944 w 1938311"/>
                <a:gd name="connsiteY54" fmla="*/ 1485796 h 1919918"/>
                <a:gd name="connsiteX55" fmla="*/ 773944 w 1938311"/>
                <a:gd name="connsiteY55" fmla="*/ 1550955 h 1919918"/>
                <a:gd name="connsiteX56" fmla="*/ 65174 w 1938311"/>
                <a:gd name="connsiteY56" fmla="*/ 1550955 h 1919918"/>
                <a:gd name="connsiteX57" fmla="*/ 65174 w 1938311"/>
                <a:gd name="connsiteY57" fmla="*/ 1587607 h 1919918"/>
                <a:gd name="connsiteX58" fmla="*/ 94503 w 1938311"/>
                <a:gd name="connsiteY58" fmla="*/ 1615299 h 1919918"/>
                <a:gd name="connsiteX59" fmla="*/ 114870 w 1938311"/>
                <a:gd name="connsiteY59" fmla="*/ 1615299 h 1919918"/>
                <a:gd name="connsiteX60" fmla="*/ 909995 w 1938311"/>
                <a:gd name="connsiteY60" fmla="*/ 1615299 h 1919918"/>
                <a:gd name="connsiteX61" fmla="*/ 935250 w 1938311"/>
                <a:gd name="connsiteY61" fmla="*/ 1615299 h 1919918"/>
                <a:gd name="connsiteX62" fmla="*/ 935250 w 1938311"/>
                <a:gd name="connsiteY62" fmla="*/ 1679644 h 1919918"/>
                <a:gd name="connsiteX63" fmla="*/ 914883 w 1938311"/>
                <a:gd name="connsiteY63" fmla="*/ 1679644 h 1919918"/>
                <a:gd name="connsiteX64" fmla="*/ 105908 w 1938311"/>
                <a:gd name="connsiteY64" fmla="*/ 1679644 h 1919918"/>
                <a:gd name="connsiteX65" fmla="*/ 0 w 1938311"/>
                <a:gd name="connsiteY65" fmla="*/ 1573760 h 1919918"/>
                <a:gd name="connsiteX66" fmla="*/ 0 w 1938311"/>
                <a:gd name="connsiteY66" fmla="*/ 1525706 h 1919918"/>
                <a:gd name="connsiteX67" fmla="*/ 39105 w 1938311"/>
                <a:gd name="connsiteY67" fmla="*/ 1485796 h 1919918"/>
                <a:gd name="connsiteX68" fmla="*/ 64360 w 1938311"/>
                <a:gd name="connsiteY68" fmla="*/ 1485796 h 1919918"/>
                <a:gd name="connsiteX69" fmla="*/ 64360 w 1938311"/>
                <a:gd name="connsiteY69" fmla="*/ 1460547 h 1919918"/>
                <a:gd name="connsiteX70" fmla="*/ 64360 w 1938311"/>
                <a:gd name="connsiteY70" fmla="*/ 340624 h 1919918"/>
                <a:gd name="connsiteX71" fmla="*/ 114055 w 1938311"/>
                <a:gd name="connsiteY71" fmla="*/ 291754 h 1919918"/>
                <a:gd name="connsiteX72" fmla="*/ 321798 w 1938311"/>
                <a:gd name="connsiteY72" fmla="*/ 291754 h 1919918"/>
                <a:gd name="connsiteX73" fmla="*/ 341350 w 1938311"/>
                <a:gd name="connsiteY73" fmla="*/ 291754 h 1919918"/>
                <a:gd name="connsiteX74" fmla="*/ 346238 w 1938311"/>
                <a:gd name="connsiteY74" fmla="*/ 285238 h 1919918"/>
                <a:gd name="connsiteX75" fmla="*/ 295728 w 1938311"/>
                <a:gd name="connsiteY75" fmla="*/ 240442 h 1919918"/>
                <a:gd name="connsiteX76" fmla="*/ 295728 w 1938311"/>
                <a:gd name="connsiteY76" fmla="*/ 183427 h 1919918"/>
                <a:gd name="connsiteX77" fmla="*/ 375567 w 1938311"/>
                <a:gd name="connsiteY77" fmla="*/ 103607 h 1919918"/>
                <a:gd name="connsiteX78" fmla="*/ 432594 w 1938311"/>
                <a:gd name="connsiteY78" fmla="*/ 104422 h 1919918"/>
                <a:gd name="connsiteX79" fmla="*/ 477401 w 1938311"/>
                <a:gd name="connsiteY79" fmla="*/ 150848 h 1919918"/>
                <a:gd name="connsiteX80" fmla="*/ 573533 w 1938311"/>
                <a:gd name="connsiteY80" fmla="*/ 113381 h 1919918"/>
                <a:gd name="connsiteX81" fmla="*/ 580865 w 1938311"/>
                <a:gd name="connsiteY81" fmla="*/ 99535 h 1919918"/>
                <a:gd name="connsiteX82" fmla="*/ 581680 w 1938311"/>
                <a:gd name="connsiteY82" fmla="*/ 39263 h 1919918"/>
                <a:gd name="connsiteX83" fmla="*/ 617526 w 1938311"/>
                <a:gd name="connsiteY83" fmla="*/ 2611 h 1919918"/>
                <a:gd name="connsiteX84" fmla="*/ 740542 w 1938311"/>
                <a:gd name="connsiteY84" fmla="*/ 2611 h 1919918"/>
                <a:gd name="connsiteX85" fmla="*/ 775573 w 1938311"/>
                <a:gd name="connsiteY85" fmla="*/ 38448 h 1919918"/>
                <a:gd name="connsiteX86" fmla="*/ 776388 w 1938311"/>
                <a:gd name="connsiteY86" fmla="*/ 98720 h 1919918"/>
                <a:gd name="connsiteX87" fmla="*/ 788608 w 1938311"/>
                <a:gd name="connsiteY87" fmla="*/ 115010 h 1919918"/>
                <a:gd name="connsiteX88" fmla="*/ 864373 w 1938311"/>
                <a:gd name="connsiteY88" fmla="*/ 146775 h 1919918"/>
                <a:gd name="connsiteX89" fmla="*/ 883926 w 1938311"/>
                <a:gd name="connsiteY89" fmla="*/ 143517 h 1919918"/>
                <a:gd name="connsiteX90" fmla="*/ 925474 w 1938311"/>
                <a:gd name="connsiteY90" fmla="*/ 102793 h 1919918"/>
                <a:gd name="connsiteX91" fmla="*/ 978428 w 1938311"/>
                <a:gd name="connsiteY91" fmla="*/ 101978 h 1919918"/>
                <a:gd name="connsiteX92" fmla="*/ 1063970 w 1938311"/>
                <a:gd name="connsiteY92" fmla="*/ 187500 h 1919918"/>
                <a:gd name="connsiteX93" fmla="*/ 1063970 w 1938311"/>
                <a:gd name="connsiteY93" fmla="*/ 237184 h 1919918"/>
                <a:gd name="connsiteX94" fmla="*/ 1008571 w 1938311"/>
                <a:gd name="connsiteY94" fmla="*/ 290940 h 1919918"/>
                <a:gd name="connsiteX95" fmla="*/ 1030568 w 1938311"/>
                <a:gd name="connsiteY95" fmla="*/ 292569 h 1919918"/>
                <a:gd name="connsiteX96" fmla="*/ 1654611 w 1938311"/>
                <a:gd name="connsiteY96" fmla="*/ 292569 h 1919918"/>
                <a:gd name="connsiteX97" fmla="*/ 1682310 w 1938311"/>
                <a:gd name="connsiteY97" fmla="*/ 278723 h 1919918"/>
                <a:gd name="connsiteX98" fmla="*/ 1762963 w 1938311"/>
                <a:gd name="connsiteY98" fmla="*/ 157364 h 1919918"/>
                <a:gd name="connsiteX99" fmla="*/ 1746670 w 1938311"/>
                <a:gd name="connsiteY99" fmla="*/ 74286 h 1919918"/>
                <a:gd name="connsiteX100" fmla="*/ 1860725 w 1938311"/>
                <a:gd name="connsiteY100" fmla="*/ 1796 h 1919918"/>
                <a:gd name="connsiteX101" fmla="*/ 1937304 w 1938311"/>
                <a:gd name="connsiteY101" fmla="*/ 112567 h 1919918"/>
                <a:gd name="connsiteX102" fmla="*/ 1833840 w 1938311"/>
                <a:gd name="connsiteY102" fmla="*/ 194016 h 1919918"/>
                <a:gd name="connsiteX103" fmla="*/ 1805326 w 1938311"/>
                <a:gd name="connsiteY103" fmla="*/ 207862 h 1919918"/>
                <a:gd name="connsiteX104" fmla="*/ 1749928 w 1938311"/>
                <a:gd name="connsiteY104" fmla="*/ 291754 h 1919918"/>
                <a:gd name="connsiteX105" fmla="*/ 1826508 w 1938311"/>
                <a:gd name="connsiteY105" fmla="*/ 291754 h 1919918"/>
                <a:gd name="connsiteX106" fmla="*/ 1872130 w 1938311"/>
                <a:gd name="connsiteY106" fmla="*/ 337366 h 1919918"/>
                <a:gd name="connsiteX107" fmla="*/ 1872130 w 1938311"/>
                <a:gd name="connsiteY107" fmla="*/ 1461361 h 1919918"/>
                <a:gd name="connsiteX108" fmla="*/ 1872130 w 1938311"/>
                <a:gd name="connsiteY108" fmla="*/ 1486610 h 1919918"/>
                <a:gd name="connsiteX109" fmla="*/ 1902273 w 1938311"/>
                <a:gd name="connsiteY109" fmla="*/ 1486610 h 1919918"/>
                <a:gd name="connsiteX110" fmla="*/ 1936490 w 1938311"/>
                <a:gd name="connsiteY110" fmla="*/ 1520004 h 1919918"/>
                <a:gd name="connsiteX111" fmla="*/ 1936490 w 1938311"/>
                <a:gd name="connsiteY111" fmla="*/ 1588421 h 1919918"/>
                <a:gd name="connsiteX112" fmla="*/ 1846875 w 1938311"/>
                <a:gd name="connsiteY112" fmla="*/ 1679644 h 1919918"/>
                <a:gd name="connsiteX113" fmla="*/ 1823249 w 1938311"/>
                <a:gd name="connsiteY113" fmla="*/ 1680459 h 1919918"/>
                <a:gd name="connsiteX114" fmla="*/ 1929158 w 1938311"/>
                <a:gd name="connsiteY114" fmla="*/ 1821365 h 1919918"/>
                <a:gd name="connsiteX115" fmla="*/ 1877833 w 1938311"/>
                <a:gd name="connsiteY115" fmla="*/ 1860461 h 1919918"/>
                <a:gd name="connsiteX116" fmla="*/ 1713268 w 1938311"/>
                <a:gd name="connsiteY116" fmla="*/ 1641363 h 1919918"/>
                <a:gd name="connsiteX117" fmla="*/ 1682310 w 1938311"/>
                <a:gd name="connsiteY117" fmla="*/ 1581091 h 1919918"/>
                <a:gd name="connsiteX118" fmla="*/ 1675793 w 1938311"/>
                <a:gd name="connsiteY118" fmla="*/ 1408419 h 1919918"/>
                <a:gd name="connsiteX119" fmla="*/ 1657055 w 1938311"/>
                <a:gd name="connsiteY119" fmla="*/ 1217829 h 1919918"/>
                <a:gd name="connsiteX120" fmla="*/ 1523448 w 1938311"/>
                <a:gd name="connsiteY120" fmla="*/ 922169 h 1919918"/>
                <a:gd name="connsiteX121" fmla="*/ 1464791 w 1938311"/>
                <a:gd name="connsiteY121" fmla="*/ 900178 h 1919918"/>
                <a:gd name="connsiteX122" fmla="*/ 1416725 w 1938311"/>
                <a:gd name="connsiteY122" fmla="*/ 922169 h 1919918"/>
                <a:gd name="connsiteX123" fmla="*/ 1495749 w 1938311"/>
                <a:gd name="connsiteY123" fmla="*/ 1098913 h 1919918"/>
                <a:gd name="connsiteX124" fmla="*/ 1437092 w 1938311"/>
                <a:gd name="connsiteY124" fmla="*/ 1125791 h 1919918"/>
                <a:gd name="connsiteX125" fmla="*/ 1358068 w 1938311"/>
                <a:gd name="connsiteY125" fmla="*/ 952305 h 1919918"/>
                <a:gd name="connsiteX126" fmla="*/ 1268454 w 1938311"/>
                <a:gd name="connsiteY126" fmla="*/ 918911 h 1919918"/>
                <a:gd name="connsiteX127" fmla="*/ 1242384 w 1938311"/>
                <a:gd name="connsiteY127" fmla="*/ 931128 h 1919918"/>
                <a:gd name="connsiteX128" fmla="*/ 1281489 w 1938311"/>
                <a:gd name="connsiteY128" fmla="*/ 1019093 h 1919918"/>
                <a:gd name="connsiteX129" fmla="*/ 1321408 w 1938311"/>
                <a:gd name="connsiteY129" fmla="*/ 1107058 h 1919918"/>
                <a:gd name="connsiteX130" fmla="*/ 1262751 w 1938311"/>
                <a:gd name="connsiteY130" fmla="*/ 1133936 h 1919918"/>
                <a:gd name="connsiteX131" fmla="*/ 1240755 w 1938311"/>
                <a:gd name="connsiteY131" fmla="*/ 1085881 h 1919918"/>
                <a:gd name="connsiteX132" fmla="*/ 1173136 w 1938311"/>
                <a:gd name="connsiteY132" fmla="*/ 935201 h 1919918"/>
                <a:gd name="connsiteX133" fmla="*/ 1119368 w 1938311"/>
                <a:gd name="connsiteY133" fmla="*/ 914839 h 1919918"/>
                <a:gd name="connsiteX134" fmla="*/ 1072116 w 1938311"/>
                <a:gd name="connsiteY134" fmla="*/ 936015 h 1919918"/>
                <a:gd name="connsiteX135" fmla="*/ 1596769 w 1938311"/>
                <a:gd name="connsiteY135" fmla="*/ 522255 h 1919918"/>
                <a:gd name="connsiteX136" fmla="*/ 1600028 w 1938311"/>
                <a:gd name="connsiteY136" fmla="*/ 528771 h 1919918"/>
                <a:gd name="connsiteX137" fmla="*/ 1581290 w 1938311"/>
                <a:gd name="connsiteY137" fmla="*/ 655017 h 1919918"/>
                <a:gd name="connsiteX138" fmla="*/ 1453386 w 1938311"/>
                <a:gd name="connsiteY138" fmla="*/ 652573 h 1919918"/>
                <a:gd name="connsiteX139" fmla="*/ 1432204 w 1938311"/>
                <a:gd name="connsiteY139" fmla="*/ 650944 h 1919918"/>
                <a:gd name="connsiteX140" fmla="*/ 1306744 w 1938311"/>
                <a:gd name="connsiteY140" fmla="*/ 700628 h 1919918"/>
                <a:gd name="connsiteX141" fmla="*/ 1291265 w 1938311"/>
                <a:gd name="connsiteY141" fmla="*/ 720176 h 1919918"/>
                <a:gd name="connsiteX142" fmla="*/ 1208168 w 1938311"/>
                <a:gd name="connsiteY142" fmla="*/ 806512 h 1919918"/>
                <a:gd name="connsiteX143" fmla="*/ 1106333 w 1938311"/>
                <a:gd name="connsiteY143" fmla="*/ 747054 h 1919918"/>
                <a:gd name="connsiteX144" fmla="*/ 1138920 w 1938311"/>
                <a:gd name="connsiteY144" fmla="*/ 633840 h 1919918"/>
                <a:gd name="connsiteX145" fmla="*/ 1258678 w 1938311"/>
                <a:gd name="connsiteY145" fmla="*/ 637912 h 1919918"/>
                <a:gd name="connsiteX146" fmla="*/ 1280674 w 1938311"/>
                <a:gd name="connsiteY146" fmla="*/ 641985 h 1919918"/>
                <a:gd name="connsiteX147" fmla="*/ 1407764 w 1938311"/>
                <a:gd name="connsiteY147" fmla="*/ 590672 h 1919918"/>
                <a:gd name="connsiteX148" fmla="*/ 1420799 w 1938311"/>
                <a:gd name="connsiteY148" fmla="*/ 572753 h 1919918"/>
                <a:gd name="connsiteX149" fmla="*/ 1528336 w 1938311"/>
                <a:gd name="connsiteY149" fmla="*/ 486417 h 1919918"/>
                <a:gd name="connsiteX150" fmla="*/ 1550332 w 1938311"/>
                <a:gd name="connsiteY150" fmla="*/ 475014 h 1919918"/>
                <a:gd name="connsiteX151" fmla="*/ 1607360 w 1938311"/>
                <a:gd name="connsiteY151" fmla="*/ 389493 h 1919918"/>
                <a:gd name="connsiteX152" fmla="*/ 1628541 w 1938311"/>
                <a:gd name="connsiteY152" fmla="*/ 357728 h 1919918"/>
                <a:gd name="connsiteX153" fmla="*/ 1044417 w 1938311"/>
                <a:gd name="connsiteY153" fmla="*/ 357728 h 1919918"/>
                <a:gd name="connsiteX154" fmla="*/ 1080263 w 1938311"/>
                <a:gd name="connsiteY154" fmla="*/ 388678 h 1919918"/>
                <a:gd name="connsiteX155" fmla="*/ 1125070 w 1938311"/>
                <a:gd name="connsiteY155" fmla="*/ 388678 h 1919918"/>
                <a:gd name="connsiteX156" fmla="*/ 1162545 w 1938311"/>
                <a:gd name="connsiteY156" fmla="*/ 425330 h 1919918"/>
                <a:gd name="connsiteX157" fmla="*/ 1162545 w 1938311"/>
                <a:gd name="connsiteY157" fmla="*/ 544246 h 1919918"/>
                <a:gd name="connsiteX158" fmla="*/ 1125885 w 1938311"/>
                <a:gd name="connsiteY158" fmla="*/ 581713 h 1919918"/>
                <a:gd name="connsiteX159" fmla="*/ 1055008 w 1938311"/>
                <a:gd name="connsiteY159" fmla="*/ 581713 h 1919918"/>
                <a:gd name="connsiteX160" fmla="*/ 1030568 w 1938311"/>
                <a:gd name="connsiteY160" fmla="*/ 646057 h 1919918"/>
                <a:gd name="connsiteX161" fmla="*/ 973540 w 1938311"/>
                <a:gd name="connsiteY161" fmla="*/ 619994 h 1919918"/>
                <a:gd name="connsiteX162" fmla="*/ 995536 w 1938311"/>
                <a:gd name="connsiteY162" fmla="*/ 542617 h 1919918"/>
                <a:gd name="connsiteX163" fmla="*/ 1029753 w 1938311"/>
                <a:gd name="connsiteY163" fmla="*/ 517368 h 1919918"/>
                <a:gd name="connsiteX164" fmla="*/ 1096557 w 1938311"/>
                <a:gd name="connsiteY164" fmla="*/ 517368 h 1919918"/>
                <a:gd name="connsiteX165" fmla="*/ 1096557 w 1938311"/>
                <a:gd name="connsiteY165" fmla="*/ 454652 h 1919918"/>
                <a:gd name="connsiteX166" fmla="*/ 1091669 w 1938311"/>
                <a:gd name="connsiteY166" fmla="*/ 453023 h 1919918"/>
                <a:gd name="connsiteX167" fmla="*/ 1035456 w 1938311"/>
                <a:gd name="connsiteY167" fmla="*/ 453023 h 1919918"/>
                <a:gd name="connsiteX168" fmla="*/ 994722 w 1938311"/>
                <a:gd name="connsiteY168" fmla="*/ 421258 h 1919918"/>
                <a:gd name="connsiteX169" fmla="*/ 947471 w 1938311"/>
                <a:gd name="connsiteY169" fmla="*/ 306415 h 1919918"/>
                <a:gd name="connsiteX170" fmla="*/ 952359 w 1938311"/>
                <a:gd name="connsiteY170" fmla="*/ 257546 h 1919918"/>
                <a:gd name="connsiteX171" fmla="*/ 996351 w 1938311"/>
                <a:gd name="connsiteY171" fmla="*/ 216007 h 1919918"/>
                <a:gd name="connsiteX172" fmla="*/ 951544 w 1938311"/>
                <a:gd name="connsiteY172" fmla="*/ 165508 h 1919918"/>
                <a:gd name="connsiteX173" fmla="*/ 906737 w 1938311"/>
                <a:gd name="connsiteY173" fmla="*/ 211934 h 1919918"/>
                <a:gd name="connsiteX174" fmla="*/ 857856 w 1938311"/>
                <a:gd name="connsiteY174" fmla="*/ 217636 h 1919918"/>
                <a:gd name="connsiteX175" fmla="*/ 741357 w 1938311"/>
                <a:gd name="connsiteY175" fmla="*/ 169581 h 1919918"/>
                <a:gd name="connsiteX176" fmla="*/ 710399 w 1938311"/>
                <a:gd name="connsiteY176" fmla="*/ 131300 h 1919918"/>
                <a:gd name="connsiteX177" fmla="*/ 710399 w 1938311"/>
                <a:gd name="connsiteY177" fmla="*/ 67770 h 1919918"/>
                <a:gd name="connsiteX178" fmla="*/ 646040 w 1938311"/>
                <a:gd name="connsiteY178" fmla="*/ 67770 h 1919918"/>
                <a:gd name="connsiteX179" fmla="*/ 646040 w 1938311"/>
                <a:gd name="connsiteY179" fmla="*/ 129671 h 1919918"/>
                <a:gd name="connsiteX180" fmla="*/ 615082 w 1938311"/>
                <a:gd name="connsiteY180" fmla="*/ 169581 h 1919918"/>
                <a:gd name="connsiteX181" fmla="*/ 498583 w 1938311"/>
                <a:gd name="connsiteY181" fmla="*/ 217636 h 1919918"/>
                <a:gd name="connsiteX182" fmla="*/ 451332 w 1938311"/>
                <a:gd name="connsiteY182" fmla="*/ 212749 h 1919918"/>
                <a:gd name="connsiteX183" fmla="*/ 408154 w 1938311"/>
                <a:gd name="connsiteY183" fmla="*/ 167138 h 1919918"/>
                <a:gd name="connsiteX184" fmla="*/ 360088 w 1938311"/>
                <a:gd name="connsiteY184" fmla="*/ 213563 h 1919918"/>
                <a:gd name="connsiteX185" fmla="*/ 405710 w 1938311"/>
                <a:gd name="connsiteY185" fmla="*/ 258360 h 1919918"/>
                <a:gd name="connsiteX186" fmla="*/ 411412 w 1938311"/>
                <a:gd name="connsiteY186" fmla="*/ 305601 h 1919918"/>
                <a:gd name="connsiteX187" fmla="*/ 362532 w 1938311"/>
                <a:gd name="connsiteY187" fmla="*/ 423702 h 1919918"/>
                <a:gd name="connsiteX188" fmla="*/ 325057 w 1938311"/>
                <a:gd name="connsiteY188" fmla="*/ 453023 h 1919918"/>
                <a:gd name="connsiteX189" fmla="*/ 259882 w 1938311"/>
                <a:gd name="connsiteY189" fmla="*/ 453023 h 1919918"/>
                <a:gd name="connsiteX190" fmla="*/ 259882 w 1938311"/>
                <a:gd name="connsiteY190" fmla="*/ 517368 h 1919918"/>
                <a:gd name="connsiteX191" fmla="*/ 320983 w 1938311"/>
                <a:gd name="connsiteY191" fmla="*/ 517368 h 1919918"/>
                <a:gd name="connsiteX192" fmla="*/ 361717 w 1938311"/>
                <a:gd name="connsiteY192" fmla="*/ 549133 h 1919918"/>
                <a:gd name="connsiteX193" fmla="*/ 408968 w 1938311"/>
                <a:gd name="connsiteY193" fmla="*/ 663976 h 1919918"/>
                <a:gd name="connsiteX194" fmla="*/ 404080 w 1938311"/>
                <a:gd name="connsiteY194" fmla="*/ 712845 h 1919918"/>
                <a:gd name="connsiteX195" fmla="*/ 359273 w 1938311"/>
                <a:gd name="connsiteY195" fmla="*/ 756013 h 1919918"/>
                <a:gd name="connsiteX196" fmla="*/ 405710 w 1938311"/>
                <a:gd name="connsiteY196" fmla="*/ 805697 h 1919918"/>
                <a:gd name="connsiteX197" fmla="*/ 449702 w 1938311"/>
                <a:gd name="connsiteY197" fmla="*/ 759271 h 1919918"/>
                <a:gd name="connsiteX198" fmla="*/ 498583 w 1938311"/>
                <a:gd name="connsiteY198" fmla="*/ 753570 h 1919918"/>
                <a:gd name="connsiteX199" fmla="*/ 615082 w 1938311"/>
                <a:gd name="connsiteY199" fmla="*/ 801625 h 1919918"/>
                <a:gd name="connsiteX200" fmla="*/ 646040 w 1938311"/>
                <a:gd name="connsiteY200" fmla="*/ 839906 h 1919918"/>
                <a:gd name="connsiteX201" fmla="*/ 646040 w 1938311"/>
                <a:gd name="connsiteY201" fmla="*/ 903436 h 1919918"/>
                <a:gd name="connsiteX202" fmla="*/ 711214 w 1938311"/>
                <a:gd name="connsiteY202" fmla="*/ 903436 h 1919918"/>
                <a:gd name="connsiteX203" fmla="*/ 711214 w 1938311"/>
                <a:gd name="connsiteY203" fmla="*/ 833390 h 1919918"/>
                <a:gd name="connsiteX204" fmla="*/ 776388 w 1938311"/>
                <a:gd name="connsiteY204" fmla="*/ 833390 h 1919918"/>
                <a:gd name="connsiteX205" fmla="*/ 753577 w 1938311"/>
                <a:gd name="connsiteY205" fmla="*/ 780448 h 1919918"/>
                <a:gd name="connsiteX206" fmla="*/ 745430 w 1938311"/>
                <a:gd name="connsiteY206" fmla="*/ 709587 h 1919918"/>
                <a:gd name="connsiteX207" fmla="*/ 841562 w 1938311"/>
                <a:gd name="connsiteY207" fmla="*/ 620808 h 1919918"/>
                <a:gd name="connsiteX208" fmla="*/ 955617 w 1938311"/>
                <a:gd name="connsiteY208" fmla="*/ 683524 h 1919918"/>
                <a:gd name="connsiteX209" fmla="*/ 1034641 w 1938311"/>
                <a:gd name="connsiteY209" fmla="*/ 857824 h 1919918"/>
                <a:gd name="connsiteX210" fmla="*/ 1044417 w 1938311"/>
                <a:gd name="connsiteY210" fmla="*/ 877372 h 1919918"/>
                <a:gd name="connsiteX211" fmla="*/ 1103074 w 1938311"/>
                <a:gd name="connsiteY211" fmla="*/ 851309 h 1919918"/>
                <a:gd name="connsiteX212" fmla="*/ 1182098 w 1938311"/>
                <a:gd name="connsiteY212" fmla="*/ 853752 h 1919918"/>
                <a:gd name="connsiteX213" fmla="*/ 1255419 w 1938311"/>
                <a:gd name="connsiteY213" fmla="*/ 852937 h 1919918"/>
                <a:gd name="connsiteX214" fmla="*/ 1284747 w 1938311"/>
                <a:gd name="connsiteY214" fmla="*/ 840720 h 1919918"/>
                <a:gd name="connsiteX215" fmla="*/ 1356439 w 1938311"/>
                <a:gd name="connsiteY215" fmla="*/ 846422 h 1919918"/>
                <a:gd name="connsiteX216" fmla="*/ 1426501 w 1938311"/>
                <a:gd name="connsiteY216" fmla="*/ 846422 h 1919918"/>
                <a:gd name="connsiteX217" fmla="*/ 1439536 w 1938311"/>
                <a:gd name="connsiteY217" fmla="*/ 840720 h 1919918"/>
                <a:gd name="connsiteX218" fmla="*/ 1581290 w 1938311"/>
                <a:gd name="connsiteY218" fmla="*/ 894476 h 1919918"/>
                <a:gd name="connsiteX219" fmla="*/ 1714897 w 1938311"/>
                <a:gd name="connsiteY219" fmla="*/ 1190136 h 1919918"/>
                <a:gd name="connsiteX220" fmla="*/ 1739338 w 1938311"/>
                <a:gd name="connsiteY220" fmla="*/ 1418193 h 1919918"/>
                <a:gd name="connsiteX221" fmla="*/ 1749928 w 1938311"/>
                <a:gd name="connsiteY221" fmla="*/ 1580277 h 1919918"/>
                <a:gd name="connsiteX222" fmla="*/ 1802068 w 1938311"/>
                <a:gd name="connsiteY222" fmla="*/ 1615299 h 1919918"/>
                <a:gd name="connsiteX223" fmla="*/ 1838728 w 1938311"/>
                <a:gd name="connsiteY223" fmla="*/ 1615299 h 1919918"/>
                <a:gd name="connsiteX224" fmla="*/ 1870501 w 1938311"/>
                <a:gd name="connsiteY224" fmla="*/ 1585164 h 1919918"/>
                <a:gd name="connsiteX225" fmla="*/ 1870501 w 1938311"/>
                <a:gd name="connsiteY225" fmla="*/ 1549326 h 1919918"/>
                <a:gd name="connsiteX226" fmla="*/ 1775183 w 1938311"/>
                <a:gd name="connsiteY226" fmla="*/ 1549326 h 1919918"/>
                <a:gd name="connsiteX227" fmla="*/ 1775183 w 1938311"/>
                <a:gd name="connsiteY227" fmla="*/ 1486610 h 1919918"/>
                <a:gd name="connsiteX228" fmla="*/ 1804512 w 1938311"/>
                <a:gd name="connsiteY228" fmla="*/ 1484981 h 1919918"/>
                <a:gd name="connsiteX229" fmla="*/ 1804512 w 1938311"/>
                <a:gd name="connsiteY229" fmla="*/ 356099 h 1919918"/>
                <a:gd name="connsiteX230" fmla="*/ 1716527 w 1938311"/>
                <a:gd name="connsiteY230" fmla="*/ 356099 h 1919918"/>
                <a:gd name="connsiteX231" fmla="*/ 1700233 w 1938311"/>
                <a:gd name="connsiteY231" fmla="*/ 364244 h 1919918"/>
                <a:gd name="connsiteX232" fmla="*/ 1596769 w 1938311"/>
                <a:gd name="connsiteY232" fmla="*/ 522255 h 1919918"/>
                <a:gd name="connsiteX233" fmla="*/ 1841172 w 1938311"/>
                <a:gd name="connsiteY233" fmla="*/ 64512 h 1919918"/>
                <a:gd name="connsiteX234" fmla="*/ 1809400 w 1938311"/>
                <a:gd name="connsiteY234" fmla="*/ 96277 h 1919918"/>
                <a:gd name="connsiteX235" fmla="*/ 1842802 w 1938311"/>
                <a:gd name="connsiteY235" fmla="*/ 128042 h 1919918"/>
                <a:gd name="connsiteX236" fmla="*/ 1873760 w 1938311"/>
                <a:gd name="connsiteY236" fmla="*/ 94648 h 1919918"/>
                <a:gd name="connsiteX237" fmla="*/ 1841172 w 1938311"/>
                <a:gd name="connsiteY237" fmla="*/ 64512 h 1919918"/>
                <a:gd name="connsiteX238" fmla="*/ 1517745 w 1938311"/>
                <a:gd name="connsiteY238" fmla="*/ 549133 h 1919918"/>
                <a:gd name="connsiteX239" fmla="*/ 1485973 w 1938311"/>
                <a:gd name="connsiteY239" fmla="*/ 581713 h 1919918"/>
                <a:gd name="connsiteX240" fmla="*/ 1517745 w 1938311"/>
                <a:gd name="connsiteY240" fmla="*/ 613478 h 1919918"/>
                <a:gd name="connsiteX241" fmla="*/ 1550332 w 1938311"/>
                <a:gd name="connsiteY241" fmla="*/ 580083 h 1919918"/>
                <a:gd name="connsiteX242" fmla="*/ 1517745 w 1938311"/>
                <a:gd name="connsiteY242" fmla="*/ 549133 h 1919918"/>
                <a:gd name="connsiteX243" fmla="*/ 1195133 w 1938311"/>
                <a:gd name="connsiteY243" fmla="*/ 742167 h 1919918"/>
                <a:gd name="connsiteX244" fmla="*/ 1227720 w 1938311"/>
                <a:gd name="connsiteY244" fmla="*/ 710402 h 1919918"/>
                <a:gd name="connsiteX245" fmla="*/ 1194318 w 1938311"/>
                <a:gd name="connsiteY245" fmla="*/ 677822 h 1919918"/>
                <a:gd name="connsiteX246" fmla="*/ 1163360 w 1938311"/>
                <a:gd name="connsiteY246" fmla="*/ 710402 h 1919918"/>
                <a:gd name="connsiteX247" fmla="*/ 1195133 w 1938311"/>
                <a:gd name="connsiteY247" fmla="*/ 742167 h 191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938311" h="1919918">
                  <a:moveTo>
                    <a:pt x="1072116" y="936015"/>
                  </a:moveTo>
                  <a:cubicBezTo>
                    <a:pt x="1099001" y="996288"/>
                    <a:pt x="1125070" y="1054116"/>
                    <a:pt x="1151140" y="1112760"/>
                  </a:cubicBezTo>
                  <a:cubicBezTo>
                    <a:pt x="1131588" y="1121719"/>
                    <a:pt x="1112035" y="1129864"/>
                    <a:pt x="1092483" y="1139638"/>
                  </a:cubicBezTo>
                  <a:cubicBezTo>
                    <a:pt x="1059081" y="1066334"/>
                    <a:pt x="1026494" y="993844"/>
                    <a:pt x="993907" y="922169"/>
                  </a:cubicBezTo>
                  <a:cubicBezTo>
                    <a:pt x="962949" y="854566"/>
                    <a:pt x="932806" y="786149"/>
                    <a:pt x="901849" y="718547"/>
                  </a:cubicBezTo>
                  <a:cubicBezTo>
                    <a:pt x="890443" y="694112"/>
                    <a:pt x="871705" y="682709"/>
                    <a:pt x="849709" y="685153"/>
                  </a:cubicBezTo>
                  <a:cubicBezTo>
                    <a:pt x="815493" y="690040"/>
                    <a:pt x="797570" y="722619"/>
                    <a:pt x="813049" y="756828"/>
                  </a:cubicBezTo>
                  <a:cubicBezTo>
                    <a:pt x="844006" y="826059"/>
                    <a:pt x="875779" y="895291"/>
                    <a:pt x="906737" y="964523"/>
                  </a:cubicBezTo>
                  <a:cubicBezTo>
                    <a:pt x="959691" y="1081809"/>
                    <a:pt x="1012645" y="1198281"/>
                    <a:pt x="1064784" y="1315568"/>
                  </a:cubicBezTo>
                  <a:cubicBezTo>
                    <a:pt x="1068858" y="1323712"/>
                    <a:pt x="1072931" y="1333486"/>
                    <a:pt x="1072931" y="1342446"/>
                  </a:cubicBezTo>
                  <a:cubicBezTo>
                    <a:pt x="1072931" y="1369324"/>
                    <a:pt x="1044417" y="1380727"/>
                    <a:pt x="1019162" y="1365251"/>
                  </a:cubicBezTo>
                  <a:cubicBezTo>
                    <a:pt x="951544" y="1322898"/>
                    <a:pt x="883926" y="1280544"/>
                    <a:pt x="815493" y="1238191"/>
                  </a:cubicBezTo>
                  <a:cubicBezTo>
                    <a:pt x="806531" y="1232490"/>
                    <a:pt x="796755" y="1227603"/>
                    <a:pt x="786164" y="1225159"/>
                  </a:cubicBezTo>
                  <a:cubicBezTo>
                    <a:pt x="755206" y="1218643"/>
                    <a:pt x="725063" y="1233304"/>
                    <a:pt x="712029" y="1260997"/>
                  </a:cubicBezTo>
                  <a:cubicBezTo>
                    <a:pt x="698994" y="1288689"/>
                    <a:pt x="705511" y="1321269"/>
                    <a:pt x="730766" y="1340817"/>
                  </a:cubicBezTo>
                  <a:cubicBezTo>
                    <a:pt x="781276" y="1380727"/>
                    <a:pt x="833416" y="1419822"/>
                    <a:pt x="884740" y="1458918"/>
                  </a:cubicBezTo>
                  <a:cubicBezTo>
                    <a:pt x="892072" y="1464619"/>
                    <a:pt x="899405" y="1468691"/>
                    <a:pt x="905922" y="1475207"/>
                  </a:cubicBezTo>
                  <a:cubicBezTo>
                    <a:pt x="984131" y="1542810"/>
                    <a:pt x="1071302" y="1592494"/>
                    <a:pt x="1169878" y="1625073"/>
                  </a:cubicBezTo>
                  <a:cubicBezTo>
                    <a:pt x="1253790" y="1652766"/>
                    <a:pt x="1312446" y="1711409"/>
                    <a:pt x="1349921" y="1791229"/>
                  </a:cubicBezTo>
                  <a:cubicBezTo>
                    <a:pt x="1365400" y="1824623"/>
                    <a:pt x="1380065" y="1858017"/>
                    <a:pt x="1396358" y="1893855"/>
                  </a:cubicBezTo>
                  <a:cubicBezTo>
                    <a:pt x="1376806" y="1902814"/>
                    <a:pt x="1358068" y="1910959"/>
                    <a:pt x="1337701" y="1919918"/>
                  </a:cubicBezTo>
                  <a:cubicBezTo>
                    <a:pt x="1323852" y="1888968"/>
                    <a:pt x="1310002" y="1858832"/>
                    <a:pt x="1296153" y="1828696"/>
                  </a:cubicBezTo>
                  <a:cubicBezTo>
                    <a:pt x="1264380" y="1756206"/>
                    <a:pt x="1211426" y="1707337"/>
                    <a:pt x="1137291" y="1680459"/>
                  </a:cubicBezTo>
                  <a:cubicBezTo>
                    <a:pt x="1108777" y="1669870"/>
                    <a:pt x="1080263" y="1660911"/>
                    <a:pt x="1052564" y="1647879"/>
                  </a:cubicBezTo>
                  <a:cubicBezTo>
                    <a:pt x="1020792" y="1633218"/>
                    <a:pt x="989019" y="1618557"/>
                    <a:pt x="961320" y="1598195"/>
                  </a:cubicBezTo>
                  <a:cubicBezTo>
                    <a:pt x="870891" y="1531407"/>
                    <a:pt x="782091" y="1462990"/>
                    <a:pt x="693291" y="1393759"/>
                  </a:cubicBezTo>
                  <a:cubicBezTo>
                    <a:pt x="650113" y="1360364"/>
                    <a:pt x="632190" y="1315568"/>
                    <a:pt x="642781" y="1261811"/>
                  </a:cubicBezTo>
                  <a:cubicBezTo>
                    <a:pt x="653372" y="1211313"/>
                    <a:pt x="685144" y="1177104"/>
                    <a:pt x="735654" y="1162443"/>
                  </a:cubicBezTo>
                  <a:cubicBezTo>
                    <a:pt x="773129" y="1151041"/>
                    <a:pt x="808975" y="1157557"/>
                    <a:pt x="842377" y="1177919"/>
                  </a:cubicBezTo>
                  <a:cubicBezTo>
                    <a:pt x="882296" y="1202354"/>
                    <a:pt x="922215" y="1227603"/>
                    <a:pt x="965393" y="1250408"/>
                  </a:cubicBezTo>
                  <a:cubicBezTo>
                    <a:pt x="903478" y="1113574"/>
                    <a:pt x="842377" y="976740"/>
                    <a:pt x="780462" y="840720"/>
                  </a:cubicBezTo>
                  <a:cubicBezTo>
                    <a:pt x="778832" y="840720"/>
                    <a:pt x="777203" y="840720"/>
                    <a:pt x="775573" y="840720"/>
                  </a:cubicBezTo>
                  <a:cubicBezTo>
                    <a:pt x="775573" y="847236"/>
                    <a:pt x="775573" y="853752"/>
                    <a:pt x="775573" y="860268"/>
                  </a:cubicBezTo>
                  <a:cubicBezTo>
                    <a:pt x="775573" y="885517"/>
                    <a:pt x="775573" y="909952"/>
                    <a:pt x="775573" y="935201"/>
                  </a:cubicBezTo>
                  <a:cubicBezTo>
                    <a:pt x="774759" y="957192"/>
                    <a:pt x="763353" y="970224"/>
                    <a:pt x="742172" y="970224"/>
                  </a:cubicBezTo>
                  <a:cubicBezTo>
                    <a:pt x="699808" y="971038"/>
                    <a:pt x="657445" y="971038"/>
                    <a:pt x="615082" y="970224"/>
                  </a:cubicBezTo>
                  <a:cubicBezTo>
                    <a:pt x="593900" y="970224"/>
                    <a:pt x="582495" y="957192"/>
                    <a:pt x="581680" y="935201"/>
                  </a:cubicBezTo>
                  <a:cubicBezTo>
                    <a:pt x="580865" y="910766"/>
                    <a:pt x="581680" y="887146"/>
                    <a:pt x="581680" y="864340"/>
                  </a:cubicBezTo>
                  <a:cubicBezTo>
                    <a:pt x="547464" y="850494"/>
                    <a:pt x="514877" y="836648"/>
                    <a:pt x="477401" y="821172"/>
                  </a:cubicBezTo>
                  <a:cubicBezTo>
                    <a:pt x="463552" y="836648"/>
                    <a:pt x="448073" y="853752"/>
                    <a:pt x="430965" y="870042"/>
                  </a:cubicBezTo>
                  <a:cubicBezTo>
                    <a:pt x="412227" y="888775"/>
                    <a:pt x="395934" y="887961"/>
                    <a:pt x="377196" y="869227"/>
                  </a:cubicBezTo>
                  <a:cubicBezTo>
                    <a:pt x="349497" y="842349"/>
                    <a:pt x="322613" y="815471"/>
                    <a:pt x="295728" y="787778"/>
                  </a:cubicBezTo>
                  <a:cubicBezTo>
                    <a:pt x="275361" y="767416"/>
                    <a:pt x="276176" y="751126"/>
                    <a:pt x="296543" y="730764"/>
                  </a:cubicBezTo>
                  <a:cubicBezTo>
                    <a:pt x="312022" y="715289"/>
                    <a:pt x="328315" y="699814"/>
                    <a:pt x="342979" y="686782"/>
                  </a:cubicBezTo>
                  <a:cubicBezTo>
                    <a:pt x="329945" y="652573"/>
                    <a:pt x="318539" y="621622"/>
                    <a:pt x="305504" y="590672"/>
                  </a:cubicBezTo>
                  <a:cubicBezTo>
                    <a:pt x="303875" y="586600"/>
                    <a:pt x="296543" y="583342"/>
                    <a:pt x="291655" y="583342"/>
                  </a:cubicBezTo>
                  <a:cubicBezTo>
                    <a:pt x="272102" y="582527"/>
                    <a:pt x="252550" y="583342"/>
                    <a:pt x="232998" y="583342"/>
                  </a:cubicBezTo>
                  <a:cubicBezTo>
                    <a:pt x="206114" y="583342"/>
                    <a:pt x="194708" y="571939"/>
                    <a:pt x="193893" y="545061"/>
                  </a:cubicBezTo>
                  <a:cubicBezTo>
                    <a:pt x="193893" y="505965"/>
                    <a:pt x="193893" y="466870"/>
                    <a:pt x="193893" y="427774"/>
                  </a:cubicBezTo>
                  <a:cubicBezTo>
                    <a:pt x="193893" y="400896"/>
                    <a:pt x="205299" y="389493"/>
                    <a:pt x="231369" y="388678"/>
                  </a:cubicBezTo>
                  <a:cubicBezTo>
                    <a:pt x="246033" y="388678"/>
                    <a:pt x="260697" y="388678"/>
                    <a:pt x="276176" y="388678"/>
                  </a:cubicBezTo>
                  <a:cubicBezTo>
                    <a:pt x="304690" y="388678"/>
                    <a:pt x="304690" y="388678"/>
                    <a:pt x="311207" y="357728"/>
                  </a:cubicBezTo>
                  <a:cubicBezTo>
                    <a:pt x="250921" y="357728"/>
                    <a:pt x="190635" y="357728"/>
                    <a:pt x="130348" y="357728"/>
                  </a:cubicBezTo>
                  <a:cubicBezTo>
                    <a:pt x="130348" y="733208"/>
                    <a:pt x="130348" y="1108687"/>
                    <a:pt x="130348" y="1485796"/>
                  </a:cubicBezTo>
                  <a:cubicBezTo>
                    <a:pt x="344609" y="1485796"/>
                    <a:pt x="558869" y="1485796"/>
                    <a:pt x="773944" y="1485796"/>
                  </a:cubicBezTo>
                  <a:cubicBezTo>
                    <a:pt x="773944" y="1508601"/>
                    <a:pt x="773944" y="1528964"/>
                    <a:pt x="773944" y="1550955"/>
                  </a:cubicBezTo>
                  <a:cubicBezTo>
                    <a:pt x="537687" y="1550955"/>
                    <a:pt x="303060" y="1550955"/>
                    <a:pt x="65174" y="1550955"/>
                  </a:cubicBezTo>
                  <a:cubicBezTo>
                    <a:pt x="65174" y="1563987"/>
                    <a:pt x="63545" y="1576204"/>
                    <a:pt x="65174" y="1587607"/>
                  </a:cubicBezTo>
                  <a:cubicBezTo>
                    <a:pt x="67618" y="1603897"/>
                    <a:pt x="78209" y="1613671"/>
                    <a:pt x="94503" y="1615299"/>
                  </a:cubicBezTo>
                  <a:cubicBezTo>
                    <a:pt x="101020" y="1616114"/>
                    <a:pt x="107538" y="1615299"/>
                    <a:pt x="114870" y="1615299"/>
                  </a:cubicBezTo>
                  <a:cubicBezTo>
                    <a:pt x="379640" y="1615299"/>
                    <a:pt x="645225" y="1615299"/>
                    <a:pt x="909995" y="1615299"/>
                  </a:cubicBezTo>
                  <a:cubicBezTo>
                    <a:pt x="918142" y="1615299"/>
                    <a:pt x="925474" y="1615299"/>
                    <a:pt x="935250" y="1615299"/>
                  </a:cubicBezTo>
                  <a:cubicBezTo>
                    <a:pt x="935250" y="1636476"/>
                    <a:pt x="935250" y="1656838"/>
                    <a:pt x="935250" y="1679644"/>
                  </a:cubicBezTo>
                  <a:cubicBezTo>
                    <a:pt x="928733" y="1679644"/>
                    <a:pt x="921401" y="1679644"/>
                    <a:pt x="914883" y="1679644"/>
                  </a:cubicBezTo>
                  <a:cubicBezTo>
                    <a:pt x="645225" y="1679644"/>
                    <a:pt x="375567" y="1679644"/>
                    <a:pt x="105908" y="1679644"/>
                  </a:cubicBezTo>
                  <a:cubicBezTo>
                    <a:pt x="39919" y="1679644"/>
                    <a:pt x="815" y="1639734"/>
                    <a:pt x="0" y="1573760"/>
                  </a:cubicBezTo>
                  <a:cubicBezTo>
                    <a:pt x="0" y="1557471"/>
                    <a:pt x="0" y="1541181"/>
                    <a:pt x="0" y="1525706"/>
                  </a:cubicBezTo>
                  <a:cubicBezTo>
                    <a:pt x="0" y="1498013"/>
                    <a:pt x="11405" y="1486610"/>
                    <a:pt x="39105" y="1485796"/>
                  </a:cubicBezTo>
                  <a:cubicBezTo>
                    <a:pt x="47251" y="1485796"/>
                    <a:pt x="54583" y="1485796"/>
                    <a:pt x="64360" y="1485796"/>
                  </a:cubicBezTo>
                  <a:cubicBezTo>
                    <a:pt x="64360" y="1476022"/>
                    <a:pt x="64360" y="1467877"/>
                    <a:pt x="64360" y="1460547"/>
                  </a:cubicBezTo>
                  <a:cubicBezTo>
                    <a:pt x="64360" y="1087511"/>
                    <a:pt x="64360" y="713660"/>
                    <a:pt x="64360" y="340624"/>
                  </a:cubicBezTo>
                  <a:cubicBezTo>
                    <a:pt x="64360" y="299899"/>
                    <a:pt x="72506" y="291754"/>
                    <a:pt x="114055" y="291754"/>
                  </a:cubicBezTo>
                  <a:cubicBezTo>
                    <a:pt x="183303" y="291754"/>
                    <a:pt x="252550" y="291754"/>
                    <a:pt x="321798" y="291754"/>
                  </a:cubicBezTo>
                  <a:cubicBezTo>
                    <a:pt x="328315" y="291754"/>
                    <a:pt x="334833" y="291754"/>
                    <a:pt x="341350" y="291754"/>
                  </a:cubicBezTo>
                  <a:cubicBezTo>
                    <a:pt x="342979" y="289311"/>
                    <a:pt x="344609" y="286867"/>
                    <a:pt x="346238" y="285238"/>
                  </a:cubicBezTo>
                  <a:cubicBezTo>
                    <a:pt x="329130" y="270578"/>
                    <a:pt x="312022" y="255917"/>
                    <a:pt x="295728" y="240442"/>
                  </a:cubicBezTo>
                  <a:cubicBezTo>
                    <a:pt x="275361" y="220079"/>
                    <a:pt x="275361" y="203790"/>
                    <a:pt x="295728" y="183427"/>
                  </a:cubicBezTo>
                  <a:cubicBezTo>
                    <a:pt x="322613" y="156549"/>
                    <a:pt x="348682" y="129671"/>
                    <a:pt x="375567" y="103607"/>
                  </a:cubicBezTo>
                  <a:cubicBezTo>
                    <a:pt x="395934" y="83245"/>
                    <a:pt x="412227" y="83245"/>
                    <a:pt x="432594" y="104422"/>
                  </a:cubicBezTo>
                  <a:cubicBezTo>
                    <a:pt x="448073" y="119897"/>
                    <a:pt x="463552" y="136187"/>
                    <a:pt x="477401" y="150848"/>
                  </a:cubicBezTo>
                  <a:cubicBezTo>
                    <a:pt x="511618" y="137816"/>
                    <a:pt x="542576" y="126413"/>
                    <a:pt x="573533" y="113381"/>
                  </a:cubicBezTo>
                  <a:cubicBezTo>
                    <a:pt x="577607" y="111752"/>
                    <a:pt x="580865" y="104422"/>
                    <a:pt x="580865" y="99535"/>
                  </a:cubicBezTo>
                  <a:cubicBezTo>
                    <a:pt x="581680" y="79173"/>
                    <a:pt x="580865" y="58810"/>
                    <a:pt x="581680" y="39263"/>
                  </a:cubicBezTo>
                  <a:cubicBezTo>
                    <a:pt x="582495" y="14828"/>
                    <a:pt x="593900" y="2611"/>
                    <a:pt x="617526" y="2611"/>
                  </a:cubicBezTo>
                  <a:cubicBezTo>
                    <a:pt x="658260" y="1796"/>
                    <a:pt x="699808" y="1796"/>
                    <a:pt x="740542" y="2611"/>
                  </a:cubicBezTo>
                  <a:cubicBezTo>
                    <a:pt x="763353" y="2611"/>
                    <a:pt x="774759" y="15642"/>
                    <a:pt x="775573" y="38448"/>
                  </a:cubicBezTo>
                  <a:cubicBezTo>
                    <a:pt x="776388" y="58810"/>
                    <a:pt x="774759" y="79173"/>
                    <a:pt x="776388" y="98720"/>
                  </a:cubicBezTo>
                  <a:cubicBezTo>
                    <a:pt x="777203" y="104422"/>
                    <a:pt x="782906" y="112567"/>
                    <a:pt x="788608" y="115010"/>
                  </a:cubicBezTo>
                  <a:cubicBezTo>
                    <a:pt x="813863" y="126413"/>
                    <a:pt x="839118" y="137001"/>
                    <a:pt x="864373" y="146775"/>
                  </a:cubicBezTo>
                  <a:cubicBezTo>
                    <a:pt x="870076" y="149219"/>
                    <a:pt x="879852" y="147590"/>
                    <a:pt x="883926" y="143517"/>
                  </a:cubicBezTo>
                  <a:cubicBezTo>
                    <a:pt x="898590" y="130486"/>
                    <a:pt x="911625" y="115825"/>
                    <a:pt x="925474" y="102793"/>
                  </a:cubicBezTo>
                  <a:cubicBezTo>
                    <a:pt x="943397" y="85689"/>
                    <a:pt x="960505" y="84874"/>
                    <a:pt x="978428" y="101978"/>
                  </a:cubicBezTo>
                  <a:cubicBezTo>
                    <a:pt x="1006942" y="130486"/>
                    <a:pt x="1035456" y="158993"/>
                    <a:pt x="1063970" y="187500"/>
                  </a:cubicBezTo>
                  <a:cubicBezTo>
                    <a:pt x="1079448" y="203790"/>
                    <a:pt x="1080263" y="220894"/>
                    <a:pt x="1063970" y="237184"/>
                  </a:cubicBezTo>
                  <a:cubicBezTo>
                    <a:pt x="1047676" y="254288"/>
                    <a:pt x="1029753" y="270578"/>
                    <a:pt x="1008571" y="290940"/>
                  </a:cubicBezTo>
                  <a:cubicBezTo>
                    <a:pt x="1019162" y="291754"/>
                    <a:pt x="1024865" y="292569"/>
                    <a:pt x="1030568" y="292569"/>
                  </a:cubicBezTo>
                  <a:cubicBezTo>
                    <a:pt x="1238311" y="292569"/>
                    <a:pt x="1446053" y="292569"/>
                    <a:pt x="1654611" y="292569"/>
                  </a:cubicBezTo>
                  <a:cubicBezTo>
                    <a:pt x="1667646" y="292569"/>
                    <a:pt x="1674978" y="289311"/>
                    <a:pt x="1682310" y="278723"/>
                  </a:cubicBezTo>
                  <a:cubicBezTo>
                    <a:pt x="1708380" y="237998"/>
                    <a:pt x="1735264" y="198088"/>
                    <a:pt x="1762963" y="157364"/>
                  </a:cubicBezTo>
                  <a:cubicBezTo>
                    <a:pt x="1747484" y="131300"/>
                    <a:pt x="1739338" y="104422"/>
                    <a:pt x="1746670" y="74286"/>
                  </a:cubicBezTo>
                  <a:cubicBezTo>
                    <a:pt x="1760519" y="22973"/>
                    <a:pt x="1807771" y="-7978"/>
                    <a:pt x="1860725" y="1796"/>
                  </a:cubicBezTo>
                  <a:cubicBezTo>
                    <a:pt x="1911235" y="10755"/>
                    <a:pt x="1944636" y="59625"/>
                    <a:pt x="1937304" y="112567"/>
                  </a:cubicBezTo>
                  <a:cubicBezTo>
                    <a:pt x="1930787" y="161436"/>
                    <a:pt x="1885165" y="198903"/>
                    <a:pt x="1833840" y="194016"/>
                  </a:cubicBezTo>
                  <a:cubicBezTo>
                    <a:pt x="1819176" y="192387"/>
                    <a:pt x="1811844" y="196459"/>
                    <a:pt x="1805326" y="207862"/>
                  </a:cubicBezTo>
                  <a:cubicBezTo>
                    <a:pt x="1788218" y="234740"/>
                    <a:pt x="1770295" y="261618"/>
                    <a:pt x="1749928" y="291754"/>
                  </a:cubicBezTo>
                  <a:cubicBezTo>
                    <a:pt x="1777627" y="291754"/>
                    <a:pt x="1802068" y="291754"/>
                    <a:pt x="1826508" y="291754"/>
                  </a:cubicBezTo>
                  <a:cubicBezTo>
                    <a:pt x="1862354" y="291754"/>
                    <a:pt x="1872130" y="301528"/>
                    <a:pt x="1872130" y="337366"/>
                  </a:cubicBezTo>
                  <a:cubicBezTo>
                    <a:pt x="1872130" y="712031"/>
                    <a:pt x="1872130" y="1086696"/>
                    <a:pt x="1872130" y="1461361"/>
                  </a:cubicBezTo>
                  <a:cubicBezTo>
                    <a:pt x="1872130" y="1469506"/>
                    <a:pt x="1872130" y="1476836"/>
                    <a:pt x="1872130" y="1486610"/>
                  </a:cubicBezTo>
                  <a:cubicBezTo>
                    <a:pt x="1883536" y="1486610"/>
                    <a:pt x="1892497" y="1486610"/>
                    <a:pt x="1902273" y="1486610"/>
                  </a:cubicBezTo>
                  <a:cubicBezTo>
                    <a:pt x="1924269" y="1487425"/>
                    <a:pt x="1936490" y="1498828"/>
                    <a:pt x="1936490" y="1520004"/>
                  </a:cubicBezTo>
                  <a:cubicBezTo>
                    <a:pt x="1937304" y="1542810"/>
                    <a:pt x="1937304" y="1565616"/>
                    <a:pt x="1936490" y="1588421"/>
                  </a:cubicBezTo>
                  <a:cubicBezTo>
                    <a:pt x="1934046" y="1636476"/>
                    <a:pt x="1894941" y="1675572"/>
                    <a:pt x="1846875" y="1679644"/>
                  </a:cubicBezTo>
                  <a:cubicBezTo>
                    <a:pt x="1840358" y="1680459"/>
                    <a:pt x="1833840" y="1680459"/>
                    <a:pt x="1823249" y="1680459"/>
                  </a:cubicBezTo>
                  <a:cubicBezTo>
                    <a:pt x="1859095" y="1728513"/>
                    <a:pt x="1894126" y="1774125"/>
                    <a:pt x="1929158" y="1821365"/>
                  </a:cubicBezTo>
                  <a:cubicBezTo>
                    <a:pt x="1912049" y="1834397"/>
                    <a:pt x="1894941" y="1846614"/>
                    <a:pt x="1877833" y="1860461"/>
                  </a:cubicBezTo>
                  <a:cubicBezTo>
                    <a:pt x="1822435" y="1786342"/>
                    <a:pt x="1767037" y="1714667"/>
                    <a:pt x="1713268" y="1641363"/>
                  </a:cubicBezTo>
                  <a:cubicBezTo>
                    <a:pt x="1700233" y="1623444"/>
                    <a:pt x="1689642" y="1602268"/>
                    <a:pt x="1682310" y="1581091"/>
                  </a:cubicBezTo>
                  <a:cubicBezTo>
                    <a:pt x="1662758" y="1524077"/>
                    <a:pt x="1661129" y="1466248"/>
                    <a:pt x="1675793" y="1408419"/>
                  </a:cubicBezTo>
                  <a:cubicBezTo>
                    <a:pt x="1692086" y="1342446"/>
                    <a:pt x="1685569" y="1279730"/>
                    <a:pt x="1657055" y="1217829"/>
                  </a:cubicBezTo>
                  <a:cubicBezTo>
                    <a:pt x="1612248" y="1119276"/>
                    <a:pt x="1568255" y="1020722"/>
                    <a:pt x="1523448" y="922169"/>
                  </a:cubicBezTo>
                  <a:cubicBezTo>
                    <a:pt x="1509598" y="891218"/>
                    <a:pt x="1495749" y="886332"/>
                    <a:pt x="1464791" y="900178"/>
                  </a:cubicBezTo>
                  <a:cubicBezTo>
                    <a:pt x="1449312" y="906694"/>
                    <a:pt x="1434648" y="914024"/>
                    <a:pt x="1416725" y="922169"/>
                  </a:cubicBezTo>
                  <a:cubicBezTo>
                    <a:pt x="1443609" y="981627"/>
                    <a:pt x="1469679" y="1039456"/>
                    <a:pt x="1495749" y="1098913"/>
                  </a:cubicBezTo>
                  <a:cubicBezTo>
                    <a:pt x="1476197" y="1107873"/>
                    <a:pt x="1457459" y="1116018"/>
                    <a:pt x="1437092" y="1125791"/>
                  </a:cubicBezTo>
                  <a:cubicBezTo>
                    <a:pt x="1410208" y="1067148"/>
                    <a:pt x="1384138" y="1009319"/>
                    <a:pt x="1358068" y="952305"/>
                  </a:cubicBezTo>
                  <a:cubicBezTo>
                    <a:pt x="1331184" y="892033"/>
                    <a:pt x="1328740" y="891218"/>
                    <a:pt x="1268454" y="918911"/>
                  </a:cubicBezTo>
                  <a:cubicBezTo>
                    <a:pt x="1260307" y="922169"/>
                    <a:pt x="1252975" y="926241"/>
                    <a:pt x="1242384" y="931128"/>
                  </a:cubicBezTo>
                  <a:cubicBezTo>
                    <a:pt x="1255419" y="961265"/>
                    <a:pt x="1268454" y="989772"/>
                    <a:pt x="1281489" y="1019093"/>
                  </a:cubicBezTo>
                  <a:cubicBezTo>
                    <a:pt x="1294523" y="1047601"/>
                    <a:pt x="1307558" y="1076922"/>
                    <a:pt x="1321408" y="1107058"/>
                  </a:cubicBezTo>
                  <a:cubicBezTo>
                    <a:pt x="1301855" y="1116018"/>
                    <a:pt x="1283118" y="1124163"/>
                    <a:pt x="1262751" y="1133936"/>
                  </a:cubicBezTo>
                  <a:cubicBezTo>
                    <a:pt x="1255419" y="1117646"/>
                    <a:pt x="1247272" y="1101357"/>
                    <a:pt x="1240755" y="1085881"/>
                  </a:cubicBezTo>
                  <a:cubicBezTo>
                    <a:pt x="1217944" y="1035383"/>
                    <a:pt x="1195947" y="985699"/>
                    <a:pt x="1173136" y="935201"/>
                  </a:cubicBezTo>
                  <a:cubicBezTo>
                    <a:pt x="1160916" y="909137"/>
                    <a:pt x="1146252" y="903436"/>
                    <a:pt x="1119368" y="914839"/>
                  </a:cubicBezTo>
                  <a:cubicBezTo>
                    <a:pt x="1106333" y="919726"/>
                    <a:pt x="1090039" y="927056"/>
                    <a:pt x="1072116" y="936015"/>
                  </a:cubicBezTo>
                  <a:close/>
                  <a:moveTo>
                    <a:pt x="1596769" y="522255"/>
                  </a:moveTo>
                  <a:cubicBezTo>
                    <a:pt x="1598398" y="525513"/>
                    <a:pt x="1598398" y="527142"/>
                    <a:pt x="1600028" y="528771"/>
                  </a:cubicBezTo>
                  <a:cubicBezTo>
                    <a:pt x="1625283" y="576011"/>
                    <a:pt x="1617951" y="623252"/>
                    <a:pt x="1581290" y="655017"/>
                  </a:cubicBezTo>
                  <a:cubicBezTo>
                    <a:pt x="1544630" y="686782"/>
                    <a:pt x="1496563" y="685153"/>
                    <a:pt x="1453386" y="652573"/>
                  </a:cubicBezTo>
                  <a:cubicBezTo>
                    <a:pt x="1448498" y="649315"/>
                    <a:pt x="1438721" y="648501"/>
                    <a:pt x="1432204" y="650944"/>
                  </a:cubicBezTo>
                  <a:cubicBezTo>
                    <a:pt x="1389841" y="667234"/>
                    <a:pt x="1348292" y="684338"/>
                    <a:pt x="1306744" y="700628"/>
                  </a:cubicBezTo>
                  <a:cubicBezTo>
                    <a:pt x="1296967" y="704700"/>
                    <a:pt x="1292894" y="709587"/>
                    <a:pt x="1291265" y="720176"/>
                  </a:cubicBezTo>
                  <a:cubicBezTo>
                    <a:pt x="1286377" y="765787"/>
                    <a:pt x="1252160" y="799996"/>
                    <a:pt x="1208168" y="806512"/>
                  </a:cubicBezTo>
                  <a:cubicBezTo>
                    <a:pt x="1165804" y="812213"/>
                    <a:pt x="1122626" y="786964"/>
                    <a:pt x="1106333" y="747054"/>
                  </a:cubicBezTo>
                  <a:cubicBezTo>
                    <a:pt x="1090039" y="706329"/>
                    <a:pt x="1103074" y="659089"/>
                    <a:pt x="1138920" y="633840"/>
                  </a:cubicBezTo>
                  <a:cubicBezTo>
                    <a:pt x="1175580" y="606962"/>
                    <a:pt x="1221202" y="609405"/>
                    <a:pt x="1258678" y="637912"/>
                  </a:cubicBezTo>
                  <a:cubicBezTo>
                    <a:pt x="1264380" y="641985"/>
                    <a:pt x="1274971" y="644428"/>
                    <a:pt x="1280674" y="641985"/>
                  </a:cubicBezTo>
                  <a:cubicBezTo>
                    <a:pt x="1323037" y="625695"/>
                    <a:pt x="1365400" y="608591"/>
                    <a:pt x="1407764" y="590672"/>
                  </a:cubicBezTo>
                  <a:cubicBezTo>
                    <a:pt x="1413466" y="588228"/>
                    <a:pt x="1419984" y="579269"/>
                    <a:pt x="1420799" y="572753"/>
                  </a:cubicBezTo>
                  <a:cubicBezTo>
                    <a:pt x="1428945" y="518182"/>
                    <a:pt x="1473753" y="480716"/>
                    <a:pt x="1528336" y="486417"/>
                  </a:cubicBezTo>
                  <a:cubicBezTo>
                    <a:pt x="1539741" y="488046"/>
                    <a:pt x="1545444" y="483974"/>
                    <a:pt x="1550332" y="475014"/>
                  </a:cubicBezTo>
                  <a:cubicBezTo>
                    <a:pt x="1569070" y="446507"/>
                    <a:pt x="1588622" y="418000"/>
                    <a:pt x="1607360" y="389493"/>
                  </a:cubicBezTo>
                  <a:cubicBezTo>
                    <a:pt x="1613877" y="378905"/>
                    <a:pt x="1621209" y="369131"/>
                    <a:pt x="1628541" y="357728"/>
                  </a:cubicBezTo>
                  <a:cubicBezTo>
                    <a:pt x="1431389" y="357728"/>
                    <a:pt x="1238311" y="357728"/>
                    <a:pt x="1044417" y="357728"/>
                  </a:cubicBezTo>
                  <a:cubicBezTo>
                    <a:pt x="1051749" y="388678"/>
                    <a:pt x="1051749" y="388678"/>
                    <a:pt x="1080263" y="388678"/>
                  </a:cubicBezTo>
                  <a:cubicBezTo>
                    <a:pt x="1094927" y="388678"/>
                    <a:pt x="1109591" y="388678"/>
                    <a:pt x="1125070" y="388678"/>
                  </a:cubicBezTo>
                  <a:cubicBezTo>
                    <a:pt x="1150325" y="389493"/>
                    <a:pt x="1162545" y="400896"/>
                    <a:pt x="1162545" y="425330"/>
                  </a:cubicBezTo>
                  <a:cubicBezTo>
                    <a:pt x="1162545" y="465241"/>
                    <a:pt x="1162545" y="504336"/>
                    <a:pt x="1162545" y="544246"/>
                  </a:cubicBezTo>
                  <a:cubicBezTo>
                    <a:pt x="1162545" y="569495"/>
                    <a:pt x="1150325" y="581713"/>
                    <a:pt x="1125885" y="581713"/>
                  </a:cubicBezTo>
                  <a:cubicBezTo>
                    <a:pt x="1102259" y="581713"/>
                    <a:pt x="1078634" y="581713"/>
                    <a:pt x="1055008" y="581713"/>
                  </a:cubicBezTo>
                  <a:cubicBezTo>
                    <a:pt x="1046861" y="603704"/>
                    <a:pt x="1038714" y="624066"/>
                    <a:pt x="1030568" y="646057"/>
                  </a:cubicBezTo>
                  <a:cubicBezTo>
                    <a:pt x="1009386" y="636283"/>
                    <a:pt x="990648" y="628139"/>
                    <a:pt x="973540" y="619994"/>
                  </a:cubicBezTo>
                  <a:cubicBezTo>
                    <a:pt x="981687" y="593115"/>
                    <a:pt x="988204" y="567866"/>
                    <a:pt x="995536" y="542617"/>
                  </a:cubicBezTo>
                  <a:cubicBezTo>
                    <a:pt x="1000425" y="525513"/>
                    <a:pt x="1011830" y="517368"/>
                    <a:pt x="1029753" y="517368"/>
                  </a:cubicBezTo>
                  <a:cubicBezTo>
                    <a:pt x="1051749" y="517368"/>
                    <a:pt x="1073746" y="517368"/>
                    <a:pt x="1096557" y="517368"/>
                  </a:cubicBezTo>
                  <a:cubicBezTo>
                    <a:pt x="1096557" y="495377"/>
                    <a:pt x="1096557" y="475014"/>
                    <a:pt x="1096557" y="454652"/>
                  </a:cubicBezTo>
                  <a:cubicBezTo>
                    <a:pt x="1094113" y="453838"/>
                    <a:pt x="1093298" y="453023"/>
                    <a:pt x="1091669" y="453023"/>
                  </a:cubicBezTo>
                  <a:cubicBezTo>
                    <a:pt x="1072931" y="453023"/>
                    <a:pt x="1054193" y="453023"/>
                    <a:pt x="1035456" y="453023"/>
                  </a:cubicBezTo>
                  <a:cubicBezTo>
                    <a:pt x="1010201" y="453023"/>
                    <a:pt x="999610" y="444878"/>
                    <a:pt x="994722" y="421258"/>
                  </a:cubicBezTo>
                  <a:cubicBezTo>
                    <a:pt x="986575" y="379719"/>
                    <a:pt x="970282" y="342253"/>
                    <a:pt x="947471" y="306415"/>
                  </a:cubicBezTo>
                  <a:cubicBezTo>
                    <a:pt x="935250" y="287682"/>
                    <a:pt x="936880" y="273836"/>
                    <a:pt x="952359" y="257546"/>
                  </a:cubicBezTo>
                  <a:cubicBezTo>
                    <a:pt x="967023" y="242071"/>
                    <a:pt x="983316" y="228224"/>
                    <a:pt x="996351" y="216007"/>
                  </a:cubicBezTo>
                  <a:cubicBezTo>
                    <a:pt x="980058" y="198088"/>
                    <a:pt x="967023" y="182613"/>
                    <a:pt x="951544" y="165508"/>
                  </a:cubicBezTo>
                  <a:cubicBezTo>
                    <a:pt x="936065" y="181798"/>
                    <a:pt x="921401" y="197274"/>
                    <a:pt x="906737" y="211934"/>
                  </a:cubicBezTo>
                  <a:cubicBezTo>
                    <a:pt x="890443" y="228224"/>
                    <a:pt x="876594" y="229853"/>
                    <a:pt x="857856" y="217636"/>
                  </a:cubicBezTo>
                  <a:cubicBezTo>
                    <a:pt x="822010" y="194016"/>
                    <a:pt x="782906" y="178540"/>
                    <a:pt x="741357" y="169581"/>
                  </a:cubicBezTo>
                  <a:cubicBezTo>
                    <a:pt x="718546" y="164694"/>
                    <a:pt x="711214" y="154106"/>
                    <a:pt x="710399" y="131300"/>
                  </a:cubicBezTo>
                  <a:cubicBezTo>
                    <a:pt x="710399" y="110123"/>
                    <a:pt x="710399" y="88946"/>
                    <a:pt x="710399" y="67770"/>
                  </a:cubicBezTo>
                  <a:cubicBezTo>
                    <a:pt x="687588" y="67770"/>
                    <a:pt x="667221" y="67770"/>
                    <a:pt x="646040" y="67770"/>
                  </a:cubicBezTo>
                  <a:cubicBezTo>
                    <a:pt x="646040" y="89761"/>
                    <a:pt x="646040" y="109309"/>
                    <a:pt x="646040" y="129671"/>
                  </a:cubicBezTo>
                  <a:cubicBezTo>
                    <a:pt x="646040" y="154106"/>
                    <a:pt x="637893" y="164694"/>
                    <a:pt x="615082" y="169581"/>
                  </a:cubicBezTo>
                  <a:cubicBezTo>
                    <a:pt x="572719" y="178540"/>
                    <a:pt x="534429" y="194016"/>
                    <a:pt x="498583" y="217636"/>
                  </a:cubicBezTo>
                  <a:cubicBezTo>
                    <a:pt x="481475" y="229039"/>
                    <a:pt x="465996" y="227410"/>
                    <a:pt x="451332" y="212749"/>
                  </a:cubicBezTo>
                  <a:cubicBezTo>
                    <a:pt x="436667" y="197274"/>
                    <a:pt x="422003" y="181798"/>
                    <a:pt x="408154" y="167138"/>
                  </a:cubicBezTo>
                  <a:cubicBezTo>
                    <a:pt x="391045" y="183427"/>
                    <a:pt x="376381" y="198088"/>
                    <a:pt x="360088" y="213563"/>
                  </a:cubicBezTo>
                  <a:cubicBezTo>
                    <a:pt x="374752" y="228224"/>
                    <a:pt x="390231" y="242885"/>
                    <a:pt x="405710" y="258360"/>
                  </a:cubicBezTo>
                  <a:cubicBezTo>
                    <a:pt x="420374" y="273021"/>
                    <a:pt x="422003" y="288496"/>
                    <a:pt x="411412" y="305601"/>
                  </a:cubicBezTo>
                  <a:cubicBezTo>
                    <a:pt x="387787" y="342253"/>
                    <a:pt x="370678" y="381348"/>
                    <a:pt x="362532" y="423702"/>
                  </a:cubicBezTo>
                  <a:cubicBezTo>
                    <a:pt x="358458" y="443249"/>
                    <a:pt x="346238" y="453838"/>
                    <a:pt x="325057" y="453023"/>
                  </a:cubicBezTo>
                  <a:cubicBezTo>
                    <a:pt x="303875" y="453023"/>
                    <a:pt x="282693" y="453023"/>
                    <a:pt x="259882" y="453023"/>
                  </a:cubicBezTo>
                  <a:cubicBezTo>
                    <a:pt x="259882" y="475014"/>
                    <a:pt x="259882" y="495377"/>
                    <a:pt x="259882" y="517368"/>
                  </a:cubicBezTo>
                  <a:cubicBezTo>
                    <a:pt x="281064" y="517368"/>
                    <a:pt x="301431" y="517368"/>
                    <a:pt x="320983" y="517368"/>
                  </a:cubicBezTo>
                  <a:cubicBezTo>
                    <a:pt x="346238" y="517368"/>
                    <a:pt x="356829" y="525513"/>
                    <a:pt x="361717" y="549133"/>
                  </a:cubicBezTo>
                  <a:cubicBezTo>
                    <a:pt x="369864" y="590672"/>
                    <a:pt x="386157" y="628139"/>
                    <a:pt x="408968" y="663976"/>
                  </a:cubicBezTo>
                  <a:cubicBezTo>
                    <a:pt x="421189" y="682709"/>
                    <a:pt x="419559" y="696556"/>
                    <a:pt x="404080" y="712845"/>
                  </a:cubicBezTo>
                  <a:cubicBezTo>
                    <a:pt x="389416" y="728321"/>
                    <a:pt x="373123" y="742167"/>
                    <a:pt x="359273" y="756013"/>
                  </a:cubicBezTo>
                  <a:cubicBezTo>
                    <a:pt x="375567" y="773932"/>
                    <a:pt x="390231" y="788593"/>
                    <a:pt x="405710" y="805697"/>
                  </a:cubicBezTo>
                  <a:cubicBezTo>
                    <a:pt x="421189" y="789407"/>
                    <a:pt x="435038" y="773932"/>
                    <a:pt x="449702" y="759271"/>
                  </a:cubicBezTo>
                  <a:cubicBezTo>
                    <a:pt x="465996" y="742981"/>
                    <a:pt x="479031" y="741353"/>
                    <a:pt x="498583" y="753570"/>
                  </a:cubicBezTo>
                  <a:cubicBezTo>
                    <a:pt x="534429" y="777190"/>
                    <a:pt x="573533" y="792665"/>
                    <a:pt x="615082" y="801625"/>
                  </a:cubicBezTo>
                  <a:cubicBezTo>
                    <a:pt x="637893" y="806512"/>
                    <a:pt x="645225" y="817100"/>
                    <a:pt x="646040" y="839906"/>
                  </a:cubicBezTo>
                  <a:cubicBezTo>
                    <a:pt x="646040" y="861082"/>
                    <a:pt x="646040" y="882259"/>
                    <a:pt x="646040" y="903436"/>
                  </a:cubicBezTo>
                  <a:cubicBezTo>
                    <a:pt x="668851" y="903436"/>
                    <a:pt x="689218" y="903436"/>
                    <a:pt x="711214" y="903436"/>
                  </a:cubicBezTo>
                  <a:cubicBezTo>
                    <a:pt x="711214" y="879816"/>
                    <a:pt x="711214" y="857824"/>
                    <a:pt x="711214" y="833390"/>
                  </a:cubicBezTo>
                  <a:cubicBezTo>
                    <a:pt x="733210" y="833390"/>
                    <a:pt x="753577" y="833390"/>
                    <a:pt x="776388" y="833390"/>
                  </a:cubicBezTo>
                  <a:cubicBezTo>
                    <a:pt x="767427" y="813842"/>
                    <a:pt x="757651" y="798367"/>
                    <a:pt x="753577" y="780448"/>
                  </a:cubicBezTo>
                  <a:cubicBezTo>
                    <a:pt x="747874" y="757642"/>
                    <a:pt x="742172" y="732393"/>
                    <a:pt x="745430" y="709587"/>
                  </a:cubicBezTo>
                  <a:cubicBezTo>
                    <a:pt x="752763" y="659904"/>
                    <a:pt x="792682" y="626509"/>
                    <a:pt x="841562" y="620808"/>
                  </a:cubicBezTo>
                  <a:cubicBezTo>
                    <a:pt x="888814" y="615107"/>
                    <a:pt x="934436" y="638727"/>
                    <a:pt x="955617" y="683524"/>
                  </a:cubicBezTo>
                  <a:cubicBezTo>
                    <a:pt x="983316" y="741353"/>
                    <a:pt x="1008571" y="799996"/>
                    <a:pt x="1034641" y="857824"/>
                  </a:cubicBezTo>
                  <a:cubicBezTo>
                    <a:pt x="1037900" y="864340"/>
                    <a:pt x="1041158" y="870856"/>
                    <a:pt x="1044417" y="877372"/>
                  </a:cubicBezTo>
                  <a:cubicBezTo>
                    <a:pt x="1064784" y="868413"/>
                    <a:pt x="1084336" y="859453"/>
                    <a:pt x="1103074" y="851309"/>
                  </a:cubicBezTo>
                  <a:cubicBezTo>
                    <a:pt x="1129958" y="839906"/>
                    <a:pt x="1160102" y="835833"/>
                    <a:pt x="1182098" y="853752"/>
                  </a:cubicBezTo>
                  <a:cubicBezTo>
                    <a:pt x="1209797" y="875743"/>
                    <a:pt x="1230979" y="865155"/>
                    <a:pt x="1255419" y="852937"/>
                  </a:cubicBezTo>
                  <a:cubicBezTo>
                    <a:pt x="1265195" y="848051"/>
                    <a:pt x="1274971" y="843978"/>
                    <a:pt x="1284747" y="840720"/>
                  </a:cubicBezTo>
                  <a:cubicBezTo>
                    <a:pt x="1309188" y="832575"/>
                    <a:pt x="1336887" y="830132"/>
                    <a:pt x="1356439" y="846422"/>
                  </a:cubicBezTo>
                  <a:cubicBezTo>
                    <a:pt x="1382509" y="867598"/>
                    <a:pt x="1402875" y="860268"/>
                    <a:pt x="1426501" y="846422"/>
                  </a:cubicBezTo>
                  <a:cubicBezTo>
                    <a:pt x="1430575" y="843978"/>
                    <a:pt x="1434648" y="842349"/>
                    <a:pt x="1439536" y="840720"/>
                  </a:cubicBezTo>
                  <a:cubicBezTo>
                    <a:pt x="1502266" y="813027"/>
                    <a:pt x="1553591" y="831761"/>
                    <a:pt x="1581290" y="894476"/>
                  </a:cubicBezTo>
                  <a:cubicBezTo>
                    <a:pt x="1626097" y="993030"/>
                    <a:pt x="1669275" y="1091583"/>
                    <a:pt x="1714897" y="1190136"/>
                  </a:cubicBezTo>
                  <a:cubicBezTo>
                    <a:pt x="1748299" y="1263440"/>
                    <a:pt x="1758075" y="1339188"/>
                    <a:pt x="1739338" y="1418193"/>
                  </a:cubicBezTo>
                  <a:cubicBezTo>
                    <a:pt x="1725488" y="1473578"/>
                    <a:pt x="1728747" y="1527335"/>
                    <a:pt x="1749928" y="1580277"/>
                  </a:cubicBezTo>
                  <a:cubicBezTo>
                    <a:pt x="1761334" y="1609598"/>
                    <a:pt x="1771110" y="1615299"/>
                    <a:pt x="1802068" y="1615299"/>
                  </a:cubicBezTo>
                  <a:cubicBezTo>
                    <a:pt x="1814288" y="1615299"/>
                    <a:pt x="1826508" y="1616114"/>
                    <a:pt x="1838728" y="1615299"/>
                  </a:cubicBezTo>
                  <a:cubicBezTo>
                    <a:pt x="1857466" y="1614485"/>
                    <a:pt x="1868871" y="1603897"/>
                    <a:pt x="1870501" y="1585164"/>
                  </a:cubicBezTo>
                  <a:cubicBezTo>
                    <a:pt x="1872130" y="1573760"/>
                    <a:pt x="1870501" y="1563172"/>
                    <a:pt x="1870501" y="1549326"/>
                  </a:cubicBezTo>
                  <a:cubicBezTo>
                    <a:pt x="1837099" y="1549326"/>
                    <a:pt x="1805326" y="1549326"/>
                    <a:pt x="1775183" y="1549326"/>
                  </a:cubicBezTo>
                  <a:cubicBezTo>
                    <a:pt x="1775183" y="1527335"/>
                    <a:pt x="1775183" y="1506972"/>
                    <a:pt x="1775183" y="1486610"/>
                  </a:cubicBezTo>
                  <a:cubicBezTo>
                    <a:pt x="1785774" y="1485796"/>
                    <a:pt x="1795550" y="1484981"/>
                    <a:pt x="1804512" y="1484981"/>
                  </a:cubicBezTo>
                  <a:cubicBezTo>
                    <a:pt x="1804512" y="1107873"/>
                    <a:pt x="1804512" y="732393"/>
                    <a:pt x="1804512" y="356099"/>
                  </a:cubicBezTo>
                  <a:cubicBezTo>
                    <a:pt x="1773554" y="356099"/>
                    <a:pt x="1745040" y="355285"/>
                    <a:pt x="1716527" y="356099"/>
                  </a:cubicBezTo>
                  <a:cubicBezTo>
                    <a:pt x="1710824" y="356099"/>
                    <a:pt x="1703492" y="360171"/>
                    <a:pt x="1700233" y="364244"/>
                  </a:cubicBezTo>
                  <a:cubicBezTo>
                    <a:pt x="1666831" y="416371"/>
                    <a:pt x="1631800" y="469313"/>
                    <a:pt x="1596769" y="522255"/>
                  </a:cubicBezTo>
                  <a:close/>
                  <a:moveTo>
                    <a:pt x="1841172" y="64512"/>
                  </a:moveTo>
                  <a:cubicBezTo>
                    <a:pt x="1824064" y="64512"/>
                    <a:pt x="1809400" y="79173"/>
                    <a:pt x="1809400" y="96277"/>
                  </a:cubicBezTo>
                  <a:cubicBezTo>
                    <a:pt x="1809400" y="114196"/>
                    <a:pt x="1824879" y="129671"/>
                    <a:pt x="1842802" y="128042"/>
                  </a:cubicBezTo>
                  <a:cubicBezTo>
                    <a:pt x="1859910" y="127227"/>
                    <a:pt x="1873760" y="112567"/>
                    <a:pt x="1873760" y="94648"/>
                  </a:cubicBezTo>
                  <a:cubicBezTo>
                    <a:pt x="1872945" y="78358"/>
                    <a:pt x="1858280" y="64512"/>
                    <a:pt x="1841172" y="64512"/>
                  </a:cubicBezTo>
                  <a:close/>
                  <a:moveTo>
                    <a:pt x="1517745" y="549133"/>
                  </a:moveTo>
                  <a:cubicBezTo>
                    <a:pt x="1500637" y="549133"/>
                    <a:pt x="1485973" y="563794"/>
                    <a:pt x="1485973" y="581713"/>
                  </a:cubicBezTo>
                  <a:cubicBezTo>
                    <a:pt x="1485973" y="598817"/>
                    <a:pt x="1500637" y="613478"/>
                    <a:pt x="1517745" y="613478"/>
                  </a:cubicBezTo>
                  <a:cubicBezTo>
                    <a:pt x="1535668" y="613478"/>
                    <a:pt x="1551147" y="598002"/>
                    <a:pt x="1550332" y="580083"/>
                  </a:cubicBezTo>
                  <a:cubicBezTo>
                    <a:pt x="1549518" y="562979"/>
                    <a:pt x="1534853" y="548318"/>
                    <a:pt x="1517745" y="549133"/>
                  </a:cubicBezTo>
                  <a:close/>
                  <a:moveTo>
                    <a:pt x="1195133" y="742167"/>
                  </a:moveTo>
                  <a:cubicBezTo>
                    <a:pt x="1212241" y="742167"/>
                    <a:pt x="1226905" y="728321"/>
                    <a:pt x="1227720" y="710402"/>
                  </a:cubicBezTo>
                  <a:cubicBezTo>
                    <a:pt x="1227720" y="692483"/>
                    <a:pt x="1213056" y="677008"/>
                    <a:pt x="1194318" y="677822"/>
                  </a:cubicBezTo>
                  <a:cubicBezTo>
                    <a:pt x="1177210" y="678637"/>
                    <a:pt x="1162545" y="693298"/>
                    <a:pt x="1163360" y="710402"/>
                  </a:cubicBezTo>
                  <a:cubicBezTo>
                    <a:pt x="1163360" y="727506"/>
                    <a:pt x="1178024" y="742167"/>
                    <a:pt x="1195133" y="742167"/>
                  </a:cubicBezTo>
                  <a:close/>
                </a:path>
              </a:pathLst>
            </a:custGeom>
            <a:grpFill/>
            <a:ln w="813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49ACCDD-339E-8143-9E25-70D374AE9577}"/>
                </a:ext>
              </a:extLst>
            </p:cNvPr>
            <p:cNvSpPr/>
            <p:nvPr/>
          </p:nvSpPr>
          <p:spPr>
            <a:xfrm>
              <a:off x="4280082" y="2814875"/>
              <a:ext cx="386157" cy="386067"/>
            </a:xfrm>
            <a:custGeom>
              <a:avLst/>
              <a:gdLst>
                <a:gd name="connsiteX0" fmla="*/ 63545 w 386157"/>
                <a:gd name="connsiteY0" fmla="*/ 321723 h 386067"/>
                <a:gd name="connsiteX1" fmla="*/ 386157 w 386157"/>
                <a:gd name="connsiteY1" fmla="*/ 321723 h 386067"/>
                <a:gd name="connsiteX2" fmla="*/ 386157 w 386157"/>
                <a:gd name="connsiteY2" fmla="*/ 386068 h 386067"/>
                <a:gd name="connsiteX3" fmla="*/ 367420 w 386157"/>
                <a:gd name="connsiteY3" fmla="*/ 386068 h 386067"/>
                <a:gd name="connsiteX4" fmla="*/ 43178 w 386157"/>
                <a:gd name="connsiteY4" fmla="*/ 386068 h 386067"/>
                <a:gd name="connsiteX5" fmla="*/ 0 w 386157"/>
                <a:gd name="connsiteY5" fmla="*/ 342086 h 386067"/>
                <a:gd name="connsiteX6" fmla="*/ 0 w 386157"/>
                <a:gd name="connsiteY6" fmla="*/ 0 h 386067"/>
                <a:gd name="connsiteX7" fmla="*/ 63545 w 386157"/>
                <a:gd name="connsiteY7" fmla="*/ 0 h 386067"/>
                <a:gd name="connsiteX8" fmla="*/ 63545 w 386157"/>
                <a:gd name="connsiteY8" fmla="*/ 321723 h 3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157" h="386067">
                  <a:moveTo>
                    <a:pt x="63545" y="321723"/>
                  </a:moveTo>
                  <a:cubicBezTo>
                    <a:pt x="172712" y="321723"/>
                    <a:pt x="278620" y="321723"/>
                    <a:pt x="386157" y="321723"/>
                  </a:cubicBezTo>
                  <a:cubicBezTo>
                    <a:pt x="386157" y="342900"/>
                    <a:pt x="386157" y="363262"/>
                    <a:pt x="386157" y="386068"/>
                  </a:cubicBezTo>
                  <a:cubicBezTo>
                    <a:pt x="380455" y="386068"/>
                    <a:pt x="373937" y="386068"/>
                    <a:pt x="367420" y="386068"/>
                  </a:cubicBezTo>
                  <a:cubicBezTo>
                    <a:pt x="259068" y="386068"/>
                    <a:pt x="150715" y="386068"/>
                    <a:pt x="43178" y="386068"/>
                  </a:cubicBezTo>
                  <a:cubicBezTo>
                    <a:pt x="10591" y="386068"/>
                    <a:pt x="0" y="375480"/>
                    <a:pt x="0" y="342086"/>
                  </a:cubicBezTo>
                  <a:cubicBezTo>
                    <a:pt x="0" y="228872"/>
                    <a:pt x="0" y="114843"/>
                    <a:pt x="0" y="0"/>
                  </a:cubicBezTo>
                  <a:cubicBezTo>
                    <a:pt x="21182" y="0"/>
                    <a:pt x="41549" y="0"/>
                    <a:pt x="63545" y="0"/>
                  </a:cubicBezTo>
                  <a:cubicBezTo>
                    <a:pt x="63545" y="105884"/>
                    <a:pt x="63545" y="212582"/>
                    <a:pt x="63545" y="321723"/>
                  </a:cubicBezTo>
                  <a:close/>
                </a:path>
              </a:pathLst>
            </a:custGeom>
            <a:grpFill/>
            <a:ln w="813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AF05715-C716-A848-AD99-5D4732F70345}"/>
                </a:ext>
              </a:extLst>
            </p:cNvPr>
            <p:cNvSpPr/>
            <p:nvPr/>
          </p:nvSpPr>
          <p:spPr>
            <a:xfrm>
              <a:off x="4281712" y="2685371"/>
              <a:ext cx="61100" cy="62715"/>
            </a:xfrm>
            <a:custGeom>
              <a:avLst/>
              <a:gdLst>
                <a:gd name="connsiteX0" fmla="*/ 61101 w 61100"/>
                <a:gd name="connsiteY0" fmla="*/ 62716 h 62715"/>
                <a:gd name="connsiteX1" fmla="*/ 0 w 61100"/>
                <a:gd name="connsiteY1" fmla="*/ 62716 h 62715"/>
                <a:gd name="connsiteX2" fmla="*/ 0 w 61100"/>
                <a:gd name="connsiteY2" fmla="*/ 0 h 62715"/>
                <a:gd name="connsiteX3" fmla="*/ 61101 w 61100"/>
                <a:gd name="connsiteY3" fmla="*/ 0 h 62715"/>
                <a:gd name="connsiteX4" fmla="*/ 61101 w 61100"/>
                <a:gd name="connsiteY4" fmla="*/ 62716 h 6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00" h="62715">
                  <a:moveTo>
                    <a:pt x="61101" y="62716"/>
                  </a:moveTo>
                  <a:cubicBezTo>
                    <a:pt x="39919" y="62716"/>
                    <a:pt x="20367" y="62716"/>
                    <a:pt x="0" y="62716"/>
                  </a:cubicBezTo>
                  <a:cubicBezTo>
                    <a:pt x="0" y="42353"/>
                    <a:pt x="0" y="21991"/>
                    <a:pt x="0" y="0"/>
                  </a:cubicBezTo>
                  <a:cubicBezTo>
                    <a:pt x="20367" y="0"/>
                    <a:pt x="40734" y="0"/>
                    <a:pt x="61101" y="0"/>
                  </a:cubicBezTo>
                  <a:cubicBezTo>
                    <a:pt x="61101" y="21177"/>
                    <a:pt x="61101" y="42353"/>
                    <a:pt x="61101" y="62716"/>
                  </a:cubicBezTo>
                  <a:close/>
                </a:path>
              </a:pathLst>
            </a:custGeom>
            <a:grp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E88E808-241A-6142-8F7E-1B0D38D2BD81}"/>
                </a:ext>
              </a:extLst>
            </p:cNvPr>
            <p:cNvSpPr/>
            <p:nvPr/>
          </p:nvSpPr>
          <p:spPr>
            <a:xfrm>
              <a:off x="4505502" y="2005289"/>
              <a:ext cx="517020" cy="515547"/>
            </a:xfrm>
            <a:custGeom>
              <a:avLst/>
              <a:gdLst>
                <a:gd name="connsiteX0" fmla="*/ 505346 w 517020"/>
                <a:gd name="connsiteY0" fmla="*/ 332294 h 515547"/>
                <a:gd name="connsiteX1" fmla="*/ 445060 w 517020"/>
                <a:gd name="connsiteY1" fmla="*/ 314376 h 515547"/>
                <a:gd name="connsiteX2" fmla="*/ 407585 w 517020"/>
                <a:gd name="connsiteY2" fmla="*/ 136003 h 515547"/>
                <a:gd name="connsiteX3" fmla="*/ 275607 w 517020"/>
                <a:gd name="connsiteY3" fmla="*/ 65956 h 515547"/>
                <a:gd name="connsiteX4" fmla="*/ 65420 w 517020"/>
                <a:gd name="connsiteY4" fmla="*/ 241886 h 515547"/>
                <a:gd name="connsiteX5" fmla="*/ 256869 w 517020"/>
                <a:gd name="connsiteY5" fmla="*/ 453653 h 515547"/>
                <a:gd name="connsiteX6" fmla="*/ 256869 w 517020"/>
                <a:gd name="connsiteY6" fmla="*/ 514740 h 515547"/>
                <a:gd name="connsiteX7" fmla="*/ 23057 w 517020"/>
                <a:gd name="connsiteY7" fmla="*/ 365689 h 515547"/>
                <a:gd name="connsiteX8" fmla="*/ 89860 w 517020"/>
                <a:gd name="connsiteY8" fmla="*/ 62698 h 515547"/>
                <a:gd name="connsiteX9" fmla="*/ 404326 w 517020"/>
                <a:gd name="connsiteY9" fmla="*/ 45594 h 515547"/>
                <a:gd name="connsiteX10" fmla="*/ 505346 w 517020"/>
                <a:gd name="connsiteY10" fmla="*/ 332294 h 51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7020" h="515547">
                  <a:moveTo>
                    <a:pt x="505346" y="332294"/>
                  </a:moveTo>
                  <a:cubicBezTo>
                    <a:pt x="484979" y="326593"/>
                    <a:pt x="466242" y="320892"/>
                    <a:pt x="445060" y="314376"/>
                  </a:cubicBezTo>
                  <a:cubicBezTo>
                    <a:pt x="461353" y="248402"/>
                    <a:pt x="450763" y="188130"/>
                    <a:pt x="407585" y="136003"/>
                  </a:cubicBezTo>
                  <a:cubicBezTo>
                    <a:pt x="373368" y="94463"/>
                    <a:pt x="328561" y="71658"/>
                    <a:pt x="275607" y="65956"/>
                  </a:cubicBezTo>
                  <a:cubicBezTo>
                    <a:pt x="169699" y="55368"/>
                    <a:pt x="74381" y="135188"/>
                    <a:pt x="65420" y="241886"/>
                  </a:cubicBezTo>
                  <a:cubicBezTo>
                    <a:pt x="56458" y="342883"/>
                    <a:pt x="128965" y="446323"/>
                    <a:pt x="256869" y="453653"/>
                  </a:cubicBezTo>
                  <a:cubicBezTo>
                    <a:pt x="256869" y="474016"/>
                    <a:pt x="256869" y="494378"/>
                    <a:pt x="256869" y="514740"/>
                  </a:cubicBezTo>
                  <a:cubicBezTo>
                    <a:pt x="181104" y="522885"/>
                    <a:pt x="69493" y="469129"/>
                    <a:pt x="23057" y="365689"/>
                  </a:cubicBezTo>
                  <a:cubicBezTo>
                    <a:pt x="-24195" y="260620"/>
                    <a:pt x="2690" y="136003"/>
                    <a:pt x="89860" y="62698"/>
                  </a:cubicBezTo>
                  <a:cubicBezTo>
                    <a:pt x="180290" y="-13863"/>
                    <a:pt x="307379" y="-21194"/>
                    <a:pt x="404326" y="45594"/>
                  </a:cubicBezTo>
                  <a:cubicBezTo>
                    <a:pt x="496385" y="108310"/>
                    <a:pt x="539563" y="228854"/>
                    <a:pt x="505346" y="332294"/>
                  </a:cubicBezTo>
                  <a:close/>
                </a:path>
              </a:pathLst>
            </a:custGeom>
            <a:grpFill/>
            <a:ln w="813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AD922E3-BFD0-0D4B-8CFF-36DB7D803296}"/>
                </a:ext>
              </a:extLst>
            </p:cNvPr>
            <p:cNvSpPr/>
            <p:nvPr/>
          </p:nvSpPr>
          <p:spPr>
            <a:xfrm>
              <a:off x="4667054" y="2136088"/>
              <a:ext cx="225869" cy="258160"/>
            </a:xfrm>
            <a:custGeom>
              <a:avLst/>
              <a:gdLst>
                <a:gd name="connsiteX0" fmla="*/ 0 w 225869"/>
                <a:gd name="connsiteY0" fmla="*/ 126563 h 258160"/>
                <a:gd name="connsiteX1" fmla="*/ 0 w 225869"/>
                <a:gd name="connsiteY1" fmla="*/ 40227 h 258160"/>
                <a:gd name="connsiteX2" fmla="*/ 54583 w 225869"/>
                <a:gd name="connsiteY2" fmla="*/ 7648 h 258160"/>
                <a:gd name="connsiteX3" fmla="*/ 204484 w 225869"/>
                <a:gd name="connsiteY3" fmla="*/ 98056 h 258160"/>
                <a:gd name="connsiteX4" fmla="*/ 204484 w 225869"/>
                <a:gd name="connsiteY4" fmla="*/ 159957 h 258160"/>
                <a:gd name="connsiteX5" fmla="*/ 54583 w 225869"/>
                <a:gd name="connsiteY5" fmla="*/ 250365 h 258160"/>
                <a:gd name="connsiteX6" fmla="*/ 0 w 225869"/>
                <a:gd name="connsiteY6" fmla="*/ 217786 h 258160"/>
                <a:gd name="connsiteX7" fmla="*/ 0 w 225869"/>
                <a:gd name="connsiteY7" fmla="*/ 126563 h 258160"/>
                <a:gd name="connsiteX8" fmla="*/ 131163 w 225869"/>
                <a:gd name="connsiteY8" fmla="*/ 128192 h 258160"/>
                <a:gd name="connsiteX9" fmla="*/ 66804 w 225869"/>
                <a:gd name="connsiteY9" fmla="*/ 89911 h 258160"/>
                <a:gd name="connsiteX10" fmla="*/ 66804 w 225869"/>
                <a:gd name="connsiteY10" fmla="*/ 167287 h 258160"/>
                <a:gd name="connsiteX11" fmla="*/ 131163 w 225869"/>
                <a:gd name="connsiteY11" fmla="*/ 128192 h 25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869" h="258160">
                  <a:moveTo>
                    <a:pt x="0" y="126563"/>
                  </a:moveTo>
                  <a:cubicBezTo>
                    <a:pt x="0" y="98056"/>
                    <a:pt x="0" y="68734"/>
                    <a:pt x="0" y="40227"/>
                  </a:cubicBezTo>
                  <a:cubicBezTo>
                    <a:pt x="0" y="4390"/>
                    <a:pt x="23626" y="-10271"/>
                    <a:pt x="54583" y="7648"/>
                  </a:cubicBezTo>
                  <a:cubicBezTo>
                    <a:pt x="105093" y="36969"/>
                    <a:pt x="154789" y="67105"/>
                    <a:pt x="204484" y="98056"/>
                  </a:cubicBezTo>
                  <a:cubicBezTo>
                    <a:pt x="232998" y="115160"/>
                    <a:pt x="232998" y="142038"/>
                    <a:pt x="204484" y="159957"/>
                  </a:cubicBezTo>
                  <a:cubicBezTo>
                    <a:pt x="154789" y="190093"/>
                    <a:pt x="104279" y="220229"/>
                    <a:pt x="54583" y="250365"/>
                  </a:cubicBezTo>
                  <a:cubicBezTo>
                    <a:pt x="23626" y="268284"/>
                    <a:pt x="0" y="254438"/>
                    <a:pt x="0" y="217786"/>
                  </a:cubicBezTo>
                  <a:cubicBezTo>
                    <a:pt x="0" y="186835"/>
                    <a:pt x="0" y="156699"/>
                    <a:pt x="0" y="126563"/>
                  </a:cubicBezTo>
                  <a:close/>
                  <a:moveTo>
                    <a:pt x="131163" y="128192"/>
                  </a:moveTo>
                  <a:cubicBezTo>
                    <a:pt x="107538" y="114346"/>
                    <a:pt x="87171" y="102128"/>
                    <a:pt x="66804" y="89911"/>
                  </a:cubicBezTo>
                  <a:cubicBezTo>
                    <a:pt x="66804" y="116789"/>
                    <a:pt x="66804" y="141224"/>
                    <a:pt x="66804" y="167287"/>
                  </a:cubicBezTo>
                  <a:cubicBezTo>
                    <a:pt x="88800" y="154256"/>
                    <a:pt x="108352" y="142038"/>
                    <a:pt x="131163" y="128192"/>
                  </a:cubicBezTo>
                  <a:close/>
                </a:path>
              </a:pathLst>
            </a:custGeom>
            <a:grpFill/>
            <a:ln w="8132" cap="flat">
              <a:noFill/>
              <a:prstDash val="solid"/>
              <a:miter/>
            </a:ln>
          </p:spPr>
          <p:txBody>
            <a:bodyPr rtlCol="0" anchor="ctr"/>
            <a:lstStyle/>
            <a:p>
              <a:endParaRPr lang="en-US"/>
            </a:p>
          </p:txBody>
        </p:sp>
      </p:grpSp>
      <p:grpSp>
        <p:nvGrpSpPr>
          <p:cNvPr id="62" name="Group 61">
            <a:extLst>
              <a:ext uri="{FF2B5EF4-FFF2-40B4-BE49-F238E27FC236}">
                <a16:creationId xmlns:a16="http://schemas.microsoft.com/office/drawing/2014/main" id="{60FC6597-3207-0444-9D88-75B112C3E755}"/>
              </a:ext>
            </a:extLst>
          </p:cNvPr>
          <p:cNvGrpSpPr/>
          <p:nvPr/>
        </p:nvGrpSpPr>
        <p:grpSpPr>
          <a:xfrm>
            <a:off x="564075" y="673076"/>
            <a:ext cx="863352" cy="864462"/>
            <a:chOff x="4419378" y="4027649"/>
            <a:chExt cx="1063983" cy="1065351"/>
          </a:xfrm>
          <a:solidFill>
            <a:schemeClr val="bg1"/>
          </a:solidFill>
        </p:grpSpPr>
        <p:sp>
          <p:nvSpPr>
            <p:cNvPr id="17" name="Freeform 16">
              <a:extLst>
                <a:ext uri="{FF2B5EF4-FFF2-40B4-BE49-F238E27FC236}">
                  <a16:creationId xmlns:a16="http://schemas.microsoft.com/office/drawing/2014/main" id="{567C0820-311E-954C-8999-9D00F0AD78A4}"/>
                </a:ext>
              </a:extLst>
            </p:cNvPr>
            <p:cNvSpPr/>
            <p:nvPr/>
          </p:nvSpPr>
          <p:spPr>
            <a:xfrm>
              <a:off x="4419378" y="4027649"/>
              <a:ext cx="840761" cy="1065351"/>
            </a:xfrm>
            <a:custGeom>
              <a:avLst/>
              <a:gdLst>
                <a:gd name="connsiteX0" fmla="*/ 829 w 840761"/>
                <a:gd name="connsiteY0" fmla="*/ 532676 h 1065351"/>
                <a:gd name="connsiteX1" fmla="*/ 14 w 840761"/>
                <a:gd name="connsiteY1" fmla="*/ 75747 h 1065351"/>
                <a:gd name="connsiteX2" fmla="*/ 74964 w 840761"/>
                <a:gd name="connsiteY2" fmla="*/ 0 h 1065351"/>
                <a:gd name="connsiteX3" fmla="*/ 765811 w 840761"/>
                <a:gd name="connsiteY3" fmla="*/ 0 h 1065351"/>
                <a:gd name="connsiteX4" fmla="*/ 840762 w 840761"/>
                <a:gd name="connsiteY4" fmla="*/ 75747 h 1065351"/>
                <a:gd name="connsiteX5" fmla="*/ 840762 w 840761"/>
                <a:gd name="connsiteY5" fmla="*/ 989605 h 1065351"/>
                <a:gd name="connsiteX6" fmla="*/ 765811 w 840761"/>
                <a:gd name="connsiteY6" fmla="*/ 1065352 h 1065351"/>
                <a:gd name="connsiteX7" fmla="*/ 74964 w 840761"/>
                <a:gd name="connsiteY7" fmla="*/ 1065352 h 1065351"/>
                <a:gd name="connsiteX8" fmla="*/ 14 w 840761"/>
                <a:gd name="connsiteY8" fmla="*/ 989605 h 1065351"/>
                <a:gd name="connsiteX9" fmla="*/ 829 w 840761"/>
                <a:gd name="connsiteY9" fmla="*/ 532676 h 1065351"/>
                <a:gd name="connsiteX10" fmla="*/ 42377 w 840761"/>
                <a:gd name="connsiteY10" fmla="*/ 532676 h 1065351"/>
                <a:gd name="connsiteX11" fmla="*/ 42377 w 840761"/>
                <a:gd name="connsiteY11" fmla="*/ 984718 h 1065351"/>
                <a:gd name="connsiteX12" fmla="*/ 80667 w 840761"/>
                <a:gd name="connsiteY12" fmla="*/ 1022184 h 1065351"/>
                <a:gd name="connsiteX13" fmla="*/ 760109 w 840761"/>
                <a:gd name="connsiteY13" fmla="*/ 1022184 h 1065351"/>
                <a:gd name="connsiteX14" fmla="*/ 798398 w 840761"/>
                <a:gd name="connsiteY14" fmla="*/ 984718 h 1065351"/>
                <a:gd name="connsiteX15" fmla="*/ 798398 w 840761"/>
                <a:gd name="connsiteY15" fmla="*/ 81449 h 1065351"/>
                <a:gd name="connsiteX16" fmla="*/ 758479 w 840761"/>
                <a:gd name="connsiteY16" fmla="*/ 42354 h 1065351"/>
                <a:gd name="connsiteX17" fmla="*/ 81482 w 840761"/>
                <a:gd name="connsiteY17" fmla="*/ 42354 h 1065351"/>
                <a:gd name="connsiteX18" fmla="*/ 42377 w 840761"/>
                <a:gd name="connsiteY18" fmla="*/ 81449 h 1065351"/>
                <a:gd name="connsiteX19" fmla="*/ 42377 w 840761"/>
                <a:gd name="connsiteY19" fmla="*/ 532676 h 106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0761" h="1065351">
                  <a:moveTo>
                    <a:pt x="829" y="532676"/>
                  </a:moveTo>
                  <a:cubicBezTo>
                    <a:pt x="829" y="380367"/>
                    <a:pt x="2458" y="228057"/>
                    <a:pt x="14" y="75747"/>
                  </a:cubicBezTo>
                  <a:cubicBezTo>
                    <a:pt x="-801" y="31765"/>
                    <a:pt x="34230" y="0"/>
                    <a:pt x="74964" y="0"/>
                  </a:cubicBezTo>
                  <a:cubicBezTo>
                    <a:pt x="305518" y="1629"/>
                    <a:pt x="536072" y="1629"/>
                    <a:pt x="765811" y="0"/>
                  </a:cubicBezTo>
                  <a:cubicBezTo>
                    <a:pt x="812248" y="0"/>
                    <a:pt x="840762" y="35023"/>
                    <a:pt x="840762" y="75747"/>
                  </a:cubicBezTo>
                  <a:cubicBezTo>
                    <a:pt x="839132" y="380367"/>
                    <a:pt x="839132" y="684985"/>
                    <a:pt x="840762" y="989605"/>
                  </a:cubicBezTo>
                  <a:cubicBezTo>
                    <a:pt x="840762" y="1030329"/>
                    <a:pt x="812248" y="1065352"/>
                    <a:pt x="765811" y="1065352"/>
                  </a:cubicBezTo>
                  <a:cubicBezTo>
                    <a:pt x="535257" y="1063723"/>
                    <a:pt x="304704" y="1063723"/>
                    <a:pt x="74964" y="1065352"/>
                  </a:cubicBezTo>
                  <a:cubicBezTo>
                    <a:pt x="35045" y="1065352"/>
                    <a:pt x="-801" y="1034401"/>
                    <a:pt x="14" y="989605"/>
                  </a:cubicBezTo>
                  <a:cubicBezTo>
                    <a:pt x="2458" y="837295"/>
                    <a:pt x="829" y="684985"/>
                    <a:pt x="829" y="532676"/>
                  </a:cubicBezTo>
                  <a:close/>
                  <a:moveTo>
                    <a:pt x="42377" y="532676"/>
                  </a:moveTo>
                  <a:cubicBezTo>
                    <a:pt x="42377" y="683357"/>
                    <a:pt x="42377" y="834037"/>
                    <a:pt x="42377" y="984718"/>
                  </a:cubicBezTo>
                  <a:cubicBezTo>
                    <a:pt x="42377" y="1017297"/>
                    <a:pt x="47265" y="1022184"/>
                    <a:pt x="80667" y="1022184"/>
                  </a:cubicBezTo>
                  <a:cubicBezTo>
                    <a:pt x="307148" y="1022184"/>
                    <a:pt x="533628" y="1022184"/>
                    <a:pt x="760109" y="1022184"/>
                  </a:cubicBezTo>
                  <a:cubicBezTo>
                    <a:pt x="793510" y="1022184"/>
                    <a:pt x="798398" y="1017297"/>
                    <a:pt x="798398" y="984718"/>
                  </a:cubicBezTo>
                  <a:cubicBezTo>
                    <a:pt x="798398" y="683357"/>
                    <a:pt x="798398" y="381996"/>
                    <a:pt x="798398" y="81449"/>
                  </a:cubicBezTo>
                  <a:cubicBezTo>
                    <a:pt x="798398" y="47240"/>
                    <a:pt x="794325" y="42354"/>
                    <a:pt x="758479" y="42354"/>
                  </a:cubicBezTo>
                  <a:cubicBezTo>
                    <a:pt x="532813" y="42354"/>
                    <a:pt x="307148" y="42354"/>
                    <a:pt x="81482" y="42354"/>
                  </a:cubicBezTo>
                  <a:cubicBezTo>
                    <a:pt x="46451" y="42354"/>
                    <a:pt x="42377" y="46426"/>
                    <a:pt x="42377" y="81449"/>
                  </a:cubicBezTo>
                  <a:cubicBezTo>
                    <a:pt x="42377" y="232129"/>
                    <a:pt x="42377" y="381996"/>
                    <a:pt x="42377" y="532676"/>
                  </a:cubicBezTo>
                  <a:close/>
                </a:path>
              </a:pathLst>
            </a:custGeom>
            <a:grp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B58CA92-E2D4-184E-BD60-D22F9B3189A9}"/>
                </a:ext>
              </a:extLst>
            </p:cNvPr>
            <p:cNvSpPr/>
            <p:nvPr/>
          </p:nvSpPr>
          <p:spPr>
            <a:xfrm>
              <a:off x="5325314" y="4140863"/>
              <a:ext cx="158047" cy="948921"/>
            </a:xfrm>
            <a:custGeom>
              <a:avLst/>
              <a:gdLst>
                <a:gd name="connsiteX0" fmla="*/ 115684 w 158047"/>
                <a:gd name="connsiteY0" fmla="*/ 147423 h 948921"/>
                <a:gd name="connsiteX1" fmla="*/ 44807 w 158047"/>
                <a:gd name="connsiteY1" fmla="*/ 147423 h 948921"/>
                <a:gd name="connsiteX2" fmla="*/ 43178 w 158047"/>
                <a:gd name="connsiteY2" fmla="*/ 172672 h 948921"/>
                <a:gd name="connsiteX3" fmla="*/ 43178 w 158047"/>
                <a:gd name="connsiteY3" fmla="*/ 371407 h 948921"/>
                <a:gd name="connsiteX4" fmla="*/ 23626 w 158047"/>
                <a:gd name="connsiteY4" fmla="*/ 402358 h 948921"/>
                <a:gd name="connsiteX5" fmla="*/ 0 w 158047"/>
                <a:gd name="connsiteY5" fmla="*/ 371407 h 948921"/>
                <a:gd name="connsiteX6" fmla="*/ 0 w 158047"/>
                <a:gd name="connsiteY6" fmla="*/ 80634 h 948921"/>
                <a:gd name="connsiteX7" fmla="*/ 79838 w 158047"/>
                <a:gd name="connsiteY7" fmla="*/ 0 h 948921"/>
                <a:gd name="connsiteX8" fmla="*/ 158048 w 158047"/>
                <a:gd name="connsiteY8" fmla="*/ 81449 h 948921"/>
                <a:gd name="connsiteX9" fmla="*/ 158048 w 158047"/>
                <a:gd name="connsiteY9" fmla="*/ 790869 h 948921"/>
                <a:gd name="connsiteX10" fmla="*/ 150715 w 158047"/>
                <a:gd name="connsiteY10" fmla="*/ 819376 h 948921"/>
                <a:gd name="connsiteX11" fmla="*/ 100205 w 158047"/>
                <a:gd name="connsiteY11" fmla="*/ 930147 h 948921"/>
                <a:gd name="connsiteX12" fmla="*/ 77394 w 158047"/>
                <a:gd name="connsiteY12" fmla="*/ 948880 h 948921"/>
                <a:gd name="connsiteX13" fmla="*/ 57027 w 158047"/>
                <a:gd name="connsiteY13" fmla="*/ 930961 h 948921"/>
                <a:gd name="connsiteX14" fmla="*/ 4073 w 158047"/>
                <a:gd name="connsiteY14" fmla="*/ 814490 h 948921"/>
                <a:gd name="connsiteX15" fmla="*/ 0 w 158047"/>
                <a:gd name="connsiteY15" fmla="*/ 791683 h 948921"/>
                <a:gd name="connsiteX16" fmla="*/ 0 w 158047"/>
                <a:gd name="connsiteY16" fmla="*/ 578288 h 948921"/>
                <a:gd name="connsiteX17" fmla="*/ 0 w 158047"/>
                <a:gd name="connsiteY17" fmla="*/ 573400 h 948921"/>
                <a:gd name="connsiteX18" fmla="*/ 21996 w 158047"/>
                <a:gd name="connsiteY18" fmla="*/ 548151 h 948921"/>
                <a:gd name="connsiteX19" fmla="*/ 42363 w 158047"/>
                <a:gd name="connsiteY19" fmla="*/ 573400 h 948921"/>
                <a:gd name="connsiteX20" fmla="*/ 41549 w 158047"/>
                <a:gd name="connsiteY20" fmla="*/ 751774 h 948921"/>
                <a:gd name="connsiteX21" fmla="*/ 68433 w 158047"/>
                <a:gd name="connsiteY21" fmla="*/ 777838 h 948921"/>
                <a:gd name="connsiteX22" fmla="*/ 114870 w 158047"/>
                <a:gd name="connsiteY22" fmla="*/ 732226 h 948921"/>
                <a:gd name="connsiteX23" fmla="*/ 114870 w 158047"/>
                <a:gd name="connsiteY23" fmla="*/ 177559 h 948921"/>
                <a:gd name="connsiteX24" fmla="*/ 115684 w 158047"/>
                <a:gd name="connsiteY24" fmla="*/ 147423 h 948921"/>
                <a:gd name="connsiteX25" fmla="*/ 111611 w 158047"/>
                <a:gd name="connsiteY25" fmla="*/ 98553 h 948921"/>
                <a:gd name="connsiteX26" fmla="*/ 88800 w 158047"/>
                <a:gd name="connsiteY26" fmla="*/ 48055 h 948921"/>
                <a:gd name="connsiteX27" fmla="*/ 47251 w 158047"/>
                <a:gd name="connsiteY27" fmla="*/ 74119 h 948921"/>
                <a:gd name="connsiteX28" fmla="*/ 66804 w 158047"/>
                <a:gd name="connsiteY28" fmla="*/ 98553 h 948921"/>
                <a:gd name="connsiteX29" fmla="*/ 111611 w 158047"/>
                <a:gd name="connsiteY29" fmla="*/ 98553 h 948921"/>
                <a:gd name="connsiteX30" fmla="*/ 99391 w 158047"/>
                <a:gd name="connsiteY30" fmla="*/ 828336 h 948921"/>
                <a:gd name="connsiteX31" fmla="*/ 59472 w 158047"/>
                <a:gd name="connsiteY31" fmla="*/ 828336 h 948921"/>
                <a:gd name="connsiteX32" fmla="*/ 79838 w 158047"/>
                <a:gd name="connsiteY32" fmla="*/ 871504 h 948921"/>
                <a:gd name="connsiteX33" fmla="*/ 99391 w 158047"/>
                <a:gd name="connsiteY33" fmla="*/ 828336 h 94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8047" h="948921">
                  <a:moveTo>
                    <a:pt x="115684" y="147423"/>
                  </a:moveTo>
                  <a:cubicBezTo>
                    <a:pt x="90429" y="147423"/>
                    <a:pt x="69248" y="147423"/>
                    <a:pt x="44807" y="147423"/>
                  </a:cubicBezTo>
                  <a:cubicBezTo>
                    <a:pt x="43993" y="155568"/>
                    <a:pt x="43993" y="163712"/>
                    <a:pt x="43178" y="172672"/>
                  </a:cubicBezTo>
                  <a:cubicBezTo>
                    <a:pt x="43178" y="238646"/>
                    <a:pt x="43178" y="305434"/>
                    <a:pt x="43178" y="371407"/>
                  </a:cubicBezTo>
                  <a:cubicBezTo>
                    <a:pt x="43178" y="386068"/>
                    <a:pt x="42363" y="402358"/>
                    <a:pt x="23626" y="402358"/>
                  </a:cubicBezTo>
                  <a:cubicBezTo>
                    <a:pt x="4073" y="403172"/>
                    <a:pt x="0" y="388511"/>
                    <a:pt x="0" y="371407"/>
                  </a:cubicBezTo>
                  <a:cubicBezTo>
                    <a:pt x="0" y="274483"/>
                    <a:pt x="0" y="177559"/>
                    <a:pt x="0" y="80634"/>
                  </a:cubicBezTo>
                  <a:cubicBezTo>
                    <a:pt x="0" y="34208"/>
                    <a:pt x="35031" y="0"/>
                    <a:pt x="79838" y="0"/>
                  </a:cubicBezTo>
                  <a:cubicBezTo>
                    <a:pt x="124646" y="815"/>
                    <a:pt x="158048" y="35023"/>
                    <a:pt x="158048" y="81449"/>
                  </a:cubicBezTo>
                  <a:cubicBezTo>
                    <a:pt x="158048" y="317651"/>
                    <a:pt x="158048" y="554667"/>
                    <a:pt x="158048" y="790869"/>
                  </a:cubicBezTo>
                  <a:cubicBezTo>
                    <a:pt x="158048" y="800643"/>
                    <a:pt x="154789" y="810417"/>
                    <a:pt x="150715" y="819376"/>
                  </a:cubicBezTo>
                  <a:cubicBezTo>
                    <a:pt x="134422" y="856843"/>
                    <a:pt x="118128" y="893495"/>
                    <a:pt x="100205" y="930147"/>
                  </a:cubicBezTo>
                  <a:cubicBezTo>
                    <a:pt x="96132" y="938292"/>
                    <a:pt x="85541" y="947251"/>
                    <a:pt x="77394" y="948880"/>
                  </a:cubicBezTo>
                  <a:cubicBezTo>
                    <a:pt x="70877" y="949695"/>
                    <a:pt x="61101" y="938292"/>
                    <a:pt x="57027" y="930961"/>
                  </a:cubicBezTo>
                  <a:cubicBezTo>
                    <a:pt x="38290" y="892680"/>
                    <a:pt x="21182" y="853585"/>
                    <a:pt x="4073" y="814490"/>
                  </a:cubicBezTo>
                  <a:cubicBezTo>
                    <a:pt x="815" y="807973"/>
                    <a:pt x="0" y="799828"/>
                    <a:pt x="0" y="791683"/>
                  </a:cubicBezTo>
                  <a:cubicBezTo>
                    <a:pt x="0" y="720823"/>
                    <a:pt x="0" y="649963"/>
                    <a:pt x="0" y="578288"/>
                  </a:cubicBezTo>
                  <a:cubicBezTo>
                    <a:pt x="0" y="576659"/>
                    <a:pt x="0" y="575030"/>
                    <a:pt x="0" y="573400"/>
                  </a:cubicBezTo>
                  <a:cubicBezTo>
                    <a:pt x="0" y="557925"/>
                    <a:pt x="7332" y="548966"/>
                    <a:pt x="21996" y="548151"/>
                  </a:cubicBezTo>
                  <a:cubicBezTo>
                    <a:pt x="38290" y="547337"/>
                    <a:pt x="42363" y="558740"/>
                    <a:pt x="42363" y="573400"/>
                  </a:cubicBezTo>
                  <a:cubicBezTo>
                    <a:pt x="42363" y="632858"/>
                    <a:pt x="43178" y="692316"/>
                    <a:pt x="41549" y="751774"/>
                  </a:cubicBezTo>
                  <a:cubicBezTo>
                    <a:pt x="40734" y="772950"/>
                    <a:pt x="48066" y="778652"/>
                    <a:pt x="68433" y="777838"/>
                  </a:cubicBezTo>
                  <a:cubicBezTo>
                    <a:pt x="114870" y="777023"/>
                    <a:pt x="114870" y="777838"/>
                    <a:pt x="114870" y="732226"/>
                  </a:cubicBezTo>
                  <a:cubicBezTo>
                    <a:pt x="114870" y="547337"/>
                    <a:pt x="114870" y="362448"/>
                    <a:pt x="114870" y="177559"/>
                  </a:cubicBezTo>
                  <a:cubicBezTo>
                    <a:pt x="115684" y="168599"/>
                    <a:pt x="115684" y="158826"/>
                    <a:pt x="115684" y="147423"/>
                  </a:cubicBezTo>
                  <a:close/>
                  <a:moveTo>
                    <a:pt x="111611" y="98553"/>
                  </a:moveTo>
                  <a:cubicBezTo>
                    <a:pt x="115684" y="70860"/>
                    <a:pt x="106723" y="51313"/>
                    <a:pt x="88800" y="48055"/>
                  </a:cubicBezTo>
                  <a:cubicBezTo>
                    <a:pt x="68433" y="43982"/>
                    <a:pt x="51325" y="54571"/>
                    <a:pt x="47251" y="74119"/>
                  </a:cubicBezTo>
                  <a:cubicBezTo>
                    <a:pt x="43993" y="89594"/>
                    <a:pt x="47251" y="100182"/>
                    <a:pt x="66804" y="98553"/>
                  </a:cubicBezTo>
                  <a:cubicBezTo>
                    <a:pt x="80653" y="98553"/>
                    <a:pt x="95317" y="98553"/>
                    <a:pt x="111611" y="98553"/>
                  </a:cubicBezTo>
                  <a:close/>
                  <a:moveTo>
                    <a:pt x="99391" y="828336"/>
                  </a:moveTo>
                  <a:cubicBezTo>
                    <a:pt x="83912" y="828336"/>
                    <a:pt x="73321" y="828336"/>
                    <a:pt x="59472" y="828336"/>
                  </a:cubicBezTo>
                  <a:cubicBezTo>
                    <a:pt x="66804" y="842997"/>
                    <a:pt x="71692" y="855214"/>
                    <a:pt x="79838" y="871504"/>
                  </a:cubicBezTo>
                  <a:cubicBezTo>
                    <a:pt x="87171" y="854399"/>
                    <a:pt x="92873" y="842997"/>
                    <a:pt x="99391" y="828336"/>
                  </a:cubicBezTo>
                  <a:close/>
                </a:path>
              </a:pathLst>
            </a:custGeom>
            <a:grp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EF682D8-655B-6E47-852C-895C8FCF62AD}"/>
                </a:ext>
              </a:extLst>
            </p:cNvPr>
            <p:cNvSpPr/>
            <p:nvPr/>
          </p:nvSpPr>
          <p:spPr>
            <a:xfrm>
              <a:off x="5326944" y="4596821"/>
              <a:ext cx="50510" cy="38484"/>
            </a:xfrm>
            <a:custGeom>
              <a:avLst/>
              <a:gdLst>
                <a:gd name="connsiteX0" fmla="*/ 50510 w 50510"/>
                <a:gd name="connsiteY0" fmla="*/ 19704 h 38484"/>
                <a:gd name="connsiteX1" fmla="*/ 21182 w 50510"/>
                <a:gd name="connsiteY1" fmla="*/ 38437 h 38484"/>
                <a:gd name="connsiteX2" fmla="*/ 0 w 50510"/>
                <a:gd name="connsiteY2" fmla="*/ 19704 h 38484"/>
                <a:gd name="connsiteX3" fmla="*/ 21996 w 50510"/>
                <a:gd name="connsiteY3" fmla="*/ 157 h 38484"/>
                <a:gd name="connsiteX4" fmla="*/ 50510 w 50510"/>
                <a:gd name="connsiteY4" fmla="*/ 19704 h 38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10" h="38484">
                  <a:moveTo>
                    <a:pt x="50510" y="19704"/>
                  </a:moveTo>
                  <a:cubicBezTo>
                    <a:pt x="36661" y="29478"/>
                    <a:pt x="28514" y="39252"/>
                    <a:pt x="21182" y="38437"/>
                  </a:cubicBezTo>
                  <a:cubicBezTo>
                    <a:pt x="13035" y="37623"/>
                    <a:pt x="6517" y="26220"/>
                    <a:pt x="0" y="19704"/>
                  </a:cubicBezTo>
                  <a:cubicBezTo>
                    <a:pt x="7332" y="12374"/>
                    <a:pt x="13850" y="971"/>
                    <a:pt x="21996" y="157"/>
                  </a:cubicBezTo>
                  <a:cubicBezTo>
                    <a:pt x="27699" y="-1473"/>
                    <a:pt x="36661" y="9930"/>
                    <a:pt x="50510" y="19704"/>
                  </a:cubicBezTo>
                  <a:close/>
                </a:path>
              </a:pathLst>
            </a:custGeom>
            <a:grp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8AE7A04-2481-BC49-9A60-A58A862F3F00}"/>
                </a:ext>
              </a:extLst>
            </p:cNvPr>
            <p:cNvSpPr/>
            <p:nvPr/>
          </p:nvSpPr>
          <p:spPr>
            <a:xfrm>
              <a:off x="4532418" y="4472146"/>
              <a:ext cx="173448" cy="173956"/>
            </a:xfrm>
            <a:custGeom>
              <a:avLst/>
              <a:gdLst>
                <a:gd name="connsiteX0" fmla="*/ 26285 w 173448"/>
                <a:gd name="connsiteY0" fmla="*/ 1844 h 173956"/>
                <a:gd name="connsiteX1" fmla="*/ 49095 w 173448"/>
                <a:gd name="connsiteY1" fmla="*/ 20577 h 173956"/>
                <a:gd name="connsiteX2" fmla="*/ 123231 w 173448"/>
                <a:gd name="connsiteY2" fmla="*/ 20577 h 173956"/>
                <a:gd name="connsiteX3" fmla="*/ 165594 w 173448"/>
                <a:gd name="connsiteY3" fmla="*/ 6731 h 173956"/>
                <a:gd name="connsiteX4" fmla="*/ 151745 w 173448"/>
                <a:gd name="connsiteY4" fmla="*/ 50713 h 173956"/>
                <a:gd name="connsiteX5" fmla="*/ 152560 w 173448"/>
                <a:gd name="connsiteY5" fmla="*/ 123203 h 173956"/>
                <a:gd name="connsiteX6" fmla="*/ 167224 w 173448"/>
                <a:gd name="connsiteY6" fmla="*/ 165556 h 173956"/>
                <a:gd name="connsiteX7" fmla="*/ 123231 w 173448"/>
                <a:gd name="connsiteY7" fmla="*/ 152524 h 173956"/>
                <a:gd name="connsiteX8" fmla="*/ 50725 w 173448"/>
                <a:gd name="connsiteY8" fmla="*/ 152524 h 173956"/>
                <a:gd name="connsiteX9" fmla="*/ 6732 w 173448"/>
                <a:gd name="connsiteY9" fmla="*/ 166371 h 173956"/>
                <a:gd name="connsiteX10" fmla="*/ 20582 w 173448"/>
                <a:gd name="connsiteY10" fmla="*/ 124017 h 173956"/>
                <a:gd name="connsiteX11" fmla="*/ 19767 w 173448"/>
                <a:gd name="connsiteY11" fmla="*/ 49899 h 173956"/>
                <a:gd name="connsiteX12" fmla="*/ 3474 w 173448"/>
                <a:gd name="connsiteY12" fmla="*/ 30351 h 173956"/>
                <a:gd name="connsiteX13" fmla="*/ 26285 w 173448"/>
                <a:gd name="connsiteY13" fmla="*/ 1844 h 17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448" h="173956">
                  <a:moveTo>
                    <a:pt x="26285" y="1844"/>
                  </a:moveTo>
                  <a:cubicBezTo>
                    <a:pt x="31987" y="6731"/>
                    <a:pt x="41763" y="13247"/>
                    <a:pt x="49095" y="20577"/>
                  </a:cubicBezTo>
                  <a:cubicBezTo>
                    <a:pt x="86571" y="57229"/>
                    <a:pt x="86571" y="57229"/>
                    <a:pt x="123231" y="20577"/>
                  </a:cubicBezTo>
                  <a:cubicBezTo>
                    <a:pt x="135451" y="9174"/>
                    <a:pt x="148486" y="-10374"/>
                    <a:pt x="165594" y="6731"/>
                  </a:cubicBezTo>
                  <a:cubicBezTo>
                    <a:pt x="184332" y="24649"/>
                    <a:pt x="163965" y="38496"/>
                    <a:pt x="151745" y="50713"/>
                  </a:cubicBezTo>
                  <a:cubicBezTo>
                    <a:pt x="115899" y="87365"/>
                    <a:pt x="115899" y="86551"/>
                    <a:pt x="152560" y="123203"/>
                  </a:cubicBezTo>
                  <a:cubicBezTo>
                    <a:pt x="163965" y="135420"/>
                    <a:pt x="183517" y="148452"/>
                    <a:pt x="167224" y="165556"/>
                  </a:cubicBezTo>
                  <a:cubicBezTo>
                    <a:pt x="149301" y="184289"/>
                    <a:pt x="135451" y="164741"/>
                    <a:pt x="123231" y="152524"/>
                  </a:cubicBezTo>
                  <a:cubicBezTo>
                    <a:pt x="86571" y="116687"/>
                    <a:pt x="86571" y="116687"/>
                    <a:pt x="50725" y="152524"/>
                  </a:cubicBezTo>
                  <a:cubicBezTo>
                    <a:pt x="38505" y="164741"/>
                    <a:pt x="24655" y="185104"/>
                    <a:pt x="6732" y="166371"/>
                  </a:cubicBezTo>
                  <a:cubicBezTo>
                    <a:pt x="-10376" y="149266"/>
                    <a:pt x="9176" y="135420"/>
                    <a:pt x="20582" y="124017"/>
                  </a:cubicBezTo>
                  <a:cubicBezTo>
                    <a:pt x="57242" y="87365"/>
                    <a:pt x="57242" y="87365"/>
                    <a:pt x="19767" y="49899"/>
                  </a:cubicBezTo>
                  <a:cubicBezTo>
                    <a:pt x="14064" y="44197"/>
                    <a:pt x="6732" y="37681"/>
                    <a:pt x="3474" y="30351"/>
                  </a:cubicBezTo>
                  <a:cubicBezTo>
                    <a:pt x="-3859" y="16504"/>
                    <a:pt x="5918" y="1029"/>
                    <a:pt x="26285" y="1844"/>
                  </a:cubicBezTo>
                  <a:close/>
                </a:path>
              </a:pathLst>
            </a:custGeom>
            <a:grpFill/>
            <a:ln w="813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DD4BBE7-9E88-1844-8591-0E81534A6523}"/>
                </a:ext>
              </a:extLst>
            </p:cNvPr>
            <p:cNvSpPr/>
            <p:nvPr/>
          </p:nvSpPr>
          <p:spPr>
            <a:xfrm>
              <a:off x="4532431" y="4756432"/>
              <a:ext cx="173167" cy="173182"/>
            </a:xfrm>
            <a:custGeom>
              <a:avLst/>
              <a:gdLst>
                <a:gd name="connsiteX0" fmla="*/ 54785 w 173167"/>
                <a:gd name="connsiteY0" fmla="*/ 86520 h 173182"/>
                <a:gd name="connsiteX1" fmla="*/ 44194 w 173167"/>
                <a:gd name="connsiteY1" fmla="*/ 73489 h 173182"/>
                <a:gd name="connsiteX2" fmla="*/ 12422 w 173167"/>
                <a:gd name="connsiteY2" fmla="*/ 42538 h 173182"/>
                <a:gd name="connsiteX3" fmla="*/ 6719 w 173167"/>
                <a:gd name="connsiteY3" fmla="*/ 5886 h 173182"/>
                <a:gd name="connsiteX4" fmla="*/ 43379 w 173167"/>
                <a:gd name="connsiteY4" fmla="*/ 13216 h 173182"/>
                <a:gd name="connsiteX5" fmla="*/ 76781 w 173167"/>
                <a:gd name="connsiteY5" fmla="*/ 45796 h 173182"/>
                <a:gd name="connsiteX6" fmla="*/ 97148 w 173167"/>
                <a:gd name="connsiteY6" fmla="*/ 45796 h 173182"/>
                <a:gd name="connsiteX7" fmla="*/ 136253 w 173167"/>
                <a:gd name="connsiteY7" fmla="*/ 9144 h 173182"/>
                <a:gd name="connsiteX8" fmla="*/ 167210 w 173167"/>
                <a:gd name="connsiteY8" fmla="*/ 5886 h 173182"/>
                <a:gd name="connsiteX9" fmla="*/ 164766 w 173167"/>
                <a:gd name="connsiteY9" fmla="*/ 36837 h 173182"/>
                <a:gd name="connsiteX10" fmla="*/ 130550 w 173167"/>
                <a:gd name="connsiteY10" fmla="*/ 71860 h 173182"/>
                <a:gd name="connsiteX11" fmla="*/ 129735 w 173167"/>
                <a:gd name="connsiteY11" fmla="*/ 100367 h 173182"/>
                <a:gd name="connsiteX12" fmla="*/ 163137 w 173167"/>
                <a:gd name="connsiteY12" fmla="*/ 132946 h 173182"/>
                <a:gd name="connsiteX13" fmla="*/ 167210 w 173167"/>
                <a:gd name="connsiteY13" fmla="*/ 166341 h 173182"/>
                <a:gd name="connsiteX14" fmla="*/ 134623 w 173167"/>
                <a:gd name="connsiteY14" fmla="*/ 163083 h 173182"/>
                <a:gd name="connsiteX15" fmla="*/ 109368 w 173167"/>
                <a:gd name="connsiteY15" fmla="*/ 138648 h 173182"/>
                <a:gd name="connsiteX16" fmla="*/ 62932 w 173167"/>
                <a:gd name="connsiteY16" fmla="*/ 139462 h 173182"/>
                <a:gd name="connsiteX17" fmla="*/ 36047 w 173167"/>
                <a:gd name="connsiteY17" fmla="*/ 164712 h 173182"/>
                <a:gd name="connsiteX18" fmla="*/ 6719 w 173167"/>
                <a:gd name="connsiteY18" fmla="*/ 167969 h 173182"/>
                <a:gd name="connsiteX19" fmla="*/ 8348 w 173167"/>
                <a:gd name="connsiteY19" fmla="*/ 137019 h 173182"/>
                <a:gd name="connsiteX20" fmla="*/ 45009 w 173167"/>
                <a:gd name="connsiteY20" fmla="*/ 97923 h 173182"/>
                <a:gd name="connsiteX21" fmla="*/ 54785 w 173167"/>
                <a:gd name="connsiteY21" fmla="*/ 86520 h 17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3167" h="173182">
                  <a:moveTo>
                    <a:pt x="54785" y="86520"/>
                  </a:moveTo>
                  <a:cubicBezTo>
                    <a:pt x="50711" y="81634"/>
                    <a:pt x="48267" y="76747"/>
                    <a:pt x="44194" y="73489"/>
                  </a:cubicBezTo>
                  <a:cubicBezTo>
                    <a:pt x="33603" y="62901"/>
                    <a:pt x="23012" y="52312"/>
                    <a:pt x="12422" y="42538"/>
                  </a:cubicBezTo>
                  <a:cubicBezTo>
                    <a:pt x="1831" y="31950"/>
                    <a:pt x="-6316" y="18918"/>
                    <a:pt x="6719" y="5886"/>
                  </a:cubicBezTo>
                  <a:cubicBezTo>
                    <a:pt x="19754" y="-6331"/>
                    <a:pt x="32788" y="2628"/>
                    <a:pt x="43379" y="13216"/>
                  </a:cubicBezTo>
                  <a:cubicBezTo>
                    <a:pt x="53970" y="24619"/>
                    <a:pt x="64561" y="36022"/>
                    <a:pt x="76781" y="45796"/>
                  </a:cubicBezTo>
                  <a:cubicBezTo>
                    <a:pt x="80854" y="49054"/>
                    <a:pt x="92260" y="49054"/>
                    <a:pt x="97148" y="45796"/>
                  </a:cubicBezTo>
                  <a:cubicBezTo>
                    <a:pt x="110998" y="34393"/>
                    <a:pt x="121588" y="18918"/>
                    <a:pt x="136253" y="9144"/>
                  </a:cubicBezTo>
                  <a:cubicBezTo>
                    <a:pt x="143585" y="4257"/>
                    <a:pt x="156620" y="6701"/>
                    <a:pt x="167210" y="5886"/>
                  </a:cubicBezTo>
                  <a:cubicBezTo>
                    <a:pt x="166396" y="16475"/>
                    <a:pt x="169654" y="29506"/>
                    <a:pt x="164766" y="36837"/>
                  </a:cubicBezTo>
                  <a:cubicBezTo>
                    <a:pt x="155805" y="50683"/>
                    <a:pt x="142770" y="61271"/>
                    <a:pt x="130550" y="71860"/>
                  </a:cubicBezTo>
                  <a:cubicBezTo>
                    <a:pt x="119144" y="81634"/>
                    <a:pt x="118330" y="89779"/>
                    <a:pt x="129735" y="100367"/>
                  </a:cubicBezTo>
                  <a:cubicBezTo>
                    <a:pt x="141141" y="110955"/>
                    <a:pt x="151731" y="122358"/>
                    <a:pt x="163137" y="132946"/>
                  </a:cubicBezTo>
                  <a:cubicBezTo>
                    <a:pt x="172913" y="142720"/>
                    <a:pt x="177801" y="154938"/>
                    <a:pt x="167210" y="166341"/>
                  </a:cubicBezTo>
                  <a:cubicBezTo>
                    <a:pt x="156620" y="177743"/>
                    <a:pt x="144399" y="173671"/>
                    <a:pt x="134623" y="163083"/>
                  </a:cubicBezTo>
                  <a:cubicBezTo>
                    <a:pt x="126476" y="154938"/>
                    <a:pt x="118330" y="146793"/>
                    <a:pt x="109368" y="138648"/>
                  </a:cubicBezTo>
                  <a:cubicBezTo>
                    <a:pt x="86557" y="115842"/>
                    <a:pt x="86557" y="115842"/>
                    <a:pt x="62932" y="139462"/>
                  </a:cubicBezTo>
                  <a:cubicBezTo>
                    <a:pt x="53970" y="148422"/>
                    <a:pt x="46638" y="159010"/>
                    <a:pt x="36047" y="164712"/>
                  </a:cubicBezTo>
                  <a:cubicBezTo>
                    <a:pt x="27900" y="168784"/>
                    <a:pt x="16495" y="167155"/>
                    <a:pt x="6719" y="167969"/>
                  </a:cubicBezTo>
                  <a:cubicBezTo>
                    <a:pt x="6719" y="157381"/>
                    <a:pt x="3460" y="144349"/>
                    <a:pt x="8348" y="137019"/>
                  </a:cubicBezTo>
                  <a:cubicBezTo>
                    <a:pt x="18124" y="122358"/>
                    <a:pt x="32788" y="110955"/>
                    <a:pt x="45009" y="97923"/>
                  </a:cubicBezTo>
                  <a:cubicBezTo>
                    <a:pt x="49082" y="94665"/>
                    <a:pt x="51526" y="90593"/>
                    <a:pt x="54785" y="86520"/>
                  </a:cubicBezTo>
                  <a:close/>
                </a:path>
              </a:pathLst>
            </a:custGeom>
            <a:grp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A8F1791-0984-2040-8263-72ADD8446EE7}"/>
                </a:ext>
              </a:extLst>
            </p:cNvPr>
            <p:cNvSpPr/>
            <p:nvPr/>
          </p:nvSpPr>
          <p:spPr>
            <a:xfrm>
              <a:off x="4799032" y="4605529"/>
              <a:ext cx="345467" cy="42851"/>
            </a:xfrm>
            <a:custGeom>
              <a:avLst/>
              <a:gdLst>
                <a:gd name="connsiteX0" fmla="*/ 174341 w 345467"/>
                <a:gd name="connsiteY0" fmla="*/ 407 h 42851"/>
                <a:gd name="connsiteX1" fmla="*/ 307948 w 345467"/>
                <a:gd name="connsiteY1" fmla="*/ 407 h 42851"/>
                <a:gd name="connsiteX2" fmla="*/ 328315 w 345467"/>
                <a:gd name="connsiteY2" fmla="*/ 2036 h 42851"/>
                <a:gd name="connsiteX3" fmla="*/ 345423 w 345467"/>
                <a:gd name="connsiteY3" fmla="*/ 19140 h 42851"/>
                <a:gd name="connsiteX4" fmla="*/ 329130 w 345467"/>
                <a:gd name="connsiteY4" fmla="*/ 40317 h 42851"/>
                <a:gd name="connsiteX5" fmla="*/ 306319 w 345467"/>
                <a:gd name="connsiteY5" fmla="*/ 42761 h 42851"/>
                <a:gd name="connsiteX6" fmla="*/ 41549 w 345467"/>
                <a:gd name="connsiteY6" fmla="*/ 42761 h 42851"/>
                <a:gd name="connsiteX7" fmla="*/ 34216 w 345467"/>
                <a:gd name="connsiteY7" fmla="*/ 42761 h 42851"/>
                <a:gd name="connsiteX8" fmla="*/ 0 w 345467"/>
                <a:gd name="connsiteY8" fmla="*/ 20770 h 42851"/>
                <a:gd name="connsiteX9" fmla="*/ 33402 w 345467"/>
                <a:gd name="connsiteY9" fmla="*/ 1222 h 42851"/>
                <a:gd name="connsiteX10" fmla="*/ 174341 w 345467"/>
                <a:gd name="connsiteY10" fmla="*/ 407 h 42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467" h="42851">
                  <a:moveTo>
                    <a:pt x="174341" y="407"/>
                  </a:moveTo>
                  <a:cubicBezTo>
                    <a:pt x="219148" y="407"/>
                    <a:pt x="263141" y="407"/>
                    <a:pt x="307948" y="407"/>
                  </a:cubicBezTo>
                  <a:cubicBezTo>
                    <a:pt x="315280" y="407"/>
                    <a:pt x="323427" y="-1222"/>
                    <a:pt x="328315" y="2036"/>
                  </a:cubicBezTo>
                  <a:cubicBezTo>
                    <a:pt x="335647" y="6109"/>
                    <a:pt x="346238" y="14254"/>
                    <a:pt x="345423" y="19140"/>
                  </a:cubicBezTo>
                  <a:cubicBezTo>
                    <a:pt x="344609" y="26471"/>
                    <a:pt x="336462" y="35430"/>
                    <a:pt x="329130" y="40317"/>
                  </a:cubicBezTo>
                  <a:cubicBezTo>
                    <a:pt x="323427" y="43575"/>
                    <a:pt x="313651" y="42761"/>
                    <a:pt x="306319" y="42761"/>
                  </a:cubicBezTo>
                  <a:cubicBezTo>
                    <a:pt x="218334" y="42761"/>
                    <a:pt x="130348" y="42761"/>
                    <a:pt x="41549" y="42761"/>
                  </a:cubicBezTo>
                  <a:cubicBezTo>
                    <a:pt x="39105" y="42761"/>
                    <a:pt x="36661" y="42761"/>
                    <a:pt x="34216" y="42761"/>
                  </a:cubicBezTo>
                  <a:cubicBezTo>
                    <a:pt x="18738" y="41946"/>
                    <a:pt x="0" y="42761"/>
                    <a:pt x="0" y="20770"/>
                  </a:cubicBezTo>
                  <a:cubicBezTo>
                    <a:pt x="0" y="-407"/>
                    <a:pt x="18738" y="1222"/>
                    <a:pt x="33402" y="1222"/>
                  </a:cubicBezTo>
                  <a:cubicBezTo>
                    <a:pt x="80653" y="407"/>
                    <a:pt x="127904" y="407"/>
                    <a:pt x="174341" y="407"/>
                  </a:cubicBezTo>
                  <a:close/>
                </a:path>
              </a:pathLst>
            </a:custGeom>
            <a:grp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CEAD3B-C2C8-0D44-B830-0C2795FE5FCA}"/>
                </a:ext>
              </a:extLst>
            </p:cNvPr>
            <p:cNvSpPr/>
            <p:nvPr/>
          </p:nvSpPr>
          <p:spPr>
            <a:xfrm>
              <a:off x="4799769" y="4323591"/>
              <a:ext cx="344011" cy="42478"/>
            </a:xfrm>
            <a:custGeom>
              <a:avLst/>
              <a:gdLst>
                <a:gd name="connsiteX0" fmla="*/ 171975 w 344011"/>
                <a:gd name="connsiteY0" fmla="*/ 42071 h 42478"/>
                <a:gd name="connsiteX1" fmla="*/ 35924 w 344011"/>
                <a:gd name="connsiteY1" fmla="*/ 42071 h 42478"/>
                <a:gd name="connsiteX2" fmla="*/ 10669 w 344011"/>
                <a:gd name="connsiteY2" fmla="*/ 37998 h 42478"/>
                <a:gd name="connsiteX3" fmla="*/ 78 w 344011"/>
                <a:gd name="connsiteY3" fmla="*/ 20079 h 42478"/>
                <a:gd name="connsiteX4" fmla="*/ 12298 w 344011"/>
                <a:gd name="connsiteY4" fmla="*/ 2975 h 42478"/>
                <a:gd name="connsiteX5" fmla="*/ 35109 w 344011"/>
                <a:gd name="connsiteY5" fmla="*/ 532 h 42478"/>
                <a:gd name="connsiteX6" fmla="*/ 308841 w 344011"/>
                <a:gd name="connsiteY6" fmla="*/ 532 h 42478"/>
                <a:gd name="connsiteX7" fmla="*/ 325135 w 344011"/>
                <a:gd name="connsiteY7" fmla="*/ 1346 h 42478"/>
                <a:gd name="connsiteX8" fmla="*/ 343872 w 344011"/>
                <a:gd name="connsiteY8" fmla="*/ 19265 h 42478"/>
                <a:gd name="connsiteX9" fmla="*/ 325135 w 344011"/>
                <a:gd name="connsiteY9" fmla="*/ 40442 h 42478"/>
                <a:gd name="connsiteX10" fmla="*/ 304768 w 344011"/>
                <a:gd name="connsiteY10" fmla="*/ 42071 h 42478"/>
                <a:gd name="connsiteX11" fmla="*/ 171975 w 344011"/>
                <a:gd name="connsiteY11" fmla="*/ 42071 h 4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4011" h="42478">
                  <a:moveTo>
                    <a:pt x="171975" y="42071"/>
                  </a:moveTo>
                  <a:cubicBezTo>
                    <a:pt x="126353" y="42071"/>
                    <a:pt x="81546" y="42071"/>
                    <a:pt x="35924" y="42071"/>
                  </a:cubicBezTo>
                  <a:cubicBezTo>
                    <a:pt x="27777" y="42071"/>
                    <a:pt x="18001" y="42071"/>
                    <a:pt x="10669" y="37998"/>
                  </a:cubicBezTo>
                  <a:cubicBezTo>
                    <a:pt x="4966" y="34740"/>
                    <a:pt x="-737" y="25781"/>
                    <a:pt x="78" y="20079"/>
                  </a:cubicBezTo>
                  <a:cubicBezTo>
                    <a:pt x="78" y="14378"/>
                    <a:pt x="6595" y="6233"/>
                    <a:pt x="12298" y="2975"/>
                  </a:cubicBezTo>
                  <a:cubicBezTo>
                    <a:pt x="18816" y="-283"/>
                    <a:pt x="27777" y="532"/>
                    <a:pt x="35109" y="532"/>
                  </a:cubicBezTo>
                  <a:cubicBezTo>
                    <a:pt x="126353" y="532"/>
                    <a:pt x="217597" y="532"/>
                    <a:pt x="308841" y="532"/>
                  </a:cubicBezTo>
                  <a:cubicBezTo>
                    <a:pt x="314544" y="532"/>
                    <a:pt x="321061" y="-1097"/>
                    <a:pt x="325135" y="1346"/>
                  </a:cubicBezTo>
                  <a:cubicBezTo>
                    <a:pt x="332467" y="6233"/>
                    <a:pt x="345502" y="14378"/>
                    <a:pt x="343872" y="19265"/>
                  </a:cubicBezTo>
                  <a:cubicBezTo>
                    <a:pt x="342243" y="27410"/>
                    <a:pt x="333281" y="35555"/>
                    <a:pt x="325135" y="40442"/>
                  </a:cubicBezTo>
                  <a:cubicBezTo>
                    <a:pt x="320247" y="43700"/>
                    <a:pt x="311285" y="42071"/>
                    <a:pt x="304768" y="42071"/>
                  </a:cubicBezTo>
                  <a:cubicBezTo>
                    <a:pt x="260775" y="42071"/>
                    <a:pt x="216782" y="42071"/>
                    <a:pt x="171975" y="42071"/>
                  </a:cubicBezTo>
                  <a:close/>
                </a:path>
              </a:pathLst>
            </a:custGeom>
            <a:grp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C918968-BA74-5142-83C9-C2CBB81BDA15}"/>
                </a:ext>
              </a:extLst>
            </p:cNvPr>
            <p:cNvSpPr/>
            <p:nvPr/>
          </p:nvSpPr>
          <p:spPr>
            <a:xfrm>
              <a:off x="4799847" y="4887685"/>
              <a:ext cx="345985" cy="43640"/>
            </a:xfrm>
            <a:custGeom>
              <a:avLst/>
              <a:gdLst>
                <a:gd name="connsiteX0" fmla="*/ 173526 w 345985"/>
                <a:gd name="connsiteY0" fmla="*/ 880 h 43640"/>
                <a:gd name="connsiteX1" fmla="*/ 307134 w 345985"/>
                <a:gd name="connsiteY1" fmla="*/ 880 h 43640"/>
                <a:gd name="connsiteX2" fmla="*/ 323427 w 345985"/>
                <a:gd name="connsiteY2" fmla="*/ 1694 h 43640"/>
                <a:gd name="connsiteX3" fmla="*/ 345424 w 345985"/>
                <a:gd name="connsiteY3" fmla="*/ 20427 h 43640"/>
                <a:gd name="connsiteX4" fmla="*/ 324242 w 345985"/>
                <a:gd name="connsiteY4" fmla="*/ 42418 h 43640"/>
                <a:gd name="connsiteX5" fmla="*/ 305504 w 345985"/>
                <a:gd name="connsiteY5" fmla="*/ 43233 h 43640"/>
                <a:gd name="connsiteX6" fmla="*/ 40734 w 345985"/>
                <a:gd name="connsiteY6" fmla="*/ 43233 h 43640"/>
                <a:gd name="connsiteX7" fmla="*/ 20367 w 345985"/>
                <a:gd name="connsiteY7" fmla="*/ 41604 h 43640"/>
                <a:gd name="connsiteX8" fmla="*/ 0 w 345985"/>
                <a:gd name="connsiteY8" fmla="*/ 20427 h 43640"/>
                <a:gd name="connsiteX9" fmla="*/ 21996 w 345985"/>
                <a:gd name="connsiteY9" fmla="*/ 1694 h 43640"/>
                <a:gd name="connsiteX10" fmla="*/ 65989 w 345985"/>
                <a:gd name="connsiteY10" fmla="*/ 880 h 43640"/>
                <a:gd name="connsiteX11" fmla="*/ 173526 w 345985"/>
                <a:gd name="connsiteY11" fmla="*/ 880 h 4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985" h="43640">
                  <a:moveTo>
                    <a:pt x="173526" y="880"/>
                  </a:moveTo>
                  <a:cubicBezTo>
                    <a:pt x="218334" y="880"/>
                    <a:pt x="262326" y="880"/>
                    <a:pt x="307134" y="880"/>
                  </a:cubicBezTo>
                  <a:cubicBezTo>
                    <a:pt x="312836" y="880"/>
                    <a:pt x="319354" y="-749"/>
                    <a:pt x="323427" y="1694"/>
                  </a:cubicBezTo>
                  <a:cubicBezTo>
                    <a:pt x="331574" y="6581"/>
                    <a:pt x="342979" y="13097"/>
                    <a:pt x="345424" y="20427"/>
                  </a:cubicBezTo>
                  <a:cubicBezTo>
                    <a:pt x="348682" y="34274"/>
                    <a:pt x="337277" y="40789"/>
                    <a:pt x="324242" y="42418"/>
                  </a:cubicBezTo>
                  <a:cubicBezTo>
                    <a:pt x="317724" y="43233"/>
                    <a:pt x="312022" y="43233"/>
                    <a:pt x="305504" y="43233"/>
                  </a:cubicBezTo>
                  <a:cubicBezTo>
                    <a:pt x="217519" y="43233"/>
                    <a:pt x="129534" y="43233"/>
                    <a:pt x="40734" y="43233"/>
                  </a:cubicBezTo>
                  <a:cubicBezTo>
                    <a:pt x="33402" y="43233"/>
                    <a:pt x="25255" y="44862"/>
                    <a:pt x="20367" y="41604"/>
                  </a:cubicBezTo>
                  <a:cubicBezTo>
                    <a:pt x="12220" y="36717"/>
                    <a:pt x="6517" y="27758"/>
                    <a:pt x="0" y="20427"/>
                  </a:cubicBezTo>
                  <a:cubicBezTo>
                    <a:pt x="7332" y="13911"/>
                    <a:pt x="13850" y="4137"/>
                    <a:pt x="21996" y="1694"/>
                  </a:cubicBezTo>
                  <a:cubicBezTo>
                    <a:pt x="35846" y="-1564"/>
                    <a:pt x="51325" y="880"/>
                    <a:pt x="65989" y="880"/>
                  </a:cubicBezTo>
                  <a:cubicBezTo>
                    <a:pt x="101835" y="880"/>
                    <a:pt x="137681" y="880"/>
                    <a:pt x="173526" y="880"/>
                  </a:cubicBezTo>
                  <a:close/>
                </a:path>
              </a:pathLst>
            </a:custGeom>
            <a:grp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AED7B2-8390-5248-9D0E-173381FF1844}"/>
                </a:ext>
              </a:extLst>
            </p:cNvPr>
            <p:cNvSpPr/>
            <p:nvPr/>
          </p:nvSpPr>
          <p:spPr>
            <a:xfrm>
              <a:off x="4536198" y="4237512"/>
              <a:ext cx="171589" cy="126123"/>
            </a:xfrm>
            <a:custGeom>
              <a:avLst/>
              <a:gdLst>
                <a:gd name="connsiteX0" fmla="*/ 171590 w 171589"/>
                <a:gd name="connsiteY0" fmla="*/ 16565 h 126123"/>
                <a:gd name="connsiteX1" fmla="*/ 158555 w 171589"/>
                <a:gd name="connsiteY1" fmla="*/ 36927 h 126123"/>
                <a:gd name="connsiteX2" fmla="*/ 79531 w 171589"/>
                <a:gd name="connsiteY2" fmla="*/ 115933 h 126123"/>
                <a:gd name="connsiteX3" fmla="*/ 40427 w 171589"/>
                <a:gd name="connsiteY3" fmla="*/ 116747 h 126123"/>
                <a:gd name="connsiteX4" fmla="*/ 4581 w 171589"/>
                <a:gd name="connsiteY4" fmla="*/ 80095 h 126123"/>
                <a:gd name="connsiteX5" fmla="*/ 2951 w 171589"/>
                <a:gd name="connsiteY5" fmla="*/ 49959 h 126123"/>
                <a:gd name="connsiteX6" fmla="*/ 33094 w 171589"/>
                <a:gd name="connsiteY6" fmla="*/ 51588 h 126123"/>
                <a:gd name="connsiteX7" fmla="*/ 87678 w 171589"/>
                <a:gd name="connsiteY7" fmla="*/ 49144 h 126123"/>
                <a:gd name="connsiteX8" fmla="*/ 133300 w 171589"/>
                <a:gd name="connsiteY8" fmla="*/ 5162 h 126123"/>
                <a:gd name="connsiteX9" fmla="*/ 158555 w 171589"/>
                <a:gd name="connsiteY9" fmla="*/ 275 h 126123"/>
                <a:gd name="connsiteX10" fmla="*/ 171590 w 171589"/>
                <a:gd name="connsiteY10" fmla="*/ 16565 h 12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589" h="126123">
                  <a:moveTo>
                    <a:pt x="171590" y="16565"/>
                  </a:moveTo>
                  <a:cubicBezTo>
                    <a:pt x="166702" y="23895"/>
                    <a:pt x="164258" y="32040"/>
                    <a:pt x="158555" y="36927"/>
                  </a:cubicBezTo>
                  <a:cubicBezTo>
                    <a:pt x="132485" y="63805"/>
                    <a:pt x="105601" y="89869"/>
                    <a:pt x="79531" y="115933"/>
                  </a:cubicBezTo>
                  <a:cubicBezTo>
                    <a:pt x="66496" y="128964"/>
                    <a:pt x="54276" y="129779"/>
                    <a:pt x="40427" y="116747"/>
                  </a:cubicBezTo>
                  <a:cubicBezTo>
                    <a:pt x="28206" y="104530"/>
                    <a:pt x="14357" y="93941"/>
                    <a:pt x="4581" y="80095"/>
                  </a:cubicBezTo>
                  <a:cubicBezTo>
                    <a:pt x="-307" y="72765"/>
                    <a:pt x="-1937" y="57289"/>
                    <a:pt x="2951" y="49959"/>
                  </a:cubicBezTo>
                  <a:cubicBezTo>
                    <a:pt x="10284" y="37742"/>
                    <a:pt x="23318" y="43443"/>
                    <a:pt x="33094" y="51588"/>
                  </a:cubicBezTo>
                  <a:cubicBezTo>
                    <a:pt x="61608" y="75208"/>
                    <a:pt x="61608" y="74394"/>
                    <a:pt x="87678" y="49144"/>
                  </a:cubicBezTo>
                  <a:cubicBezTo>
                    <a:pt x="102342" y="34484"/>
                    <a:pt x="117006" y="18194"/>
                    <a:pt x="133300" y="5162"/>
                  </a:cubicBezTo>
                  <a:cubicBezTo>
                    <a:pt x="139003" y="275"/>
                    <a:pt x="150408" y="-539"/>
                    <a:pt x="158555" y="275"/>
                  </a:cubicBezTo>
                  <a:cubicBezTo>
                    <a:pt x="164258" y="1090"/>
                    <a:pt x="167516" y="10049"/>
                    <a:pt x="171590" y="16565"/>
                  </a:cubicBezTo>
                  <a:close/>
                </a:path>
              </a:pathLst>
            </a:custGeom>
            <a:grpFill/>
            <a:ln w="813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F72C178-1F52-864F-850F-42D9FF20A57A}"/>
                </a:ext>
              </a:extLst>
            </p:cNvPr>
            <p:cNvSpPr/>
            <p:nvPr/>
          </p:nvSpPr>
          <p:spPr>
            <a:xfrm>
              <a:off x="4800719" y="4472451"/>
              <a:ext cx="176195" cy="42262"/>
            </a:xfrm>
            <a:custGeom>
              <a:avLst/>
              <a:gdLst>
                <a:gd name="connsiteX0" fmla="*/ 87113 w 176195"/>
                <a:gd name="connsiteY0" fmla="*/ 724 h 42262"/>
                <a:gd name="connsiteX1" fmla="*/ 150658 w 176195"/>
                <a:gd name="connsiteY1" fmla="*/ 724 h 42262"/>
                <a:gd name="connsiteX2" fmla="*/ 175913 w 176195"/>
                <a:gd name="connsiteY2" fmla="*/ 21086 h 42262"/>
                <a:gd name="connsiteX3" fmla="*/ 152288 w 176195"/>
                <a:gd name="connsiteY3" fmla="*/ 40634 h 42262"/>
                <a:gd name="connsiteX4" fmla="*/ 23568 w 176195"/>
                <a:gd name="connsiteY4" fmla="*/ 41449 h 42262"/>
                <a:gd name="connsiteX5" fmla="*/ 758 w 176195"/>
                <a:gd name="connsiteY5" fmla="*/ 19457 h 42262"/>
                <a:gd name="connsiteX6" fmla="*/ 25198 w 176195"/>
                <a:gd name="connsiteY6" fmla="*/ 724 h 42262"/>
                <a:gd name="connsiteX7" fmla="*/ 87113 w 176195"/>
                <a:gd name="connsiteY7" fmla="*/ 724 h 4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95" h="42262">
                  <a:moveTo>
                    <a:pt x="87113" y="724"/>
                  </a:moveTo>
                  <a:cubicBezTo>
                    <a:pt x="108295" y="724"/>
                    <a:pt x="129477" y="724"/>
                    <a:pt x="150658" y="724"/>
                  </a:cubicBezTo>
                  <a:cubicBezTo>
                    <a:pt x="164508" y="724"/>
                    <a:pt x="178357" y="5611"/>
                    <a:pt x="175913" y="21086"/>
                  </a:cubicBezTo>
                  <a:cubicBezTo>
                    <a:pt x="174284" y="29231"/>
                    <a:pt x="161249" y="40634"/>
                    <a:pt x="152288" y="40634"/>
                  </a:cubicBezTo>
                  <a:cubicBezTo>
                    <a:pt x="109110" y="43078"/>
                    <a:pt x="66746" y="42263"/>
                    <a:pt x="23568" y="41449"/>
                  </a:cubicBezTo>
                  <a:cubicBezTo>
                    <a:pt x="9719" y="41449"/>
                    <a:pt x="-3316" y="34933"/>
                    <a:pt x="758" y="19457"/>
                  </a:cubicBezTo>
                  <a:cubicBezTo>
                    <a:pt x="2387" y="11312"/>
                    <a:pt x="15422" y="2353"/>
                    <a:pt x="25198" y="724"/>
                  </a:cubicBezTo>
                  <a:cubicBezTo>
                    <a:pt x="44750" y="-905"/>
                    <a:pt x="65932" y="724"/>
                    <a:pt x="87113" y="724"/>
                  </a:cubicBezTo>
                  <a:close/>
                </a:path>
              </a:pathLst>
            </a:custGeom>
            <a:grpFill/>
            <a:ln w="813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00F3F2F-57C3-8743-ABC0-DBFE34093E83}"/>
                </a:ext>
              </a:extLst>
            </p:cNvPr>
            <p:cNvSpPr/>
            <p:nvPr/>
          </p:nvSpPr>
          <p:spPr>
            <a:xfrm>
              <a:off x="4799847" y="4190547"/>
              <a:ext cx="176391" cy="42418"/>
            </a:xfrm>
            <a:custGeom>
              <a:avLst/>
              <a:gdLst>
                <a:gd name="connsiteX0" fmla="*/ 87171 w 176391"/>
                <a:gd name="connsiteY0" fmla="*/ 41539 h 42418"/>
                <a:gd name="connsiteX1" fmla="*/ 26070 w 176391"/>
                <a:gd name="connsiteY1" fmla="*/ 41539 h 42418"/>
                <a:gd name="connsiteX2" fmla="*/ 0 w 176391"/>
                <a:gd name="connsiteY2" fmla="*/ 21177 h 42418"/>
                <a:gd name="connsiteX3" fmla="*/ 27699 w 176391"/>
                <a:gd name="connsiteY3" fmla="*/ 0 h 42418"/>
                <a:gd name="connsiteX4" fmla="*/ 149086 w 176391"/>
                <a:gd name="connsiteY4" fmla="*/ 0 h 42418"/>
                <a:gd name="connsiteX5" fmla="*/ 175971 w 176391"/>
                <a:gd name="connsiteY5" fmla="*/ 21177 h 42418"/>
                <a:gd name="connsiteX6" fmla="*/ 149901 w 176391"/>
                <a:gd name="connsiteY6" fmla="*/ 40724 h 42418"/>
                <a:gd name="connsiteX7" fmla="*/ 87171 w 176391"/>
                <a:gd name="connsiteY7" fmla="*/ 41539 h 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391" h="42418">
                  <a:moveTo>
                    <a:pt x="87171" y="41539"/>
                  </a:moveTo>
                  <a:cubicBezTo>
                    <a:pt x="66804" y="41539"/>
                    <a:pt x="46437" y="42354"/>
                    <a:pt x="26070" y="41539"/>
                  </a:cubicBezTo>
                  <a:cubicBezTo>
                    <a:pt x="13035" y="40724"/>
                    <a:pt x="0" y="37466"/>
                    <a:pt x="0" y="21177"/>
                  </a:cubicBezTo>
                  <a:cubicBezTo>
                    <a:pt x="0" y="3258"/>
                    <a:pt x="13035" y="0"/>
                    <a:pt x="27699" y="0"/>
                  </a:cubicBezTo>
                  <a:cubicBezTo>
                    <a:pt x="68433" y="0"/>
                    <a:pt x="109167" y="0"/>
                    <a:pt x="149086" y="0"/>
                  </a:cubicBezTo>
                  <a:cubicBezTo>
                    <a:pt x="162936" y="0"/>
                    <a:pt x="179229" y="4072"/>
                    <a:pt x="175971" y="21177"/>
                  </a:cubicBezTo>
                  <a:cubicBezTo>
                    <a:pt x="174341" y="29321"/>
                    <a:pt x="159677" y="39910"/>
                    <a:pt x="149901" y="40724"/>
                  </a:cubicBezTo>
                  <a:cubicBezTo>
                    <a:pt x="129534" y="43983"/>
                    <a:pt x="107538" y="41539"/>
                    <a:pt x="87171" y="41539"/>
                  </a:cubicBezTo>
                  <a:close/>
                </a:path>
              </a:pathLst>
            </a:custGeom>
            <a:grpFill/>
            <a:ln w="813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F73D02B-AE15-3649-9074-72684D671223}"/>
                </a:ext>
              </a:extLst>
            </p:cNvPr>
            <p:cNvSpPr/>
            <p:nvPr/>
          </p:nvSpPr>
          <p:spPr>
            <a:xfrm>
              <a:off x="4799032" y="4755599"/>
              <a:ext cx="176606" cy="42104"/>
            </a:xfrm>
            <a:custGeom>
              <a:avLst/>
              <a:gdLst>
                <a:gd name="connsiteX0" fmla="*/ 87171 w 176606"/>
                <a:gd name="connsiteY0" fmla="*/ 41743 h 42104"/>
                <a:gd name="connsiteX1" fmla="*/ 28514 w 176606"/>
                <a:gd name="connsiteY1" fmla="*/ 41743 h 42104"/>
                <a:gd name="connsiteX2" fmla="*/ 0 w 176606"/>
                <a:gd name="connsiteY2" fmla="*/ 20566 h 42104"/>
                <a:gd name="connsiteX3" fmla="*/ 27699 w 176606"/>
                <a:gd name="connsiteY3" fmla="*/ 204 h 42104"/>
                <a:gd name="connsiteX4" fmla="*/ 149086 w 176606"/>
                <a:gd name="connsiteY4" fmla="*/ 1018 h 42104"/>
                <a:gd name="connsiteX5" fmla="*/ 175970 w 176606"/>
                <a:gd name="connsiteY5" fmla="*/ 19751 h 42104"/>
                <a:gd name="connsiteX6" fmla="*/ 149901 w 176606"/>
                <a:gd name="connsiteY6" fmla="*/ 41743 h 42104"/>
                <a:gd name="connsiteX7" fmla="*/ 87171 w 176606"/>
                <a:gd name="connsiteY7" fmla="*/ 41743 h 42104"/>
                <a:gd name="connsiteX8" fmla="*/ 87171 w 176606"/>
                <a:gd name="connsiteY8" fmla="*/ 41743 h 4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606" h="42104">
                  <a:moveTo>
                    <a:pt x="87171" y="41743"/>
                  </a:moveTo>
                  <a:cubicBezTo>
                    <a:pt x="67618" y="41743"/>
                    <a:pt x="48066" y="42557"/>
                    <a:pt x="28514" y="41743"/>
                  </a:cubicBezTo>
                  <a:cubicBezTo>
                    <a:pt x="14664" y="40928"/>
                    <a:pt x="815" y="38484"/>
                    <a:pt x="0" y="20566"/>
                  </a:cubicBezTo>
                  <a:cubicBezTo>
                    <a:pt x="0" y="2647"/>
                    <a:pt x="13850" y="204"/>
                    <a:pt x="27699" y="204"/>
                  </a:cubicBezTo>
                  <a:cubicBezTo>
                    <a:pt x="68433" y="204"/>
                    <a:pt x="109167" y="-611"/>
                    <a:pt x="149086" y="1018"/>
                  </a:cubicBezTo>
                  <a:cubicBezTo>
                    <a:pt x="158862" y="1832"/>
                    <a:pt x="173526" y="11606"/>
                    <a:pt x="175970" y="19751"/>
                  </a:cubicBezTo>
                  <a:cubicBezTo>
                    <a:pt x="180044" y="36856"/>
                    <a:pt x="163750" y="40928"/>
                    <a:pt x="149901" y="41743"/>
                  </a:cubicBezTo>
                  <a:cubicBezTo>
                    <a:pt x="129534" y="42557"/>
                    <a:pt x="108352" y="41743"/>
                    <a:pt x="87171" y="41743"/>
                  </a:cubicBezTo>
                  <a:cubicBezTo>
                    <a:pt x="87171" y="41743"/>
                    <a:pt x="87171" y="41743"/>
                    <a:pt x="87171" y="41743"/>
                  </a:cubicBezTo>
                  <a:close/>
                </a:path>
              </a:pathLst>
            </a:custGeom>
            <a:grpFill/>
            <a:ln w="813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9999829-E700-8743-9338-A06CA8942D1E}"/>
                </a:ext>
              </a:extLst>
            </p:cNvPr>
            <p:cNvSpPr/>
            <p:nvPr/>
          </p:nvSpPr>
          <p:spPr>
            <a:xfrm>
              <a:off x="5033659" y="4473110"/>
              <a:ext cx="110843" cy="40382"/>
            </a:xfrm>
            <a:custGeom>
              <a:avLst/>
              <a:gdLst>
                <a:gd name="connsiteX0" fmla="*/ 56213 w 110843"/>
                <a:gd name="connsiteY0" fmla="*/ 880 h 40382"/>
                <a:gd name="connsiteX1" fmla="*/ 92873 w 110843"/>
                <a:gd name="connsiteY1" fmla="*/ 1694 h 40382"/>
                <a:gd name="connsiteX2" fmla="*/ 110796 w 110843"/>
                <a:gd name="connsiteY2" fmla="*/ 20427 h 40382"/>
                <a:gd name="connsiteX3" fmla="*/ 95317 w 110843"/>
                <a:gd name="connsiteY3" fmla="*/ 39161 h 40382"/>
                <a:gd name="connsiteX4" fmla="*/ 14664 w 110843"/>
                <a:gd name="connsiteY4" fmla="*/ 39161 h 40382"/>
                <a:gd name="connsiteX5" fmla="*/ 0 w 110843"/>
                <a:gd name="connsiteY5" fmla="*/ 20427 h 40382"/>
                <a:gd name="connsiteX6" fmla="*/ 16294 w 110843"/>
                <a:gd name="connsiteY6" fmla="*/ 2509 h 40382"/>
                <a:gd name="connsiteX7" fmla="*/ 56213 w 110843"/>
                <a:gd name="connsiteY7" fmla="*/ 880 h 40382"/>
                <a:gd name="connsiteX8" fmla="*/ 56213 w 110843"/>
                <a:gd name="connsiteY8" fmla="*/ 880 h 4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43" h="40382">
                  <a:moveTo>
                    <a:pt x="56213" y="880"/>
                  </a:moveTo>
                  <a:cubicBezTo>
                    <a:pt x="68433" y="880"/>
                    <a:pt x="81468" y="-1564"/>
                    <a:pt x="92873" y="1694"/>
                  </a:cubicBezTo>
                  <a:cubicBezTo>
                    <a:pt x="100205" y="4138"/>
                    <a:pt x="109167" y="13097"/>
                    <a:pt x="110796" y="20427"/>
                  </a:cubicBezTo>
                  <a:cubicBezTo>
                    <a:pt x="111611" y="26129"/>
                    <a:pt x="101835" y="38346"/>
                    <a:pt x="95317" y="39161"/>
                  </a:cubicBezTo>
                  <a:cubicBezTo>
                    <a:pt x="68433" y="40790"/>
                    <a:pt x="41549" y="40790"/>
                    <a:pt x="14664" y="39161"/>
                  </a:cubicBezTo>
                  <a:cubicBezTo>
                    <a:pt x="8961" y="38346"/>
                    <a:pt x="0" y="26129"/>
                    <a:pt x="0" y="20427"/>
                  </a:cubicBezTo>
                  <a:cubicBezTo>
                    <a:pt x="0" y="13912"/>
                    <a:pt x="8961" y="4138"/>
                    <a:pt x="16294" y="2509"/>
                  </a:cubicBezTo>
                  <a:cubicBezTo>
                    <a:pt x="29328" y="-750"/>
                    <a:pt x="43178" y="880"/>
                    <a:pt x="56213" y="880"/>
                  </a:cubicBezTo>
                  <a:cubicBezTo>
                    <a:pt x="56213" y="880"/>
                    <a:pt x="56213" y="880"/>
                    <a:pt x="56213" y="880"/>
                  </a:cubicBezTo>
                  <a:close/>
                </a:path>
              </a:pathLst>
            </a:custGeom>
            <a:grpFill/>
            <a:ln w="813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0B8199F-B13F-8640-BF8B-4C7C9A8F9594}"/>
                </a:ext>
              </a:extLst>
            </p:cNvPr>
            <p:cNvSpPr/>
            <p:nvPr/>
          </p:nvSpPr>
          <p:spPr>
            <a:xfrm>
              <a:off x="5033659" y="4754923"/>
              <a:ext cx="110840" cy="41807"/>
            </a:xfrm>
            <a:custGeom>
              <a:avLst/>
              <a:gdLst>
                <a:gd name="connsiteX0" fmla="*/ 57027 w 110840"/>
                <a:gd name="connsiteY0" fmla="*/ 880 h 41807"/>
                <a:gd name="connsiteX1" fmla="*/ 92059 w 110840"/>
                <a:gd name="connsiteY1" fmla="*/ 1694 h 41807"/>
                <a:gd name="connsiteX2" fmla="*/ 110796 w 110840"/>
                <a:gd name="connsiteY2" fmla="*/ 19613 h 41807"/>
                <a:gd name="connsiteX3" fmla="*/ 94503 w 110840"/>
                <a:gd name="connsiteY3" fmla="*/ 39975 h 41807"/>
                <a:gd name="connsiteX4" fmla="*/ 15479 w 110840"/>
                <a:gd name="connsiteY4" fmla="*/ 39975 h 41807"/>
                <a:gd name="connsiteX5" fmla="*/ 0 w 110840"/>
                <a:gd name="connsiteY5" fmla="*/ 18798 h 41807"/>
                <a:gd name="connsiteX6" fmla="*/ 17108 w 110840"/>
                <a:gd name="connsiteY6" fmla="*/ 1694 h 41807"/>
                <a:gd name="connsiteX7" fmla="*/ 57027 w 110840"/>
                <a:gd name="connsiteY7" fmla="*/ 880 h 41807"/>
                <a:gd name="connsiteX8" fmla="*/ 57027 w 110840"/>
                <a:gd name="connsiteY8" fmla="*/ 880 h 4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40" h="41807">
                  <a:moveTo>
                    <a:pt x="57027" y="880"/>
                  </a:moveTo>
                  <a:cubicBezTo>
                    <a:pt x="68433" y="880"/>
                    <a:pt x="80653" y="-1564"/>
                    <a:pt x="92059" y="1694"/>
                  </a:cubicBezTo>
                  <a:cubicBezTo>
                    <a:pt x="100205" y="4138"/>
                    <a:pt x="110796" y="13097"/>
                    <a:pt x="110796" y="19613"/>
                  </a:cubicBezTo>
                  <a:cubicBezTo>
                    <a:pt x="111611" y="26129"/>
                    <a:pt x="101020" y="39160"/>
                    <a:pt x="94503" y="39975"/>
                  </a:cubicBezTo>
                  <a:cubicBezTo>
                    <a:pt x="68433" y="42419"/>
                    <a:pt x="41549" y="42419"/>
                    <a:pt x="15479" y="39975"/>
                  </a:cubicBezTo>
                  <a:cubicBezTo>
                    <a:pt x="9776" y="39160"/>
                    <a:pt x="815" y="26943"/>
                    <a:pt x="0" y="18798"/>
                  </a:cubicBezTo>
                  <a:cubicBezTo>
                    <a:pt x="0" y="13097"/>
                    <a:pt x="9776" y="3323"/>
                    <a:pt x="17108" y="1694"/>
                  </a:cubicBezTo>
                  <a:cubicBezTo>
                    <a:pt x="30958" y="-749"/>
                    <a:pt x="43993" y="1694"/>
                    <a:pt x="57027" y="880"/>
                  </a:cubicBezTo>
                  <a:cubicBezTo>
                    <a:pt x="57027" y="1694"/>
                    <a:pt x="57027" y="880"/>
                    <a:pt x="57027" y="880"/>
                  </a:cubicBezTo>
                  <a:close/>
                </a:path>
              </a:pathLst>
            </a:custGeom>
            <a:grpFill/>
            <a:ln w="813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9B4B66A-FC78-774D-8033-5229AF542AE9}"/>
                </a:ext>
              </a:extLst>
            </p:cNvPr>
            <p:cNvSpPr/>
            <p:nvPr/>
          </p:nvSpPr>
          <p:spPr>
            <a:xfrm>
              <a:off x="5034422" y="4190482"/>
              <a:ext cx="110033" cy="41517"/>
            </a:xfrm>
            <a:custGeom>
              <a:avLst/>
              <a:gdLst>
                <a:gd name="connsiteX0" fmla="*/ 55450 w 110033"/>
                <a:gd name="connsiteY0" fmla="*/ 880 h 41517"/>
                <a:gd name="connsiteX1" fmla="*/ 92111 w 110033"/>
                <a:gd name="connsiteY1" fmla="*/ 1694 h 41517"/>
                <a:gd name="connsiteX2" fmla="*/ 110033 w 110033"/>
                <a:gd name="connsiteY2" fmla="*/ 18798 h 41517"/>
                <a:gd name="connsiteX3" fmla="*/ 94555 w 110033"/>
                <a:gd name="connsiteY3" fmla="*/ 39975 h 41517"/>
                <a:gd name="connsiteX4" fmla="*/ 13901 w 110033"/>
                <a:gd name="connsiteY4" fmla="*/ 39975 h 41517"/>
                <a:gd name="connsiteX5" fmla="*/ 52 w 110033"/>
                <a:gd name="connsiteY5" fmla="*/ 20427 h 41517"/>
                <a:gd name="connsiteX6" fmla="*/ 16345 w 110033"/>
                <a:gd name="connsiteY6" fmla="*/ 2509 h 41517"/>
                <a:gd name="connsiteX7" fmla="*/ 55450 w 110033"/>
                <a:gd name="connsiteY7" fmla="*/ 880 h 41517"/>
                <a:gd name="connsiteX8" fmla="*/ 55450 w 110033"/>
                <a:gd name="connsiteY8" fmla="*/ 880 h 4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033" h="41517">
                  <a:moveTo>
                    <a:pt x="55450" y="880"/>
                  </a:moveTo>
                  <a:cubicBezTo>
                    <a:pt x="67670" y="880"/>
                    <a:pt x="80705" y="-1564"/>
                    <a:pt x="92111" y="1694"/>
                  </a:cubicBezTo>
                  <a:cubicBezTo>
                    <a:pt x="99443" y="3323"/>
                    <a:pt x="110033" y="13097"/>
                    <a:pt x="110033" y="18798"/>
                  </a:cubicBezTo>
                  <a:cubicBezTo>
                    <a:pt x="109219" y="26129"/>
                    <a:pt x="101072" y="39161"/>
                    <a:pt x="94555" y="39975"/>
                  </a:cubicBezTo>
                  <a:cubicBezTo>
                    <a:pt x="67670" y="42419"/>
                    <a:pt x="40786" y="41604"/>
                    <a:pt x="13901" y="39975"/>
                  </a:cubicBezTo>
                  <a:cubicBezTo>
                    <a:pt x="8199" y="39161"/>
                    <a:pt x="-763" y="26943"/>
                    <a:pt x="52" y="20427"/>
                  </a:cubicBezTo>
                  <a:cubicBezTo>
                    <a:pt x="52" y="13912"/>
                    <a:pt x="9828" y="4138"/>
                    <a:pt x="16345" y="2509"/>
                  </a:cubicBezTo>
                  <a:cubicBezTo>
                    <a:pt x="28566" y="-749"/>
                    <a:pt x="42415" y="880"/>
                    <a:pt x="55450" y="880"/>
                  </a:cubicBezTo>
                  <a:cubicBezTo>
                    <a:pt x="55450" y="880"/>
                    <a:pt x="55450" y="880"/>
                    <a:pt x="55450" y="880"/>
                  </a:cubicBezTo>
                  <a:close/>
                </a:path>
              </a:pathLst>
            </a:custGeom>
            <a:grpFill/>
            <a:ln w="8132" cap="flat">
              <a:noFill/>
              <a:prstDash val="solid"/>
              <a:miter/>
            </a:ln>
          </p:spPr>
          <p:txBody>
            <a:bodyPr rtlCol="0" anchor="ctr"/>
            <a:lstStyle/>
            <a:p>
              <a:endParaRPr lang="en-US"/>
            </a:p>
          </p:txBody>
        </p:sp>
      </p:grpSp>
      <p:grpSp>
        <p:nvGrpSpPr>
          <p:cNvPr id="63" name="Group 62">
            <a:extLst>
              <a:ext uri="{FF2B5EF4-FFF2-40B4-BE49-F238E27FC236}">
                <a16:creationId xmlns:a16="http://schemas.microsoft.com/office/drawing/2014/main" id="{02B0433D-5EBC-104B-934F-FE3DB356F8AD}"/>
              </a:ext>
            </a:extLst>
          </p:cNvPr>
          <p:cNvGrpSpPr/>
          <p:nvPr/>
        </p:nvGrpSpPr>
        <p:grpSpPr>
          <a:xfrm>
            <a:off x="2108087" y="2298554"/>
            <a:ext cx="1063372" cy="1064205"/>
            <a:chOff x="6031640" y="4458031"/>
            <a:chExt cx="1063372" cy="1064205"/>
          </a:xfrm>
        </p:grpSpPr>
        <p:sp>
          <p:nvSpPr>
            <p:cNvPr id="19" name="Freeform 18">
              <a:extLst>
                <a:ext uri="{FF2B5EF4-FFF2-40B4-BE49-F238E27FC236}">
                  <a16:creationId xmlns:a16="http://schemas.microsoft.com/office/drawing/2014/main" id="{BD68B94D-19E6-9B4B-9EA0-8B3D3B2851A3}"/>
                </a:ext>
              </a:extLst>
            </p:cNvPr>
            <p:cNvSpPr/>
            <p:nvPr/>
          </p:nvSpPr>
          <p:spPr>
            <a:xfrm>
              <a:off x="6031640" y="5147368"/>
              <a:ext cx="1063372" cy="374868"/>
            </a:xfrm>
            <a:custGeom>
              <a:avLst/>
              <a:gdLst>
                <a:gd name="connsiteX0" fmla="*/ 221592 w 1063372"/>
                <a:gd name="connsiteY0" fmla="*/ 346362 h 374868"/>
                <a:gd name="connsiteX1" fmla="*/ 171082 w 1063372"/>
                <a:gd name="connsiteY1" fmla="*/ 373240 h 374868"/>
                <a:gd name="connsiteX2" fmla="*/ 32587 w 1063372"/>
                <a:gd name="connsiteY2" fmla="*/ 373240 h 374868"/>
                <a:gd name="connsiteX3" fmla="*/ 0 w 1063372"/>
                <a:gd name="connsiteY3" fmla="*/ 339846 h 374868"/>
                <a:gd name="connsiteX4" fmla="*/ 0 w 1063372"/>
                <a:gd name="connsiteY4" fmla="*/ 34412 h 374868"/>
                <a:gd name="connsiteX5" fmla="*/ 35031 w 1063372"/>
                <a:gd name="connsiteY5" fmla="*/ 204 h 374868"/>
                <a:gd name="connsiteX6" fmla="*/ 185746 w 1063372"/>
                <a:gd name="connsiteY6" fmla="*/ 1018 h 374868"/>
                <a:gd name="connsiteX7" fmla="*/ 215075 w 1063372"/>
                <a:gd name="connsiteY7" fmla="*/ 13235 h 374868"/>
                <a:gd name="connsiteX8" fmla="*/ 245218 w 1063372"/>
                <a:gd name="connsiteY8" fmla="*/ 26267 h 374868"/>
                <a:gd name="connsiteX9" fmla="*/ 511618 w 1063372"/>
                <a:gd name="connsiteY9" fmla="*/ 69435 h 374868"/>
                <a:gd name="connsiteX10" fmla="*/ 557240 w 1063372"/>
                <a:gd name="connsiteY10" fmla="*/ 81653 h 374868"/>
                <a:gd name="connsiteX11" fmla="*/ 663148 w 1063372"/>
                <a:gd name="connsiteY11" fmla="*/ 82467 h 374868"/>
                <a:gd name="connsiteX12" fmla="*/ 734839 w 1063372"/>
                <a:gd name="connsiteY12" fmla="*/ 119934 h 374868"/>
                <a:gd name="connsiteX13" fmla="*/ 765797 w 1063372"/>
                <a:gd name="connsiteY13" fmla="*/ 128893 h 374868"/>
                <a:gd name="connsiteX14" fmla="*/ 956432 w 1063372"/>
                <a:gd name="connsiteY14" fmla="*/ 70249 h 374868"/>
                <a:gd name="connsiteX15" fmla="*/ 1063155 w 1063372"/>
                <a:gd name="connsiteY15" fmla="*/ 152513 h 374868"/>
                <a:gd name="connsiteX16" fmla="*/ 1015089 w 1063372"/>
                <a:gd name="connsiteY16" fmla="*/ 223374 h 374868"/>
                <a:gd name="connsiteX17" fmla="*/ 709585 w 1063372"/>
                <a:gd name="connsiteY17" fmla="*/ 367538 h 374868"/>
                <a:gd name="connsiteX18" fmla="*/ 672924 w 1063372"/>
                <a:gd name="connsiteY18" fmla="*/ 374054 h 374868"/>
                <a:gd name="connsiteX19" fmla="*/ 312836 w 1063372"/>
                <a:gd name="connsiteY19" fmla="*/ 373240 h 374868"/>
                <a:gd name="connsiteX20" fmla="*/ 221592 w 1063372"/>
                <a:gd name="connsiteY20" fmla="*/ 346362 h 374868"/>
                <a:gd name="connsiteX21" fmla="*/ 488807 w 1063372"/>
                <a:gd name="connsiteY21" fmla="*/ 331701 h 374868"/>
                <a:gd name="connsiteX22" fmla="*/ 663148 w 1063372"/>
                <a:gd name="connsiteY22" fmla="*/ 330886 h 374868"/>
                <a:gd name="connsiteX23" fmla="*/ 717731 w 1063372"/>
                <a:gd name="connsiteY23" fmla="*/ 318669 h 374868"/>
                <a:gd name="connsiteX24" fmla="*/ 990649 w 1063372"/>
                <a:gd name="connsiteY24" fmla="*/ 188350 h 374868"/>
                <a:gd name="connsiteX25" fmla="*/ 1019162 w 1063372"/>
                <a:gd name="connsiteY25" fmla="*/ 133780 h 374868"/>
                <a:gd name="connsiteX26" fmla="*/ 959691 w 1063372"/>
                <a:gd name="connsiteY26" fmla="*/ 110974 h 374868"/>
                <a:gd name="connsiteX27" fmla="*/ 764983 w 1063372"/>
                <a:gd name="connsiteY27" fmla="*/ 172875 h 374868"/>
                <a:gd name="connsiteX28" fmla="*/ 745430 w 1063372"/>
                <a:gd name="connsiteY28" fmla="*/ 189165 h 374868"/>
                <a:gd name="connsiteX29" fmla="*/ 653372 w 1063372"/>
                <a:gd name="connsiteY29" fmla="*/ 247809 h 374868"/>
                <a:gd name="connsiteX30" fmla="*/ 472513 w 1063372"/>
                <a:gd name="connsiteY30" fmla="*/ 247809 h 374868"/>
                <a:gd name="connsiteX31" fmla="*/ 456220 w 1063372"/>
                <a:gd name="connsiteY31" fmla="*/ 246994 h 374868"/>
                <a:gd name="connsiteX32" fmla="*/ 437482 w 1063372"/>
                <a:gd name="connsiteY32" fmla="*/ 227446 h 374868"/>
                <a:gd name="connsiteX33" fmla="*/ 455405 w 1063372"/>
                <a:gd name="connsiteY33" fmla="*/ 207898 h 374868"/>
                <a:gd name="connsiteX34" fmla="*/ 476587 w 1063372"/>
                <a:gd name="connsiteY34" fmla="*/ 207084 h 374868"/>
                <a:gd name="connsiteX35" fmla="*/ 662333 w 1063372"/>
                <a:gd name="connsiteY35" fmla="*/ 207084 h 374868"/>
                <a:gd name="connsiteX36" fmla="*/ 706326 w 1063372"/>
                <a:gd name="connsiteY36" fmla="*/ 165545 h 374868"/>
                <a:gd name="connsiteX37" fmla="*/ 661518 w 1063372"/>
                <a:gd name="connsiteY37" fmla="*/ 124820 h 374868"/>
                <a:gd name="connsiteX38" fmla="*/ 581680 w 1063372"/>
                <a:gd name="connsiteY38" fmla="*/ 124820 h 374868"/>
                <a:gd name="connsiteX39" fmla="*/ 470884 w 1063372"/>
                <a:gd name="connsiteY39" fmla="*/ 96313 h 374868"/>
                <a:gd name="connsiteX40" fmla="*/ 239515 w 1063372"/>
                <a:gd name="connsiteY40" fmla="*/ 70249 h 374868"/>
                <a:gd name="connsiteX41" fmla="*/ 219148 w 1063372"/>
                <a:gd name="connsiteY41" fmla="*/ 96313 h 374868"/>
                <a:gd name="connsiteX42" fmla="*/ 219963 w 1063372"/>
                <a:gd name="connsiteY42" fmla="*/ 268171 h 374868"/>
                <a:gd name="connsiteX43" fmla="*/ 226480 w 1063372"/>
                <a:gd name="connsiteY43" fmla="*/ 289347 h 374868"/>
                <a:gd name="connsiteX44" fmla="*/ 322613 w 1063372"/>
                <a:gd name="connsiteY44" fmla="*/ 332515 h 374868"/>
                <a:gd name="connsiteX45" fmla="*/ 488807 w 1063372"/>
                <a:gd name="connsiteY45" fmla="*/ 331701 h 374868"/>
                <a:gd name="connsiteX46" fmla="*/ 41549 w 1063372"/>
                <a:gd name="connsiteY46" fmla="*/ 331701 h 374868"/>
                <a:gd name="connsiteX47" fmla="*/ 161306 w 1063372"/>
                <a:gd name="connsiteY47" fmla="*/ 331701 h 374868"/>
                <a:gd name="connsiteX48" fmla="*/ 177600 w 1063372"/>
                <a:gd name="connsiteY48" fmla="*/ 314596 h 374868"/>
                <a:gd name="connsiteX49" fmla="*/ 176785 w 1063372"/>
                <a:gd name="connsiteY49" fmla="*/ 58032 h 374868"/>
                <a:gd name="connsiteX50" fmla="*/ 165380 w 1063372"/>
                <a:gd name="connsiteY50" fmla="*/ 41742 h 374868"/>
                <a:gd name="connsiteX51" fmla="*/ 39919 w 1063372"/>
                <a:gd name="connsiteY51" fmla="*/ 40928 h 374868"/>
                <a:gd name="connsiteX52" fmla="*/ 39919 w 1063372"/>
                <a:gd name="connsiteY52" fmla="*/ 309710 h 374868"/>
                <a:gd name="connsiteX53" fmla="*/ 41549 w 1063372"/>
                <a:gd name="connsiteY53" fmla="*/ 331701 h 37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63372" h="374868">
                  <a:moveTo>
                    <a:pt x="221592" y="346362"/>
                  </a:moveTo>
                  <a:cubicBezTo>
                    <a:pt x="207743" y="373240"/>
                    <a:pt x="207743" y="373240"/>
                    <a:pt x="171082" y="373240"/>
                  </a:cubicBezTo>
                  <a:cubicBezTo>
                    <a:pt x="124646" y="373240"/>
                    <a:pt x="78209" y="373240"/>
                    <a:pt x="32587" y="373240"/>
                  </a:cubicBezTo>
                  <a:cubicBezTo>
                    <a:pt x="5703" y="373240"/>
                    <a:pt x="0" y="366724"/>
                    <a:pt x="0" y="339846"/>
                  </a:cubicBezTo>
                  <a:cubicBezTo>
                    <a:pt x="0" y="238035"/>
                    <a:pt x="0" y="136223"/>
                    <a:pt x="0" y="34412"/>
                  </a:cubicBezTo>
                  <a:cubicBezTo>
                    <a:pt x="0" y="6719"/>
                    <a:pt x="6517" y="204"/>
                    <a:pt x="35031" y="204"/>
                  </a:cubicBezTo>
                  <a:cubicBezTo>
                    <a:pt x="85541" y="204"/>
                    <a:pt x="135237" y="-611"/>
                    <a:pt x="185746" y="1018"/>
                  </a:cubicBezTo>
                  <a:cubicBezTo>
                    <a:pt x="196337" y="1018"/>
                    <a:pt x="211816" y="6719"/>
                    <a:pt x="215075" y="13235"/>
                  </a:cubicBezTo>
                  <a:cubicBezTo>
                    <a:pt x="221592" y="30340"/>
                    <a:pt x="229739" y="30340"/>
                    <a:pt x="245218" y="26267"/>
                  </a:cubicBezTo>
                  <a:cubicBezTo>
                    <a:pt x="339721" y="3462"/>
                    <a:pt x="428521" y="19752"/>
                    <a:pt x="511618" y="69435"/>
                  </a:cubicBezTo>
                  <a:cubicBezTo>
                    <a:pt x="524653" y="77580"/>
                    <a:pt x="541761" y="80838"/>
                    <a:pt x="557240" y="81653"/>
                  </a:cubicBezTo>
                  <a:cubicBezTo>
                    <a:pt x="592271" y="83282"/>
                    <a:pt x="628117" y="81653"/>
                    <a:pt x="663148" y="82467"/>
                  </a:cubicBezTo>
                  <a:cubicBezTo>
                    <a:pt x="693291" y="82467"/>
                    <a:pt x="719361" y="93870"/>
                    <a:pt x="734839" y="119934"/>
                  </a:cubicBezTo>
                  <a:cubicBezTo>
                    <a:pt x="743801" y="134594"/>
                    <a:pt x="752762" y="133780"/>
                    <a:pt x="765797" y="128893"/>
                  </a:cubicBezTo>
                  <a:cubicBezTo>
                    <a:pt x="829342" y="108531"/>
                    <a:pt x="892072" y="87354"/>
                    <a:pt x="956432" y="70249"/>
                  </a:cubicBezTo>
                  <a:cubicBezTo>
                    <a:pt x="1013459" y="54774"/>
                    <a:pt x="1067228" y="97128"/>
                    <a:pt x="1063155" y="152513"/>
                  </a:cubicBezTo>
                  <a:cubicBezTo>
                    <a:pt x="1060711" y="185093"/>
                    <a:pt x="1043603" y="209527"/>
                    <a:pt x="1015089" y="223374"/>
                  </a:cubicBezTo>
                  <a:cubicBezTo>
                    <a:pt x="914069" y="272243"/>
                    <a:pt x="812234" y="320298"/>
                    <a:pt x="709585" y="367538"/>
                  </a:cubicBezTo>
                  <a:cubicBezTo>
                    <a:pt x="698994" y="372425"/>
                    <a:pt x="685144" y="373240"/>
                    <a:pt x="672924" y="374054"/>
                  </a:cubicBezTo>
                  <a:cubicBezTo>
                    <a:pt x="553166" y="374869"/>
                    <a:pt x="433409" y="375683"/>
                    <a:pt x="312836" y="373240"/>
                  </a:cubicBezTo>
                  <a:cubicBezTo>
                    <a:pt x="282693" y="370796"/>
                    <a:pt x="252550" y="355321"/>
                    <a:pt x="221592" y="346362"/>
                  </a:cubicBezTo>
                  <a:close/>
                  <a:moveTo>
                    <a:pt x="488807" y="331701"/>
                  </a:moveTo>
                  <a:cubicBezTo>
                    <a:pt x="546649" y="331701"/>
                    <a:pt x="604491" y="332515"/>
                    <a:pt x="663148" y="330886"/>
                  </a:cubicBezTo>
                  <a:cubicBezTo>
                    <a:pt x="681071" y="330072"/>
                    <a:pt x="700623" y="326814"/>
                    <a:pt x="717731" y="318669"/>
                  </a:cubicBezTo>
                  <a:cubicBezTo>
                    <a:pt x="808975" y="276316"/>
                    <a:pt x="900219" y="232333"/>
                    <a:pt x="990649" y="188350"/>
                  </a:cubicBezTo>
                  <a:cubicBezTo>
                    <a:pt x="1016718" y="176133"/>
                    <a:pt x="1027309" y="154142"/>
                    <a:pt x="1019162" y="133780"/>
                  </a:cubicBezTo>
                  <a:cubicBezTo>
                    <a:pt x="1010201" y="111789"/>
                    <a:pt x="986575" y="102015"/>
                    <a:pt x="959691" y="110974"/>
                  </a:cubicBezTo>
                  <a:cubicBezTo>
                    <a:pt x="894516" y="131336"/>
                    <a:pt x="830157" y="151698"/>
                    <a:pt x="764983" y="172875"/>
                  </a:cubicBezTo>
                  <a:cubicBezTo>
                    <a:pt x="757651" y="175319"/>
                    <a:pt x="748689" y="182649"/>
                    <a:pt x="745430" y="189165"/>
                  </a:cubicBezTo>
                  <a:cubicBezTo>
                    <a:pt x="728322" y="231519"/>
                    <a:pt x="696550" y="247809"/>
                    <a:pt x="653372" y="247809"/>
                  </a:cubicBezTo>
                  <a:cubicBezTo>
                    <a:pt x="593086" y="247809"/>
                    <a:pt x="532799" y="247809"/>
                    <a:pt x="472513" y="247809"/>
                  </a:cubicBezTo>
                  <a:cubicBezTo>
                    <a:pt x="466810" y="247809"/>
                    <a:pt x="460293" y="249437"/>
                    <a:pt x="456220" y="246994"/>
                  </a:cubicBezTo>
                  <a:cubicBezTo>
                    <a:pt x="448888" y="242107"/>
                    <a:pt x="437482" y="233962"/>
                    <a:pt x="437482" y="227446"/>
                  </a:cubicBezTo>
                  <a:cubicBezTo>
                    <a:pt x="437482" y="220930"/>
                    <a:pt x="448073" y="211971"/>
                    <a:pt x="455405" y="207898"/>
                  </a:cubicBezTo>
                  <a:cubicBezTo>
                    <a:pt x="460293" y="204640"/>
                    <a:pt x="469255" y="207084"/>
                    <a:pt x="476587" y="207084"/>
                  </a:cubicBezTo>
                  <a:cubicBezTo>
                    <a:pt x="538502" y="207084"/>
                    <a:pt x="600418" y="207084"/>
                    <a:pt x="662333" y="207084"/>
                  </a:cubicBezTo>
                  <a:cubicBezTo>
                    <a:pt x="690032" y="207084"/>
                    <a:pt x="706326" y="189979"/>
                    <a:pt x="706326" y="165545"/>
                  </a:cubicBezTo>
                  <a:cubicBezTo>
                    <a:pt x="706326" y="141110"/>
                    <a:pt x="689218" y="124820"/>
                    <a:pt x="661518" y="124820"/>
                  </a:cubicBezTo>
                  <a:cubicBezTo>
                    <a:pt x="634634" y="124006"/>
                    <a:pt x="607750" y="123191"/>
                    <a:pt x="581680" y="124820"/>
                  </a:cubicBezTo>
                  <a:cubicBezTo>
                    <a:pt x="540946" y="127264"/>
                    <a:pt x="506730" y="117490"/>
                    <a:pt x="470884" y="96313"/>
                  </a:cubicBezTo>
                  <a:cubicBezTo>
                    <a:pt x="398377" y="53960"/>
                    <a:pt x="320168" y="47444"/>
                    <a:pt x="239515" y="70249"/>
                  </a:cubicBezTo>
                  <a:cubicBezTo>
                    <a:pt x="225666" y="74322"/>
                    <a:pt x="218334" y="80023"/>
                    <a:pt x="219148" y="96313"/>
                  </a:cubicBezTo>
                  <a:cubicBezTo>
                    <a:pt x="219963" y="153327"/>
                    <a:pt x="219148" y="210342"/>
                    <a:pt x="219963" y="268171"/>
                  </a:cubicBezTo>
                  <a:cubicBezTo>
                    <a:pt x="219963" y="275501"/>
                    <a:pt x="221592" y="286089"/>
                    <a:pt x="226480" y="289347"/>
                  </a:cubicBezTo>
                  <a:cubicBezTo>
                    <a:pt x="255809" y="309710"/>
                    <a:pt x="281879" y="334144"/>
                    <a:pt x="322613" y="332515"/>
                  </a:cubicBezTo>
                  <a:cubicBezTo>
                    <a:pt x="377196" y="330072"/>
                    <a:pt x="432594" y="331701"/>
                    <a:pt x="488807" y="331701"/>
                  </a:cubicBezTo>
                  <a:close/>
                  <a:moveTo>
                    <a:pt x="41549" y="331701"/>
                  </a:moveTo>
                  <a:cubicBezTo>
                    <a:pt x="83097" y="331701"/>
                    <a:pt x="122202" y="331701"/>
                    <a:pt x="161306" y="331701"/>
                  </a:cubicBezTo>
                  <a:cubicBezTo>
                    <a:pt x="174341" y="331701"/>
                    <a:pt x="177600" y="325999"/>
                    <a:pt x="177600" y="314596"/>
                  </a:cubicBezTo>
                  <a:cubicBezTo>
                    <a:pt x="177600" y="229075"/>
                    <a:pt x="177600" y="143554"/>
                    <a:pt x="176785" y="58032"/>
                  </a:cubicBezTo>
                  <a:cubicBezTo>
                    <a:pt x="176785" y="52331"/>
                    <a:pt x="169453" y="41742"/>
                    <a:pt x="165380" y="41742"/>
                  </a:cubicBezTo>
                  <a:cubicBezTo>
                    <a:pt x="123831" y="40928"/>
                    <a:pt x="83097" y="40928"/>
                    <a:pt x="39919" y="40928"/>
                  </a:cubicBezTo>
                  <a:cubicBezTo>
                    <a:pt x="39919" y="132965"/>
                    <a:pt x="39919" y="220930"/>
                    <a:pt x="39919" y="309710"/>
                  </a:cubicBezTo>
                  <a:cubicBezTo>
                    <a:pt x="40734" y="316225"/>
                    <a:pt x="41549" y="321927"/>
                    <a:pt x="41549" y="331701"/>
                  </a:cubicBezTo>
                  <a:close/>
                </a:path>
              </a:pathLst>
            </a:custGeom>
            <a:solidFill>
              <a:srgbClr val="93C23D"/>
            </a:solid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0126D35-02E9-CB48-A42D-6E5011DF7242}"/>
                </a:ext>
              </a:extLst>
            </p:cNvPr>
            <p:cNvSpPr/>
            <p:nvPr/>
          </p:nvSpPr>
          <p:spPr>
            <a:xfrm>
              <a:off x="6511860" y="4458031"/>
              <a:ext cx="582119" cy="618506"/>
            </a:xfrm>
            <a:custGeom>
              <a:avLst/>
              <a:gdLst>
                <a:gd name="connsiteX0" fmla="*/ 582120 w 582119"/>
                <a:gd name="connsiteY0" fmla="*/ 290441 h 618506"/>
                <a:gd name="connsiteX1" fmla="*/ 207368 w 582119"/>
                <a:gd name="connsiteY1" fmla="*/ 567367 h 618506"/>
                <a:gd name="connsiteX2" fmla="*/ 172337 w 582119"/>
                <a:gd name="connsiteY2" fmla="*/ 570625 h 618506"/>
                <a:gd name="connsiteX3" fmla="*/ 79463 w 582119"/>
                <a:gd name="connsiteY3" fmla="*/ 615422 h 618506"/>
                <a:gd name="connsiteX4" fmla="*/ 52579 w 582119"/>
                <a:gd name="connsiteY4" fmla="*/ 615422 h 618506"/>
                <a:gd name="connsiteX5" fmla="*/ 46062 w 582119"/>
                <a:gd name="connsiteY5" fmla="*/ 586915 h 618506"/>
                <a:gd name="connsiteX6" fmla="*/ 58282 w 582119"/>
                <a:gd name="connsiteY6" fmla="*/ 539675 h 618506"/>
                <a:gd name="connsiteX7" fmla="*/ 44432 w 582119"/>
                <a:gd name="connsiteY7" fmla="*/ 437863 h 618506"/>
                <a:gd name="connsiteX8" fmla="*/ 48506 w 582119"/>
                <a:gd name="connsiteY8" fmla="*/ 134059 h 618506"/>
                <a:gd name="connsiteX9" fmla="*/ 311646 w 582119"/>
                <a:gd name="connsiteY9" fmla="*/ 483 h 618506"/>
                <a:gd name="connsiteX10" fmla="*/ 582120 w 582119"/>
                <a:gd name="connsiteY10" fmla="*/ 290441 h 618506"/>
                <a:gd name="connsiteX11" fmla="*/ 97386 w 582119"/>
                <a:gd name="connsiteY11" fmla="*/ 552707 h 618506"/>
                <a:gd name="connsiteX12" fmla="*/ 102274 w 582119"/>
                <a:gd name="connsiteY12" fmla="*/ 557593 h 618506"/>
                <a:gd name="connsiteX13" fmla="*/ 162560 w 582119"/>
                <a:gd name="connsiteY13" fmla="*/ 529901 h 618506"/>
                <a:gd name="connsiteX14" fmla="*/ 211441 w 582119"/>
                <a:gd name="connsiteY14" fmla="*/ 525014 h 618506"/>
                <a:gd name="connsiteX15" fmla="*/ 528351 w 582119"/>
                <a:gd name="connsiteY15" fmla="*/ 363745 h 618506"/>
                <a:gd name="connsiteX16" fmla="*/ 354825 w 582119"/>
                <a:gd name="connsiteY16" fmla="*/ 50167 h 618506"/>
                <a:gd name="connsiteX17" fmla="*/ 50135 w 582119"/>
                <a:gd name="connsiteY17" fmla="*/ 233427 h 618506"/>
                <a:gd name="connsiteX18" fmla="*/ 97386 w 582119"/>
                <a:gd name="connsiteY18" fmla="*/ 443565 h 618506"/>
                <a:gd name="connsiteX19" fmla="*/ 110421 w 582119"/>
                <a:gd name="connsiteY19" fmla="*/ 503022 h 618506"/>
                <a:gd name="connsiteX20" fmla="*/ 97386 w 582119"/>
                <a:gd name="connsiteY20" fmla="*/ 552707 h 61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2119" h="618506">
                  <a:moveTo>
                    <a:pt x="582120" y="290441"/>
                  </a:moveTo>
                  <a:cubicBezTo>
                    <a:pt x="581305" y="483475"/>
                    <a:pt x="392300" y="622753"/>
                    <a:pt x="207368" y="567367"/>
                  </a:cubicBezTo>
                  <a:cubicBezTo>
                    <a:pt x="196777" y="564109"/>
                    <a:pt x="182927" y="566553"/>
                    <a:pt x="172337" y="570625"/>
                  </a:cubicBezTo>
                  <a:cubicBezTo>
                    <a:pt x="140564" y="584471"/>
                    <a:pt x="110421" y="601576"/>
                    <a:pt x="79463" y="615422"/>
                  </a:cubicBezTo>
                  <a:cubicBezTo>
                    <a:pt x="71316" y="618680"/>
                    <a:pt x="56652" y="620309"/>
                    <a:pt x="52579" y="615422"/>
                  </a:cubicBezTo>
                  <a:cubicBezTo>
                    <a:pt x="46876" y="609721"/>
                    <a:pt x="44432" y="595874"/>
                    <a:pt x="46062" y="586915"/>
                  </a:cubicBezTo>
                  <a:cubicBezTo>
                    <a:pt x="48506" y="570625"/>
                    <a:pt x="53394" y="555150"/>
                    <a:pt x="58282" y="539675"/>
                  </a:cubicBezTo>
                  <a:cubicBezTo>
                    <a:pt x="70502" y="503022"/>
                    <a:pt x="66429" y="473701"/>
                    <a:pt x="44432" y="437863"/>
                  </a:cubicBezTo>
                  <a:cubicBezTo>
                    <a:pt x="-16669" y="337681"/>
                    <a:pt x="-14225" y="232612"/>
                    <a:pt x="48506" y="134059"/>
                  </a:cubicBezTo>
                  <a:cubicBezTo>
                    <a:pt x="108792" y="39578"/>
                    <a:pt x="199221" y="-5219"/>
                    <a:pt x="311646" y="483"/>
                  </a:cubicBezTo>
                  <a:cubicBezTo>
                    <a:pt x="460733" y="7813"/>
                    <a:pt x="582120" y="139760"/>
                    <a:pt x="582120" y="290441"/>
                  </a:cubicBezTo>
                  <a:close/>
                  <a:moveTo>
                    <a:pt x="97386" y="552707"/>
                  </a:moveTo>
                  <a:cubicBezTo>
                    <a:pt x="99016" y="554336"/>
                    <a:pt x="100645" y="555964"/>
                    <a:pt x="102274" y="557593"/>
                  </a:cubicBezTo>
                  <a:cubicBezTo>
                    <a:pt x="122641" y="547819"/>
                    <a:pt x="141379" y="536417"/>
                    <a:pt x="162560" y="529901"/>
                  </a:cubicBezTo>
                  <a:cubicBezTo>
                    <a:pt x="178039" y="525014"/>
                    <a:pt x="196777" y="520941"/>
                    <a:pt x="211441" y="525014"/>
                  </a:cubicBezTo>
                  <a:cubicBezTo>
                    <a:pt x="350751" y="566553"/>
                    <a:pt x="482729" y="499765"/>
                    <a:pt x="528351" y="363745"/>
                  </a:cubicBezTo>
                  <a:cubicBezTo>
                    <a:pt x="572343" y="231798"/>
                    <a:pt x="492505" y="87633"/>
                    <a:pt x="354825" y="50167"/>
                  </a:cubicBezTo>
                  <a:cubicBezTo>
                    <a:pt x="221217" y="13515"/>
                    <a:pt x="80278" y="99036"/>
                    <a:pt x="50135" y="233427"/>
                  </a:cubicBezTo>
                  <a:cubicBezTo>
                    <a:pt x="33027" y="310803"/>
                    <a:pt x="48506" y="380849"/>
                    <a:pt x="97386" y="443565"/>
                  </a:cubicBezTo>
                  <a:cubicBezTo>
                    <a:pt x="112050" y="462298"/>
                    <a:pt x="119383" y="479403"/>
                    <a:pt x="110421" y="503022"/>
                  </a:cubicBezTo>
                  <a:cubicBezTo>
                    <a:pt x="103089" y="518498"/>
                    <a:pt x="101460" y="536417"/>
                    <a:pt x="97386" y="552707"/>
                  </a:cubicBezTo>
                  <a:close/>
                </a:path>
              </a:pathLst>
            </a:custGeom>
            <a:solidFill>
              <a:srgbClr val="93C23D"/>
            </a:solidFill>
            <a:ln w="813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CE7AF83-60BC-D74E-8963-0F388CC516D6}"/>
                </a:ext>
              </a:extLst>
            </p:cNvPr>
            <p:cNvSpPr/>
            <p:nvPr/>
          </p:nvSpPr>
          <p:spPr>
            <a:xfrm>
              <a:off x="6379328" y="5354452"/>
              <a:ext cx="34395" cy="48869"/>
            </a:xfrm>
            <a:custGeom>
              <a:avLst/>
              <a:gdLst>
                <a:gd name="connsiteX0" fmla="*/ 17288 w 34395"/>
                <a:gd name="connsiteY0" fmla="*/ 48869 h 48869"/>
                <a:gd name="connsiteX1" fmla="*/ 179 w 34395"/>
                <a:gd name="connsiteY1" fmla="*/ 19547 h 48869"/>
                <a:gd name="connsiteX2" fmla="*/ 18102 w 34395"/>
                <a:gd name="connsiteY2" fmla="*/ 0 h 48869"/>
                <a:gd name="connsiteX3" fmla="*/ 34396 w 34395"/>
                <a:gd name="connsiteY3" fmla="*/ 18733 h 48869"/>
                <a:gd name="connsiteX4" fmla="*/ 17288 w 34395"/>
                <a:gd name="connsiteY4" fmla="*/ 48869 h 4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5" h="48869">
                  <a:moveTo>
                    <a:pt x="17288" y="48869"/>
                  </a:moveTo>
                  <a:cubicBezTo>
                    <a:pt x="8326" y="35023"/>
                    <a:pt x="-1450" y="26878"/>
                    <a:pt x="179" y="19547"/>
                  </a:cubicBezTo>
                  <a:cubicBezTo>
                    <a:pt x="994" y="12217"/>
                    <a:pt x="11585" y="6516"/>
                    <a:pt x="18102" y="0"/>
                  </a:cubicBezTo>
                  <a:cubicBezTo>
                    <a:pt x="23805" y="6516"/>
                    <a:pt x="34396" y="12217"/>
                    <a:pt x="34396" y="18733"/>
                  </a:cubicBezTo>
                  <a:cubicBezTo>
                    <a:pt x="34396" y="26878"/>
                    <a:pt x="26249" y="35023"/>
                    <a:pt x="17288" y="48869"/>
                  </a:cubicBezTo>
                  <a:close/>
                </a:path>
              </a:pathLst>
            </a:custGeom>
            <a:solidFill>
              <a:srgbClr val="93C23D"/>
            </a:solidFill>
            <a:ln w="813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EC2FE7F-AC1F-8C46-B251-F84BECB0B699}"/>
                </a:ext>
              </a:extLst>
            </p:cNvPr>
            <p:cNvSpPr/>
            <p:nvPr/>
          </p:nvSpPr>
          <p:spPr>
            <a:xfrm>
              <a:off x="6783588" y="4666180"/>
              <a:ext cx="40733" cy="246034"/>
            </a:xfrm>
            <a:custGeom>
              <a:avLst/>
              <a:gdLst>
                <a:gd name="connsiteX0" fmla="*/ 40734 w 40733"/>
                <a:gd name="connsiteY0" fmla="*/ 122203 h 246034"/>
                <a:gd name="connsiteX1" fmla="*/ 40734 w 40733"/>
                <a:gd name="connsiteY1" fmla="*/ 215869 h 246034"/>
                <a:gd name="connsiteX2" fmla="*/ 21182 w 40733"/>
                <a:gd name="connsiteY2" fmla="*/ 246005 h 246034"/>
                <a:gd name="connsiteX3" fmla="*/ 0 w 40733"/>
                <a:gd name="connsiteY3" fmla="*/ 215869 h 246034"/>
                <a:gd name="connsiteX4" fmla="*/ 0 w 40733"/>
                <a:gd name="connsiteY4" fmla="*/ 30165 h 246034"/>
                <a:gd name="connsiteX5" fmla="*/ 19552 w 40733"/>
                <a:gd name="connsiteY5" fmla="*/ 29 h 246034"/>
                <a:gd name="connsiteX6" fmla="*/ 40734 w 40733"/>
                <a:gd name="connsiteY6" fmla="*/ 30165 h 246034"/>
                <a:gd name="connsiteX7" fmla="*/ 40734 w 40733"/>
                <a:gd name="connsiteY7" fmla="*/ 122203 h 24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33" h="246034">
                  <a:moveTo>
                    <a:pt x="40734" y="122203"/>
                  </a:moveTo>
                  <a:cubicBezTo>
                    <a:pt x="40734" y="153153"/>
                    <a:pt x="40734" y="184918"/>
                    <a:pt x="40734" y="215869"/>
                  </a:cubicBezTo>
                  <a:cubicBezTo>
                    <a:pt x="40734" y="229715"/>
                    <a:pt x="38290" y="245190"/>
                    <a:pt x="21182" y="246005"/>
                  </a:cubicBezTo>
                  <a:cubicBezTo>
                    <a:pt x="2444" y="246820"/>
                    <a:pt x="0" y="230530"/>
                    <a:pt x="0" y="215869"/>
                  </a:cubicBezTo>
                  <a:cubicBezTo>
                    <a:pt x="0" y="153968"/>
                    <a:pt x="0" y="92067"/>
                    <a:pt x="0" y="30165"/>
                  </a:cubicBezTo>
                  <a:cubicBezTo>
                    <a:pt x="0" y="16319"/>
                    <a:pt x="2444" y="844"/>
                    <a:pt x="19552" y="29"/>
                  </a:cubicBezTo>
                  <a:cubicBezTo>
                    <a:pt x="38290" y="-785"/>
                    <a:pt x="40734" y="15504"/>
                    <a:pt x="40734" y="30165"/>
                  </a:cubicBezTo>
                  <a:cubicBezTo>
                    <a:pt x="40734" y="61116"/>
                    <a:pt x="40734" y="92067"/>
                    <a:pt x="40734" y="122203"/>
                  </a:cubicBezTo>
                  <a:close/>
                </a:path>
              </a:pathLst>
            </a:custGeom>
            <a:solidFill>
              <a:srgbClr val="93C23D"/>
            </a:solidFill>
            <a:ln w="813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DB5C1A7-AACA-ED49-AE1E-65CAB156384C}"/>
                </a:ext>
              </a:extLst>
            </p:cNvPr>
            <p:cNvSpPr/>
            <p:nvPr/>
          </p:nvSpPr>
          <p:spPr>
            <a:xfrm>
              <a:off x="6785993" y="4584760"/>
              <a:ext cx="44031" cy="36016"/>
            </a:xfrm>
            <a:custGeom>
              <a:avLst/>
              <a:gdLst>
                <a:gd name="connsiteX0" fmla="*/ 44031 w 44031"/>
                <a:gd name="connsiteY0" fmla="*/ 18733 h 36016"/>
                <a:gd name="connsiteX1" fmla="*/ 16332 w 44031"/>
                <a:gd name="connsiteY1" fmla="*/ 35837 h 36016"/>
                <a:gd name="connsiteX2" fmla="*/ 39 w 44031"/>
                <a:gd name="connsiteY2" fmla="*/ 16290 h 36016"/>
                <a:gd name="connsiteX3" fmla="*/ 17147 w 44031"/>
                <a:gd name="connsiteY3" fmla="*/ 0 h 36016"/>
                <a:gd name="connsiteX4" fmla="*/ 44031 w 44031"/>
                <a:gd name="connsiteY4" fmla="*/ 18733 h 36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31" h="36016">
                  <a:moveTo>
                    <a:pt x="44031" y="18733"/>
                  </a:moveTo>
                  <a:cubicBezTo>
                    <a:pt x="30996" y="27692"/>
                    <a:pt x="22850" y="37466"/>
                    <a:pt x="16332" y="35837"/>
                  </a:cubicBezTo>
                  <a:cubicBezTo>
                    <a:pt x="9000" y="34208"/>
                    <a:pt x="853" y="23620"/>
                    <a:pt x="39" y="16290"/>
                  </a:cubicBezTo>
                  <a:cubicBezTo>
                    <a:pt x="-776" y="11403"/>
                    <a:pt x="11444" y="0"/>
                    <a:pt x="17147" y="0"/>
                  </a:cubicBezTo>
                  <a:cubicBezTo>
                    <a:pt x="24479" y="0"/>
                    <a:pt x="31811" y="8959"/>
                    <a:pt x="44031" y="18733"/>
                  </a:cubicBezTo>
                  <a:close/>
                </a:path>
              </a:pathLst>
            </a:custGeom>
            <a:solidFill>
              <a:srgbClr val="93C23D"/>
            </a:solidFill>
            <a:ln w="8132" cap="flat">
              <a:noFill/>
              <a:prstDash val="solid"/>
              <a:miter/>
            </a:ln>
          </p:spPr>
          <p:txBody>
            <a:bodyPr rtlCol="0" anchor="ctr"/>
            <a:lstStyle/>
            <a:p>
              <a:endParaRPr lang="en-US"/>
            </a:p>
          </p:txBody>
        </p:sp>
      </p:grpSp>
      <p:grpSp>
        <p:nvGrpSpPr>
          <p:cNvPr id="53" name="Graphic 2">
            <a:extLst>
              <a:ext uri="{FF2B5EF4-FFF2-40B4-BE49-F238E27FC236}">
                <a16:creationId xmlns:a16="http://schemas.microsoft.com/office/drawing/2014/main" id="{A181A4CB-A184-2E4A-9679-FDDC9E2D9837}"/>
              </a:ext>
            </a:extLst>
          </p:cNvPr>
          <p:cNvGrpSpPr/>
          <p:nvPr/>
        </p:nvGrpSpPr>
        <p:grpSpPr>
          <a:xfrm>
            <a:off x="7481875" y="4551542"/>
            <a:ext cx="1076285" cy="1384534"/>
            <a:chOff x="6502524" y="1724319"/>
            <a:chExt cx="1606907" cy="2067127"/>
          </a:xfrm>
          <a:solidFill>
            <a:srgbClr val="93C23D"/>
          </a:solidFill>
        </p:grpSpPr>
        <p:grpSp>
          <p:nvGrpSpPr>
            <p:cNvPr id="55" name="Graphic 2">
              <a:extLst>
                <a:ext uri="{FF2B5EF4-FFF2-40B4-BE49-F238E27FC236}">
                  <a16:creationId xmlns:a16="http://schemas.microsoft.com/office/drawing/2014/main" id="{41E4C07B-4D37-2A4C-B9FB-D556389190E3}"/>
                </a:ext>
              </a:extLst>
            </p:cNvPr>
            <p:cNvGrpSpPr/>
            <p:nvPr/>
          </p:nvGrpSpPr>
          <p:grpSpPr>
            <a:xfrm>
              <a:off x="6502524" y="1724319"/>
              <a:ext cx="1606907" cy="2067127"/>
              <a:chOff x="6502524" y="1724319"/>
              <a:chExt cx="1606907" cy="2067127"/>
            </a:xfrm>
            <a:grpFill/>
          </p:grpSpPr>
          <p:sp>
            <p:nvSpPr>
              <p:cNvPr id="56" name="Freeform 55">
                <a:extLst>
                  <a:ext uri="{FF2B5EF4-FFF2-40B4-BE49-F238E27FC236}">
                    <a16:creationId xmlns:a16="http://schemas.microsoft.com/office/drawing/2014/main" id="{79DEC878-80E7-B448-8127-A7DEE9CD8C46}"/>
                  </a:ext>
                </a:extLst>
              </p:cNvPr>
              <p:cNvSpPr/>
              <p:nvPr/>
            </p:nvSpPr>
            <p:spPr>
              <a:xfrm>
                <a:off x="6502524" y="1724319"/>
                <a:ext cx="1606907" cy="2067127"/>
              </a:xfrm>
              <a:custGeom>
                <a:avLst/>
                <a:gdLst>
                  <a:gd name="connsiteX0" fmla="*/ 826898 w 1606907"/>
                  <a:gd name="connsiteY0" fmla="*/ 2065499 h 2067127"/>
                  <a:gd name="connsiteX1" fmla="*/ 781276 w 1606907"/>
                  <a:gd name="connsiteY1" fmla="*/ 2050838 h 2067127"/>
                  <a:gd name="connsiteX2" fmla="*/ 659074 w 1606907"/>
                  <a:gd name="connsiteY2" fmla="*/ 1865949 h 2067127"/>
                  <a:gd name="connsiteX3" fmla="*/ 659074 w 1606907"/>
                  <a:gd name="connsiteY3" fmla="*/ 1766581 h 2067127"/>
                  <a:gd name="connsiteX4" fmla="*/ 592271 w 1606907"/>
                  <a:gd name="connsiteY4" fmla="*/ 1766581 h 2067127"/>
                  <a:gd name="connsiteX5" fmla="*/ 513247 w 1606907"/>
                  <a:gd name="connsiteY5" fmla="*/ 1688390 h 2067127"/>
                  <a:gd name="connsiteX6" fmla="*/ 513247 w 1606907"/>
                  <a:gd name="connsiteY6" fmla="*/ 1579249 h 2067127"/>
                  <a:gd name="connsiteX7" fmla="*/ 496954 w 1606907"/>
                  <a:gd name="connsiteY7" fmla="*/ 1555629 h 2067127"/>
                  <a:gd name="connsiteX8" fmla="*/ 403266 w 1606907"/>
                  <a:gd name="connsiteY8" fmla="*/ 1574362 h 2067127"/>
                  <a:gd name="connsiteX9" fmla="*/ 353570 w 1606907"/>
                  <a:gd name="connsiteY9" fmla="*/ 1624046 h 2067127"/>
                  <a:gd name="connsiteX10" fmla="*/ 246848 w 1606907"/>
                  <a:gd name="connsiteY10" fmla="*/ 1624046 h 2067127"/>
                  <a:gd name="connsiteX11" fmla="*/ 142569 w 1606907"/>
                  <a:gd name="connsiteY11" fmla="*/ 1519791 h 2067127"/>
                  <a:gd name="connsiteX12" fmla="*/ 142569 w 1606907"/>
                  <a:gd name="connsiteY12" fmla="*/ 1413093 h 2067127"/>
                  <a:gd name="connsiteX13" fmla="*/ 220778 w 1606907"/>
                  <a:gd name="connsiteY13" fmla="*/ 1334902 h 2067127"/>
                  <a:gd name="connsiteX14" fmla="*/ 226481 w 1606907"/>
                  <a:gd name="connsiteY14" fmla="*/ 1306395 h 2067127"/>
                  <a:gd name="connsiteX15" fmla="*/ 146642 w 1606907"/>
                  <a:gd name="connsiteY15" fmla="*/ 1253453 h 2067127"/>
                  <a:gd name="connsiteX16" fmla="*/ 74136 w 1606907"/>
                  <a:gd name="connsiteY16" fmla="*/ 1253453 h 2067127"/>
                  <a:gd name="connsiteX17" fmla="*/ 0 w 1606907"/>
                  <a:gd name="connsiteY17" fmla="*/ 1178520 h 2067127"/>
                  <a:gd name="connsiteX18" fmla="*/ 0 w 1606907"/>
                  <a:gd name="connsiteY18" fmla="*/ 1029468 h 2067127"/>
                  <a:gd name="connsiteX19" fmla="*/ 73321 w 1606907"/>
                  <a:gd name="connsiteY19" fmla="*/ 956164 h 2067127"/>
                  <a:gd name="connsiteX20" fmla="*/ 184117 w 1606907"/>
                  <a:gd name="connsiteY20" fmla="*/ 956164 h 2067127"/>
                  <a:gd name="connsiteX21" fmla="*/ 211816 w 1606907"/>
                  <a:gd name="connsiteY21" fmla="*/ 936617 h 2067127"/>
                  <a:gd name="connsiteX22" fmla="*/ 215890 w 1606907"/>
                  <a:gd name="connsiteY22" fmla="*/ 925214 h 2067127"/>
                  <a:gd name="connsiteX23" fmla="*/ 201226 w 1606907"/>
                  <a:gd name="connsiteY23" fmla="*/ 854353 h 2067127"/>
                  <a:gd name="connsiteX24" fmla="*/ 140939 w 1606907"/>
                  <a:gd name="connsiteY24" fmla="*/ 794895 h 2067127"/>
                  <a:gd name="connsiteX25" fmla="*/ 140939 w 1606907"/>
                  <a:gd name="connsiteY25" fmla="*/ 689012 h 2067127"/>
                  <a:gd name="connsiteX26" fmla="*/ 246848 w 1606907"/>
                  <a:gd name="connsiteY26" fmla="*/ 583128 h 2067127"/>
                  <a:gd name="connsiteX27" fmla="*/ 352756 w 1606907"/>
                  <a:gd name="connsiteY27" fmla="*/ 583943 h 2067127"/>
                  <a:gd name="connsiteX28" fmla="*/ 430965 w 1606907"/>
                  <a:gd name="connsiteY28" fmla="*/ 662948 h 2067127"/>
                  <a:gd name="connsiteX29" fmla="*/ 461108 w 1606907"/>
                  <a:gd name="connsiteY29" fmla="*/ 669464 h 2067127"/>
                  <a:gd name="connsiteX30" fmla="*/ 514062 w 1606907"/>
                  <a:gd name="connsiteY30" fmla="*/ 588830 h 2067127"/>
                  <a:gd name="connsiteX31" fmla="*/ 513247 w 1606907"/>
                  <a:gd name="connsiteY31" fmla="*/ 520413 h 2067127"/>
                  <a:gd name="connsiteX32" fmla="*/ 589827 w 1606907"/>
                  <a:gd name="connsiteY32" fmla="*/ 443036 h 2067127"/>
                  <a:gd name="connsiteX33" fmla="*/ 655816 w 1606907"/>
                  <a:gd name="connsiteY33" fmla="*/ 443036 h 2067127"/>
                  <a:gd name="connsiteX34" fmla="*/ 659074 w 1606907"/>
                  <a:gd name="connsiteY34" fmla="*/ 436520 h 2067127"/>
                  <a:gd name="connsiteX35" fmla="*/ 689218 w 1606907"/>
                  <a:gd name="connsiteY35" fmla="*/ 315161 h 2067127"/>
                  <a:gd name="connsiteX36" fmla="*/ 807346 w 1606907"/>
                  <a:gd name="connsiteY36" fmla="*/ 34977 h 2067127"/>
                  <a:gd name="connsiteX37" fmla="*/ 861929 w 1606907"/>
                  <a:gd name="connsiteY37" fmla="*/ 768 h 2067127"/>
                  <a:gd name="connsiteX38" fmla="*/ 902663 w 1606907"/>
                  <a:gd name="connsiteY38" fmla="*/ 38235 h 2067127"/>
                  <a:gd name="connsiteX39" fmla="*/ 1020792 w 1606907"/>
                  <a:gd name="connsiteY39" fmla="*/ 318419 h 2067127"/>
                  <a:gd name="connsiteX40" fmla="*/ 1048491 w 1606907"/>
                  <a:gd name="connsiteY40" fmla="*/ 460955 h 2067127"/>
                  <a:gd name="connsiteX41" fmla="*/ 1048491 w 1606907"/>
                  <a:gd name="connsiteY41" fmla="*/ 529372 h 2067127"/>
                  <a:gd name="connsiteX42" fmla="*/ 1073746 w 1606907"/>
                  <a:gd name="connsiteY42" fmla="*/ 529372 h 2067127"/>
                  <a:gd name="connsiteX43" fmla="*/ 1534039 w 1606907"/>
                  <a:gd name="connsiteY43" fmla="*/ 529372 h 2067127"/>
                  <a:gd name="connsiteX44" fmla="*/ 1605730 w 1606907"/>
                  <a:gd name="connsiteY44" fmla="*/ 601047 h 2067127"/>
                  <a:gd name="connsiteX45" fmla="*/ 1605730 w 1606907"/>
                  <a:gd name="connsiteY45" fmla="*/ 665392 h 2067127"/>
                  <a:gd name="connsiteX46" fmla="*/ 1574773 w 1606907"/>
                  <a:gd name="connsiteY46" fmla="*/ 699600 h 2067127"/>
                  <a:gd name="connsiteX47" fmla="*/ 1545444 w 1606907"/>
                  <a:gd name="connsiteY47" fmla="*/ 665392 h 2067127"/>
                  <a:gd name="connsiteX48" fmla="*/ 1545444 w 1606907"/>
                  <a:gd name="connsiteY48" fmla="*/ 591273 h 2067127"/>
                  <a:gd name="connsiteX49" fmla="*/ 1438721 w 1606907"/>
                  <a:gd name="connsiteY49" fmla="*/ 591273 h 2067127"/>
                  <a:gd name="connsiteX50" fmla="*/ 1438721 w 1606907"/>
                  <a:gd name="connsiteY50" fmla="*/ 708560 h 2067127"/>
                  <a:gd name="connsiteX51" fmla="*/ 1438721 w 1606907"/>
                  <a:gd name="connsiteY51" fmla="*/ 763130 h 2067127"/>
                  <a:gd name="connsiteX52" fmla="*/ 1408578 w 1606907"/>
                  <a:gd name="connsiteY52" fmla="*/ 795710 h 2067127"/>
                  <a:gd name="connsiteX53" fmla="*/ 1379250 w 1606907"/>
                  <a:gd name="connsiteY53" fmla="*/ 762316 h 2067127"/>
                  <a:gd name="connsiteX54" fmla="*/ 1379250 w 1606907"/>
                  <a:gd name="connsiteY54" fmla="*/ 606749 h 2067127"/>
                  <a:gd name="connsiteX55" fmla="*/ 1377621 w 1606907"/>
                  <a:gd name="connsiteY55" fmla="*/ 590459 h 2067127"/>
                  <a:gd name="connsiteX56" fmla="*/ 1323852 w 1606907"/>
                  <a:gd name="connsiteY56" fmla="*/ 590459 h 2067127"/>
                  <a:gd name="connsiteX57" fmla="*/ 1323852 w 1606907"/>
                  <a:gd name="connsiteY57" fmla="*/ 620595 h 2067127"/>
                  <a:gd name="connsiteX58" fmla="*/ 1323852 w 1606907"/>
                  <a:gd name="connsiteY58" fmla="*/ 759872 h 2067127"/>
                  <a:gd name="connsiteX59" fmla="*/ 1292894 w 1606907"/>
                  <a:gd name="connsiteY59" fmla="*/ 795710 h 2067127"/>
                  <a:gd name="connsiteX60" fmla="*/ 1263566 w 1606907"/>
                  <a:gd name="connsiteY60" fmla="*/ 759872 h 2067127"/>
                  <a:gd name="connsiteX61" fmla="*/ 1263566 w 1606907"/>
                  <a:gd name="connsiteY61" fmla="*/ 591273 h 2067127"/>
                  <a:gd name="connsiteX62" fmla="*/ 1208168 w 1606907"/>
                  <a:gd name="connsiteY62" fmla="*/ 591273 h 2067127"/>
                  <a:gd name="connsiteX63" fmla="*/ 1208168 w 1606907"/>
                  <a:gd name="connsiteY63" fmla="*/ 613264 h 2067127"/>
                  <a:gd name="connsiteX64" fmla="*/ 1208168 w 1606907"/>
                  <a:gd name="connsiteY64" fmla="*/ 756615 h 2067127"/>
                  <a:gd name="connsiteX65" fmla="*/ 1178839 w 1606907"/>
                  <a:gd name="connsiteY65" fmla="*/ 796524 h 2067127"/>
                  <a:gd name="connsiteX66" fmla="*/ 1147881 w 1606907"/>
                  <a:gd name="connsiteY66" fmla="*/ 755800 h 2067127"/>
                  <a:gd name="connsiteX67" fmla="*/ 1147881 w 1606907"/>
                  <a:gd name="connsiteY67" fmla="*/ 614893 h 2067127"/>
                  <a:gd name="connsiteX68" fmla="*/ 1147881 w 1606907"/>
                  <a:gd name="connsiteY68" fmla="*/ 592088 h 2067127"/>
                  <a:gd name="connsiteX69" fmla="*/ 1050935 w 1606907"/>
                  <a:gd name="connsiteY69" fmla="*/ 592088 h 2067127"/>
                  <a:gd name="connsiteX70" fmla="*/ 1050935 w 1606907"/>
                  <a:gd name="connsiteY70" fmla="*/ 893449 h 2067127"/>
                  <a:gd name="connsiteX71" fmla="*/ 1546259 w 1606907"/>
                  <a:gd name="connsiteY71" fmla="*/ 893449 h 2067127"/>
                  <a:gd name="connsiteX72" fmla="*/ 1546259 w 1606907"/>
                  <a:gd name="connsiteY72" fmla="*/ 819330 h 2067127"/>
                  <a:gd name="connsiteX73" fmla="*/ 1576402 w 1606907"/>
                  <a:gd name="connsiteY73" fmla="*/ 782678 h 2067127"/>
                  <a:gd name="connsiteX74" fmla="*/ 1606545 w 1606907"/>
                  <a:gd name="connsiteY74" fmla="*/ 820145 h 2067127"/>
                  <a:gd name="connsiteX75" fmla="*/ 1606545 w 1606907"/>
                  <a:gd name="connsiteY75" fmla="*/ 1048202 h 2067127"/>
                  <a:gd name="connsiteX76" fmla="*/ 1440351 w 1606907"/>
                  <a:gd name="connsiteY76" fmla="*/ 1228204 h 2067127"/>
                  <a:gd name="connsiteX77" fmla="*/ 1430575 w 1606907"/>
                  <a:gd name="connsiteY77" fmla="*/ 1229833 h 2067127"/>
                  <a:gd name="connsiteX78" fmla="*/ 1430575 w 1606907"/>
                  <a:gd name="connsiteY78" fmla="*/ 1253453 h 2067127"/>
                  <a:gd name="connsiteX79" fmla="*/ 1430575 w 1606907"/>
                  <a:gd name="connsiteY79" fmla="*/ 1594724 h 2067127"/>
                  <a:gd name="connsiteX80" fmla="*/ 1298597 w 1606907"/>
                  <a:gd name="connsiteY80" fmla="*/ 1732373 h 2067127"/>
                  <a:gd name="connsiteX81" fmla="*/ 1158472 w 1606907"/>
                  <a:gd name="connsiteY81" fmla="*/ 1594724 h 2067127"/>
                  <a:gd name="connsiteX82" fmla="*/ 1158472 w 1606907"/>
                  <a:gd name="connsiteY82" fmla="*/ 1253453 h 2067127"/>
                  <a:gd name="connsiteX83" fmla="*/ 1158472 w 1606907"/>
                  <a:gd name="connsiteY83" fmla="*/ 1234720 h 2067127"/>
                  <a:gd name="connsiteX84" fmla="*/ 1050120 w 1606907"/>
                  <a:gd name="connsiteY84" fmla="*/ 1197253 h 2067127"/>
                  <a:gd name="connsiteX85" fmla="*/ 1050120 w 1606907"/>
                  <a:gd name="connsiteY85" fmla="*/ 1259154 h 2067127"/>
                  <a:gd name="connsiteX86" fmla="*/ 1019162 w 1606907"/>
                  <a:gd name="connsiteY86" fmla="*/ 1301508 h 2067127"/>
                  <a:gd name="connsiteX87" fmla="*/ 989834 w 1606907"/>
                  <a:gd name="connsiteY87" fmla="*/ 1259969 h 2067127"/>
                  <a:gd name="connsiteX88" fmla="*/ 989834 w 1606907"/>
                  <a:gd name="connsiteY88" fmla="*/ 463398 h 2067127"/>
                  <a:gd name="connsiteX89" fmla="*/ 989834 w 1606907"/>
                  <a:gd name="connsiteY89" fmla="*/ 438964 h 2067127"/>
                  <a:gd name="connsiteX90" fmla="*/ 887184 w 1606907"/>
                  <a:gd name="connsiteY90" fmla="*/ 438964 h 2067127"/>
                  <a:gd name="connsiteX91" fmla="*/ 887184 w 1606907"/>
                  <a:gd name="connsiteY91" fmla="*/ 1508388 h 2067127"/>
                  <a:gd name="connsiteX92" fmla="*/ 989834 w 1606907"/>
                  <a:gd name="connsiteY92" fmla="*/ 1508388 h 2067127"/>
                  <a:gd name="connsiteX93" fmla="*/ 989834 w 1606907"/>
                  <a:gd name="connsiteY93" fmla="*/ 1421238 h 2067127"/>
                  <a:gd name="connsiteX94" fmla="*/ 1019977 w 1606907"/>
                  <a:gd name="connsiteY94" fmla="*/ 1383771 h 2067127"/>
                  <a:gd name="connsiteX95" fmla="*/ 1050120 w 1606907"/>
                  <a:gd name="connsiteY95" fmla="*/ 1421238 h 2067127"/>
                  <a:gd name="connsiteX96" fmla="*/ 1050120 w 1606907"/>
                  <a:gd name="connsiteY96" fmla="*/ 1870836 h 2067127"/>
                  <a:gd name="connsiteX97" fmla="*/ 887999 w 1606907"/>
                  <a:gd name="connsiteY97" fmla="*/ 2063870 h 2067127"/>
                  <a:gd name="connsiteX98" fmla="*/ 880667 w 1606907"/>
                  <a:gd name="connsiteY98" fmla="*/ 2067128 h 2067127"/>
                  <a:gd name="connsiteX99" fmla="*/ 826898 w 1606907"/>
                  <a:gd name="connsiteY99" fmla="*/ 2065499 h 2067127"/>
                  <a:gd name="connsiteX100" fmla="*/ 657445 w 1606907"/>
                  <a:gd name="connsiteY100" fmla="*/ 1423681 h 2067127"/>
                  <a:gd name="connsiteX101" fmla="*/ 641152 w 1606907"/>
                  <a:gd name="connsiteY101" fmla="*/ 1422052 h 2067127"/>
                  <a:gd name="connsiteX102" fmla="*/ 426891 w 1606907"/>
                  <a:gd name="connsiteY102" fmla="*/ 1318612 h 2067127"/>
                  <a:gd name="connsiteX103" fmla="*/ 350312 w 1606907"/>
                  <a:gd name="connsiteY103" fmla="*/ 1167932 h 2067127"/>
                  <a:gd name="connsiteX104" fmla="*/ 371493 w 1606907"/>
                  <a:gd name="connsiteY104" fmla="*/ 1132094 h 2067127"/>
                  <a:gd name="connsiteX105" fmla="*/ 408154 w 1606907"/>
                  <a:gd name="connsiteY105" fmla="*/ 1154085 h 2067127"/>
                  <a:gd name="connsiteX106" fmla="*/ 411412 w 1606907"/>
                  <a:gd name="connsiteY106" fmla="*/ 1165488 h 2067127"/>
                  <a:gd name="connsiteX107" fmla="*/ 573533 w 1606907"/>
                  <a:gd name="connsiteY107" fmla="*/ 1344676 h 2067127"/>
                  <a:gd name="connsiteX108" fmla="*/ 659074 w 1606907"/>
                  <a:gd name="connsiteY108" fmla="*/ 1364224 h 2067127"/>
                  <a:gd name="connsiteX109" fmla="*/ 659074 w 1606907"/>
                  <a:gd name="connsiteY109" fmla="*/ 1314540 h 2067127"/>
                  <a:gd name="connsiteX110" fmla="*/ 659074 w 1606907"/>
                  <a:gd name="connsiteY110" fmla="*/ 1271372 h 2067127"/>
                  <a:gd name="connsiteX111" fmla="*/ 496139 w 1606907"/>
                  <a:gd name="connsiteY111" fmla="*/ 1123949 h 2067127"/>
                  <a:gd name="connsiteX112" fmla="*/ 519765 w 1606907"/>
                  <a:gd name="connsiteY112" fmla="*/ 1015622 h 2067127"/>
                  <a:gd name="connsiteX113" fmla="*/ 657445 w 1606907"/>
                  <a:gd name="connsiteY113" fmla="*/ 934988 h 2067127"/>
                  <a:gd name="connsiteX114" fmla="*/ 657445 w 1606907"/>
                  <a:gd name="connsiteY114" fmla="*/ 845394 h 2067127"/>
                  <a:gd name="connsiteX115" fmla="*/ 624043 w 1606907"/>
                  <a:gd name="connsiteY115" fmla="*/ 847837 h 2067127"/>
                  <a:gd name="connsiteX116" fmla="*/ 416301 w 1606907"/>
                  <a:gd name="connsiteY116" fmla="*/ 1020509 h 2067127"/>
                  <a:gd name="connsiteX117" fmla="*/ 374752 w 1606907"/>
                  <a:gd name="connsiteY117" fmla="*/ 1047387 h 2067127"/>
                  <a:gd name="connsiteX118" fmla="*/ 359273 w 1606907"/>
                  <a:gd name="connsiteY118" fmla="*/ 1000147 h 2067127"/>
                  <a:gd name="connsiteX119" fmla="*/ 611823 w 1606907"/>
                  <a:gd name="connsiteY119" fmla="*/ 788380 h 2067127"/>
                  <a:gd name="connsiteX120" fmla="*/ 656631 w 1606907"/>
                  <a:gd name="connsiteY120" fmla="*/ 782678 h 2067127"/>
                  <a:gd name="connsiteX121" fmla="*/ 656631 w 1606907"/>
                  <a:gd name="connsiteY121" fmla="*/ 501679 h 2067127"/>
                  <a:gd name="connsiteX122" fmla="*/ 593086 w 1606907"/>
                  <a:gd name="connsiteY122" fmla="*/ 501679 h 2067127"/>
                  <a:gd name="connsiteX123" fmla="*/ 571904 w 1606907"/>
                  <a:gd name="connsiteY123" fmla="*/ 522856 h 2067127"/>
                  <a:gd name="connsiteX124" fmla="*/ 571904 w 1606907"/>
                  <a:gd name="connsiteY124" fmla="*/ 637699 h 2067127"/>
                  <a:gd name="connsiteX125" fmla="*/ 526282 w 1606907"/>
                  <a:gd name="connsiteY125" fmla="*/ 704487 h 2067127"/>
                  <a:gd name="connsiteX126" fmla="*/ 478216 w 1606907"/>
                  <a:gd name="connsiteY126" fmla="*/ 724850 h 2067127"/>
                  <a:gd name="connsiteX127" fmla="*/ 391860 w 1606907"/>
                  <a:gd name="connsiteY127" fmla="*/ 707745 h 2067127"/>
                  <a:gd name="connsiteX128" fmla="*/ 312022 w 1606907"/>
                  <a:gd name="connsiteY128" fmla="*/ 627925 h 2067127"/>
                  <a:gd name="connsiteX129" fmla="*/ 285137 w 1606907"/>
                  <a:gd name="connsiteY129" fmla="*/ 627925 h 2067127"/>
                  <a:gd name="connsiteX130" fmla="*/ 186561 w 1606907"/>
                  <a:gd name="connsiteY130" fmla="*/ 726478 h 2067127"/>
                  <a:gd name="connsiteX131" fmla="*/ 187376 w 1606907"/>
                  <a:gd name="connsiteY131" fmla="*/ 754985 h 2067127"/>
                  <a:gd name="connsiteX132" fmla="*/ 265585 w 1606907"/>
                  <a:gd name="connsiteY132" fmla="*/ 833177 h 2067127"/>
                  <a:gd name="connsiteX133" fmla="*/ 281879 w 1606907"/>
                  <a:gd name="connsiteY133" fmla="*/ 921141 h 2067127"/>
                  <a:gd name="connsiteX134" fmla="*/ 263956 w 1606907"/>
                  <a:gd name="connsiteY134" fmla="*/ 964309 h 2067127"/>
                  <a:gd name="connsiteX135" fmla="*/ 189820 w 1606907"/>
                  <a:gd name="connsiteY135" fmla="*/ 1014808 h 2067127"/>
                  <a:gd name="connsiteX136" fmla="*/ 80653 w 1606907"/>
                  <a:gd name="connsiteY136" fmla="*/ 1014808 h 2067127"/>
                  <a:gd name="connsiteX137" fmla="*/ 58657 w 1606907"/>
                  <a:gd name="connsiteY137" fmla="*/ 1036799 h 2067127"/>
                  <a:gd name="connsiteX138" fmla="*/ 58657 w 1606907"/>
                  <a:gd name="connsiteY138" fmla="*/ 1169561 h 2067127"/>
                  <a:gd name="connsiteX139" fmla="*/ 82283 w 1606907"/>
                  <a:gd name="connsiteY139" fmla="*/ 1192366 h 2067127"/>
                  <a:gd name="connsiteX140" fmla="*/ 195523 w 1606907"/>
                  <a:gd name="connsiteY140" fmla="*/ 1192366 h 2067127"/>
                  <a:gd name="connsiteX141" fmla="*/ 262326 w 1606907"/>
                  <a:gd name="connsiteY141" fmla="*/ 1237978 h 2067127"/>
                  <a:gd name="connsiteX142" fmla="*/ 281064 w 1606907"/>
                  <a:gd name="connsiteY142" fmla="*/ 1282775 h 2067127"/>
                  <a:gd name="connsiteX143" fmla="*/ 263956 w 1606907"/>
                  <a:gd name="connsiteY143" fmla="*/ 1374812 h 2067127"/>
                  <a:gd name="connsiteX144" fmla="*/ 186561 w 1606907"/>
                  <a:gd name="connsiteY144" fmla="*/ 1451374 h 2067127"/>
                  <a:gd name="connsiteX145" fmla="*/ 186561 w 1606907"/>
                  <a:gd name="connsiteY145" fmla="*/ 1480696 h 2067127"/>
                  <a:gd name="connsiteX146" fmla="*/ 281879 w 1606907"/>
                  <a:gd name="connsiteY146" fmla="*/ 1575991 h 2067127"/>
                  <a:gd name="connsiteX147" fmla="*/ 312836 w 1606907"/>
                  <a:gd name="connsiteY147" fmla="*/ 1575176 h 2067127"/>
                  <a:gd name="connsiteX148" fmla="*/ 391045 w 1606907"/>
                  <a:gd name="connsiteY148" fmla="*/ 1496985 h 2067127"/>
                  <a:gd name="connsiteX149" fmla="*/ 475772 w 1606907"/>
                  <a:gd name="connsiteY149" fmla="*/ 1481510 h 2067127"/>
                  <a:gd name="connsiteX150" fmla="*/ 518135 w 1606907"/>
                  <a:gd name="connsiteY150" fmla="*/ 1499429 h 2067127"/>
                  <a:gd name="connsiteX151" fmla="*/ 570275 w 1606907"/>
                  <a:gd name="connsiteY151" fmla="*/ 1574362 h 2067127"/>
                  <a:gd name="connsiteX152" fmla="*/ 571089 w 1606907"/>
                  <a:gd name="connsiteY152" fmla="*/ 1685132 h 2067127"/>
                  <a:gd name="connsiteX153" fmla="*/ 582495 w 1606907"/>
                  <a:gd name="connsiteY153" fmla="*/ 1703866 h 2067127"/>
                  <a:gd name="connsiteX154" fmla="*/ 655001 w 1606907"/>
                  <a:gd name="connsiteY154" fmla="*/ 1704680 h 2067127"/>
                  <a:gd name="connsiteX155" fmla="*/ 657445 w 1606907"/>
                  <a:gd name="connsiteY155" fmla="*/ 1423681 h 2067127"/>
                  <a:gd name="connsiteX156" fmla="*/ 720175 w 1606907"/>
                  <a:gd name="connsiteY156" fmla="*/ 1505945 h 2067127"/>
                  <a:gd name="connsiteX157" fmla="*/ 821196 w 1606907"/>
                  <a:gd name="connsiteY157" fmla="*/ 1505945 h 2067127"/>
                  <a:gd name="connsiteX158" fmla="*/ 821196 w 1606907"/>
                  <a:gd name="connsiteY158" fmla="*/ 436520 h 2067127"/>
                  <a:gd name="connsiteX159" fmla="*/ 720175 w 1606907"/>
                  <a:gd name="connsiteY159" fmla="*/ 436520 h 2067127"/>
                  <a:gd name="connsiteX160" fmla="*/ 720175 w 1606907"/>
                  <a:gd name="connsiteY160" fmla="*/ 1505945 h 2067127"/>
                  <a:gd name="connsiteX161" fmla="*/ 1048491 w 1606907"/>
                  <a:gd name="connsiteY161" fmla="*/ 954535 h 2067127"/>
                  <a:gd name="connsiteX162" fmla="*/ 1048491 w 1606907"/>
                  <a:gd name="connsiteY162" fmla="*/ 974083 h 2067127"/>
                  <a:gd name="connsiteX163" fmla="*/ 1049305 w 1606907"/>
                  <a:gd name="connsiteY163" fmla="*/ 1071008 h 2067127"/>
                  <a:gd name="connsiteX164" fmla="*/ 1063155 w 1606907"/>
                  <a:gd name="connsiteY164" fmla="*/ 1115804 h 2067127"/>
                  <a:gd name="connsiteX165" fmla="*/ 1155214 w 1606907"/>
                  <a:gd name="connsiteY165" fmla="*/ 1165488 h 2067127"/>
                  <a:gd name="connsiteX166" fmla="*/ 1431389 w 1606907"/>
                  <a:gd name="connsiteY166" fmla="*/ 1165488 h 2067127"/>
                  <a:gd name="connsiteX167" fmla="*/ 1541371 w 1606907"/>
                  <a:gd name="connsiteY167" fmla="*/ 1073451 h 2067127"/>
                  <a:gd name="connsiteX168" fmla="*/ 1542186 w 1606907"/>
                  <a:gd name="connsiteY168" fmla="*/ 954535 h 2067127"/>
                  <a:gd name="connsiteX169" fmla="*/ 1048491 w 1606907"/>
                  <a:gd name="connsiteY169" fmla="*/ 954535 h 2067127"/>
                  <a:gd name="connsiteX170" fmla="*/ 720990 w 1606907"/>
                  <a:gd name="connsiteY170" fmla="*/ 1751106 h 2067127"/>
                  <a:gd name="connsiteX171" fmla="*/ 721805 w 1606907"/>
                  <a:gd name="connsiteY171" fmla="*/ 1888755 h 2067127"/>
                  <a:gd name="connsiteX172" fmla="*/ 848895 w 1606907"/>
                  <a:gd name="connsiteY172" fmla="*/ 2004412 h 2067127"/>
                  <a:gd name="connsiteX173" fmla="*/ 983316 w 1606907"/>
                  <a:gd name="connsiteY173" fmla="*/ 1897714 h 2067127"/>
                  <a:gd name="connsiteX174" fmla="*/ 984131 w 1606907"/>
                  <a:gd name="connsiteY174" fmla="*/ 1751106 h 2067127"/>
                  <a:gd name="connsiteX175" fmla="*/ 720990 w 1606907"/>
                  <a:gd name="connsiteY175" fmla="*/ 1751106 h 2067127"/>
                  <a:gd name="connsiteX176" fmla="*/ 1219573 w 1606907"/>
                  <a:gd name="connsiteY176" fmla="*/ 1227389 h 2067127"/>
                  <a:gd name="connsiteX177" fmla="*/ 1217944 w 1606907"/>
                  <a:gd name="connsiteY177" fmla="*/ 1233091 h 2067127"/>
                  <a:gd name="connsiteX178" fmla="*/ 1218758 w 1606907"/>
                  <a:gd name="connsiteY178" fmla="*/ 1602054 h 2067127"/>
                  <a:gd name="connsiteX179" fmla="*/ 1266824 w 1606907"/>
                  <a:gd name="connsiteY179" fmla="*/ 1665585 h 2067127"/>
                  <a:gd name="connsiteX180" fmla="*/ 1368659 w 1606907"/>
                  <a:gd name="connsiteY180" fmla="*/ 1591466 h 2067127"/>
                  <a:gd name="connsiteX181" fmla="*/ 1368659 w 1606907"/>
                  <a:gd name="connsiteY181" fmla="*/ 1242865 h 2067127"/>
                  <a:gd name="connsiteX182" fmla="*/ 1367030 w 1606907"/>
                  <a:gd name="connsiteY182" fmla="*/ 1227389 h 2067127"/>
                  <a:gd name="connsiteX183" fmla="*/ 1219573 w 1606907"/>
                  <a:gd name="connsiteY183" fmla="*/ 1227389 h 2067127"/>
                  <a:gd name="connsiteX184" fmla="*/ 720990 w 1606907"/>
                  <a:gd name="connsiteY184" fmla="*/ 1569475 h 2067127"/>
                  <a:gd name="connsiteX185" fmla="*/ 720990 w 1606907"/>
                  <a:gd name="connsiteY185" fmla="*/ 1688390 h 2067127"/>
                  <a:gd name="connsiteX186" fmla="*/ 986575 w 1606907"/>
                  <a:gd name="connsiteY186" fmla="*/ 1688390 h 2067127"/>
                  <a:gd name="connsiteX187" fmla="*/ 986575 w 1606907"/>
                  <a:gd name="connsiteY187" fmla="*/ 1569475 h 2067127"/>
                  <a:gd name="connsiteX188" fmla="*/ 720990 w 1606907"/>
                  <a:gd name="connsiteY188" fmla="*/ 1569475 h 2067127"/>
                  <a:gd name="connsiteX189" fmla="*/ 729952 w 1606907"/>
                  <a:gd name="connsiteY189" fmla="*/ 373805 h 2067127"/>
                  <a:gd name="connsiteX190" fmla="*/ 978428 w 1606907"/>
                  <a:gd name="connsiteY190" fmla="*/ 373805 h 2067127"/>
                  <a:gd name="connsiteX191" fmla="*/ 931992 w 1606907"/>
                  <a:gd name="connsiteY191" fmla="*/ 264663 h 2067127"/>
                  <a:gd name="connsiteX192" fmla="*/ 918142 w 1606907"/>
                  <a:gd name="connsiteY192" fmla="*/ 257333 h 2067127"/>
                  <a:gd name="connsiteX193" fmla="*/ 791052 w 1606907"/>
                  <a:gd name="connsiteY193" fmla="*/ 257333 h 2067127"/>
                  <a:gd name="connsiteX194" fmla="*/ 775574 w 1606907"/>
                  <a:gd name="connsiteY194" fmla="*/ 265477 h 2067127"/>
                  <a:gd name="connsiteX195" fmla="*/ 729952 w 1606907"/>
                  <a:gd name="connsiteY195" fmla="*/ 373805 h 2067127"/>
                  <a:gd name="connsiteX196" fmla="*/ 657445 w 1606907"/>
                  <a:gd name="connsiteY196" fmla="*/ 1209471 h 2067127"/>
                  <a:gd name="connsiteX197" fmla="*/ 657445 w 1606907"/>
                  <a:gd name="connsiteY197" fmla="*/ 999332 h 2067127"/>
                  <a:gd name="connsiteX198" fmla="*/ 555611 w 1606907"/>
                  <a:gd name="connsiteY198" fmla="*/ 1106030 h 2067127"/>
                  <a:gd name="connsiteX199" fmla="*/ 657445 w 1606907"/>
                  <a:gd name="connsiteY199" fmla="*/ 1209471 h 2067127"/>
                  <a:gd name="connsiteX200" fmla="*/ 853783 w 1606907"/>
                  <a:gd name="connsiteY200" fmla="*/ 78145 h 2067127"/>
                  <a:gd name="connsiteX201" fmla="*/ 804902 w 1606907"/>
                  <a:gd name="connsiteY201" fmla="*/ 196246 h 2067127"/>
                  <a:gd name="connsiteX202" fmla="*/ 903478 w 1606907"/>
                  <a:gd name="connsiteY202" fmla="*/ 196246 h 2067127"/>
                  <a:gd name="connsiteX203" fmla="*/ 853783 w 1606907"/>
                  <a:gd name="connsiteY203" fmla="*/ 78145 h 206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606907" h="2067127">
                    <a:moveTo>
                      <a:pt x="826898" y="2065499"/>
                    </a:moveTo>
                    <a:cubicBezTo>
                      <a:pt x="811419" y="2060612"/>
                      <a:pt x="795941" y="2057354"/>
                      <a:pt x="781276" y="2050838"/>
                    </a:cubicBezTo>
                    <a:cubicBezTo>
                      <a:pt x="701438" y="2015815"/>
                      <a:pt x="660704" y="1953099"/>
                      <a:pt x="659074" y="1865949"/>
                    </a:cubicBezTo>
                    <a:cubicBezTo>
                      <a:pt x="658260" y="1833369"/>
                      <a:pt x="659074" y="1801604"/>
                      <a:pt x="659074" y="1766581"/>
                    </a:cubicBezTo>
                    <a:cubicBezTo>
                      <a:pt x="636264" y="1766581"/>
                      <a:pt x="614267" y="1766581"/>
                      <a:pt x="592271" y="1766581"/>
                    </a:cubicBezTo>
                    <a:cubicBezTo>
                      <a:pt x="541761" y="1766581"/>
                      <a:pt x="513247" y="1738074"/>
                      <a:pt x="513247" y="1688390"/>
                    </a:cubicBezTo>
                    <a:cubicBezTo>
                      <a:pt x="513247" y="1651738"/>
                      <a:pt x="512432" y="1615901"/>
                      <a:pt x="513247" y="1579249"/>
                    </a:cubicBezTo>
                    <a:cubicBezTo>
                      <a:pt x="513247" y="1566217"/>
                      <a:pt x="509174" y="1559701"/>
                      <a:pt x="496954" y="1555629"/>
                    </a:cubicBezTo>
                    <a:cubicBezTo>
                      <a:pt x="444000" y="1534452"/>
                      <a:pt x="444000" y="1533637"/>
                      <a:pt x="403266" y="1574362"/>
                    </a:cubicBezTo>
                    <a:cubicBezTo>
                      <a:pt x="386972" y="1590652"/>
                      <a:pt x="369864" y="1607756"/>
                      <a:pt x="353570" y="1624046"/>
                    </a:cubicBezTo>
                    <a:cubicBezTo>
                      <a:pt x="320169" y="1656625"/>
                      <a:pt x="279435" y="1656625"/>
                      <a:pt x="246848" y="1624046"/>
                    </a:cubicBezTo>
                    <a:cubicBezTo>
                      <a:pt x="211816" y="1589837"/>
                      <a:pt x="176785" y="1554814"/>
                      <a:pt x="142569" y="1519791"/>
                    </a:cubicBezTo>
                    <a:cubicBezTo>
                      <a:pt x="109982" y="1486397"/>
                      <a:pt x="109982" y="1446487"/>
                      <a:pt x="142569" y="1413093"/>
                    </a:cubicBezTo>
                    <a:cubicBezTo>
                      <a:pt x="168638" y="1387029"/>
                      <a:pt x="194708" y="1360151"/>
                      <a:pt x="220778" y="1334902"/>
                    </a:cubicBezTo>
                    <a:cubicBezTo>
                      <a:pt x="229739" y="1325943"/>
                      <a:pt x="232183" y="1318612"/>
                      <a:pt x="226481" y="1306395"/>
                    </a:cubicBezTo>
                    <a:cubicBezTo>
                      <a:pt x="203670" y="1253453"/>
                      <a:pt x="204484" y="1253453"/>
                      <a:pt x="146642" y="1253453"/>
                    </a:cubicBezTo>
                    <a:cubicBezTo>
                      <a:pt x="122202" y="1253453"/>
                      <a:pt x="98576" y="1254268"/>
                      <a:pt x="74136" y="1253453"/>
                    </a:cubicBezTo>
                    <a:cubicBezTo>
                      <a:pt x="29328" y="1252639"/>
                      <a:pt x="0" y="1223317"/>
                      <a:pt x="0" y="1178520"/>
                    </a:cubicBezTo>
                    <a:cubicBezTo>
                      <a:pt x="0" y="1128836"/>
                      <a:pt x="0" y="1079152"/>
                      <a:pt x="0" y="1029468"/>
                    </a:cubicBezTo>
                    <a:cubicBezTo>
                      <a:pt x="0" y="985486"/>
                      <a:pt x="29328" y="956164"/>
                      <a:pt x="73321" y="956164"/>
                    </a:cubicBezTo>
                    <a:cubicBezTo>
                      <a:pt x="109982" y="955350"/>
                      <a:pt x="147457" y="955350"/>
                      <a:pt x="184117" y="956164"/>
                    </a:cubicBezTo>
                    <a:cubicBezTo>
                      <a:pt x="199596" y="956979"/>
                      <a:pt x="207743" y="951277"/>
                      <a:pt x="211816" y="936617"/>
                    </a:cubicBezTo>
                    <a:cubicBezTo>
                      <a:pt x="212631" y="932544"/>
                      <a:pt x="214260" y="928472"/>
                      <a:pt x="215890" y="925214"/>
                    </a:cubicBezTo>
                    <a:cubicBezTo>
                      <a:pt x="236257" y="895892"/>
                      <a:pt x="226481" y="874716"/>
                      <a:pt x="201226" y="854353"/>
                    </a:cubicBezTo>
                    <a:cubicBezTo>
                      <a:pt x="179229" y="836434"/>
                      <a:pt x="160492" y="815258"/>
                      <a:pt x="140939" y="794895"/>
                    </a:cubicBezTo>
                    <a:cubicBezTo>
                      <a:pt x="109167" y="762316"/>
                      <a:pt x="109167" y="721591"/>
                      <a:pt x="140939" y="689012"/>
                    </a:cubicBezTo>
                    <a:cubicBezTo>
                      <a:pt x="175971" y="653174"/>
                      <a:pt x="211002" y="618151"/>
                      <a:pt x="246848" y="583128"/>
                    </a:cubicBezTo>
                    <a:cubicBezTo>
                      <a:pt x="279435" y="551363"/>
                      <a:pt x="320169" y="551363"/>
                      <a:pt x="352756" y="583943"/>
                    </a:cubicBezTo>
                    <a:cubicBezTo>
                      <a:pt x="378825" y="610006"/>
                      <a:pt x="405710" y="636070"/>
                      <a:pt x="430965" y="662948"/>
                    </a:cubicBezTo>
                    <a:cubicBezTo>
                      <a:pt x="439926" y="672722"/>
                      <a:pt x="448073" y="672722"/>
                      <a:pt x="461108" y="669464"/>
                    </a:cubicBezTo>
                    <a:cubicBezTo>
                      <a:pt x="505100" y="658876"/>
                      <a:pt x="521394" y="632812"/>
                      <a:pt x="514062" y="588830"/>
                    </a:cubicBezTo>
                    <a:cubicBezTo>
                      <a:pt x="510803" y="566838"/>
                      <a:pt x="513247" y="543218"/>
                      <a:pt x="513247" y="520413"/>
                    </a:cubicBezTo>
                    <a:cubicBezTo>
                      <a:pt x="513247" y="472358"/>
                      <a:pt x="541761" y="443851"/>
                      <a:pt x="589827" y="443036"/>
                    </a:cubicBezTo>
                    <a:cubicBezTo>
                      <a:pt x="611823" y="443036"/>
                      <a:pt x="633820" y="443036"/>
                      <a:pt x="655816" y="443036"/>
                    </a:cubicBezTo>
                    <a:cubicBezTo>
                      <a:pt x="657445" y="439778"/>
                      <a:pt x="659074" y="438149"/>
                      <a:pt x="659074" y="436520"/>
                    </a:cubicBezTo>
                    <a:cubicBezTo>
                      <a:pt x="655001" y="392538"/>
                      <a:pt x="672924" y="354257"/>
                      <a:pt x="689218" y="315161"/>
                    </a:cubicBezTo>
                    <a:cubicBezTo>
                      <a:pt x="729137" y="222310"/>
                      <a:pt x="767427" y="128643"/>
                      <a:pt x="807346" y="34977"/>
                    </a:cubicBezTo>
                    <a:cubicBezTo>
                      <a:pt x="817937" y="8913"/>
                      <a:pt x="839118" y="-3304"/>
                      <a:pt x="861929" y="768"/>
                    </a:cubicBezTo>
                    <a:cubicBezTo>
                      <a:pt x="883111" y="4841"/>
                      <a:pt x="895331" y="19502"/>
                      <a:pt x="902663" y="38235"/>
                    </a:cubicBezTo>
                    <a:cubicBezTo>
                      <a:pt x="941768" y="131901"/>
                      <a:pt x="980058" y="225567"/>
                      <a:pt x="1020792" y="318419"/>
                    </a:cubicBezTo>
                    <a:cubicBezTo>
                      <a:pt x="1041159" y="364031"/>
                      <a:pt x="1052564" y="410457"/>
                      <a:pt x="1048491" y="460955"/>
                    </a:cubicBezTo>
                    <a:cubicBezTo>
                      <a:pt x="1046861" y="482946"/>
                      <a:pt x="1048491" y="504937"/>
                      <a:pt x="1048491" y="529372"/>
                    </a:cubicBezTo>
                    <a:cubicBezTo>
                      <a:pt x="1058267" y="529372"/>
                      <a:pt x="1066413" y="529372"/>
                      <a:pt x="1073746" y="529372"/>
                    </a:cubicBezTo>
                    <a:cubicBezTo>
                      <a:pt x="1226905" y="529372"/>
                      <a:pt x="1380065" y="529372"/>
                      <a:pt x="1534039" y="529372"/>
                    </a:cubicBezTo>
                    <a:cubicBezTo>
                      <a:pt x="1586178" y="529372"/>
                      <a:pt x="1605730" y="548920"/>
                      <a:pt x="1605730" y="601047"/>
                    </a:cubicBezTo>
                    <a:cubicBezTo>
                      <a:pt x="1605730" y="622224"/>
                      <a:pt x="1605730" y="644215"/>
                      <a:pt x="1605730" y="665392"/>
                    </a:cubicBezTo>
                    <a:cubicBezTo>
                      <a:pt x="1605730" y="687383"/>
                      <a:pt x="1593510" y="700415"/>
                      <a:pt x="1574773" y="699600"/>
                    </a:cubicBezTo>
                    <a:cubicBezTo>
                      <a:pt x="1556850" y="698786"/>
                      <a:pt x="1546259" y="686568"/>
                      <a:pt x="1545444" y="665392"/>
                    </a:cubicBezTo>
                    <a:cubicBezTo>
                      <a:pt x="1545444" y="640957"/>
                      <a:pt x="1545444" y="617337"/>
                      <a:pt x="1545444" y="591273"/>
                    </a:cubicBezTo>
                    <a:cubicBezTo>
                      <a:pt x="1510413" y="591273"/>
                      <a:pt x="1475382" y="591273"/>
                      <a:pt x="1438721" y="591273"/>
                    </a:cubicBezTo>
                    <a:cubicBezTo>
                      <a:pt x="1438721" y="631183"/>
                      <a:pt x="1438721" y="669464"/>
                      <a:pt x="1438721" y="708560"/>
                    </a:cubicBezTo>
                    <a:cubicBezTo>
                      <a:pt x="1438721" y="726478"/>
                      <a:pt x="1439536" y="745212"/>
                      <a:pt x="1438721" y="763130"/>
                    </a:cubicBezTo>
                    <a:cubicBezTo>
                      <a:pt x="1437907" y="784307"/>
                      <a:pt x="1426501" y="795710"/>
                      <a:pt x="1408578" y="795710"/>
                    </a:cubicBezTo>
                    <a:cubicBezTo>
                      <a:pt x="1390655" y="795710"/>
                      <a:pt x="1379250" y="784307"/>
                      <a:pt x="1379250" y="762316"/>
                    </a:cubicBezTo>
                    <a:cubicBezTo>
                      <a:pt x="1378435" y="710189"/>
                      <a:pt x="1379250" y="658876"/>
                      <a:pt x="1379250" y="606749"/>
                    </a:cubicBezTo>
                    <a:cubicBezTo>
                      <a:pt x="1379250" y="601862"/>
                      <a:pt x="1378435" y="596160"/>
                      <a:pt x="1377621" y="590459"/>
                    </a:cubicBezTo>
                    <a:cubicBezTo>
                      <a:pt x="1359698" y="590459"/>
                      <a:pt x="1343404" y="590459"/>
                      <a:pt x="1323852" y="590459"/>
                    </a:cubicBezTo>
                    <a:cubicBezTo>
                      <a:pt x="1323852" y="601047"/>
                      <a:pt x="1323852" y="610821"/>
                      <a:pt x="1323852" y="620595"/>
                    </a:cubicBezTo>
                    <a:cubicBezTo>
                      <a:pt x="1323852" y="667021"/>
                      <a:pt x="1323852" y="713446"/>
                      <a:pt x="1323852" y="759872"/>
                    </a:cubicBezTo>
                    <a:cubicBezTo>
                      <a:pt x="1323852" y="783493"/>
                      <a:pt x="1312446" y="796524"/>
                      <a:pt x="1292894" y="795710"/>
                    </a:cubicBezTo>
                    <a:cubicBezTo>
                      <a:pt x="1274156" y="794895"/>
                      <a:pt x="1263566" y="782678"/>
                      <a:pt x="1263566" y="759872"/>
                    </a:cubicBezTo>
                    <a:cubicBezTo>
                      <a:pt x="1263566" y="704487"/>
                      <a:pt x="1263566" y="648287"/>
                      <a:pt x="1263566" y="591273"/>
                    </a:cubicBezTo>
                    <a:cubicBezTo>
                      <a:pt x="1245643" y="591273"/>
                      <a:pt x="1228535" y="591273"/>
                      <a:pt x="1208168" y="591273"/>
                    </a:cubicBezTo>
                    <a:cubicBezTo>
                      <a:pt x="1208168" y="598604"/>
                      <a:pt x="1208168" y="605934"/>
                      <a:pt x="1208168" y="613264"/>
                    </a:cubicBezTo>
                    <a:cubicBezTo>
                      <a:pt x="1208168" y="661319"/>
                      <a:pt x="1208168" y="708560"/>
                      <a:pt x="1208168" y="756615"/>
                    </a:cubicBezTo>
                    <a:cubicBezTo>
                      <a:pt x="1208168" y="783493"/>
                      <a:pt x="1198391" y="795710"/>
                      <a:pt x="1178839" y="796524"/>
                    </a:cubicBezTo>
                    <a:cubicBezTo>
                      <a:pt x="1158472" y="796524"/>
                      <a:pt x="1147881" y="783493"/>
                      <a:pt x="1147881" y="755800"/>
                    </a:cubicBezTo>
                    <a:cubicBezTo>
                      <a:pt x="1147881" y="708560"/>
                      <a:pt x="1147881" y="661319"/>
                      <a:pt x="1147881" y="614893"/>
                    </a:cubicBezTo>
                    <a:cubicBezTo>
                      <a:pt x="1147881" y="607563"/>
                      <a:pt x="1147881" y="600233"/>
                      <a:pt x="1147881" y="592088"/>
                    </a:cubicBezTo>
                    <a:cubicBezTo>
                      <a:pt x="1114480" y="592088"/>
                      <a:pt x="1083522" y="592088"/>
                      <a:pt x="1050935" y="592088"/>
                    </a:cubicBezTo>
                    <a:cubicBezTo>
                      <a:pt x="1050935" y="692270"/>
                      <a:pt x="1050935" y="791638"/>
                      <a:pt x="1050935" y="893449"/>
                    </a:cubicBezTo>
                    <a:cubicBezTo>
                      <a:pt x="1214685" y="893449"/>
                      <a:pt x="1379250" y="893449"/>
                      <a:pt x="1546259" y="893449"/>
                    </a:cubicBezTo>
                    <a:cubicBezTo>
                      <a:pt x="1546259" y="868199"/>
                      <a:pt x="1546259" y="843765"/>
                      <a:pt x="1546259" y="819330"/>
                    </a:cubicBezTo>
                    <a:cubicBezTo>
                      <a:pt x="1546259" y="795710"/>
                      <a:pt x="1557664" y="781864"/>
                      <a:pt x="1576402" y="782678"/>
                    </a:cubicBezTo>
                    <a:cubicBezTo>
                      <a:pt x="1595140" y="782678"/>
                      <a:pt x="1606545" y="796524"/>
                      <a:pt x="1606545" y="820145"/>
                    </a:cubicBezTo>
                    <a:cubicBezTo>
                      <a:pt x="1606545" y="895892"/>
                      <a:pt x="1607360" y="972454"/>
                      <a:pt x="1606545" y="1048202"/>
                    </a:cubicBezTo>
                    <a:cubicBezTo>
                      <a:pt x="1605730" y="1145126"/>
                      <a:pt x="1537297" y="1219244"/>
                      <a:pt x="1440351" y="1228204"/>
                    </a:cubicBezTo>
                    <a:cubicBezTo>
                      <a:pt x="1437907" y="1228204"/>
                      <a:pt x="1435463" y="1229018"/>
                      <a:pt x="1430575" y="1229833"/>
                    </a:cubicBezTo>
                    <a:cubicBezTo>
                      <a:pt x="1430575" y="1237978"/>
                      <a:pt x="1430575" y="1245308"/>
                      <a:pt x="1430575" y="1253453"/>
                    </a:cubicBezTo>
                    <a:cubicBezTo>
                      <a:pt x="1430575" y="1367482"/>
                      <a:pt x="1431389" y="1480696"/>
                      <a:pt x="1430575" y="1594724"/>
                    </a:cubicBezTo>
                    <a:cubicBezTo>
                      <a:pt x="1429760" y="1672101"/>
                      <a:pt x="1372733" y="1730744"/>
                      <a:pt x="1298597" y="1732373"/>
                    </a:cubicBezTo>
                    <a:cubicBezTo>
                      <a:pt x="1220388" y="1734002"/>
                      <a:pt x="1159287" y="1675358"/>
                      <a:pt x="1158472" y="1594724"/>
                    </a:cubicBezTo>
                    <a:cubicBezTo>
                      <a:pt x="1157658" y="1480696"/>
                      <a:pt x="1158472" y="1367482"/>
                      <a:pt x="1158472" y="1253453"/>
                    </a:cubicBezTo>
                    <a:cubicBezTo>
                      <a:pt x="1158472" y="1245308"/>
                      <a:pt x="1158472" y="1237978"/>
                      <a:pt x="1158472" y="1234720"/>
                    </a:cubicBezTo>
                    <a:cubicBezTo>
                      <a:pt x="1120182" y="1221688"/>
                      <a:pt x="1085966" y="1209471"/>
                      <a:pt x="1050120" y="1197253"/>
                    </a:cubicBezTo>
                    <a:cubicBezTo>
                      <a:pt x="1050120" y="1215987"/>
                      <a:pt x="1050120" y="1237163"/>
                      <a:pt x="1050120" y="1259154"/>
                    </a:cubicBezTo>
                    <a:cubicBezTo>
                      <a:pt x="1050120" y="1287661"/>
                      <a:pt x="1039529" y="1302322"/>
                      <a:pt x="1019162" y="1301508"/>
                    </a:cubicBezTo>
                    <a:cubicBezTo>
                      <a:pt x="999610" y="1301508"/>
                      <a:pt x="989834" y="1287661"/>
                      <a:pt x="989834" y="1259969"/>
                    </a:cubicBezTo>
                    <a:cubicBezTo>
                      <a:pt x="989834" y="994445"/>
                      <a:pt x="989834" y="728922"/>
                      <a:pt x="989834" y="463398"/>
                    </a:cubicBezTo>
                    <a:cubicBezTo>
                      <a:pt x="989834" y="455254"/>
                      <a:pt x="989834" y="447923"/>
                      <a:pt x="989834" y="438964"/>
                    </a:cubicBezTo>
                    <a:cubicBezTo>
                      <a:pt x="954803" y="438964"/>
                      <a:pt x="921401" y="438964"/>
                      <a:pt x="887184" y="438964"/>
                    </a:cubicBezTo>
                    <a:cubicBezTo>
                      <a:pt x="887184" y="795710"/>
                      <a:pt x="887184" y="1151642"/>
                      <a:pt x="887184" y="1508388"/>
                    </a:cubicBezTo>
                    <a:cubicBezTo>
                      <a:pt x="921401" y="1508388"/>
                      <a:pt x="954803" y="1508388"/>
                      <a:pt x="989834" y="1508388"/>
                    </a:cubicBezTo>
                    <a:cubicBezTo>
                      <a:pt x="989834" y="1478252"/>
                      <a:pt x="989834" y="1449745"/>
                      <a:pt x="989834" y="1421238"/>
                    </a:cubicBezTo>
                    <a:cubicBezTo>
                      <a:pt x="989834" y="1397618"/>
                      <a:pt x="1000425" y="1383771"/>
                      <a:pt x="1019977" y="1383771"/>
                    </a:cubicBezTo>
                    <a:cubicBezTo>
                      <a:pt x="1038714" y="1383771"/>
                      <a:pt x="1050120" y="1397618"/>
                      <a:pt x="1050120" y="1421238"/>
                    </a:cubicBezTo>
                    <a:cubicBezTo>
                      <a:pt x="1050120" y="1571104"/>
                      <a:pt x="1050935" y="1720970"/>
                      <a:pt x="1050120" y="1870836"/>
                    </a:cubicBezTo>
                    <a:cubicBezTo>
                      <a:pt x="1049305" y="1968575"/>
                      <a:pt x="985760" y="2044322"/>
                      <a:pt x="887999" y="2063870"/>
                    </a:cubicBezTo>
                    <a:cubicBezTo>
                      <a:pt x="885555" y="2064684"/>
                      <a:pt x="883111" y="2066313"/>
                      <a:pt x="880667" y="2067128"/>
                    </a:cubicBezTo>
                    <a:cubicBezTo>
                      <a:pt x="861929" y="2065499"/>
                      <a:pt x="844006" y="2065499"/>
                      <a:pt x="826898" y="2065499"/>
                    </a:cubicBezTo>
                    <a:close/>
                    <a:moveTo>
                      <a:pt x="657445" y="1423681"/>
                    </a:moveTo>
                    <a:cubicBezTo>
                      <a:pt x="650928" y="1422867"/>
                      <a:pt x="646040" y="1422867"/>
                      <a:pt x="641152" y="1422052"/>
                    </a:cubicBezTo>
                    <a:cubicBezTo>
                      <a:pt x="556425" y="1414722"/>
                      <a:pt x="484733" y="1381328"/>
                      <a:pt x="426891" y="1318612"/>
                    </a:cubicBezTo>
                    <a:cubicBezTo>
                      <a:pt x="386972" y="1275444"/>
                      <a:pt x="360903" y="1225760"/>
                      <a:pt x="350312" y="1167932"/>
                    </a:cubicBezTo>
                    <a:cubicBezTo>
                      <a:pt x="347053" y="1150013"/>
                      <a:pt x="356014" y="1136167"/>
                      <a:pt x="371493" y="1132094"/>
                    </a:cubicBezTo>
                    <a:cubicBezTo>
                      <a:pt x="388602" y="1128022"/>
                      <a:pt x="402451" y="1136167"/>
                      <a:pt x="408154" y="1154085"/>
                    </a:cubicBezTo>
                    <a:cubicBezTo>
                      <a:pt x="409783" y="1158158"/>
                      <a:pt x="410598" y="1162230"/>
                      <a:pt x="411412" y="1165488"/>
                    </a:cubicBezTo>
                    <a:cubicBezTo>
                      <a:pt x="435038" y="1252639"/>
                      <a:pt x="489622" y="1312911"/>
                      <a:pt x="573533" y="1344676"/>
                    </a:cubicBezTo>
                    <a:cubicBezTo>
                      <a:pt x="599603" y="1354450"/>
                      <a:pt x="628932" y="1357708"/>
                      <a:pt x="659074" y="1364224"/>
                    </a:cubicBezTo>
                    <a:cubicBezTo>
                      <a:pt x="659074" y="1343861"/>
                      <a:pt x="659074" y="1329200"/>
                      <a:pt x="659074" y="1314540"/>
                    </a:cubicBezTo>
                    <a:cubicBezTo>
                      <a:pt x="659074" y="1299879"/>
                      <a:pt x="659074" y="1285218"/>
                      <a:pt x="659074" y="1271372"/>
                    </a:cubicBezTo>
                    <a:cubicBezTo>
                      <a:pt x="563757" y="1255896"/>
                      <a:pt x="504286" y="1201326"/>
                      <a:pt x="496139" y="1123949"/>
                    </a:cubicBezTo>
                    <a:cubicBezTo>
                      <a:pt x="492065" y="1085668"/>
                      <a:pt x="498583" y="1049016"/>
                      <a:pt x="519765" y="1015622"/>
                    </a:cubicBezTo>
                    <a:cubicBezTo>
                      <a:pt x="551537" y="964309"/>
                      <a:pt x="599603" y="939875"/>
                      <a:pt x="657445" y="934988"/>
                    </a:cubicBezTo>
                    <a:cubicBezTo>
                      <a:pt x="657445" y="904037"/>
                      <a:pt x="657445" y="875530"/>
                      <a:pt x="657445" y="845394"/>
                    </a:cubicBezTo>
                    <a:cubicBezTo>
                      <a:pt x="645225" y="846208"/>
                      <a:pt x="634634" y="846208"/>
                      <a:pt x="624043" y="847837"/>
                    </a:cubicBezTo>
                    <a:cubicBezTo>
                      <a:pt x="522209" y="866571"/>
                      <a:pt x="452961" y="923585"/>
                      <a:pt x="416301" y="1020509"/>
                    </a:cubicBezTo>
                    <a:cubicBezTo>
                      <a:pt x="407339" y="1044129"/>
                      <a:pt x="393490" y="1053903"/>
                      <a:pt x="374752" y="1047387"/>
                    </a:cubicBezTo>
                    <a:cubicBezTo>
                      <a:pt x="356829" y="1040871"/>
                      <a:pt x="350312" y="1023767"/>
                      <a:pt x="359273" y="1000147"/>
                    </a:cubicBezTo>
                    <a:cubicBezTo>
                      <a:pt x="404080" y="882860"/>
                      <a:pt x="487178" y="810371"/>
                      <a:pt x="611823" y="788380"/>
                    </a:cubicBezTo>
                    <a:cubicBezTo>
                      <a:pt x="626487" y="785936"/>
                      <a:pt x="641966" y="784307"/>
                      <a:pt x="656631" y="782678"/>
                    </a:cubicBezTo>
                    <a:cubicBezTo>
                      <a:pt x="656631" y="688198"/>
                      <a:pt x="656631" y="596160"/>
                      <a:pt x="656631" y="501679"/>
                    </a:cubicBezTo>
                    <a:cubicBezTo>
                      <a:pt x="634634" y="501679"/>
                      <a:pt x="613453" y="502494"/>
                      <a:pt x="593086" y="501679"/>
                    </a:cubicBezTo>
                    <a:cubicBezTo>
                      <a:pt x="577607" y="500865"/>
                      <a:pt x="571904" y="506566"/>
                      <a:pt x="571904" y="522856"/>
                    </a:cubicBezTo>
                    <a:cubicBezTo>
                      <a:pt x="572719" y="561137"/>
                      <a:pt x="572719" y="599418"/>
                      <a:pt x="571904" y="637699"/>
                    </a:cubicBezTo>
                    <a:cubicBezTo>
                      <a:pt x="571904" y="670279"/>
                      <a:pt x="555611" y="692270"/>
                      <a:pt x="526282" y="704487"/>
                    </a:cubicBezTo>
                    <a:cubicBezTo>
                      <a:pt x="509988" y="711003"/>
                      <a:pt x="493695" y="717519"/>
                      <a:pt x="478216" y="724850"/>
                    </a:cubicBezTo>
                    <a:cubicBezTo>
                      <a:pt x="445629" y="739510"/>
                      <a:pt x="417115" y="732994"/>
                      <a:pt x="391860" y="707745"/>
                    </a:cubicBezTo>
                    <a:cubicBezTo>
                      <a:pt x="364976" y="680867"/>
                      <a:pt x="338091" y="654803"/>
                      <a:pt x="312022" y="627925"/>
                    </a:cubicBezTo>
                    <a:cubicBezTo>
                      <a:pt x="302246" y="618151"/>
                      <a:pt x="294914" y="618151"/>
                      <a:pt x="285137" y="627925"/>
                    </a:cubicBezTo>
                    <a:cubicBezTo>
                      <a:pt x="252550" y="661319"/>
                      <a:pt x="219963" y="693899"/>
                      <a:pt x="186561" y="726478"/>
                    </a:cubicBezTo>
                    <a:cubicBezTo>
                      <a:pt x="175971" y="737067"/>
                      <a:pt x="176785" y="744397"/>
                      <a:pt x="187376" y="754985"/>
                    </a:cubicBezTo>
                    <a:cubicBezTo>
                      <a:pt x="214260" y="780235"/>
                      <a:pt x="240330" y="807113"/>
                      <a:pt x="265585" y="833177"/>
                    </a:cubicBezTo>
                    <a:cubicBezTo>
                      <a:pt x="292469" y="860055"/>
                      <a:pt x="297357" y="886933"/>
                      <a:pt x="281879" y="921141"/>
                    </a:cubicBezTo>
                    <a:cubicBezTo>
                      <a:pt x="276176" y="934988"/>
                      <a:pt x="270473" y="949648"/>
                      <a:pt x="263956" y="964309"/>
                    </a:cubicBezTo>
                    <a:cubicBezTo>
                      <a:pt x="250106" y="998518"/>
                      <a:pt x="227295" y="1014808"/>
                      <a:pt x="189820" y="1014808"/>
                    </a:cubicBezTo>
                    <a:cubicBezTo>
                      <a:pt x="153160" y="1014808"/>
                      <a:pt x="117314" y="1015622"/>
                      <a:pt x="80653" y="1014808"/>
                    </a:cubicBezTo>
                    <a:cubicBezTo>
                      <a:pt x="64360" y="1013993"/>
                      <a:pt x="57842" y="1019695"/>
                      <a:pt x="58657" y="1036799"/>
                    </a:cubicBezTo>
                    <a:cubicBezTo>
                      <a:pt x="59472" y="1080781"/>
                      <a:pt x="59472" y="1125578"/>
                      <a:pt x="58657" y="1169561"/>
                    </a:cubicBezTo>
                    <a:cubicBezTo>
                      <a:pt x="57842" y="1187479"/>
                      <a:pt x="65174" y="1193181"/>
                      <a:pt x="82283" y="1192366"/>
                    </a:cubicBezTo>
                    <a:cubicBezTo>
                      <a:pt x="119758" y="1191552"/>
                      <a:pt x="157233" y="1191552"/>
                      <a:pt x="195523" y="1192366"/>
                    </a:cubicBezTo>
                    <a:cubicBezTo>
                      <a:pt x="228110" y="1192366"/>
                      <a:pt x="250106" y="1208656"/>
                      <a:pt x="262326" y="1237978"/>
                    </a:cubicBezTo>
                    <a:cubicBezTo>
                      <a:pt x="268844" y="1252639"/>
                      <a:pt x="274547" y="1268114"/>
                      <a:pt x="281064" y="1282775"/>
                    </a:cubicBezTo>
                    <a:cubicBezTo>
                      <a:pt x="297357" y="1319427"/>
                      <a:pt x="292469" y="1345490"/>
                      <a:pt x="263956" y="1374812"/>
                    </a:cubicBezTo>
                    <a:cubicBezTo>
                      <a:pt x="238701" y="1400876"/>
                      <a:pt x="212631" y="1426939"/>
                      <a:pt x="186561" y="1451374"/>
                    </a:cubicBezTo>
                    <a:cubicBezTo>
                      <a:pt x="175156" y="1462777"/>
                      <a:pt x="175971" y="1470107"/>
                      <a:pt x="186561" y="1480696"/>
                    </a:cubicBezTo>
                    <a:cubicBezTo>
                      <a:pt x="219148" y="1511646"/>
                      <a:pt x="250921" y="1543411"/>
                      <a:pt x="281879" y="1575991"/>
                    </a:cubicBezTo>
                    <a:cubicBezTo>
                      <a:pt x="294099" y="1589023"/>
                      <a:pt x="302246" y="1586579"/>
                      <a:pt x="312836" y="1575176"/>
                    </a:cubicBezTo>
                    <a:cubicBezTo>
                      <a:pt x="338091" y="1548298"/>
                      <a:pt x="364976" y="1522235"/>
                      <a:pt x="391045" y="1496985"/>
                    </a:cubicBezTo>
                    <a:cubicBezTo>
                      <a:pt x="416301" y="1472551"/>
                      <a:pt x="444000" y="1467664"/>
                      <a:pt x="475772" y="1481510"/>
                    </a:cubicBezTo>
                    <a:cubicBezTo>
                      <a:pt x="489622" y="1487211"/>
                      <a:pt x="504286" y="1493727"/>
                      <a:pt x="518135" y="1499429"/>
                    </a:cubicBezTo>
                    <a:cubicBezTo>
                      <a:pt x="554796" y="1514090"/>
                      <a:pt x="569460" y="1535266"/>
                      <a:pt x="570275" y="1574362"/>
                    </a:cubicBezTo>
                    <a:cubicBezTo>
                      <a:pt x="570275" y="1611014"/>
                      <a:pt x="569460" y="1648480"/>
                      <a:pt x="571089" y="1685132"/>
                    </a:cubicBezTo>
                    <a:cubicBezTo>
                      <a:pt x="571089" y="1691648"/>
                      <a:pt x="578421" y="1703051"/>
                      <a:pt x="582495" y="1703866"/>
                    </a:cubicBezTo>
                    <a:cubicBezTo>
                      <a:pt x="606120" y="1705495"/>
                      <a:pt x="630561" y="1704680"/>
                      <a:pt x="655001" y="1704680"/>
                    </a:cubicBezTo>
                    <a:cubicBezTo>
                      <a:pt x="657445" y="1610199"/>
                      <a:pt x="657445" y="1517348"/>
                      <a:pt x="657445" y="1423681"/>
                    </a:cubicBezTo>
                    <a:close/>
                    <a:moveTo>
                      <a:pt x="720175" y="1505945"/>
                    </a:moveTo>
                    <a:cubicBezTo>
                      <a:pt x="755207" y="1505945"/>
                      <a:pt x="787794" y="1505945"/>
                      <a:pt x="821196" y="1505945"/>
                    </a:cubicBezTo>
                    <a:cubicBezTo>
                      <a:pt x="821196" y="1148384"/>
                      <a:pt x="821196" y="792452"/>
                      <a:pt x="821196" y="436520"/>
                    </a:cubicBezTo>
                    <a:cubicBezTo>
                      <a:pt x="786979" y="436520"/>
                      <a:pt x="754392" y="436520"/>
                      <a:pt x="720175" y="436520"/>
                    </a:cubicBezTo>
                    <a:cubicBezTo>
                      <a:pt x="720175" y="792452"/>
                      <a:pt x="720175" y="1148384"/>
                      <a:pt x="720175" y="1505945"/>
                    </a:cubicBezTo>
                    <a:close/>
                    <a:moveTo>
                      <a:pt x="1048491" y="954535"/>
                    </a:moveTo>
                    <a:cubicBezTo>
                      <a:pt x="1048491" y="961051"/>
                      <a:pt x="1048491" y="967567"/>
                      <a:pt x="1048491" y="974083"/>
                    </a:cubicBezTo>
                    <a:cubicBezTo>
                      <a:pt x="1048491" y="1006663"/>
                      <a:pt x="1046861" y="1038428"/>
                      <a:pt x="1049305" y="1071008"/>
                    </a:cubicBezTo>
                    <a:cubicBezTo>
                      <a:pt x="1050120" y="1086483"/>
                      <a:pt x="1055008" y="1102773"/>
                      <a:pt x="1063155" y="1115804"/>
                    </a:cubicBezTo>
                    <a:cubicBezTo>
                      <a:pt x="1084337" y="1147569"/>
                      <a:pt x="1116109" y="1165488"/>
                      <a:pt x="1155214" y="1165488"/>
                    </a:cubicBezTo>
                    <a:cubicBezTo>
                      <a:pt x="1247272" y="1166303"/>
                      <a:pt x="1339331" y="1166303"/>
                      <a:pt x="1431389" y="1165488"/>
                    </a:cubicBezTo>
                    <a:cubicBezTo>
                      <a:pt x="1485158" y="1164674"/>
                      <a:pt x="1533224" y="1127207"/>
                      <a:pt x="1541371" y="1073451"/>
                    </a:cubicBezTo>
                    <a:cubicBezTo>
                      <a:pt x="1547074" y="1035170"/>
                      <a:pt x="1542186" y="995260"/>
                      <a:pt x="1542186" y="954535"/>
                    </a:cubicBezTo>
                    <a:cubicBezTo>
                      <a:pt x="1379250" y="954535"/>
                      <a:pt x="1215500" y="954535"/>
                      <a:pt x="1048491" y="954535"/>
                    </a:cubicBezTo>
                    <a:close/>
                    <a:moveTo>
                      <a:pt x="720990" y="1751106"/>
                    </a:moveTo>
                    <a:cubicBezTo>
                      <a:pt x="720990" y="1798346"/>
                      <a:pt x="717731" y="1843958"/>
                      <a:pt x="721805" y="1888755"/>
                    </a:cubicBezTo>
                    <a:cubicBezTo>
                      <a:pt x="727508" y="1953099"/>
                      <a:pt x="784535" y="2002783"/>
                      <a:pt x="848895" y="2004412"/>
                    </a:cubicBezTo>
                    <a:cubicBezTo>
                      <a:pt x="914069" y="2006041"/>
                      <a:pt x="975170" y="1961244"/>
                      <a:pt x="983316" y="1897714"/>
                    </a:cubicBezTo>
                    <a:cubicBezTo>
                      <a:pt x="989019" y="1849659"/>
                      <a:pt x="984131" y="1800790"/>
                      <a:pt x="984131" y="1751106"/>
                    </a:cubicBezTo>
                    <a:cubicBezTo>
                      <a:pt x="897775" y="1751106"/>
                      <a:pt x="810605" y="1751106"/>
                      <a:pt x="720990" y="1751106"/>
                    </a:cubicBezTo>
                    <a:close/>
                    <a:moveTo>
                      <a:pt x="1219573" y="1227389"/>
                    </a:moveTo>
                    <a:cubicBezTo>
                      <a:pt x="1218758" y="1230647"/>
                      <a:pt x="1217944" y="1231462"/>
                      <a:pt x="1217944" y="1233091"/>
                    </a:cubicBezTo>
                    <a:cubicBezTo>
                      <a:pt x="1217944" y="1356079"/>
                      <a:pt x="1217129" y="1479066"/>
                      <a:pt x="1218758" y="1602054"/>
                    </a:cubicBezTo>
                    <a:cubicBezTo>
                      <a:pt x="1218758" y="1633005"/>
                      <a:pt x="1238311" y="1654182"/>
                      <a:pt x="1266824" y="1665585"/>
                    </a:cubicBezTo>
                    <a:cubicBezTo>
                      <a:pt x="1317334" y="1685132"/>
                      <a:pt x="1368659" y="1648480"/>
                      <a:pt x="1368659" y="1591466"/>
                    </a:cubicBezTo>
                    <a:cubicBezTo>
                      <a:pt x="1369474" y="1474994"/>
                      <a:pt x="1368659" y="1359337"/>
                      <a:pt x="1368659" y="1242865"/>
                    </a:cubicBezTo>
                    <a:cubicBezTo>
                      <a:pt x="1368659" y="1237978"/>
                      <a:pt x="1367844" y="1233091"/>
                      <a:pt x="1367030" y="1227389"/>
                    </a:cubicBezTo>
                    <a:cubicBezTo>
                      <a:pt x="1317334" y="1227389"/>
                      <a:pt x="1268454" y="1227389"/>
                      <a:pt x="1219573" y="1227389"/>
                    </a:cubicBezTo>
                    <a:close/>
                    <a:moveTo>
                      <a:pt x="720990" y="1569475"/>
                    </a:moveTo>
                    <a:cubicBezTo>
                      <a:pt x="720990" y="1610199"/>
                      <a:pt x="720990" y="1649295"/>
                      <a:pt x="720990" y="1688390"/>
                    </a:cubicBezTo>
                    <a:cubicBezTo>
                      <a:pt x="810605" y="1688390"/>
                      <a:pt x="898590" y="1688390"/>
                      <a:pt x="986575" y="1688390"/>
                    </a:cubicBezTo>
                    <a:cubicBezTo>
                      <a:pt x="986575" y="1647666"/>
                      <a:pt x="986575" y="1608570"/>
                      <a:pt x="986575" y="1569475"/>
                    </a:cubicBezTo>
                    <a:cubicBezTo>
                      <a:pt x="896961" y="1569475"/>
                      <a:pt x="808975" y="1569475"/>
                      <a:pt x="720990" y="1569475"/>
                    </a:cubicBezTo>
                    <a:close/>
                    <a:moveTo>
                      <a:pt x="729952" y="373805"/>
                    </a:moveTo>
                    <a:cubicBezTo>
                      <a:pt x="813863" y="373805"/>
                      <a:pt x="894517" y="373805"/>
                      <a:pt x="978428" y="373805"/>
                    </a:cubicBezTo>
                    <a:cubicBezTo>
                      <a:pt x="962950" y="336338"/>
                      <a:pt x="948285" y="300501"/>
                      <a:pt x="931992" y="264663"/>
                    </a:cubicBezTo>
                    <a:cubicBezTo>
                      <a:pt x="930362" y="260590"/>
                      <a:pt x="923030" y="257333"/>
                      <a:pt x="918142" y="257333"/>
                    </a:cubicBezTo>
                    <a:cubicBezTo>
                      <a:pt x="875779" y="256518"/>
                      <a:pt x="833416" y="256518"/>
                      <a:pt x="791052" y="257333"/>
                    </a:cubicBezTo>
                    <a:cubicBezTo>
                      <a:pt x="785350" y="257333"/>
                      <a:pt x="778018" y="261405"/>
                      <a:pt x="775574" y="265477"/>
                    </a:cubicBezTo>
                    <a:cubicBezTo>
                      <a:pt x="759280" y="301315"/>
                      <a:pt x="745430" y="336338"/>
                      <a:pt x="729952" y="373805"/>
                    </a:cubicBezTo>
                    <a:close/>
                    <a:moveTo>
                      <a:pt x="657445" y="1209471"/>
                    </a:moveTo>
                    <a:cubicBezTo>
                      <a:pt x="657445" y="1138610"/>
                      <a:pt x="657445" y="1068564"/>
                      <a:pt x="657445" y="999332"/>
                    </a:cubicBezTo>
                    <a:cubicBezTo>
                      <a:pt x="598788" y="1001776"/>
                      <a:pt x="554796" y="1048202"/>
                      <a:pt x="555611" y="1106030"/>
                    </a:cubicBezTo>
                    <a:cubicBezTo>
                      <a:pt x="556425" y="1162230"/>
                      <a:pt x="601233" y="1208656"/>
                      <a:pt x="657445" y="1209471"/>
                    </a:cubicBezTo>
                    <a:close/>
                    <a:moveTo>
                      <a:pt x="853783" y="78145"/>
                    </a:moveTo>
                    <a:cubicBezTo>
                      <a:pt x="836674" y="119684"/>
                      <a:pt x="821196" y="157150"/>
                      <a:pt x="804902" y="196246"/>
                    </a:cubicBezTo>
                    <a:cubicBezTo>
                      <a:pt x="839118" y="196246"/>
                      <a:pt x="870076" y="196246"/>
                      <a:pt x="903478" y="196246"/>
                    </a:cubicBezTo>
                    <a:cubicBezTo>
                      <a:pt x="886370" y="157150"/>
                      <a:pt x="870891" y="119684"/>
                      <a:pt x="853783" y="78145"/>
                    </a:cubicBezTo>
                    <a:close/>
                  </a:path>
                </a:pathLst>
              </a:custGeom>
              <a:grpFill/>
              <a:ln w="8132"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97A6E65-4E69-BC41-92C8-8B40289A90D8}"/>
                  </a:ext>
                </a:extLst>
              </p:cNvPr>
              <p:cNvSpPr/>
              <p:nvPr/>
            </p:nvSpPr>
            <p:spPr>
              <a:xfrm>
                <a:off x="6609247" y="1770496"/>
                <a:ext cx="427705" cy="477697"/>
              </a:xfrm>
              <a:custGeom>
                <a:avLst/>
                <a:gdLst>
                  <a:gd name="connsiteX0" fmla="*/ 0 w 427705"/>
                  <a:gd name="connsiteY0" fmla="*/ 238035 h 477697"/>
                  <a:gd name="connsiteX1" fmla="*/ 0 w 427705"/>
                  <a:gd name="connsiteY1" fmla="*/ 149255 h 477697"/>
                  <a:gd name="connsiteX2" fmla="*/ 30958 w 427705"/>
                  <a:gd name="connsiteY2" fmla="*/ 97128 h 477697"/>
                  <a:gd name="connsiteX3" fmla="*/ 182488 w 427705"/>
                  <a:gd name="connsiteY3" fmla="*/ 9163 h 477697"/>
                  <a:gd name="connsiteX4" fmla="*/ 245218 w 427705"/>
                  <a:gd name="connsiteY4" fmla="*/ 9163 h 477697"/>
                  <a:gd name="connsiteX5" fmla="*/ 396748 w 427705"/>
                  <a:gd name="connsiteY5" fmla="*/ 97128 h 477697"/>
                  <a:gd name="connsiteX6" fmla="*/ 427706 w 427705"/>
                  <a:gd name="connsiteY6" fmla="*/ 150070 h 477697"/>
                  <a:gd name="connsiteX7" fmla="*/ 427706 w 427705"/>
                  <a:gd name="connsiteY7" fmla="*/ 327628 h 477697"/>
                  <a:gd name="connsiteX8" fmla="*/ 396748 w 427705"/>
                  <a:gd name="connsiteY8" fmla="*/ 380570 h 477697"/>
                  <a:gd name="connsiteX9" fmla="*/ 245218 w 427705"/>
                  <a:gd name="connsiteY9" fmla="*/ 468535 h 477697"/>
                  <a:gd name="connsiteX10" fmla="*/ 182488 w 427705"/>
                  <a:gd name="connsiteY10" fmla="*/ 468535 h 477697"/>
                  <a:gd name="connsiteX11" fmla="*/ 30958 w 427705"/>
                  <a:gd name="connsiteY11" fmla="*/ 380570 h 477697"/>
                  <a:gd name="connsiteX12" fmla="*/ 0 w 427705"/>
                  <a:gd name="connsiteY12" fmla="*/ 327628 h 477697"/>
                  <a:gd name="connsiteX13" fmla="*/ 0 w 427705"/>
                  <a:gd name="connsiteY13" fmla="*/ 238035 h 477697"/>
                  <a:gd name="connsiteX14" fmla="*/ 367420 w 427705"/>
                  <a:gd name="connsiteY14" fmla="*/ 239664 h 477697"/>
                  <a:gd name="connsiteX15" fmla="*/ 366605 w 427705"/>
                  <a:gd name="connsiteY15" fmla="*/ 165545 h 477697"/>
                  <a:gd name="connsiteX16" fmla="*/ 353570 w 427705"/>
                  <a:gd name="connsiteY16" fmla="*/ 142739 h 477697"/>
                  <a:gd name="connsiteX17" fmla="*/ 226480 w 427705"/>
                  <a:gd name="connsiteY17" fmla="*/ 68621 h 477697"/>
                  <a:gd name="connsiteX18" fmla="*/ 201226 w 427705"/>
                  <a:gd name="connsiteY18" fmla="*/ 69435 h 477697"/>
                  <a:gd name="connsiteX19" fmla="*/ 74136 w 427705"/>
                  <a:gd name="connsiteY19" fmla="*/ 143554 h 477697"/>
                  <a:gd name="connsiteX20" fmla="*/ 61101 w 427705"/>
                  <a:gd name="connsiteY20" fmla="*/ 164731 h 477697"/>
                  <a:gd name="connsiteX21" fmla="*/ 61101 w 427705"/>
                  <a:gd name="connsiteY21" fmla="*/ 313782 h 477697"/>
                  <a:gd name="connsiteX22" fmla="*/ 72506 w 427705"/>
                  <a:gd name="connsiteY22" fmla="*/ 334144 h 477697"/>
                  <a:gd name="connsiteX23" fmla="*/ 201226 w 427705"/>
                  <a:gd name="connsiteY23" fmla="*/ 408263 h 477697"/>
                  <a:gd name="connsiteX24" fmla="*/ 226480 w 427705"/>
                  <a:gd name="connsiteY24" fmla="*/ 408263 h 477697"/>
                  <a:gd name="connsiteX25" fmla="*/ 353570 w 427705"/>
                  <a:gd name="connsiteY25" fmla="*/ 334959 h 477697"/>
                  <a:gd name="connsiteX26" fmla="*/ 366605 w 427705"/>
                  <a:gd name="connsiteY26" fmla="*/ 311339 h 477697"/>
                  <a:gd name="connsiteX27" fmla="*/ 367420 w 427705"/>
                  <a:gd name="connsiteY27" fmla="*/ 239664 h 47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7705" h="477697">
                    <a:moveTo>
                      <a:pt x="0" y="238035"/>
                    </a:moveTo>
                    <a:cubicBezTo>
                      <a:pt x="0" y="208713"/>
                      <a:pt x="0" y="178577"/>
                      <a:pt x="0" y="149255"/>
                    </a:cubicBezTo>
                    <a:cubicBezTo>
                      <a:pt x="0" y="125635"/>
                      <a:pt x="9776" y="108531"/>
                      <a:pt x="30958" y="97128"/>
                    </a:cubicBezTo>
                    <a:cubicBezTo>
                      <a:pt x="81468" y="68621"/>
                      <a:pt x="131978" y="39299"/>
                      <a:pt x="182488" y="9163"/>
                    </a:cubicBezTo>
                    <a:cubicBezTo>
                      <a:pt x="203670" y="-3054"/>
                      <a:pt x="224036" y="-3054"/>
                      <a:pt x="245218" y="9163"/>
                    </a:cubicBezTo>
                    <a:cubicBezTo>
                      <a:pt x="295728" y="38485"/>
                      <a:pt x="346238" y="67806"/>
                      <a:pt x="396748" y="97128"/>
                    </a:cubicBezTo>
                    <a:cubicBezTo>
                      <a:pt x="417930" y="108531"/>
                      <a:pt x="427706" y="126449"/>
                      <a:pt x="427706" y="150070"/>
                    </a:cubicBezTo>
                    <a:cubicBezTo>
                      <a:pt x="427706" y="209527"/>
                      <a:pt x="427706" y="268171"/>
                      <a:pt x="427706" y="327628"/>
                    </a:cubicBezTo>
                    <a:cubicBezTo>
                      <a:pt x="427706" y="351249"/>
                      <a:pt x="417930" y="368353"/>
                      <a:pt x="396748" y="380570"/>
                    </a:cubicBezTo>
                    <a:cubicBezTo>
                      <a:pt x="346238" y="409077"/>
                      <a:pt x="295728" y="438399"/>
                      <a:pt x="245218" y="468535"/>
                    </a:cubicBezTo>
                    <a:cubicBezTo>
                      <a:pt x="224036" y="480752"/>
                      <a:pt x="203670" y="480752"/>
                      <a:pt x="182488" y="468535"/>
                    </a:cubicBezTo>
                    <a:cubicBezTo>
                      <a:pt x="131978" y="439213"/>
                      <a:pt x="81468" y="409892"/>
                      <a:pt x="30958" y="380570"/>
                    </a:cubicBezTo>
                    <a:cubicBezTo>
                      <a:pt x="10591" y="369167"/>
                      <a:pt x="0" y="352063"/>
                      <a:pt x="0" y="327628"/>
                    </a:cubicBezTo>
                    <a:cubicBezTo>
                      <a:pt x="0" y="297492"/>
                      <a:pt x="0" y="268171"/>
                      <a:pt x="0" y="238035"/>
                    </a:cubicBezTo>
                    <a:close/>
                    <a:moveTo>
                      <a:pt x="367420" y="239664"/>
                    </a:moveTo>
                    <a:cubicBezTo>
                      <a:pt x="367420" y="214414"/>
                      <a:pt x="368235" y="189980"/>
                      <a:pt x="366605" y="165545"/>
                    </a:cubicBezTo>
                    <a:cubicBezTo>
                      <a:pt x="365790" y="157400"/>
                      <a:pt x="360088" y="146812"/>
                      <a:pt x="353570" y="142739"/>
                    </a:cubicBezTo>
                    <a:cubicBezTo>
                      <a:pt x="312022" y="117490"/>
                      <a:pt x="268844" y="93870"/>
                      <a:pt x="226480" y="68621"/>
                    </a:cubicBezTo>
                    <a:cubicBezTo>
                      <a:pt x="216704" y="62919"/>
                      <a:pt x="210187" y="63734"/>
                      <a:pt x="201226" y="69435"/>
                    </a:cubicBezTo>
                    <a:cubicBezTo>
                      <a:pt x="158862" y="94684"/>
                      <a:pt x="116499" y="118305"/>
                      <a:pt x="74136" y="143554"/>
                    </a:cubicBezTo>
                    <a:cubicBezTo>
                      <a:pt x="67618" y="147626"/>
                      <a:pt x="61101" y="157400"/>
                      <a:pt x="61101" y="164731"/>
                    </a:cubicBezTo>
                    <a:cubicBezTo>
                      <a:pt x="60286" y="214414"/>
                      <a:pt x="60286" y="264098"/>
                      <a:pt x="61101" y="313782"/>
                    </a:cubicBezTo>
                    <a:cubicBezTo>
                      <a:pt x="61101" y="320298"/>
                      <a:pt x="66804" y="330072"/>
                      <a:pt x="72506" y="334144"/>
                    </a:cubicBezTo>
                    <a:cubicBezTo>
                      <a:pt x="114870" y="360208"/>
                      <a:pt x="158047" y="384643"/>
                      <a:pt x="201226" y="408263"/>
                    </a:cubicBezTo>
                    <a:cubicBezTo>
                      <a:pt x="207743" y="411521"/>
                      <a:pt x="219963" y="411521"/>
                      <a:pt x="226480" y="408263"/>
                    </a:cubicBezTo>
                    <a:cubicBezTo>
                      <a:pt x="269658" y="384643"/>
                      <a:pt x="312022" y="360208"/>
                      <a:pt x="353570" y="334959"/>
                    </a:cubicBezTo>
                    <a:cubicBezTo>
                      <a:pt x="360088" y="330886"/>
                      <a:pt x="365790" y="319483"/>
                      <a:pt x="366605" y="311339"/>
                    </a:cubicBezTo>
                    <a:cubicBezTo>
                      <a:pt x="368235" y="286904"/>
                      <a:pt x="367420" y="263284"/>
                      <a:pt x="367420" y="239664"/>
                    </a:cubicBezTo>
                    <a:close/>
                  </a:path>
                </a:pathLst>
              </a:custGeom>
              <a:grpFill/>
              <a:ln w="8132"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68D47414-BEE8-544E-95D4-FB55689DC901}"/>
                  </a:ext>
                </a:extLst>
              </p:cNvPr>
              <p:cNvSpPr/>
              <p:nvPr/>
            </p:nvSpPr>
            <p:spPr>
              <a:xfrm>
                <a:off x="7563235" y="1771514"/>
                <a:ext cx="306318" cy="307062"/>
              </a:xfrm>
              <a:custGeom>
                <a:avLst/>
                <a:gdLst>
                  <a:gd name="connsiteX0" fmla="*/ 153159 w 306318"/>
                  <a:gd name="connsiteY0" fmla="*/ 0 h 307062"/>
                  <a:gd name="connsiteX1" fmla="*/ 191449 w 306318"/>
                  <a:gd name="connsiteY1" fmla="*/ 27693 h 307062"/>
                  <a:gd name="connsiteX2" fmla="*/ 278620 w 306318"/>
                  <a:gd name="connsiteY2" fmla="*/ 114843 h 307062"/>
                  <a:gd name="connsiteX3" fmla="*/ 306319 w 306318"/>
                  <a:gd name="connsiteY3" fmla="*/ 153124 h 307062"/>
                  <a:gd name="connsiteX4" fmla="*/ 277805 w 306318"/>
                  <a:gd name="connsiteY4" fmla="*/ 193034 h 307062"/>
                  <a:gd name="connsiteX5" fmla="*/ 192264 w 306318"/>
                  <a:gd name="connsiteY5" fmla="*/ 278555 h 307062"/>
                  <a:gd name="connsiteX6" fmla="*/ 153159 w 306318"/>
                  <a:gd name="connsiteY6" fmla="*/ 307062 h 307062"/>
                  <a:gd name="connsiteX7" fmla="*/ 114055 w 306318"/>
                  <a:gd name="connsiteY7" fmla="*/ 278555 h 307062"/>
                  <a:gd name="connsiteX8" fmla="*/ 28514 w 306318"/>
                  <a:gd name="connsiteY8" fmla="*/ 193034 h 307062"/>
                  <a:gd name="connsiteX9" fmla="*/ 0 w 306318"/>
                  <a:gd name="connsiteY9" fmla="*/ 153124 h 307062"/>
                  <a:gd name="connsiteX10" fmla="*/ 29328 w 306318"/>
                  <a:gd name="connsiteY10" fmla="*/ 114029 h 307062"/>
                  <a:gd name="connsiteX11" fmla="*/ 114055 w 306318"/>
                  <a:gd name="connsiteY11" fmla="*/ 30136 h 307062"/>
                  <a:gd name="connsiteX12" fmla="*/ 153159 w 306318"/>
                  <a:gd name="connsiteY12" fmla="*/ 0 h 307062"/>
                  <a:gd name="connsiteX13" fmla="*/ 152345 w 306318"/>
                  <a:gd name="connsiteY13" fmla="*/ 197921 h 307062"/>
                  <a:gd name="connsiteX14" fmla="*/ 196337 w 306318"/>
                  <a:gd name="connsiteY14" fmla="*/ 154753 h 307062"/>
                  <a:gd name="connsiteX15" fmla="*/ 153159 w 306318"/>
                  <a:gd name="connsiteY15" fmla="*/ 110771 h 307062"/>
                  <a:gd name="connsiteX16" fmla="*/ 108352 w 306318"/>
                  <a:gd name="connsiteY16" fmla="*/ 153938 h 307062"/>
                  <a:gd name="connsiteX17" fmla="*/ 152345 w 306318"/>
                  <a:gd name="connsiteY17" fmla="*/ 197921 h 30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6318" h="307062">
                    <a:moveTo>
                      <a:pt x="153159" y="0"/>
                    </a:moveTo>
                    <a:cubicBezTo>
                      <a:pt x="171897" y="815"/>
                      <a:pt x="185746" y="10588"/>
                      <a:pt x="191449" y="27693"/>
                    </a:cubicBezTo>
                    <a:cubicBezTo>
                      <a:pt x="205299" y="72490"/>
                      <a:pt x="233812" y="100997"/>
                      <a:pt x="278620" y="114843"/>
                    </a:cubicBezTo>
                    <a:cubicBezTo>
                      <a:pt x="296543" y="120544"/>
                      <a:pt x="306319" y="134391"/>
                      <a:pt x="306319" y="153124"/>
                    </a:cubicBezTo>
                    <a:cubicBezTo>
                      <a:pt x="306319" y="172672"/>
                      <a:pt x="296543" y="187333"/>
                      <a:pt x="277805" y="193034"/>
                    </a:cubicBezTo>
                    <a:cubicBezTo>
                      <a:pt x="233812" y="206066"/>
                      <a:pt x="205299" y="234573"/>
                      <a:pt x="192264" y="278555"/>
                    </a:cubicBezTo>
                    <a:cubicBezTo>
                      <a:pt x="186561" y="297289"/>
                      <a:pt x="172712" y="307062"/>
                      <a:pt x="153159" y="307062"/>
                    </a:cubicBezTo>
                    <a:cubicBezTo>
                      <a:pt x="133607" y="307062"/>
                      <a:pt x="119758" y="296474"/>
                      <a:pt x="114055" y="278555"/>
                    </a:cubicBezTo>
                    <a:cubicBezTo>
                      <a:pt x="100205" y="234573"/>
                      <a:pt x="72506" y="206066"/>
                      <a:pt x="28514" y="193034"/>
                    </a:cubicBezTo>
                    <a:cubicBezTo>
                      <a:pt x="9776" y="187333"/>
                      <a:pt x="0" y="172672"/>
                      <a:pt x="0" y="153124"/>
                    </a:cubicBezTo>
                    <a:cubicBezTo>
                      <a:pt x="0" y="133576"/>
                      <a:pt x="10591" y="119730"/>
                      <a:pt x="29328" y="114029"/>
                    </a:cubicBezTo>
                    <a:cubicBezTo>
                      <a:pt x="72506" y="100997"/>
                      <a:pt x="100205" y="73304"/>
                      <a:pt x="114055" y="30136"/>
                    </a:cubicBezTo>
                    <a:cubicBezTo>
                      <a:pt x="118128" y="10588"/>
                      <a:pt x="132792" y="815"/>
                      <a:pt x="153159" y="0"/>
                    </a:cubicBezTo>
                    <a:close/>
                    <a:moveTo>
                      <a:pt x="152345" y="197921"/>
                    </a:moveTo>
                    <a:cubicBezTo>
                      <a:pt x="164565" y="185704"/>
                      <a:pt x="184932" y="166156"/>
                      <a:pt x="196337" y="154753"/>
                    </a:cubicBezTo>
                    <a:cubicBezTo>
                      <a:pt x="183303" y="141721"/>
                      <a:pt x="163750" y="121359"/>
                      <a:pt x="153159" y="110771"/>
                    </a:cubicBezTo>
                    <a:cubicBezTo>
                      <a:pt x="140939" y="122173"/>
                      <a:pt x="120572" y="141721"/>
                      <a:pt x="108352" y="153938"/>
                    </a:cubicBezTo>
                    <a:cubicBezTo>
                      <a:pt x="120572" y="166156"/>
                      <a:pt x="140124" y="185704"/>
                      <a:pt x="152345" y="197921"/>
                    </a:cubicBezTo>
                    <a:close/>
                  </a:path>
                </a:pathLst>
              </a:custGeom>
              <a:grpFill/>
              <a:ln w="8132"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1F90C910-BC6B-4140-96A4-5B8457598D8E}"/>
                  </a:ext>
                </a:extLst>
              </p:cNvPr>
              <p:cNvSpPr/>
              <p:nvPr/>
            </p:nvSpPr>
            <p:spPr>
              <a:xfrm>
                <a:off x="7886662" y="1985724"/>
                <a:ext cx="196337" cy="197144"/>
              </a:xfrm>
              <a:custGeom>
                <a:avLst/>
                <a:gdLst>
                  <a:gd name="connsiteX0" fmla="*/ 128719 w 196337"/>
                  <a:gd name="connsiteY0" fmla="*/ 129504 h 197144"/>
                  <a:gd name="connsiteX1" fmla="*/ 128719 w 196337"/>
                  <a:gd name="connsiteY1" fmla="*/ 166970 h 197144"/>
                  <a:gd name="connsiteX2" fmla="*/ 100205 w 196337"/>
                  <a:gd name="connsiteY2" fmla="*/ 197106 h 197144"/>
                  <a:gd name="connsiteX3" fmla="*/ 68433 w 196337"/>
                  <a:gd name="connsiteY3" fmla="*/ 166970 h 197144"/>
                  <a:gd name="connsiteX4" fmla="*/ 68433 w 196337"/>
                  <a:gd name="connsiteY4" fmla="*/ 149052 h 197144"/>
                  <a:gd name="connsiteX5" fmla="*/ 68433 w 196337"/>
                  <a:gd name="connsiteY5" fmla="*/ 128689 h 197144"/>
                  <a:gd name="connsiteX6" fmla="*/ 35031 w 196337"/>
                  <a:gd name="connsiteY6" fmla="*/ 128689 h 197144"/>
                  <a:gd name="connsiteX7" fmla="*/ 0 w 196337"/>
                  <a:gd name="connsiteY7" fmla="*/ 98553 h 197144"/>
                  <a:gd name="connsiteX8" fmla="*/ 35846 w 196337"/>
                  <a:gd name="connsiteY8" fmla="*/ 68417 h 197144"/>
                  <a:gd name="connsiteX9" fmla="*/ 68433 w 196337"/>
                  <a:gd name="connsiteY9" fmla="*/ 68417 h 197144"/>
                  <a:gd name="connsiteX10" fmla="*/ 68433 w 196337"/>
                  <a:gd name="connsiteY10" fmla="*/ 31765 h 197144"/>
                  <a:gd name="connsiteX11" fmla="*/ 98576 w 196337"/>
                  <a:gd name="connsiteY11" fmla="*/ 0 h 197144"/>
                  <a:gd name="connsiteX12" fmla="*/ 128719 w 196337"/>
                  <a:gd name="connsiteY12" fmla="*/ 31765 h 197144"/>
                  <a:gd name="connsiteX13" fmla="*/ 128719 w 196337"/>
                  <a:gd name="connsiteY13" fmla="*/ 49684 h 197144"/>
                  <a:gd name="connsiteX14" fmla="*/ 128719 w 196337"/>
                  <a:gd name="connsiteY14" fmla="*/ 68417 h 197144"/>
                  <a:gd name="connsiteX15" fmla="*/ 162936 w 196337"/>
                  <a:gd name="connsiteY15" fmla="*/ 68417 h 197144"/>
                  <a:gd name="connsiteX16" fmla="*/ 196338 w 196337"/>
                  <a:gd name="connsiteY16" fmla="*/ 97739 h 197144"/>
                  <a:gd name="connsiteX17" fmla="*/ 161306 w 196337"/>
                  <a:gd name="connsiteY17" fmla="*/ 128689 h 197144"/>
                  <a:gd name="connsiteX18" fmla="*/ 128719 w 196337"/>
                  <a:gd name="connsiteY18" fmla="*/ 129504 h 19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6337" h="197144">
                    <a:moveTo>
                      <a:pt x="128719" y="129504"/>
                    </a:moveTo>
                    <a:cubicBezTo>
                      <a:pt x="128719" y="143350"/>
                      <a:pt x="129534" y="155567"/>
                      <a:pt x="128719" y="166970"/>
                    </a:cubicBezTo>
                    <a:cubicBezTo>
                      <a:pt x="127905" y="184889"/>
                      <a:pt x="115684" y="197106"/>
                      <a:pt x="100205" y="197106"/>
                    </a:cubicBezTo>
                    <a:cubicBezTo>
                      <a:pt x="83912" y="197921"/>
                      <a:pt x="70063" y="185704"/>
                      <a:pt x="68433" y="166970"/>
                    </a:cubicBezTo>
                    <a:cubicBezTo>
                      <a:pt x="67618" y="161269"/>
                      <a:pt x="68433" y="154753"/>
                      <a:pt x="68433" y="149052"/>
                    </a:cubicBezTo>
                    <a:cubicBezTo>
                      <a:pt x="68433" y="143350"/>
                      <a:pt x="68433" y="136834"/>
                      <a:pt x="68433" y="128689"/>
                    </a:cubicBezTo>
                    <a:cubicBezTo>
                      <a:pt x="56213" y="128689"/>
                      <a:pt x="45622" y="128689"/>
                      <a:pt x="35031" y="128689"/>
                    </a:cubicBezTo>
                    <a:cubicBezTo>
                      <a:pt x="13850" y="127875"/>
                      <a:pt x="0" y="116472"/>
                      <a:pt x="0" y="98553"/>
                    </a:cubicBezTo>
                    <a:cubicBezTo>
                      <a:pt x="0" y="80634"/>
                      <a:pt x="13850" y="69232"/>
                      <a:pt x="35846" y="68417"/>
                    </a:cubicBezTo>
                    <a:cubicBezTo>
                      <a:pt x="45622" y="68417"/>
                      <a:pt x="55398" y="68417"/>
                      <a:pt x="68433" y="68417"/>
                    </a:cubicBezTo>
                    <a:cubicBezTo>
                      <a:pt x="68433" y="55385"/>
                      <a:pt x="67618" y="43168"/>
                      <a:pt x="68433" y="31765"/>
                    </a:cubicBezTo>
                    <a:cubicBezTo>
                      <a:pt x="69248" y="13032"/>
                      <a:pt x="82283" y="0"/>
                      <a:pt x="98576" y="0"/>
                    </a:cubicBezTo>
                    <a:cubicBezTo>
                      <a:pt x="114870" y="0"/>
                      <a:pt x="127905" y="13032"/>
                      <a:pt x="128719" y="31765"/>
                    </a:cubicBezTo>
                    <a:cubicBezTo>
                      <a:pt x="128719" y="37466"/>
                      <a:pt x="128719" y="43982"/>
                      <a:pt x="128719" y="49684"/>
                    </a:cubicBezTo>
                    <a:cubicBezTo>
                      <a:pt x="128719" y="54571"/>
                      <a:pt x="128719" y="60272"/>
                      <a:pt x="128719" y="68417"/>
                    </a:cubicBezTo>
                    <a:cubicBezTo>
                      <a:pt x="140939" y="68417"/>
                      <a:pt x="152345" y="68417"/>
                      <a:pt x="162936" y="68417"/>
                    </a:cubicBezTo>
                    <a:cubicBezTo>
                      <a:pt x="183303" y="69232"/>
                      <a:pt x="196338" y="80634"/>
                      <a:pt x="196338" y="97739"/>
                    </a:cubicBezTo>
                    <a:cubicBezTo>
                      <a:pt x="196338" y="115657"/>
                      <a:pt x="183303" y="127875"/>
                      <a:pt x="161306" y="128689"/>
                    </a:cubicBezTo>
                    <a:cubicBezTo>
                      <a:pt x="152345" y="129504"/>
                      <a:pt x="141754" y="129504"/>
                      <a:pt x="128719" y="129504"/>
                    </a:cubicBezTo>
                    <a:close/>
                  </a:path>
                </a:pathLst>
              </a:custGeom>
              <a:grpFill/>
              <a:ln w="8132"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56A6735A-587B-C34C-BC3D-6B3F234C7688}"/>
                  </a:ext>
                </a:extLst>
              </p:cNvPr>
              <p:cNvSpPr/>
              <p:nvPr/>
            </p:nvSpPr>
            <p:spPr>
              <a:xfrm>
                <a:off x="7764867" y="3213022"/>
                <a:ext cx="61055" cy="128158"/>
              </a:xfrm>
              <a:custGeom>
                <a:avLst/>
                <a:gdLst>
                  <a:gd name="connsiteX0" fmla="*/ 60693 w 61055"/>
                  <a:gd name="connsiteY0" fmla="*/ 64482 h 128158"/>
                  <a:gd name="connsiteX1" fmla="*/ 60693 w 61055"/>
                  <a:gd name="connsiteY1" fmla="*/ 100320 h 128158"/>
                  <a:gd name="connsiteX2" fmla="*/ 29736 w 61055"/>
                  <a:gd name="connsiteY2" fmla="*/ 128013 h 128158"/>
                  <a:gd name="connsiteX3" fmla="*/ 1222 w 61055"/>
                  <a:gd name="connsiteY3" fmla="*/ 100320 h 128158"/>
                  <a:gd name="connsiteX4" fmla="*/ 1222 w 61055"/>
                  <a:gd name="connsiteY4" fmla="*/ 27830 h 128158"/>
                  <a:gd name="connsiteX5" fmla="*/ 29736 w 61055"/>
                  <a:gd name="connsiteY5" fmla="*/ 138 h 128158"/>
                  <a:gd name="connsiteX6" fmla="*/ 60693 w 61055"/>
                  <a:gd name="connsiteY6" fmla="*/ 27830 h 128158"/>
                  <a:gd name="connsiteX7" fmla="*/ 60693 w 61055"/>
                  <a:gd name="connsiteY7" fmla="*/ 64482 h 12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55" h="128158">
                    <a:moveTo>
                      <a:pt x="60693" y="64482"/>
                    </a:moveTo>
                    <a:cubicBezTo>
                      <a:pt x="60693" y="76700"/>
                      <a:pt x="61508" y="88917"/>
                      <a:pt x="60693" y="100320"/>
                    </a:cubicBezTo>
                    <a:cubicBezTo>
                      <a:pt x="59064" y="117424"/>
                      <a:pt x="45215" y="129642"/>
                      <a:pt x="29736" y="128013"/>
                    </a:cubicBezTo>
                    <a:cubicBezTo>
                      <a:pt x="12628" y="126384"/>
                      <a:pt x="2037" y="116610"/>
                      <a:pt x="1222" y="100320"/>
                    </a:cubicBezTo>
                    <a:cubicBezTo>
                      <a:pt x="-407" y="76700"/>
                      <a:pt x="-407" y="52265"/>
                      <a:pt x="1222" y="27830"/>
                    </a:cubicBezTo>
                    <a:cubicBezTo>
                      <a:pt x="2037" y="10726"/>
                      <a:pt x="13442" y="952"/>
                      <a:pt x="29736" y="138"/>
                    </a:cubicBezTo>
                    <a:cubicBezTo>
                      <a:pt x="45215" y="-1491"/>
                      <a:pt x="59064" y="11541"/>
                      <a:pt x="60693" y="27830"/>
                    </a:cubicBezTo>
                    <a:cubicBezTo>
                      <a:pt x="61508" y="40048"/>
                      <a:pt x="60693" y="52265"/>
                      <a:pt x="60693" y="64482"/>
                    </a:cubicBezTo>
                    <a:close/>
                  </a:path>
                </a:pathLst>
              </a:custGeom>
              <a:grpFill/>
              <a:ln w="8132" cap="flat">
                <a:noFill/>
                <a:prstDash val="solid"/>
                <a:miter/>
              </a:ln>
            </p:spPr>
            <p:txBody>
              <a:bodyPr rtlCol="0" anchor="ctr"/>
              <a:lstStyle/>
              <a:p>
                <a:endParaRPr lang="en-US"/>
              </a:p>
            </p:txBody>
          </p:sp>
        </p:grpSp>
        <p:sp>
          <p:nvSpPr>
            <p:cNvPr id="61" name="Freeform 60">
              <a:extLst>
                <a:ext uri="{FF2B5EF4-FFF2-40B4-BE49-F238E27FC236}">
                  <a16:creationId xmlns:a16="http://schemas.microsoft.com/office/drawing/2014/main" id="{8E00C1BA-B90A-8148-B840-CD35913F529B}"/>
                </a:ext>
              </a:extLst>
            </p:cNvPr>
            <p:cNvSpPr/>
            <p:nvPr/>
          </p:nvSpPr>
          <p:spPr>
            <a:xfrm>
              <a:off x="6710267" y="1896131"/>
              <a:ext cx="224851" cy="224808"/>
            </a:xfrm>
            <a:custGeom>
              <a:avLst/>
              <a:gdLst>
                <a:gd name="connsiteX0" fmla="*/ 112426 w 224851"/>
                <a:gd name="connsiteY0" fmla="*/ 0 h 224808"/>
                <a:gd name="connsiteX1" fmla="*/ 224851 w 224851"/>
                <a:gd name="connsiteY1" fmla="*/ 112400 h 224808"/>
                <a:gd name="connsiteX2" fmla="*/ 111611 w 224851"/>
                <a:gd name="connsiteY2" fmla="*/ 224799 h 224808"/>
                <a:gd name="connsiteX3" fmla="*/ 0 w 224851"/>
                <a:gd name="connsiteY3" fmla="*/ 112400 h 224808"/>
                <a:gd name="connsiteX4" fmla="*/ 112426 w 224851"/>
                <a:gd name="connsiteY4" fmla="*/ 0 h 224808"/>
                <a:gd name="connsiteX5" fmla="*/ 164565 w 224851"/>
                <a:gd name="connsiteY5" fmla="*/ 113214 h 224808"/>
                <a:gd name="connsiteX6" fmla="*/ 114055 w 224851"/>
                <a:gd name="connsiteY6" fmla="*/ 61087 h 224808"/>
                <a:gd name="connsiteX7" fmla="*/ 61101 w 224851"/>
                <a:gd name="connsiteY7" fmla="*/ 112400 h 224808"/>
                <a:gd name="connsiteX8" fmla="*/ 113240 w 224851"/>
                <a:gd name="connsiteY8" fmla="*/ 164527 h 224808"/>
                <a:gd name="connsiteX9" fmla="*/ 164565 w 224851"/>
                <a:gd name="connsiteY9" fmla="*/ 113214 h 2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851" h="224808">
                  <a:moveTo>
                    <a:pt x="112426" y="0"/>
                  </a:moveTo>
                  <a:cubicBezTo>
                    <a:pt x="175156" y="0"/>
                    <a:pt x="224851" y="49684"/>
                    <a:pt x="224851" y="112400"/>
                  </a:cubicBezTo>
                  <a:cubicBezTo>
                    <a:pt x="224851" y="175115"/>
                    <a:pt x="173527" y="225614"/>
                    <a:pt x="111611" y="224799"/>
                  </a:cubicBezTo>
                  <a:cubicBezTo>
                    <a:pt x="49695" y="223984"/>
                    <a:pt x="815" y="174301"/>
                    <a:pt x="0" y="112400"/>
                  </a:cubicBezTo>
                  <a:cubicBezTo>
                    <a:pt x="0" y="50498"/>
                    <a:pt x="49695" y="0"/>
                    <a:pt x="112426" y="0"/>
                  </a:cubicBezTo>
                  <a:close/>
                  <a:moveTo>
                    <a:pt x="164565" y="113214"/>
                  </a:moveTo>
                  <a:cubicBezTo>
                    <a:pt x="164565" y="84707"/>
                    <a:pt x="142569" y="61901"/>
                    <a:pt x="114055" y="61087"/>
                  </a:cubicBezTo>
                  <a:cubicBezTo>
                    <a:pt x="84726" y="60272"/>
                    <a:pt x="61101" y="83078"/>
                    <a:pt x="61101" y="112400"/>
                  </a:cubicBezTo>
                  <a:cubicBezTo>
                    <a:pt x="61101" y="141721"/>
                    <a:pt x="83912" y="165341"/>
                    <a:pt x="113240" y="164527"/>
                  </a:cubicBezTo>
                  <a:cubicBezTo>
                    <a:pt x="141754" y="164527"/>
                    <a:pt x="163750" y="141721"/>
                    <a:pt x="164565" y="113214"/>
                  </a:cubicBezTo>
                  <a:close/>
                </a:path>
              </a:pathLst>
            </a:custGeom>
            <a:grpFill/>
            <a:ln w="8132" cap="flat">
              <a:noFill/>
              <a:prstDash val="solid"/>
              <a:miter/>
            </a:ln>
          </p:spPr>
          <p:txBody>
            <a:bodyPr rtlCol="0" anchor="ctr"/>
            <a:lstStyle/>
            <a:p>
              <a:endParaRPr lang="en-US"/>
            </a:p>
          </p:txBody>
        </p:sp>
      </p:grpSp>
    </p:spTree>
    <p:extLst>
      <p:ext uri="{BB962C8B-B14F-4D97-AF65-F5344CB8AC3E}">
        <p14:creationId xmlns:p14="http://schemas.microsoft.com/office/powerpoint/2010/main" val="37042521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E91841F-6319-EE4C-BC6E-CAB3AC2D9706}"/>
              </a:ext>
            </a:extLst>
          </p:cNvPr>
          <p:cNvSpPr>
            <a:spLocks noGrp="1"/>
          </p:cNvSpPr>
          <p:nvPr>
            <p:ph type="body" sz="quarter" idx="18"/>
          </p:nvPr>
        </p:nvSpPr>
        <p:spPr>
          <a:xfrm>
            <a:off x="608709" y="3431494"/>
            <a:ext cx="4356581" cy="2299071"/>
          </a:xfrm>
        </p:spPr>
        <p:txBody>
          <a:bodyPr>
            <a:normAutofit/>
          </a:bodyPr>
          <a:lstStyle/>
          <a:p>
            <a:pPr marL="342900" indent="-342900">
              <a:buClr>
                <a:srgbClr val="93C23D"/>
              </a:buClr>
              <a:buFont typeface="Wingdings" panose="05000000000000000000" pitchFamily="2" charset="2"/>
              <a:buChar char="ü"/>
            </a:pPr>
            <a:r>
              <a:rPr lang="hr-BA" sz="2800" dirty="0"/>
              <a:t>Use the form on the left side to define your goals</a:t>
            </a:r>
          </a:p>
          <a:p>
            <a:pPr marL="342900" indent="-342900">
              <a:buClr>
                <a:srgbClr val="93C23D"/>
              </a:buClr>
              <a:buFont typeface="Wingdings" panose="05000000000000000000" pitchFamily="2" charset="2"/>
              <a:buChar char="ü"/>
            </a:pPr>
            <a:r>
              <a:rPr lang="hr-BA" sz="2800" dirty="0"/>
              <a:t>Hold yourself accountable</a:t>
            </a:r>
          </a:p>
          <a:p>
            <a:pPr marL="342900" indent="-342900">
              <a:buClr>
                <a:srgbClr val="93C23D"/>
              </a:buClr>
              <a:buFont typeface="Wingdings" panose="05000000000000000000" pitchFamily="2" charset="2"/>
              <a:buChar char="ü"/>
            </a:pPr>
            <a:r>
              <a:rPr lang="hr-BA" sz="2800" dirty="0"/>
              <a:t>Plan to reward yourself</a:t>
            </a:r>
            <a:endParaRPr lang="en-US" sz="2800" dirty="0"/>
          </a:p>
        </p:txBody>
      </p:sp>
      <p:sp>
        <p:nvSpPr>
          <p:cNvPr id="5" name="Text Placeholder 4">
            <a:extLst>
              <a:ext uri="{FF2B5EF4-FFF2-40B4-BE49-F238E27FC236}">
                <a16:creationId xmlns:a16="http://schemas.microsoft.com/office/drawing/2014/main" id="{0EB2C8CD-89FB-3C4A-902D-35418BE50C8B}"/>
              </a:ext>
            </a:extLst>
          </p:cNvPr>
          <p:cNvSpPr>
            <a:spLocks noGrp="1"/>
          </p:cNvSpPr>
          <p:nvPr>
            <p:ph type="body" sz="quarter" idx="16"/>
          </p:nvPr>
        </p:nvSpPr>
        <p:spPr>
          <a:xfrm>
            <a:off x="641079" y="713912"/>
            <a:ext cx="4718277" cy="2262490"/>
          </a:xfrm>
        </p:spPr>
        <p:txBody>
          <a:bodyPr>
            <a:normAutofit/>
          </a:bodyPr>
          <a:lstStyle/>
          <a:p>
            <a:r>
              <a:rPr lang="hr-BA" sz="4800" b="1" dirty="0">
                <a:solidFill>
                  <a:srgbClr val="93C23D"/>
                </a:solidFill>
              </a:rPr>
              <a:t>Leaders have dreams, and dreams are goals</a:t>
            </a:r>
            <a:endParaRPr lang="en-US" sz="4800" b="1" dirty="0">
              <a:solidFill>
                <a:srgbClr val="93C23D"/>
              </a:solidFill>
            </a:endParaRPr>
          </a:p>
        </p:txBody>
      </p:sp>
      <p:sp>
        <p:nvSpPr>
          <p:cNvPr id="19" name="TextBox 18">
            <a:extLst>
              <a:ext uri="{FF2B5EF4-FFF2-40B4-BE49-F238E27FC236}">
                <a16:creationId xmlns:a16="http://schemas.microsoft.com/office/drawing/2014/main" id="{5755830C-7C73-44F0-88A0-4D5728ECFC8D}"/>
              </a:ext>
            </a:extLst>
          </p:cNvPr>
          <p:cNvSpPr txBox="1"/>
          <p:nvPr/>
        </p:nvSpPr>
        <p:spPr>
          <a:xfrm>
            <a:off x="7724775" y="104775"/>
            <a:ext cx="23044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BA" sz="1800" b="0" i="0" u="none" strike="noStrike" kern="1200" cap="none" spc="0" normalizeH="0" baseline="0" noProof="0" dirty="0">
                <a:ln>
                  <a:noFill/>
                </a:ln>
                <a:solidFill>
                  <a:prstClr val="black"/>
                </a:solidFill>
                <a:effectLst/>
                <a:uLnTx/>
                <a:uFillTx/>
                <a:latin typeface="Calibri" panose="020F0502020204030204"/>
                <a:ea typeface="+mn-ea"/>
                <a:cs typeface="+mn-cs"/>
              </a:rPr>
              <a:t>SIMPLE GOAL SETTING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4D507893-E71E-4CEA-B30B-716087940B92}"/>
              </a:ext>
            </a:extLst>
          </p:cNvPr>
          <p:cNvSpPr txBox="1"/>
          <p:nvPr/>
        </p:nvSpPr>
        <p:spPr>
          <a:xfrm>
            <a:off x="5941055" y="713912"/>
            <a:ext cx="907621" cy="369332"/>
          </a:xfrm>
          <a:prstGeom prst="rect">
            <a:avLst/>
          </a:prstGeom>
          <a:noFill/>
          <a:ln>
            <a:solidFill>
              <a:srgbClr val="92D05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BA" sz="1800" b="0" i="0" u="none" strike="noStrike" kern="1200" cap="none" spc="0" normalizeH="0" baseline="0" noProof="0" dirty="0">
                <a:ln>
                  <a:noFill/>
                </a:ln>
                <a:solidFill>
                  <a:srgbClr val="7030A0"/>
                </a:solidFill>
                <a:effectLst/>
                <a:uLnTx/>
                <a:uFillTx/>
                <a:latin typeface="Calibri" panose="020F0502020204030204"/>
                <a:ea typeface="+mn-ea"/>
                <a:cs typeface="+mn-cs"/>
              </a:rPr>
              <a:t>NAME: </a:t>
            </a:r>
            <a:endParaRPr kumimoji="0" lang="en-US" sz="1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FADF690E-4E63-4F7C-849A-E391FFC40F8E}"/>
              </a:ext>
            </a:extLst>
          </p:cNvPr>
          <p:cNvSpPr txBox="1"/>
          <p:nvPr/>
        </p:nvSpPr>
        <p:spPr>
          <a:xfrm>
            <a:off x="7036430" y="713912"/>
            <a:ext cx="2015808" cy="369332"/>
          </a:xfrm>
          <a:prstGeom prst="rect">
            <a:avLst/>
          </a:prstGeom>
          <a:noFill/>
          <a:ln>
            <a:solidFill>
              <a:srgbClr val="92D05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BA" sz="1800" b="0" i="0" u="none" strike="noStrike" kern="1200" cap="none" spc="0" normalizeH="0" baseline="0" noProof="0" dirty="0">
                <a:ln>
                  <a:noFill/>
                </a:ln>
                <a:solidFill>
                  <a:srgbClr val="7030A0"/>
                </a:solidFill>
                <a:effectLst/>
                <a:uLnTx/>
                <a:uFillTx/>
                <a:latin typeface="Calibri" panose="020F0502020204030204"/>
                <a:ea typeface="+mn-ea"/>
                <a:cs typeface="+mn-cs"/>
              </a:rPr>
              <a:t>GOAL START DATE: </a:t>
            </a:r>
            <a:endParaRPr kumimoji="0" lang="en-US" sz="1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FD82693D-9CEE-4D9F-9318-8B4BA4CCB251}"/>
              </a:ext>
            </a:extLst>
          </p:cNvPr>
          <p:cNvSpPr txBox="1"/>
          <p:nvPr/>
        </p:nvSpPr>
        <p:spPr>
          <a:xfrm>
            <a:off x="9217678" y="713912"/>
            <a:ext cx="2136098" cy="369332"/>
          </a:xfrm>
          <a:prstGeom prst="rect">
            <a:avLst/>
          </a:prstGeom>
          <a:noFill/>
          <a:ln>
            <a:solidFill>
              <a:srgbClr val="92D05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BA" sz="1800" b="0" i="0" u="none" strike="noStrike" kern="1200" cap="none" spc="0" normalizeH="0" baseline="0" noProof="0" dirty="0">
                <a:ln>
                  <a:noFill/>
                </a:ln>
                <a:solidFill>
                  <a:srgbClr val="7030A0"/>
                </a:solidFill>
                <a:effectLst/>
                <a:uLnTx/>
                <a:uFillTx/>
                <a:latin typeface="Calibri" panose="020F0502020204030204"/>
                <a:ea typeface="+mn-ea"/>
                <a:cs typeface="+mn-cs"/>
              </a:rPr>
              <a:t>COMPLETION DATE: </a:t>
            </a:r>
            <a:endParaRPr kumimoji="0" lang="en-US" sz="1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DAFCC22A-1A70-4446-8467-9D089D379630}"/>
              </a:ext>
            </a:extLst>
          </p:cNvPr>
          <p:cNvSpPr txBox="1"/>
          <p:nvPr/>
        </p:nvSpPr>
        <p:spPr>
          <a:xfrm>
            <a:off x="5922727" y="1323049"/>
            <a:ext cx="5397386" cy="369332"/>
          </a:xfrm>
          <a:prstGeom prst="rect">
            <a:avLst/>
          </a:prstGeom>
          <a:noFill/>
          <a:ln>
            <a:solidFill>
              <a:srgbClr val="92D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BA" sz="1800" b="0" i="0" u="none" strike="noStrike" kern="1200" cap="none" spc="0" normalizeH="0" baseline="0" noProof="0" dirty="0">
                <a:ln>
                  <a:noFill/>
                </a:ln>
                <a:solidFill>
                  <a:srgbClr val="7030A0"/>
                </a:solidFill>
                <a:effectLst/>
                <a:uLnTx/>
                <a:uFillTx/>
                <a:latin typeface="Calibri" panose="020F0502020204030204"/>
                <a:ea typeface="+mn-ea"/>
                <a:cs typeface="+mn-cs"/>
              </a:rPr>
              <a:t>MY GOAL: </a:t>
            </a:r>
            <a:endParaRPr kumimoji="0" lang="en-US" sz="1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068F3168-23A3-4BC2-B443-0B3CE02E11E0}"/>
              </a:ext>
            </a:extLst>
          </p:cNvPr>
          <p:cNvSpPr txBox="1"/>
          <p:nvPr/>
        </p:nvSpPr>
        <p:spPr>
          <a:xfrm>
            <a:off x="5922727" y="1932186"/>
            <a:ext cx="5397386" cy="923330"/>
          </a:xfrm>
          <a:prstGeom prst="rect">
            <a:avLst/>
          </a:prstGeom>
          <a:noFill/>
          <a:ln>
            <a:solidFill>
              <a:srgbClr val="92D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BA" sz="1800" b="0" i="0" u="none" strike="noStrike" kern="1200" cap="none" spc="0" normalizeH="0" baseline="0" noProof="0" dirty="0">
                <a:ln>
                  <a:noFill/>
                </a:ln>
                <a:solidFill>
                  <a:srgbClr val="7030A0"/>
                </a:solidFill>
                <a:effectLst/>
                <a:uLnTx/>
                <a:uFillTx/>
                <a:latin typeface="Calibri" panose="020F0502020204030204"/>
                <a:ea typeface="+mn-ea"/>
                <a:cs typeface="+mn-cs"/>
              </a:rPr>
              <a:t>OBSTACLES I MAY ENCOUNTER: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BA" sz="1800" b="0" i="0" u="none" strike="noStrike" kern="1200" cap="none" spc="0" normalizeH="0" baseline="0" noProof="0" dirty="0">
                <a:ln>
                  <a:noFill/>
                </a:ln>
                <a:solidFill>
                  <a:srgbClr val="7030A0"/>
                </a:solidFill>
                <a:effectLst/>
                <a:uLnTx/>
                <a:uFillTx/>
                <a:latin typeface="Calibri" panose="020F0502020204030204"/>
                <a:ea typeface="+mn-ea"/>
                <a:cs typeface="+mn-cs"/>
              </a:rPr>
              <a:t>__________________________________________________________________________________________ </a:t>
            </a:r>
            <a:endParaRPr kumimoji="0" lang="en-US" sz="1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08479825-A5B5-4C7E-8354-49BBC2F8ED5C}"/>
              </a:ext>
            </a:extLst>
          </p:cNvPr>
          <p:cNvSpPr txBox="1"/>
          <p:nvPr/>
        </p:nvSpPr>
        <p:spPr>
          <a:xfrm>
            <a:off x="5941055" y="2976401"/>
            <a:ext cx="2597951" cy="1970989"/>
          </a:xfrm>
          <a:prstGeom prst="rect">
            <a:avLst/>
          </a:prstGeom>
          <a:noFill/>
          <a:ln>
            <a:solidFill>
              <a:srgbClr val="92D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BA" sz="1400" b="0" i="0" u="none" strike="noStrike" kern="1200" cap="none" spc="0" normalizeH="0" baseline="0" noProof="0" dirty="0">
                <a:ln>
                  <a:noFill/>
                </a:ln>
                <a:solidFill>
                  <a:srgbClr val="7030A0"/>
                </a:solidFill>
                <a:effectLst/>
                <a:uLnTx/>
                <a:uFillTx/>
                <a:latin typeface="Calibri" panose="020F0502020204030204"/>
                <a:ea typeface="+mn-ea"/>
                <a:cs typeface="+mn-cs"/>
              </a:rPr>
              <a:t>STEPS TO REACHING MY GOAL:</a:t>
            </a:r>
          </a:p>
          <a:p>
            <a:pPr marL="228600" marR="0" lvl="0" indent="-228600" algn="l" defTabSz="914400" rtl="0" eaLnBrk="1" fontAlgn="auto" latinLnBrk="0" hangingPunct="1">
              <a:lnSpc>
                <a:spcPct val="200000"/>
              </a:lnSpc>
              <a:spcBef>
                <a:spcPts val="0"/>
              </a:spcBef>
              <a:spcAft>
                <a:spcPts val="0"/>
              </a:spcAft>
              <a:buClrTx/>
              <a:buSzTx/>
              <a:buFontTx/>
              <a:buAutoNum type="arabicPeriod"/>
              <a:tabLst/>
              <a:defRPr/>
            </a:pPr>
            <a:r>
              <a:rPr kumimoji="0" lang="hr-BA" sz="1400" b="0" i="0" u="none" strike="noStrike" kern="1200" cap="none" spc="0" normalizeH="0" baseline="0" noProof="0" dirty="0">
                <a:ln>
                  <a:noFill/>
                </a:ln>
                <a:solidFill>
                  <a:srgbClr val="7030A0"/>
                </a:solidFill>
                <a:effectLst/>
                <a:uLnTx/>
                <a:uFillTx/>
                <a:latin typeface="Calibri" panose="020F0502020204030204"/>
                <a:ea typeface="+mn-ea"/>
                <a:cs typeface="+mn-cs"/>
              </a:rPr>
              <a:t>_______________________</a:t>
            </a:r>
          </a:p>
          <a:p>
            <a:pPr marL="228600" marR="0" lvl="0" indent="-228600" algn="l" defTabSz="914400" rtl="0" eaLnBrk="1" fontAlgn="auto" latinLnBrk="0" hangingPunct="1">
              <a:lnSpc>
                <a:spcPct val="200000"/>
              </a:lnSpc>
              <a:spcBef>
                <a:spcPts val="0"/>
              </a:spcBef>
              <a:spcAft>
                <a:spcPts val="0"/>
              </a:spcAft>
              <a:buClrTx/>
              <a:buSzTx/>
              <a:buFontTx/>
              <a:buAutoNum type="arabicPeriod"/>
              <a:tabLst/>
              <a:defRPr/>
            </a:pPr>
            <a:r>
              <a:rPr kumimoji="0" lang="hr-BA" sz="1400" b="0" i="0" u="none" strike="noStrike" kern="1200" cap="none" spc="0" normalizeH="0" baseline="0" noProof="0" dirty="0">
                <a:ln>
                  <a:noFill/>
                </a:ln>
                <a:solidFill>
                  <a:srgbClr val="7030A0"/>
                </a:solidFill>
                <a:effectLst/>
                <a:uLnTx/>
                <a:uFillTx/>
                <a:latin typeface="Calibri" panose="020F0502020204030204"/>
                <a:ea typeface="+mn-ea"/>
                <a:cs typeface="+mn-cs"/>
              </a:rPr>
              <a:t>_______________________</a:t>
            </a:r>
          </a:p>
          <a:p>
            <a:pPr marL="228600" marR="0" lvl="0" indent="-228600" algn="l" defTabSz="914400" rtl="0" eaLnBrk="1" fontAlgn="auto" latinLnBrk="0" hangingPunct="1">
              <a:lnSpc>
                <a:spcPct val="200000"/>
              </a:lnSpc>
              <a:spcBef>
                <a:spcPts val="0"/>
              </a:spcBef>
              <a:spcAft>
                <a:spcPts val="0"/>
              </a:spcAft>
              <a:buClrTx/>
              <a:buSzTx/>
              <a:buFontTx/>
              <a:buAutoNum type="arabicPeriod"/>
              <a:tabLst/>
              <a:defRPr/>
            </a:pPr>
            <a:r>
              <a:rPr kumimoji="0" lang="hr-BA" sz="1400" b="0" i="0" u="none" strike="noStrike" kern="1200" cap="none" spc="0" normalizeH="0" baseline="0" noProof="0" dirty="0">
                <a:ln>
                  <a:noFill/>
                </a:ln>
                <a:solidFill>
                  <a:srgbClr val="7030A0"/>
                </a:solidFill>
                <a:effectLst/>
                <a:uLnTx/>
                <a:uFillTx/>
                <a:latin typeface="Calibri" panose="020F0502020204030204"/>
                <a:ea typeface="+mn-ea"/>
                <a:cs typeface="+mn-cs"/>
              </a:rPr>
              <a:t>_______________________</a:t>
            </a:r>
          </a:p>
          <a:p>
            <a:pPr marL="228600" marR="0" lvl="0" indent="-228600" algn="l" defTabSz="914400" rtl="0" eaLnBrk="1" fontAlgn="auto" latinLnBrk="0" hangingPunct="1">
              <a:lnSpc>
                <a:spcPct val="200000"/>
              </a:lnSpc>
              <a:spcBef>
                <a:spcPts val="0"/>
              </a:spcBef>
              <a:spcAft>
                <a:spcPts val="0"/>
              </a:spcAft>
              <a:buClrTx/>
              <a:buSzTx/>
              <a:buFontTx/>
              <a:buAutoNum type="arabicPeriod"/>
              <a:tabLst/>
              <a:defRPr/>
            </a:pPr>
            <a:r>
              <a:rPr kumimoji="0" lang="hr-BA" sz="1400" b="0" i="0" u="none" strike="noStrike" kern="1200" cap="none" spc="0" normalizeH="0" baseline="0" noProof="0" dirty="0">
                <a:ln>
                  <a:noFill/>
                </a:ln>
                <a:solidFill>
                  <a:srgbClr val="7030A0"/>
                </a:solidFill>
                <a:effectLst/>
                <a:uLnTx/>
                <a:uFillTx/>
                <a:latin typeface="Calibri" panose="020F0502020204030204"/>
                <a:ea typeface="+mn-ea"/>
                <a:cs typeface="+mn-cs"/>
              </a:rPr>
              <a:t>_______________________</a:t>
            </a:r>
            <a:endParaRPr kumimoji="0" lang="en-US" sz="14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43F4606C-AD2C-400E-9565-D4B92C93C9E1}"/>
              </a:ext>
            </a:extLst>
          </p:cNvPr>
          <p:cNvSpPr txBox="1"/>
          <p:nvPr/>
        </p:nvSpPr>
        <p:spPr>
          <a:xfrm>
            <a:off x="8722164" y="2976401"/>
            <a:ext cx="2597950" cy="2031325"/>
          </a:xfrm>
          <a:prstGeom prst="rect">
            <a:avLst/>
          </a:prstGeom>
          <a:noFill/>
          <a:ln>
            <a:solidFill>
              <a:srgbClr val="92D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BA" sz="1400" b="0" i="0" u="none" strike="noStrike" kern="1200" cap="none" spc="0" normalizeH="0" baseline="0" noProof="0" dirty="0">
                <a:ln>
                  <a:noFill/>
                </a:ln>
                <a:solidFill>
                  <a:srgbClr val="7030A0"/>
                </a:solidFill>
                <a:effectLst/>
                <a:uLnTx/>
                <a:uFillTx/>
                <a:latin typeface="Calibri" panose="020F0502020204030204"/>
                <a:ea typeface="+mn-ea"/>
                <a:cs typeface="+mn-cs"/>
              </a:rPr>
              <a:t>2 THINGS THAT SAHLL HEL ME REACH MY GOAL: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BA" sz="14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BA" sz="1400" b="0" i="0" u="none" strike="noStrike" kern="1200" cap="none" spc="0" normalizeH="0" baseline="0" noProof="0" dirty="0">
                <a:ln>
                  <a:noFill/>
                </a:ln>
                <a:solidFill>
                  <a:srgbClr val="7030A0"/>
                </a:solidFill>
                <a:effectLst/>
                <a:uLnTx/>
                <a:uFillTx/>
                <a:latin typeface="Calibri" panose="020F0502020204030204"/>
                <a:ea typeface="+mn-ea"/>
                <a:cs typeface="+mn-cs"/>
              </a:rPr>
              <a:t>1. 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BA" sz="1400" b="0" i="0" u="none" strike="noStrike" kern="1200" cap="none" spc="0" normalizeH="0" baseline="0" noProof="0" dirty="0">
                <a:ln>
                  <a:noFill/>
                </a:ln>
                <a:solidFill>
                  <a:srgbClr val="7030A0"/>
                </a:solidFill>
                <a:effectLst/>
                <a:uLnTx/>
                <a:uFillTx/>
                <a:latin typeface="Calibri" panose="020F0502020204030204"/>
                <a:ea typeface="+mn-ea"/>
                <a:cs typeface="+mn-cs"/>
              </a:rPr>
              <a:t>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BA" sz="1400" b="0" i="0" u="none" strike="noStrike" kern="1200" cap="none" spc="0" normalizeH="0" baseline="0" noProof="0" dirty="0">
                <a:ln>
                  <a:noFill/>
                </a:ln>
                <a:solidFill>
                  <a:srgbClr val="7030A0"/>
                </a:solidFill>
                <a:effectLst/>
                <a:uLnTx/>
                <a:uFillTx/>
                <a:latin typeface="Calibri" panose="020F0502020204030204"/>
                <a:ea typeface="+mn-ea"/>
                <a:cs typeface="+mn-cs"/>
              </a:rPr>
              <a:t>2._______________________________________________________________________________</a:t>
            </a:r>
          </a:p>
        </p:txBody>
      </p:sp>
      <p:sp>
        <p:nvSpPr>
          <p:cNvPr id="29" name="TextBox 28">
            <a:extLst>
              <a:ext uri="{FF2B5EF4-FFF2-40B4-BE49-F238E27FC236}">
                <a16:creationId xmlns:a16="http://schemas.microsoft.com/office/drawing/2014/main" id="{B27FF0AC-3BD1-4E34-9B76-C8E35A77BEE4}"/>
              </a:ext>
            </a:extLst>
          </p:cNvPr>
          <p:cNvSpPr txBox="1"/>
          <p:nvPr/>
        </p:nvSpPr>
        <p:spPr>
          <a:xfrm>
            <a:off x="5935743" y="5130400"/>
            <a:ext cx="5384370" cy="1200329"/>
          </a:xfrm>
          <a:prstGeom prst="rect">
            <a:avLst/>
          </a:prstGeom>
          <a:noFill/>
          <a:ln>
            <a:solidFill>
              <a:srgbClr val="92D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BA" sz="1800" b="0" i="0" u="none" strike="noStrike" kern="1200" cap="none" spc="0" normalizeH="0" baseline="0" noProof="0" dirty="0">
                <a:ln>
                  <a:noFill/>
                </a:ln>
                <a:solidFill>
                  <a:srgbClr val="7030A0"/>
                </a:solidFill>
                <a:effectLst/>
                <a:uLnTx/>
                <a:uFillTx/>
                <a:latin typeface="Calibri" panose="020F0502020204030204"/>
                <a:ea typeface="+mn-ea"/>
                <a:cs typeface="+mn-cs"/>
              </a:rPr>
              <a:t>I WILL KNOW I HAVE REACHED MY GOAL BECAUSE: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BA" sz="1800" b="0" i="0" u="none" strike="noStrike" kern="1200" cap="none" spc="0" normalizeH="0" baseline="0" noProof="0" dirty="0">
                <a:ln>
                  <a:noFill/>
                </a:ln>
                <a:solidFill>
                  <a:srgbClr val="7030A0"/>
                </a:solidFill>
                <a:effectLst/>
                <a:uLnTx/>
                <a:uFillTx/>
                <a:latin typeface="Calibri" panose="020F0502020204030204"/>
                <a:ea typeface="+mn-ea"/>
                <a:cs typeface="+mn-cs"/>
              </a:rPr>
              <a:t>________________________________________________________________________________________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BA" sz="1800" b="0" i="0" u="none" strike="noStrike" kern="1200" cap="none" spc="0" normalizeH="0" baseline="0" noProof="0" dirty="0">
                <a:ln>
                  <a:noFill/>
                </a:ln>
                <a:solidFill>
                  <a:srgbClr val="7030A0"/>
                </a:solidFill>
                <a:effectLst/>
                <a:uLnTx/>
                <a:uFillTx/>
                <a:latin typeface="Calibri" panose="020F0502020204030204"/>
                <a:ea typeface="+mn-ea"/>
                <a:cs typeface="+mn-cs"/>
              </a:rPr>
              <a:t>____________________________________________</a:t>
            </a:r>
            <a:endParaRPr kumimoji="0" lang="en-US" sz="1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51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57F94D-1F67-4648-A833-A127BC78BA5F}"/>
              </a:ext>
            </a:extLst>
          </p:cNvPr>
          <p:cNvSpPr>
            <a:spLocks noGrp="1"/>
          </p:cNvSpPr>
          <p:nvPr>
            <p:ph type="body" sz="quarter" idx="15"/>
          </p:nvPr>
        </p:nvSpPr>
        <p:spPr>
          <a:xfrm>
            <a:off x="6096000" y="577157"/>
            <a:ext cx="745417" cy="635000"/>
          </a:xfrm>
        </p:spPr>
        <p:txBody>
          <a:bodyPr/>
          <a:lstStyle/>
          <a:p>
            <a:r>
              <a:rPr lang="hr-BA" sz="3600" b="1" dirty="0"/>
              <a:t>01</a:t>
            </a:r>
            <a:endParaRPr lang="en-US" sz="3600" b="1" dirty="0"/>
          </a:p>
        </p:txBody>
      </p:sp>
      <p:sp>
        <p:nvSpPr>
          <p:cNvPr id="6" name="Text Placeholder 5">
            <a:extLst>
              <a:ext uri="{FF2B5EF4-FFF2-40B4-BE49-F238E27FC236}">
                <a16:creationId xmlns:a16="http://schemas.microsoft.com/office/drawing/2014/main" id="{1E91841F-6319-EE4C-BC6E-CAB3AC2D9706}"/>
              </a:ext>
            </a:extLst>
          </p:cNvPr>
          <p:cNvSpPr>
            <a:spLocks noGrp="1"/>
          </p:cNvSpPr>
          <p:nvPr>
            <p:ph type="body" sz="quarter" idx="18"/>
          </p:nvPr>
        </p:nvSpPr>
        <p:spPr>
          <a:xfrm>
            <a:off x="608709" y="3431494"/>
            <a:ext cx="4067527" cy="2299071"/>
          </a:xfrm>
        </p:spPr>
        <p:txBody>
          <a:bodyPr>
            <a:normAutofit fontScale="92500" lnSpcReduction="10000"/>
          </a:bodyPr>
          <a:lstStyle/>
          <a:p>
            <a:pPr marL="342900" indent="-342900">
              <a:buClr>
                <a:srgbClr val="93C23D"/>
              </a:buClr>
              <a:buFont typeface="Wingdings" panose="05000000000000000000" pitchFamily="2" charset="2"/>
              <a:buChar char="ü"/>
            </a:pPr>
            <a:r>
              <a:rPr lang="hr-BA" sz="2800" dirty="0"/>
              <a:t>Set up your leadership plan</a:t>
            </a:r>
          </a:p>
          <a:p>
            <a:pPr marL="342900" indent="-342900">
              <a:buClr>
                <a:srgbClr val="93C23D"/>
              </a:buClr>
              <a:buFont typeface="Wingdings" panose="05000000000000000000" pitchFamily="2" charset="2"/>
              <a:buChar char="ü"/>
            </a:pPr>
            <a:r>
              <a:rPr lang="hr-BA" sz="2800" dirty="0"/>
              <a:t>Base your plan around </a:t>
            </a:r>
            <a:r>
              <a:rPr lang="en-US" sz="2800" dirty="0"/>
              <a:t>action</a:t>
            </a:r>
            <a:r>
              <a:rPr lang="hr-BA" sz="2800" dirty="0"/>
              <a:t>s needed to </a:t>
            </a:r>
            <a:r>
              <a:rPr lang="en-US" sz="2800" dirty="0"/>
              <a:t>tackle the issues!</a:t>
            </a:r>
            <a:endParaRPr lang="hr-BA" sz="2800" dirty="0"/>
          </a:p>
          <a:p>
            <a:pPr marL="342900" indent="-342900">
              <a:buClr>
                <a:srgbClr val="93C23D"/>
              </a:buClr>
              <a:buFont typeface="Wingdings" panose="05000000000000000000" pitchFamily="2" charset="2"/>
              <a:buChar char="ü"/>
            </a:pPr>
            <a:r>
              <a:rPr lang="hr-BA" sz="2800" dirty="0"/>
              <a:t>Write these actions down</a:t>
            </a:r>
            <a:endParaRPr lang="en-US" sz="2800" dirty="0"/>
          </a:p>
        </p:txBody>
      </p:sp>
      <p:sp>
        <p:nvSpPr>
          <p:cNvPr id="5" name="Text Placeholder 4">
            <a:extLst>
              <a:ext uri="{FF2B5EF4-FFF2-40B4-BE49-F238E27FC236}">
                <a16:creationId xmlns:a16="http://schemas.microsoft.com/office/drawing/2014/main" id="{0EB2C8CD-89FB-3C4A-902D-35418BE50C8B}"/>
              </a:ext>
            </a:extLst>
          </p:cNvPr>
          <p:cNvSpPr>
            <a:spLocks noGrp="1"/>
          </p:cNvSpPr>
          <p:nvPr>
            <p:ph type="body" sz="quarter" idx="16"/>
          </p:nvPr>
        </p:nvSpPr>
        <p:spPr>
          <a:xfrm>
            <a:off x="641079" y="713912"/>
            <a:ext cx="4718277" cy="2262490"/>
          </a:xfrm>
        </p:spPr>
        <p:txBody>
          <a:bodyPr>
            <a:normAutofit lnSpcReduction="10000"/>
          </a:bodyPr>
          <a:lstStyle/>
          <a:p>
            <a:r>
              <a:rPr lang="hr-BA" sz="4800" b="1" dirty="0">
                <a:solidFill>
                  <a:srgbClr val="93C23D"/>
                </a:solidFill>
              </a:rPr>
              <a:t>Being an </a:t>
            </a:r>
          </a:p>
          <a:p>
            <a:r>
              <a:rPr lang="hr-BA" sz="4800" b="1" dirty="0">
                <a:solidFill>
                  <a:srgbClr val="93C23D"/>
                </a:solidFill>
              </a:rPr>
              <a:t>Efficient </a:t>
            </a:r>
          </a:p>
          <a:p>
            <a:r>
              <a:rPr lang="hr-BA" sz="4800" b="1" dirty="0">
                <a:solidFill>
                  <a:srgbClr val="93C23D"/>
                </a:solidFill>
              </a:rPr>
              <a:t>Leader</a:t>
            </a:r>
            <a:endParaRPr lang="en-US" sz="4800" b="1" dirty="0">
              <a:solidFill>
                <a:srgbClr val="93C23D"/>
              </a:solidFill>
            </a:endParaRPr>
          </a:p>
        </p:txBody>
      </p:sp>
      <p:sp>
        <p:nvSpPr>
          <p:cNvPr id="2" name="Text Placeholder 1">
            <a:extLst>
              <a:ext uri="{FF2B5EF4-FFF2-40B4-BE49-F238E27FC236}">
                <a16:creationId xmlns:a16="http://schemas.microsoft.com/office/drawing/2014/main" id="{B655BF28-E203-D44E-9A3B-51B1E0A780BC}"/>
              </a:ext>
            </a:extLst>
          </p:cNvPr>
          <p:cNvSpPr>
            <a:spLocks noGrp="1"/>
          </p:cNvSpPr>
          <p:nvPr>
            <p:ph type="body" sz="quarter" idx="14"/>
          </p:nvPr>
        </p:nvSpPr>
        <p:spPr>
          <a:xfrm>
            <a:off x="7060249" y="483471"/>
            <a:ext cx="4718277" cy="822373"/>
          </a:xfrm>
        </p:spPr>
        <p:txBody>
          <a:bodyPr/>
          <a:lstStyle/>
          <a:p>
            <a:r>
              <a:rPr lang="en-US" sz="2400" dirty="0"/>
              <a:t>What is your goal?</a:t>
            </a:r>
          </a:p>
        </p:txBody>
      </p:sp>
      <p:sp>
        <p:nvSpPr>
          <p:cNvPr id="7" name="Text Placeholder 6">
            <a:extLst>
              <a:ext uri="{FF2B5EF4-FFF2-40B4-BE49-F238E27FC236}">
                <a16:creationId xmlns:a16="http://schemas.microsoft.com/office/drawing/2014/main" id="{0ABD0688-4224-C04C-84C1-45C14B0BC90F}"/>
              </a:ext>
            </a:extLst>
          </p:cNvPr>
          <p:cNvSpPr>
            <a:spLocks noGrp="1"/>
          </p:cNvSpPr>
          <p:nvPr>
            <p:ph type="body" sz="quarter" idx="19"/>
          </p:nvPr>
        </p:nvSpPr>
        <p:spPr>
          <a:xfrm>
            <a:off x="6096000" y="1476749"/>
            <a:ext cx="745417" cy="635000"/>
          </a:xfrm>
        </p:spPr>
        <p:txBody>
          <a:bodyPr/>
          <a:lstStyle/>
          <a:p>
            <a:r>
              <a:rPr lang="hr-BA" sz="3600" b="1" dirty="0"/>
              <a:t>02</a:t>
            </a:r>
            <a:endParaRPr lang="en-US" sz="3600" b="1" dirty="0"/>
          </a:p>
        </p:txBody>
      </p:sp>
      <p:sp>
        <p:nvSpPr>
          <p:cNvPr id="8" name="Text Placeholder 7">
            <a:extLst>
              <a:ext uri="{FF2B5EF4-FFF2-40B4-BE49-F238E27FC236}">
                <a16:creationId xmlns:a16="http://schemas.microsoft.com/office/drawing/2014/main" id="{78FEEE69-F7D0-FE4D-9180-CF6B9B6E68F0}"/>
              </a:ext>
            </a:extLst>
          </p:cNvPr>
          <p:cNvSpPr>
            <a:spLocks noGrp="1"/>
          </p:cNvSpPr>
          <p:nvPr>
            <p:ph type="body" sz="quarter" idx="20"/>
          </p:nvPr>
        </p:nvSpPr>
        <p:spPr>
          <a:xfrm>
            <a:off x="7060249" y="1383063"/>
            <a:ext cx="4718277" cy="822373"/>
          </a:xfrm>
        </p:spPr>
        <p:txBody>
          <a:bodyPr/>
          <a:lstStyle/>
          <a:p>
            <a:r>
              <a:rPr lang="hr-BA" sz="2400" dirty="0"/>
              <a:t>What do you know, that helps reach that goal?</a:t>
            </a:r>
            <a:endParaRPr lang="en-US" sz="2400" dirty="0"/>
          </a:p>
        </p:txBody>
      </p:sp>
      <p:sp>
        <p:nvSpPr>
          <p:cNvPr id="9" name="Text Placeholder 8">
            <a:extLst>
              <a:ext uri="{FF2B5EF4-FFF2-40B4-BE49-F238E27FC236}">
                <a16:creationId xmlns:a16="http://schemas.microsoft.com/office/drawing/2014/main" id="{C707E3B6-81F6-1B49-85F7-75BBEC5F0CEF}"/>
              </a:ext>
            </a:extLst>
          </p:cNvPr>
          <p:cNvSpPr>
            <a:spLocks noGrp="1"/>
          </p:cNvSpPr>
          <p:nvPr>
            <p:ph type="body" sz="quarter" idx="21"/>
          </p:nvPr>
        </p:nvSpPr>
        <p:spPr>
          <a:xfrm>
            <a:off x="6096000" y="2603825"/>
            <a:ext cx="745417" cy="635000"/>
          </a:xfrm>
        </p:spPr>
        <p:txBody>
          <a:bodyPr/>
          <a:lstStyle/>
          <a:p>
            <a:r>
              <a:rPr lang="hr-BA" sz="3600" b="1" dirty="0"/>
              <a:t>03</a:t>
            </a:r>
            <a:endParaRPr lang="en-US" sz="3600" b="1" dirty="0"/>
          </a:p>
        </p:txBody>
      </p:sp>
      <p:sp>
        <p:nvSpPr>
          <p:cNvPr id="10" name="Text Placeholder 9">
            <a:extLst>
              <a:ext uri="{FF2B5EF4-FFF2-40B4-BE49-F238E27FC236}">
                <a16:creationId xmlns:a16="http://schemas.microsoft.com/office/drawing/2014/main" id="{BC290EE7-2598-E64C-B70B-4881A5E49576}"/>
              </a:ext>
            </a:extLst>
          </p:cNvPr>
          <p:cNvSpPr>
            <a:spLocks noGrp="1"/>
          </p:cNvSpPr>
          <p:nvPr>
            <p:ph type="body" sz="quarter" idx="22"/>
          </p:nvPr>
        </p:nvSpPr>
        <p:spPr>
          <a:xfrm>
            <a:off x="7060249" y="2510139"/>
            <a:ext cx="4718277" cy="822373"/>
          </a:xfrm>
        </p:spPr>
        <p:txBody>
          <a:bodyPr/>
          <a:lstStyle/>
          <a:p>
            <a:r>
              <a:rPr lang="hr-BA" sz="2400" dirty="0"/>
              <a:t>What problems are you facing?</a:t>
            </a:r>
            <a:endParaRPr lang="en-US" sz="2400" dirty="0"/>
          </a:p>
        </p:txBody>
      </p:sp>
      <p:sp>
        <p:nvSpPr>
          <p:cNvPr id="11" name="Text Placeholder 10">
            <a:extLst>
              <a:ext uri="{FF2B5EF4-FFF2-40B4-BE49-F238E27FC236}">
                <a16:creationId xmlns:a16="http://schemas.microsoft.com/office/drawing/2014/main" id="{388E26D4-713F-9945-BE28-68F6AB0E8C62}"/>
              </a:ext>
            </a:extLst>
          </p:cNvPr>
          <p:cNvSpPr>
            <a:spLocks noGrp="1"/>
          </p:cNvSpPr>
          <p:nvPr>
            <p:ph type="body" sz="quarter" idx="23"/>
          </p:nvPr>
        </p:nvSpPr>
        <p:spPr>
          <a:xfrm>
            <a:off x="6082145" y="3647484"/>
            <a:ext cx="745417" cy="635000"/>
          </a:xfrm>
        </p:spPr>
        <p:txBody>
          <a:bodyPr/>
          <a:lstStyle/>
          <a:p>
            <a:r>
              <a:rPr lang="hr-BA" sz="3600" b="1" dirty="0"/>
              <a:t>04</a:t>
            </a:r>
            <a:endParaRPr lang="en-US" sz="3600" b="1" dirty="0"/>
          </a:p>
        </p:txBody>
      </p:sp>
      <p:sp>
        <p:nvSpPr>
          <p:cNvPr id="12" name="Text Placeholder 11">
            <a:extLst>
              <a:ext uri="{FF2B5EF4-FFF2-40B4-BE49-F238E27FC236}">
                <a16:creationId xmlns:a16="http://schemas.microsoft.com/office/drawing/2014/main" id="{DA262CBB-E490-654C-9969-993947FACC1F}"/>
              </a:ext>
            </a:extLst>
          </p:cNvPr>
          <p:cNvSpPr>
            <a:spLocks noGrp="1"/>
          </p:cNvSpPr>
          <p:nvPr>
            <p:ph type="body" sz="quarter" idx="24"/>
          </p:nvPr>
        </p:nvSpPr>
        <p:spPr>
          <a:xfrm>
            <a:off x="7046394" y="3553798"/>
            <a:ext cx="4718277" cy="822373"/>
          </a:xfrm>
        </p:spPr>
        <p:txBody>
          <a:bodyPr/>
          <a:lstStyle/>
          <a:p>
            <a:r>
              <a:rPr lang="hr-BA" sz="2400" dirty="0"/>
              <a:t>What are the possible solutions?</a:t>
            </a:r>
            <a:endParaRPr lang="en-US" sz="2400" dirty="0"/>
          </a:p>
        </p:txBody>
      </p:sp>
      <p:sp>
        <p:nvSpPr>
          <p:cNvPr id="13" name="Text Placeholder 12">
            <a:extLst>
              <a:ext uri="{FF2B5EF4-FFF2-40B4-BE49-F238E27FC236}">
                <a16:creationId xmlns:a16="http://schemas.microsoft.com/office/drawing/2014/main" id="{CF4CCA93-2DE5-0748-93D6-629D7B627159}"/>
              </a:ext>
            </a:extLst>
          </p:cNvPr>
          <p:cNvSpPr>
            <a:spLocks noGrp="1"/>
          </p:cNvSpPr>
          <p:nvPr>
            <p:ph type="body" sz="quarter" idx="25"/>
          </p:nvPr>
        </p:nvSpPr>
        <p:spPr>
          <a:xfrm>
            <a:off x="6096000" y="4674716"/>
            <a:ext cx="745417" cy="635000"/>
          </a:xfrm>
        </p:spPr>
        <p:txBody>
          <a:bodyPr/>
          <a:lstStyle/>
          <a:p>
            <a:r>
              <a:rPr lang="hr-BA" sz="3600" b="1" dirty="0"/>
              <a:t>05</a:t>
            </a:r>
            <a:endParaRPr lang="en-US" sz="3600" b="1" dirty="0"/>
          </a:p>
        </p:txBody>
      </p:sp>
      <p:sp>
        <p:nvSpPr>
          <p:cNvPr id="14" name="Text Placeholder 13">
            <a:extLst>
              <a:ext uri="{FF2B5EF4-FFF2-40B4-BE49-F238E27FC236}">
                <a16:creationId xmlns:a16="http://schemas.microsoft.com/office/drawing/2014/main" id="{F3D47F9F-8F16-2348-A868-4F944012477B}"/>
              </a:ext>
            </a:extLst>
          </p:cNvPr>
          <p:cNvSpPr>
            <a:spLocks noGrp="1"/>
          </p:cNvSpPr>
          <p:nvPr>
            <p:ph type="body" sz="quarter" idx="26"/>
          </p:nvPr>
        </p:nvSpPr>
        <p:spPr>
          <a:xfrm>
            <a:off x="7060249" y="4581030"/>
            <a:ext cx="4718277" cy="822373"/>
          </a:xfrm>
        </p:spPr>
        <p:txBody>
          <a:bodyPr/>
          <a:lstStyle/>
          <a:p>
            <a:r>
              <a:rPr lang="hr-BA" sz="2400" dirty="0"/>
              <a:t>What strengths and opportunities can you detect?</a:t>
            </a:r>
            <a:endParaRPr lang="en-US" sz="2400" dirty="0"/>
          </a:p>
        </p:txBody>
      </p:sp>
      <p:sp>
        <p:nvSpPr>
          <p:cNvPr id="15" name="Text Placeholder 14">
            <a:extLst>
              <a:ext uri="{FF2B5EF4-FFF2-40B4-BE49-F238E27FC236}">
                <a16:creationId xmlns:a16="http://schemas.microsoft.com/office/drawing/2014/main" id="{AF549A60-306C-6247-B5E3-D6139635F0AB}"/>
              </a:ext>
            </a:extLst>
          </p:cNvPr>
          <p:cNvSpPr>
            <a:spLocks noGrp="1"/>
          </p:cNvSpPr>
          <p:nvPr>
            <p:ph type="body" sz="quarter" idx="27"/>
          </p:nvPr>
        </p:nvSpPr>
        <p:spPr>
          <a:xfrm>
            <a:off x="6096000" y="5733603"/>
            <a:ext cx="745417" cy="635000"/>
          </a:xfrm>
        </p:spPr>
        <p:txBody>
          <a:bodyPr/>
          <a:lstStyle/>
          <a:p>
            <a:r>
              <a:rPr lang="hr-BA" sz="3600" b="1" dirty="0"/>
              <a:t>06</a:t>
            </a:r>
            <a:endParaRPr lang="en-US" sz="3600" b="1" dirty="0"/>
          </a:p>
        </p:txBody>
      </p:sp>
      <p:sp>
        <p:nvSpPr>
          <p:cNvPr id="16" name="Text Placeholder 15">
            <a:extLst>
              <a:ext uri="{FF2B5EF4-FFF2-40B4-BE49-F238E27FC236}">
                <a16:creationId xmlns:a16="http://schemas.microsoft.com/office/drawing/2014/main" id="{61253359-9EF5-5440-A452-D079747C2AF5}"/>
              </a:ext>
            </a:extLst>
          </p:cNvPr>
          <p:cNvSpPr>
            <a:spLocks noGrp="1"/>
          </p:cNvSpPr>
          <p:nvPr>
            <p:ph type="body" sz="quarter" idx="28"/>
          </p:nvPr>
        </p:nvSpPr>
        <p:spPr>
          <a:xfrm>
            <a:off x="7060249" y="5639917"/>
            <a:ext cx="4718277" cy="822373"/>
          </a:xfrm>
        </p:spPr>
        <p:txBody>
          <a:bodyPr/>
          <a:lstStyle/>
          <a:p>
            <a:r>
              <a:rPr lang="hr-BA" sz="2400" dirty="0"/>
              <a:t>What are the main actions of the best solution and who can help you implement them?</a:t>
            </a:r>
            <a:endParaRPr lang="en-US" sz="2400" dirty="0"/>
          </a:p>
        </p:txBody>
      </p:sp>
    </p:spTree>
    <p:extLst>
      <p:ext uri="{BB962C8B-B14F-4D97-AF65-F5344CB8AC3E}">
        <p14:creationId xmlns:p14="http://schemas.microsoft.com/office/powerpoint/2010/main" val="29802714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F7AC2A-F38A-4026-A71B-8A7810FB6271}"/>
              </a:ext>
            </a:extLst>
          </p:cNvPr>
          <p:cNvSpPr>
            <a:spLocks noGrp="1"/>
          </p:cNvSpPr>
          <p:nvPr>
            <p:ph type="body" sz="quarter" idx="17"/>
          </p:nvPr>
        </p:nvSpPr>
        <p:spPr>
          <a:xfrm>
            <a:off x="2228307" y="559283"/>
            <a:ext cx="4657767" cy="2561791"/>
          </a:xfrm>
        </p:spPr>
        <p:txBody>
          <a:bodyPr>
            <a:normAutofit/>
          </a:bodyPr>
          <a:lstStyle/>
          <a:p>
            <a:r>
              <a:rPr lang="en-US" sz="4400" dirty="0"/>
              <a:t>How to Communicate to Diverse groups as a Leader</a:t>
            </a:r>
            <a:endParaRPr lang="en-IE" sz="4400" dirty="0"/>
          </a:p>
        </p:txBody>
      </p:sp>
      <p:sp>
        <p:nvSpPr>
          <p:cNvPr id="3" name="Text Placeholder 2">
            <a:extLst>
              <a:ext uri="{FF2B5EF4-FFF2-40B4-BE49-F238E27FC236}">
                <a16:creationId xmlns:a16="http://schemas.microsoft.com/office/drawing/2014/main" id="{04C26F8D-0852-45CE-AAEE-9F411121EE0F}"/>
              </a:ext>
            </a:extLst>
          </p:cNvPr>
          <p:cNvSpPr>
            <a:spLocks noGrp="1"/>
          </p:cNvSpPr>
          <p:nvPr>
            <p:ph type="body" sz="quarter" idx="18"/>
          </p:nvPr>
        </p:nvSpPr>
        <p:spPr/>
        <p:txBody>
          <a:bodyPr/>
          <a:lstStyle/>
          <a:p>
            <a:pPr algn="ctr"/>
            <a:r>
              <a:rPr lang="en-US" b="1" dirty="0"/>
              <a:t>05</a:t>
            </a:r>
            <a:endParaRPr lang="en-IE" b="1" dirty="0"/>
          </a:p>
        </p:txBody>
      </p:sp>
      <p:pic>
        <p:nvPicPr>
          <p:cNvPr id="8" name="Picture Placeholder 7" descr="People in a meeting">
            <a:extLst>
              <a:ext uri="{FF2B5EF4-FFF2-40B4-BE49-F238E27FC236}">
                <a16:creationId xmlns:a16="http://schemas.microsoft.com/office/drawing/2014/main" id="{78A4B257-A060-4DE2-9A75-666BCC0589FC}"/>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6756402" y="1141712"/>
            <a:ext cx="5435599" cy="5706715"/>
          </a:xfrm>
        </p:spPr>
      </p:pic>
    </p:spTree>
    <p:extLst>
      <p:ext uri="{BB962C8B-B14F-4D97-AF65-F5344CB8AC3E}">
        <p14:creationId xmlns:p14="http://schemas.microsoft.com/office/powerpoint/2010/main" val="1774386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F0C1F9C-351F-024B-9EF6-D50E1F90E691}"/>
              </a:ext>
            </a:extLst>
          </p:cNvPr>
          <p:cNvSpPr>
            <a:spLocks noGrp="1"/>
          </p:cNvSpPr>
          <p:nvPr>
            <p:ph type="body" sz="quarter" idx="18"/>
          </p:nvPr>
        </p:nvSpPr>
        <p:spPr>
          <a:xfrm>
            <a:off x="890057" y="1423735"/>
            <a:ext cx="5384019" cy="5172075"/>
          </a:xfrm>
        </p:spPr>
        <p:txBody>
          <a:bodyPr>
            <a:normAutofit/>
          </a:bodyPr>
          <a:lstStyle/>
          <a:p>
            <a:pPr marL="0" indent="0"/>
            <a:r>
              <a:rPr lang="en-US" dirty="0"/>
              <a:t>Third sector is a term used to describe the range of </a:t>
            </a:r>
            <a:r>
              <a:rPr lang="en-US" dirty="0" err="1"/>
              <a:t>organisations</a:t>
            </a:r>
            <a:r>
              <a:rPr lang="en-US" dirty="0"/>
              <a:t> that are neither public sector nor private sector. It includes voluntary and community </a:t>
            </a:r>
            <a:r>
              <a:rPr lang="en-US" dirty="0" err="1"/>
              <a:t>organisations</a:t>
            </a:r>
            <a:r>
              <a:rPr lang="en-US" dirty="0"/>
              <a:t> (both registered charities and other </a:t>
            </a:r>
            <a:r>
              <a:rPr lang="en-US" dirty="0" err="1"/>
              <a:t>organisations</a:t>
            </a:r>
            <a:r>
              <a:rPr lang="en-US" dirty="0"/>
              <a:t> such as associations, self-help groups and community groups</a:t>
            </a:r>
            <a:r>
              <a:rPr lang="hr-BA" dirty="0"/>
              <a:t>(NGO’s</a:t>
            </a:r>
            <a:r>
              <a:rPr lang="en-US" dirty="0"/>
              <a:t>),</a:t>
            </a:r>
            <a:r>
              <a:rPr lang="hr-BA" dirty="0"/>
              <a:t> non-for-profits,</a:t>
            </a:r>
            <a:r>
              <a:rPr lang="en-US" dirty="0"/>
              <a:t> social enterprises, mutuals and co-operatives</a:t>
            </a:r>
            <a:r>
              <a:rPr lang="hr-BA" dirty="0"/>
              <a:t>*</a:t>
            </a:r>
          </a:p>
          <a:p>
            <a:pPr marL="0" indent="0"/>
            <a:endParaRPr lang="hr-BA" sz="1100" dirty="0"/>
          </a:p>
          <a:p>
            <a:pPr marL="0" indent="0"/>
            <a:r>
              <a:rPr lang="hr-BA" sz="1800" dirty="0"/>
              <a:t>*</a:t>
            </a:r>
            <a:r>
              <a:rPr lang="en-US" sz="1800" dirty="0"/>
              <a:t> Co-operative and mutual enterprises (CMEs) form when people come together to achieve an objective that they could not achieve alone.</a:t>
            </a:r>
            <a:r>
              <a:rPr lang="hr-BA" sz="1800" dirty="0"/>
              <a:t> </a:t>
            </a:r>
            <a:r>
              <a:rPr lang="en-US" sz="1800" dirty="0"/>
              <a:t>They are social businesses because they put people at the centre of the organisation.</a:t>
            </a:r>
          </a:p>
        </p:txBody>
      </p:sp>
      <p:sp>
        <p:nvSpPr>
          <p:cNvPr id="5" name="Text Placeholder 4">
            <a:extLst>
              <a:ext uri="{FF2B5EF4-FFF2-40B4-BE49-F238E27FC236}">
                <a16:creationId xmlns:a16="http://schemas.microsoft.com/office/drawing/2014/main" id="{3EA317FF-1004-634A-809F-7D62AAF2CFE2}"/>
              </a:ext>
            </a:extLst>
          </p:cNvPr>
          <p:cNvSpPr>
            <a:spLocks noGrp="1"/>
          </p:cNvSpPr>
          <p:nvPr>
            <p:ph type="body" sz="quarter" idx="16"/>
          </p:nvPr>
        </p:nvSpPr>
        <p:spPr>
          <a:xfrm>
            <a:off x="566207" y="262189"/>
            <a:ext cx="7265827" cy="1195549"/>
          </a:xfrm>
        </p:spPr>
        <p:txBody>
          <a:bodyPr>
            <a:normAutofit/>
          </a:bodyPr>
          <a:lstStyle/>
          <a:p>
            <a:r>
              <a:rPr lang="en-US" dirty="0">
                <a:solidFill>
                  <a:srgbClr val="93C23D"/>
                </a:solidFill>
              </a:rPr>
              <a:t>WHAT </a:t>
            </a:r>
            <a:r>
              <a:rPr lang="hr-BA" dirty="0">
                <a:solidFill>
                  <a:srgbClr val="93C23D"/>
                </a:solidFill>
              </a:rPr>
              <a:t>IS THE</a:t>
            </a:r>
            <a:r>
              <a:rPr lang="en-US" dirty="0">
                <a:solidFill>
                  <a:srgbClr val="93C23D"/>
                </a:solidFill>
              </a:rPr>
              <a:t> THIRD SECTOR</a:t>
            </a:r>
            <a:r>
              <a:rPr lang="hr-BA" dirty="0">
                <a:solidFill>
                  <a:srgbClr val="93C23D"/>
                </a:solidFill>
              </a:rPr>
              <a:t>?</a:t>
            </a:r>
            <a:endParaRPr lang="en-US" dirty="0">
              <a:solidFill>
                <a:srgbClr val="93C23D"/>
              </a:solidFill>
            </a:endParaRPr>
          </a:p>
        </p:txBody>
      </p:sp>
      <p:graphicFrame>
        <p:nvGraphicFramePr>
          <p:cNvPr id="4" name="Diagram 3">
            <a:extLst>
              <a:ext uri="{FF2B5EF4-FFF2-40B4-BE49-F238E27FC236}">
                <a16:creationId xmlns:a16="http://schemas.microsoft.com/office/drawing/2014/main" id="{6B14697B-FE8F-43A4-B687-A09DC4A9CB69}"/>
              </a:ext>
            </a:extLst>
          </p:cNvPr>
          <p:cNvGraphicFramePr/>
          <p:nvPr>
            <p:extLst>
              <p:ext uri="{D42A27DB-BD31-4B8C-83A1-F6EECF244321}">
                <p14:modId xmlns:p14="http://schemas.microsoft.com/office/powerpoint/2010/main" val="657596626"/>
              </p:ext>
            </p:extLst>
          </p:nvPr>
        </p:nvGraphicFramePr>
        <p:xfrm>
          <a:off x="5064125" y="781187"/>
          <a:ext cx="7943437" cy="5295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75088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0" name="Google Shape;1290;p46"/>
          <p:cNvSpPr txBox="1">
            <a:spLocks noGrp="1"/>
          </p:cNvSpPr>
          <p:nvPr>
            <p:ph type="body" idx="2"/>
          </p:nvPr>
        </p:nvSpPr>
        <p:spPr>
          <a:xfrm>
            <a:off x="594425" y="388146"/>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rgbClr val="80318E"/>
              </a:buClr>
              <a:buSzPts val="3600"/>
              <a:buNone/>
            </a:pPr>
            <a:r>
              <a:rPr lang="en-US" sz="3600" dirty="0">
                <a:solidFill>
                  <a:srgbClr val="80318E"/>
                </a:solidFill>
              </a:rPr>
              <a:t>The Scope of Diversity</a:t>
            </a:r>
            <a:endParaRPr dirty="0"/>
          </a:p>
        </p:txBody>
      </p:sp>
      <p:sp>
        <p:nvSpPr>
          <p:cNvPr id="2" name="TextBox 1">
            <a:extLst>
              <a:ext uri="{FF2B5EF4-FFF2-40B4-BE49-F238E27FC236}">
                <a16:creationId xmlns:a16="http://schemas.microsoft.com/office/drawing/2014/main" id="{08457DB4-046D-4E02-B73E-6C49CC839C24}"/>
              </a:ext>
            </a:extLst>
          </p:cNvPr>
          <p:cNvSpPr txBox="1"/>
          <p:nvPr/>
        </p:nvSpPr>
        <p:spPr>
          <a:xfrm>
            <a:off x="1044026" y="1206875"/>
            <a:ext cx="10103945"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hr-BA" sz="2400" b="0" i="0" u="none" strike="noStrike" kern="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sym typeface="Arial"/>
              </a:rPr>
              <a:t>When we think of diversity, we must realise that people can be diverse in many ways. In fact, we all differ from one another. The most common ways we seem to think about diversity is in terms of what we can identify with easy, or in terms of how one identifies for example race, sexuality/gender. However, we can be different in terms of our psychological traits, personalities and preferences.</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hr-BA" sz="2400" b="0" i="0" u="none" strike="noStrike" kern="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hr-BA" sz="2400" b="0" i="0" u="none" strike="noStrike" kern="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sym typeface="Arial"/>
              </a:rPr>
              <a:t>We can also differ from one another in terms of how we see problems and solutions.</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hr-BA" sz="2400" b="0" i="0" u="none" strike="noStrike" kern="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sym typeface="Arial"/>
              </a:rPr>
              <a:t>Leaders must keep reminding themselves of these differences and strive to celebrate them.</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hr-BA" sz="2400" b="0" i="0" u="none" strike="noStrike" kern="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sym typeface="Arial"/>
              </a:rPr>
              <a:t>On the following slide, there is an illustrative example of some types of diversities, which is not final (nor can it be, since we are so beautifully diverse)</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hr-BA" sz="2400" b="0" i="0" u="none" strike="noStrike" kern="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sym typeface="Arial"/>
              </a:rPr>
              <a:t> </a:t>
            </a:r>
            <a:endParaRPr kumimoji="0" lang="en-US" sz="2400" b="0" i="0" u="none" strike="noStrike" kern="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1329874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63CE1B7-9979-C043-AD5E-E38038E149E9}"/>
              </a:ext>
            </a:extLst>
          </p:cNvPr>
          <p:cNvSpPr>
            <a:spLocks noGrp="1"/>
          </p:cNvSpPr>
          <p:nvPr>
            <p:ph type="body" sz="quarter" idx="16"/>
          </p:nvPr>
        </p:nvSpPr>
        <p:spPr/>
        <p:txBody>
          <a:bodyPr>
            <a:normAutofit lnSpcReduction="10000"/>
          </a:bodyPr>
          <a:lstStyle/>
          <a:p>
            <a:pPr algn="ctr"/>
            <a:r>
              <a:rPr lang="en-GB" sz="3600" dirty="0">
                <a:solidFill>
                  <a:srgbClr val="80318E"/>
                </a:solidFill>
              </a:rPr>
              <a:t>The Scope of Diversity</a:t>
            </a:r>
            <a:endParaRPr lang="en-US" dirty="0"/>
          </a:p>
        </p:txBody>
      </p:sp>
      <p:graphicFrame>
        <p:nvGraphicFramePr>
          <p:cNvPr id="4" name="Diagram 3">
            <a:extLst>
              <a:ext uri="{FF2B5EF4-FFF2-40B4-BE49-F238E27FC236}">
                <a16:creationId xmlns:a16="http://schemas.microsoft.com/office/drawing/2014/main" id="{734CE6F8-5203-46EE-9EAF-A2E30757EF42}"/>
              </a:ext>
            </a:extLst>
          </p:cNvPr>
          <p:cNvGraphicFramePr/>
          <p:nvPr>
            <p:extLst>
              <p:ext uri="{D42A27DB-BD31-4B8C-83A1-F6EECF244321}">
                <p14:modId xmlns:p14="http://schemas.microsoft.com/office/powerpoint/2010/main" val="3112148505"/>
              </p:ext>
            </p:extLst>
          </p:nvPr>
        </p:nvGraphicFramePr>
        <p:xfrm>
          <a:off x="418880" y="1311979"/>
          <a:ext cx="11354240" cy="1990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A8160898-C22D-43A8-B640-4D57ABFCAA06}"/>
              </a:ext>
            </a:extLst>
          </p:cNvPr>
          <p:cNvGraphicFramePr/>
          <p:nvPr>
            <p:extLst>
              <p:ext uri="{D42A27DB-BD31-4B8C-83A1-F6EECF244321}">
                <p14:modId xmlns:p14="http://schemas.microsoft.com/office/powerpoint/2010/main" val="1489758498"/>
              </p:ext>
            </p:extLst>
          </p:nvPr>
        </p:nvGraphicFramePr>
        <p:xfrm>
          <a:off x="207056" y="3302633"/>
          <a:ext cx="11593392" cy="16565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a:extLst>
              <a:ext uri="{FF2B5EF4-FFF2-40B4-BE49-F238E27FC236}">
                <a16:creationId xmlns:a16="http://schemas.microsoft.com/office/drawing/2014/main" id="{6AA502F6-0EA4-478B-820F-DB1CC2450F7E}"/>
              </a:ext>
            </a:extLst>
          </p:cNvPr>
          <p:cNvGraphicFramePr/>
          <p:nvPr>
            <p:extLst>
              <p:ext uri="{D42A27DB-BD31-4B8C-83A1-F6EECF244321}">
                <p14:modId xmlns:p14="http://schemas.microsoft.com/office/powerpoint/2010/main" val="228642799"/>
              </p:ext>
            </p:extLst>
          </p:nvPr>
        </p:nvGraphicFramePr>
        <p:xfrm>
          <a:off x="418879" y="4959199"/>
          <a:ext cx="11057205" cy="126080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726838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2ECE35E-BD2B-8C49-A66C-C43E0640CB9F}"/>
              </a:ext>
            </a:extLst>
          </p:cNvPr>
          <p:cNvSpPr>
            <a:spLocks noGrp="1"/>
          </p:cNvSpPr>
          <p:nvPr>
            <p:ph type="body" sz="quarter" idx="13"/>
          </p:nvPr>
        </p:nvSpPr>
        <p:spPr>
          <a:xfrm>
            <a:off x="783177" y="713773"/>
            <a:ext cx="3955461" cy="1977065"/>
          </a:xfrm>
        </p:spPr>
        <p:txBody>
          <a:bodyPr/>
          <a:lstStyle/>
          <a:p>
            <a:r>
              <a:rPr lang="en-GB" b="1" dirty="0"/>
              <a:t>Facilitating Intercultural Communication</a:t>
            </a:r>
          </a:p>
          <a:p>
            <a:endParaRPr lang="en-GB" dirty="0"/>
          </a:p>
          <a:p>
            <a:endParaRPr lang="en-US" dirty="0"/>
          </a:p>
        </p:txBody>
      </p:sp>
      <p:sp>
        <p:nvSpPr>
          <p:cNvPr id="5" name="Text Placeholder 4">
            <a:extLst>
              <a:ext uri="{FF2B5EF4-FFF2-40B4-BE49-F238E27FC236}">
                <a16:creationId xmlns:a16="http://schemas.microsoft.com/office/drawing/2014/main" id="{4F245CF3-3808-2C49-9B88-A9612C5707EF}"/>
              </a:ext>
            </a:extLst>
          </p:cNvPr>
          <p:cNvSpPr>
            <a:spLocks noGrp="1"/>
          </p:cNvSpPr>
          <p:nvPr>
            <p:ph type="body" sz="quarter" idx="14"/>
          </p:nvPr>
        </p:nvSpPr>
        <p:spPr>
          <a:xfrm>
            <a:off x="5521815" y="496587"/>
            <a:ext cx="6350001" cy="4970130"/>
          </a:xfrm>
        </p:spPr>
        <p:txBody>
          <a:bodyPr/>
          <a:lstStyle/>
          <a:p>
            <a:r>
              <a:rPr lang="en-GB" dirty="0">
                <a:solidFill>
                  <a:srgbClr val="09446A"/>
                </a:solidFill>
              </a:rPr>
              <a:t>There  are  </a:t>
            </a:r>
            <a:r>
              <a:rPr lang="en-GB" b="1" dirty="0">
                <a:solidFill>
                  <a:schemeClr val="bg1"/>
                </a:solidFill>
                <a:highlight>
                  <a:srgbClr val="93C23D"/>
                </a:highlight>
              </a:rPr>
              <a:t>TWO  DIFFERENT  MODELS </a:t>
            </a:r>
            <a:r>
              <a:rPr lang="en-GB" b="1" dirty="0">
                <a:solidFill>
                  <a:schemeClr val="bg1"/>
                </a:solidFill>
              </a:rPr>
              <a:t> </a:t>
            </a:r>
            <a:r>
              <a:rPr lang="en-GB" dirty="0">
                <a:solidFill>
                  <a:srgbClr val="09446A"/>
                </a:solidFill>
              </a:rPr>
              <a:t>used to approach intercultural communication:</a:t>
            </a:r>
          </a:p>
          <a:p>
            <a:endParaRPr lang="en-GB" sz="1800" dirty="0">
              <a:solidFill>
                <a:srgbClr val="09446A"/>
              </a:solidFill>
            </a:endParaRPr>
          </a:p>
          <a:p>
            <a:pPr marL="749300"/>
            <a:r>
              <a:rPr lang="en-GB" b="1" dirty="0">
                <a:solidFill>
                  <a:srgbClr val="93C23D"/>
                </a:solidFill>
              </a:rPr>
              <a:t>The  Classic  Model</a:t>
            </a:r>
            <a:r>
              <a:rPr lang="hr-BA" b="1" dirty="0">
                <a:solidFill>
                  <a:srgbClr val="93C23D"/>
                </a:solidFill>
              </a:rPr>
              <a:t> </a:t>
            </a:r>
            <a:r>
              <a:rPr lang="en-GB" dirty="0">
                <a:solidFill>
                  <a:srgbClr val="09446A"/>
                </a:solidFill>
              </a:rPr>
              <a:t>assumes</a:t>
            </a:r>
            <a:r>
              <a:rPr lang="hr-BA" dirty="0">
                <a:solidFill>
                  <a:srgbClr val="09446A"/>
                </a:solidFill>
              </a:rPr>
              <a:t> </a:t>
            </a:r>
            <a:r>
              <a:rPr lang="en-GB" dirty="0">
                <a:solidFill>
                  <a:srgbClr val="09446A"/>
                </a:solidFill>
              </a:rPr>
              <a:t>that</a:t>
            </a:r>
            <a:r>
              <a:rPr lang="hr-BA" dirty="0">
                <a:solidFill>
                  <a:srgbClr val="09446A"/>
                </a:solidFill>
              </a:rPr>
              <a:t> </a:t>
            </a:r>
            <a:r>
              <a:rPr lang="en-GB" dirty="0">
                <a:solidFill>
                  <a:srgbClr val="09446A"/>
                </a:solidFill>
              </a:rPr>
              <a:t>each</a:t>
            </a:r>
            <a:r>
              <a:rPr lang="hr-BA" dirty="0">
                <a:solidFill>
                  <a:srgbClr val="09446A"/>
                </a:solidFill>
              </a:rPr>
              <a:t> </a:t>
            </a:r>
            <a:r>
              <a:rPr lang="en-GB" dirty="0">
                <a:solidFill>
                  <a:srgbClr val="09446A"/>
                </a:solidFill>
              </a:rPr>
              <a:t>person belongs to one culture.  </a:t>
            </a:r>
          </a:p>
          <a:p>
            <a:pPr marL="749300"/>
            <a:endParaRPr lang="en-GB" dirty="0">
              <a:solidFill>
                <a:srgbClr val="09446A"/>
              </a:solidFill>
            </a:endParaRPr>
          </a:p>
          <a:p>
            <a:pPr marL="749300"/>
            <a:r>
              <a:rPr lang="en-GB" b="1" dirty="0">
                <a:solidFill>
                  <a:srgbClr val="93C23D"/>
                </a:solidFill>
              </a:rPr>
              <a:t>The  Model</a:t>
            </a:r>
            <a:r>
              <a:rPr lang="hr-BA" b="1" dirty="0">
                <a:solidFill>
                  <a:srgbClr val="93C23D"/>
                </a:solidFill>
              </a:rPr>
              <a:t> </a:t>
            </a:r>
            <a:r>
              <a:rPr lang="en-GB" b="1" dirty="0">
                <a:solidFill>
                  <a:srgbClr val="93C23D"/>
                </a:solidFill>
              </a:rPr>
              <a:t>of  The  Multicultural  Perso</a:t>
            </a:r>
            <a:r>
              <a:rPr lang="hr-BA" b="1" dirty="0">
                <a:solidFill>
                  <a:srgbClr val="93C23D"/>
                </a:solidFill>
              </a:rPr>
              <a:t>n</a:t>
            </a:r>
            <a:r>
              <a:rPr lang="en-GB" b="1" dirty="0">
                <a:solidFill>
                  <a:srgbClr val="93C23D"/>
                </a:solidFill>
              </a:rPr>
              <a:t> </a:t>
            </a:r>
            <a:r>
              <a:rPr lang="en-GB" dirty="0">
                <a:solidFill>
                  <a:srgbClr val="09446A"/>
                </a:solidFill>
              </a:rPr>
              <a:t>assume that we are all multicultural people. This means we interact in different</a:t>
            </a:r>
            <a:r>
              <a:rPr lang="hr-BA" dirty="0">
                <a:solidFill>
                  <a:srgbClr val="09446A"/>
                </a:solidFill>
              </a:rPr>
              <a:t> </a:t>
            </a:r>
            <a:r>
              <a:rPr lang="en-GB" dirty="0">
                <a:solidFill>
                  <a:srgbClr val="09446A"/>
                </a:solidFill>
              </a:rPr>
              <a:t>cultures</a:t>
            </a:r>
            <a:r>
              <a:rPr lang="hr-BA" dirty="0">
                <a:solidFill>
                  <a:srgbClr val="09446A"/>
                </a:solidFill>
              </a:rPr>
              <a:t> </a:t>
            </a:r>
            <a:r>
              <a:rPr lang="en-GB" dirty="0">
                <a:solidFill>
                  <a:srgbClr val="09446A"/>
                </a:solidFill>
              </a:rPr>
              <a:t>or</a:t>
            </a:r>
            <a:r>
              <a:rPr lang="hr-BA" dirty="0">
                <a:solidFill>
                  <a:srgbClr val="09446A"/>
                </a:solidFill>
              </a:rPr>
              <a:t> </a:t>
            </a:r>
            <a:r>
              <a:rPr lang="en-GB" dirty="0">
                <a:solidFill>
                  <a:srgbClr val="09446A"/>
                </a:solidFill>
              </a:rPr>
              <a:t>subcultures,  for</a:t>
            </a:r>
            <a:r>
              <a:rPr lang="hr-BA" dirty="0">
                <a:solidFill>
                  <a:srgbClr val="09446A"/>
                </a:solidFill>
              </a:rPr>
              <a:t> </a:t>
            </a:r>
            <a:r>
              <a:rPr lang="en-GB" dirty="0">
                <a:solidFill>
                  <a:srgbClr val="09446A"/>
                </a:solidFill>
              </a:rPr>
              <a:t>example,  at</a:t>
            </a:r>
            <a:r>
              <a:rPr lang="hr-BA" dirty="0">
                <a:solidFill>
                  <a:srgbClr val="09446A"/>
                </a:solidFill>
              </a:rPr>
              <a:t> </a:t>
            </a:r>
            <a:r>
              <a:rPr lang="en-GB" dirty="0">
                <a:solidFill>
                  <a:srgbClr val="09446A"/>
                </a:solidFill>
              </a:rPr>
              <a:t>the football club, at the workplace, at the bank, among our family etc. </a:t>
            </a:r>
          </a:p>
          <a:p>
            <a:r>
              <a:rPr lang="en-GB" dirty="0">
                <a:solidFill>
                  <a:srgbClr val="09446A"/>
                </a:solidFill>
              </a:rPr>
              <a:t>The culture and the way to interact in the football club might be different from</a:t>
            </a:r>
            <a:r>
              <a:rPr lang="hr-BA" dirty="0">
                <a:solidFill>
                  <a:srgbClr val="09446A"/>
                </a:solidFill>
              </a:rPr>
              <a:t> </a:t>
            </a:r>
            <a:r>
              <a:rPr lang="en-GB" dirty="0">
                <a:solidFill>
                  <a:srgbClr val="09446A"/>
                </a:solidFill>
              </a:rPr>
              <a:t>how</a:t>
            </a:r>
            <a:r>
              <a:rPr lang="hr-BA" dirty="0">
                <a:solidFill>
                  <a:srgbClr val="09446A"/>
                </a:solidFill>
              </a:rPr>
              <a:t> </a:t>
            </a:r>
            <a:r>
              <a:rPr lang="en-GB" dirty="0">
                <a:solidFill>
                  <a:srgbClr val="09446A"/>
                </a:solidFill>
              </a:rPr>
              <a:t>we</a:t>
            </a:r>
            <a:r>
              <a:rPr lang="hr-BA" dirty="0">
                <a:solidFill>
                  <a:srgbClr val="09446A"/>
                </a:solidFill>
              </a:rPr>
              <a:t> </a:t>
            </a:r>
            <a:r>
              <a:rPr lang="en-GB" dirty="0">
                <a:solidFill>
                  <a:srgbClr val="09446A"/>
                </a:solidFill>
              </a:rPr>
              <a:t>interact</a:t>
            </a:r>
            <a:r>
              <a:rPr lang="hr-BA" dirty="0">
                <a:solidFill>
                  <a:srgbClr val="09446A"/>
                </a:solidFill>
              </a:rPr>
              <a:t> </a:t>
            </a:r>
            <a:r>
              <a:rPr lang="en-GB" dirty="0">
                <a:solidFill>
                  <a:srgbClr val="09446A"/>
                </a:solidFill>
              </a:rPr>
              <a:t>at</a:t>
            </a:r>
            <a:r>
              <a:rPr lang="hr-BA" dirty="0">
                <a:solidFill>
                  <a:srgbClr val="09446A"/>
                </a:solidFill>
              </a:rPr>
              <a:t> </a:t>
            </a:r>
            <a:r>
              <a:rPr lang="en-GB" dirty="0">
                <a:solidFill>
                  <a:srgbClr val="09446A"/>
                </a:solidFill>
              </a:rPr>
              <a:t>work</a:t>
            </a:r>
            <a:r>
              <a:rPr lang="hr-BA" dirty="0">
                <a:solidFill>
                  <a:srgbClr val="09446A"/>
                </a:solidFill>
              </a:rPr>
              <a:t> </a:t>
            </a:r>
            <a:r>
              <a:rPr lang="en-GB" dirty="0">
                <a:solidFill>
                  <a:srgbClr val="09446A"/>
                </a:solidFill>
              </a:rPr>
              <a:t>or</a:t>
            </a:r>
            <a:r>
              <a:rPr lang="hr-BA" dirty="0">
                <a:solidFill>
                  <a:srgbClr val="09446A"/>
                </a:solidFill>
              </a:rPr>
              <a:t> </a:t>
            </a:r>
            <a:r>
              <a:rPr lang="en-GB" dirty="0">
                <a:solidFill>
                  <a:srgbClr val="09446A"/>
                </a:solidFill>
              </a:rPr>
              <a:t>at</a:t>
            </a:r>
            <a:r>
              <a:rPr lang="hr-BA" dirty="0">
                <a:solidFill>
                  <a:srgbClr val="09446A"/>
                </a:solidFill>
              </a:rPr>
              <a:t> </a:t>
            </a:r>
            <a:r>
              <a:rPr lang="en-GB" dirty="0">
                <a:solidFill>
                  <a:srgbClr val="09446A"/>
                </a:solidFill>
              </a:rPr>
              <a:t>the</a:t>
            </a:r>
            <a:r>
              <a:rPr lang="hr-BA" dirty="0">
                <a:solidFill>
                  <a:srgbClr val="09446A"/>
                </a:solidFill>
              </a:rPr>
              <a:t> </a:t>
            </a:r>
            <a:r>
              <a:rPr lang="en-GB" dirty="0">
                <a:solidFill>
                  <a:srgbClr val="09446A"/>
                </a:solidFill>
              </a:rPr>
              <a:t>bank.  But all cultures are part of us.</a:t>
            </a:r>
          </a:p>
          <a:p>
            <a:endParaRPr lang="en-US" dirty="0"/>
          </a:p>
        </p:txBody>
      </p:sp>
      <p:sp>
        <p:nvSpPr>
          <p:cNvPr id="7" name="Text Placeholder 2">
            <a:extLst>
              <a:ext uri="{FF2B5EF4-FFF2-40B4-BE49-F238E27FC236}">
                <a16:creationId xmlns:a16="http://schemas.microsoft.com/office/drawing/2014/main" id="{9DA95311-EA0C-3842-91AF-06331FFF4296}"/>
              </a:ext>
            </a:extLst>
          </p:cNvPr>
          <p:cNvSpPr txBox="1">
            <a:spLocks/>
          </p:cNvSpPr>
          <p:nvPr/>
        </p:nvSpPr>
        <p:spPr>
          <a:xfrm>
            <a:off x="783177" y="2786869"/>
            <a:ext cx="4334922" cy="12842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Interpersonal interactions between members of different  cultures  constitute </a:t>
            </a:r>
            <a:r>
              <a:rPr lang="en-GB" b="1" dirty="0">
                <a:solidFill>
                  <a:schemeClr val="bg1"/>
                </a:solidFill>
              </a:rPr>
              <a:t>intercultural  communication</a:t>
            </a:r>
          </a:p>
          <a:p>
            <a:r>
              <a:rPr lang="en-GB" dirty="0">
                <a:solidFill>
                  <a:schemeClr val="bg1"/>
                </a:solidFill>
              </a:rPr>
              <a:t>Our cultural identity is made up of our different experiences, norms and value systems that come into play when we interact interculturally.  </a:t>
            </a:r>
          </a:p>
          <a:p>
            <a:endParaRPr lang="en-GB" b="1" dirty="0">
              <a:solidFill>
                <a:schemeClr val="bg1"/>
              </a:solidFill>
            </a:endParaRPr>
          </a:p>
        </p:txBody>
      </p:sp>
      <p:cxnSp>
        <p:nvCxnSpPr>
          <p:cNvPr id="8" name="Straight Connector 7">
            <a:extLst>
              <a:ext uri="{FF2B5EF4-FFF2-40B4-BE49-F238E27FC236}">
                <a16:creationId xmlns:a16="http://schemas.microsoft.com/office/drawing/2014/main" id="{604EB82C-D993-F54D-9CD5-6A9C0A530B75}"/>
              </a:ext>
            </a:extLst>
          </p:cNvPr>
          <p:cNvCxnSpPr>
            <a:cxnSpLocks/>
          </p:cNvCxnSpPr>
          <p:nvPr/>
        </p:nvCxnSpPr>
        <p:spPr>
          <a:xfrm flipH="1">
            <a:off x="0" y="2487638"/>
            <a:ext cx="29337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9721E09-B0FE-CA45-84BC-F1AE46DA853F}"/>
              </a:ext>
            </a:extLst>
          </p:cNvPr>
          <p:cNvSpPr/>
          <p:nvPr/>
        </p:nvSpPr>
        <p:spPr>
          <a:xfrm>
            <a:off x="5458315" y="1560538"/>
            <a:ext cx="812800" cy="812800"/>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01</a:t>
            </a:r>
          </a:p>
        </p:txBody>
      </p:sp>
      <p:sp>
        <p:nvSpPr>
          <p:cNvPr id="11" name="Oval 10">
            <a:extLst>
              <a:ext uri="{FF2B5EF4-FFF2-40B4-BE49-F238E27FC236}">
                <a16:creationId xmlns:a16="http://schemas.microsoft.com/office/drawing/2014/main" id="{7903CF40-6CB9-6B4B-A861-659A38162529}"/>
              </a:ext>
            </a:extLst>
          </p:cNvPr>
          <p:cNvSpPr/>
          <p:nvPr/>
        </p:nvSpPr>
        <p:spPr>
          <a:xfrm>
            <a:off x="5458315" y="2786869"/>
            <a:ext cx="812800" cy="812800"/>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02</a:t>
            </a:r>
          </a:p>
        </p:txBody>
      </p:sp>
    </p:spTree>
    <p:extLst>
      <p:ext uri="{BB962C8B-B14F-4D97-AF65-F5344CB8AC3E}">
        <p14:creationId xmlns:p14="http://schemas.microsoft.com/office/powerpoint/2010/main" val="8783392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6054FC-2594-4856-813F-AC732E5EA5A4}"/>
              </a:ext>
            </a:extLst>
          </p:cNvPr>
          <p:cNvSpPr>
            <a:spLocks noGrp="1"/>
          </p:cNvSpPr>
          <p:nvPr>
            <p:ph type="body" sz="quarter" idx="13"/>
          </p:nvPr>
        </p:nvSpPr>
        <p:spPr>
          <a:xfrm>
            <a:off x="533399" y="677235"/>
            <a:ext cx="5312823" cy="790524"/>
          </a:xfrm>
        </p:spPr>
        <p:txBody>
          <a:bodyPr>
            <a:noAutofit/>
          </a:bodyPr>
          <a:lstStyle/>
          <a:p>
            <a:r>
              <a:rPr lang="en-GB" b="1" dirty="0"/>
              <a:t>Facilitating Intercultural Communication</a:t>
            </a:r>
          </a:p>
          <a:p>
            <a:endParaRPr lang="en-GB" dirty="0"/>
          </a:p>
        </p:txBody>
      </p:sp>
      <p:sp>
        <p:nvSpPr>
          <p:cNvPr id="3" name="Text Placeholder 2">
            <a:extLst>
              <a:ext uri="{FF2B5EF4-FFF2-40B4-BE49-F238E27FC236}">
                <a16:creationId xmlns:a16="http://schemas.microsoft.com/office/drawing/2014/main" id="{0FDF1025-7DDA-4851-BB1D-510B3BFBAA3E}"/>
              </a:ext>
            </a:extLst>
          </p:cNvPr>
          <p:cNvSpPr>
            <a:spLocks noGrp="1"/>
          </p:cNvSpPr>
          <p:nvPr>
            <p:ph type="body" sz="quarter" idx="14"/>
          </p:nvPr>
        </p:nvSpPr>
        <p:spPr>
          <a:xfrm>
            <a:off x="639561" y="2816276"/>
            <a:ext cx="10850927" cy="4181427"/>
          </a:xfrm>
        </p:spPr>
        <p:txBody>
          <a:bodyPr numCol="2" spcCol="108000"/>
          <a:lstStyle/>
          <a:p>
            <a:r>
              <a:rPr lang="en-GB" b="1" dirty="0">
                <a:solidFill>
                  <a:srgbClr val="93C23D"/>
                </a:solidFill>
              </a:rPr>
              <a:t>How  we  give  and  receive  feedback  differs  widely</a:t>
            </a:r>
            <a:r>
              <a:rPr lang="en-GB" dirty="0"/>
              <a:t>. </a:t>
            </a:r>
            <a:r>
              <a:rPr lang="en-GB" dirty="0">
                <a:solidFill>
                  <a:srgbClr val="09446A"/>
                </a:solidFill>
              </a:rPr>
              <a:t>It can be direct. Some people may be upset by direct feedback, others may not understand indirect</a:t>
            </a:r>
          </a:p>
          <a:p>
            <a:r>
              <a:rPr lang="en-GB" b="1" dirty="0">
                <a:solidFill>
                  <a:srgbClr val="93C23D"/>
                </a:solidFill>
              </a:rPr>
              <a:t>Making  friends  and  acquaintances:</a:t>
            </a:r>
            <a:r>
              <a:rPr lang="en-GB" dirty="0">
                <a:solidFill>
                  <a:srgbClr val="93C23D"/>
                </a:solidFill>
              </a:rPr>
              <a:t>  </a:t>
            </a:r>
            <a:r>
              <a:rPr lang="en-GB" dirty="0">
                <a:solidFill>
                  <a:srgbClr val="09446A"/>
                </a:solidFill>
              </a:rPr>
              <a:t>Here  too,  cultures can hold different norms for entering into friendships, boundaries and situations that are suitable</a:t>
            </a:r>
          </a:p>
          <a:p>
            <a:endParaRPr lang="en-GB" dirty="0">
              <a:solidFill>
                <a:srgbClr val="09446A"/>
              </a:solidFill>
            </a:endParaRPr>
          </a:p>
          <a:p>
            <a:endParaRPr lang="en-GB" dirty="0">
              <a:solidFill>
                <a:srgbClr val="09446A"/>
              </a:solidFill>
            </a:endParaRPr>
          </a:p>
          <a:p>
            <a:r>
              <a:rPr lang="en-GB" b="1" dirty="0">
                <a:solidFill>
                  <a:srgbClr val="93C23D"/>
                </a:solidFill>
              </a:rPr>
              <a:t>How  conflicts  are  handled  and  resolved  can  vary  widely </a:t>
            </a:r>
            <a:r>
              <a:rPr lang="en-GB" dirty="0">
                <a:solidFill>
                  <a:srgbClr val="09446A"/>
                </a:solidFill>
              </a:rPr>
              <a:t>and if people are not aware of this, it often exacerbates the conflict (for example, a frank way of verbalising problems may end up offending people who are not used to this)</a:t>
            </a:r>
          </a:p>
          <a:p>
            <a:pPr>
              <a:tabLst>
                <a:tab pos="2882900" algn="l"/>
              </a:tabLst>
            </a:pPr>
            <a:r>
              <a:rPr lang="en-GB" b="1" dirty="0">
                <a:solidFill>
                  <a:srgbClr val="93C23D"/>
                </a:solidFill>
              </a:rPr>
              <a:t>Decision-making:</a:t>
            </a:r>
            <a:r>
              <a:rPr lang="en-GB" dirty="0">
                <a:solidFill>
                  <a:srgbClr val="93C23D"/>
                </a:solidFill>
              </a:rPr>
              <a:t>  </a:t>
            </a:r>
            <a:r>
              <a:rPr lang="en-GB" dirty="0">
                <a:solidFill>
                  <a:srgbClr val="09446A"/>
                </a:solidFill>
              </a:rPr>
              <a:t>How  decisions  are  made,  and  consensus  is  created  also  differs  from  culture  to  culture.  </a:t>
            </a:r>
          </a:p>
        </p:txBody>
      </p:sp>
      <p:sp>
        <p:nvSpPr>
          <p:cNvPr id="4" name="Text Placeholder 2">
            <a:extLst>
              <a:ext uri="{FF2B5EF4-FFF2-40B4-BE49-F238E27FC236}">
                <a16:creationId xmlns:a16="http://schemas.microsoft.com/office/drawing/2014/main" id="{105566D0-CC21-7E4F-9EDC-4680A0884005}"/>
              </a:ext>
            </a:extLst>
          </p:cNvPr>
          <p:cNvSpPr txBox="1">
            <a:spLocks/>
          </p:cNvSpPr>
          <p:nvPr/>
        </p:nvSpPr>
        <p:spPr>
          <a:xfrm>
            <a:off x="6017435" y="677235"/>
            <a:ext cx="5641166" cy="7905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Cultural differences can lead to all sorts of misunderstandings during communication. Here are just a few examples</a:t>
            </a:r>
          </a:p>
        </p:txBody>
      </p:sp>
      <p:cxnSp>
        <p:nvCxnSpPr>
          <p:cNvPr id="6" name="Straight Connector 5">
            <a:extLst>
              <a:ext uri="{FF2B5EF4-FFF2-40B4-BE49-F238E27FC236}">
                <a16:creationId xmlns:a16="http://schemas.microsoft.com/office/drawing/2014/main" id="{F6CB2CF9-2FEB-EB40-8701-82C30C713632}"/>
              </a:ext>
            </a:extLst>
          </p:cNvPr>
          <p:cNvCxnSpPr/>
          <p:nvPr/>
        </p:nvCxnSpPr>
        <p:spPr>
          <a:xfrm>
            <a:off x="5689600" y="0"/>
            <a:ext cx="0" cy="1778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1675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0735AF-4DAF-49EB-9FC0-DFA24384F3F2}"/>
              </a:ext>
            </a:extLst>
          </p:cNvPr>
          <p:cNvSpPr>
            <a:spLocks noGrp="1"/>
          </p:cNvSpPr>
          <p:nvPr>
            <p:ph type="body" sz="quarter" idx="13"/>
          </p:nvPr>
        </p:nvSpPr>
        <p:spPr/>
        <p:txBody>
          <a:bodyPr/>
          <a:lstStyle/>
          <a:p>
            <a:r>
              <a:rPr lang="en-GB" dirty="0">
                <a:solidFill>
                  <a:srgbClr val="09446A"/>
                </a:solidFill>
              </a:rPr>
              <a:t>Practical </a:t>
            </a:r>
            <a:r>
              <a:rPr lang="hr-BA" dirty="0">
                <a:solidFill>
                  <a:srgbClr val="09446A"/>
                </a:solidFill>
              </a:rPr>
              <a:t>T</a:t>
            </a:r>
            <a:r>
              <a:rPr lang="en-GB" dirty="0" err="1">
                <a:solidFill>
                  <a:srgbClr val="09446A"/>
                </a:solidFill>
              </a:rPr>
              <a:t>ips</a:t>
            </a:r>
            <a:r>
              <a:rPr lang="en-GB" dirty="0">
                <a:solidFill>
                  <a:srgbClr val="09446A"/>
                </a:solidFill>
              </a:rPr>
              <a:t> for </a:t>
            </a:r>
            <a:r>
              <a:rPr lang="hr-BA" dirty="0">
                <a:solidFill>
                  <a:srgbClr val="09446A"/>
                </a:solidFill>
              </a:rPr>
              <a:t>C</a:t>
            </a:r>
            <a:r>
              <a:rPr lang="en-GB" dirty="0" err="1">
                <a:solidFill>
                  <a:srgbClr val="09446A"/>
                </a:solidFill>
              </a:rPr>
              <a:t>ommunicating</a:t>
            </a:r>
            <a:r>
              <a:rPr lang="en-GB" dirty="0">
                <a:solidFill>
                  <a:srgbClr val="09446A"/>
                </a:solidFill>
              </a:rPr>
              <a:t> in a </a:t>
            </a:r>
            <a:r>
              <a:rPr lang="en-IE" dirty="0">
                <a:solidFill>
                  <a:srgbClr val="09446A"/>
                </a:solidFill>
              </a:rPr>
              <a:t>Diverse </a:t>
            </a:r>
            <a:r>
              <a:rPr lang="hr-BA" dirty="0">
                <a:solidFill>
                  <a:srgbClr val="09446A"/>
                </a:solidFill>
              </a:rPr>
              <a:t>S</a:t>
            </a:r>
            <a:r>
              <a:rPr lang="en-GB" dirty="0" err="1">
                <a:solidFill>
                  <a:srgbClr val="09446A"/>
                </a:solidFill>
              </a:rPr>
              <a:t>etting</a:t>
            </a:r>
            <a:r>
              <a:rPr lang="en-GB" dirty="0">
                <a:solidFill>
                  <a:srgbClr val="09446A"/>
                </a:solidFill>
              </a:rPr>
              <a:t> </a:t>
            </a:r>
          </a:p>
        </p:txBody>
      </p:sp>
      <p:sp>
        <p:nvSpPr>
          <p:cNvPr id="3" name="Text Placeholder 2">
            <a:extLst>
              <a:ext uri="{FF2B5EF4-FFF2-40B4-BE49-F238E27FC236}">
                <a16:creationId xmlns:a16="http://schemas.microsoft.com/office/drawing/2014/main" id="{FED0060E-A35C-48AC-99E7-A71743F5DB29}"/>
              </a:ext>
            </a:extLst>
          </p:cNvPr>
          <p:cNvSpPr>
            <a:spLocks noGrp="1"/>
          </p:cNvSpPr>
          <p:nvPr>
            <p:ph type="body" sz="quarter" idx="15"/>
          </p:nvPr>
        </p:nvSpPr>
        <p:spPr/>
        <p:txBody>
          <a:bodyPr/>
          <a:lstStyle/>
          <a:p>
            <a:r>
              <a:rPr lang="en-GB" dirty="0"/>
              <a:t>Clarity</a:t>
            </a:r>
          </a:p>
        </p:txBody>
      </p:sp>
      <p:sp>
        <p:nvSpPr>
          <p:cNvPr id="4" name="Text Placeholder 3">
            <a:extLst>
              <a:ext uri="{FF2B5EF4-FFF2-40B4-BE49-F238E27FC236}">
                <a16:creationId xmlns:a16="http://schemas.microsoft.com/office/drawing/2014/main" id="{2901BA49-B8F1-4991-B3B5-DF381FA59203}"/>
              </a:ext>
            </a:extLst>
          </p:cNvPr>
          <p:cNvSpPr>
            <a:spLocks noGrp="1"/>
          </p:cNvSpPr>
          <p:nvPr>
            <p:ph type="body" sz="quarter" idx="16"/>
          </p:nvPr>
        </p:nvSpPr>
        <p:spPr>
          <a:xfrm>
            <a:off x="390944" y="2699425"/>
            <a:ext cx="2659582" cy="716489"/>
          </a:xfrm>
        </p:spPr>
        <p:txBody>
          <a:bodyPr/>
          <a:lstStyle/>
          <a:p>
            <a:r>
              <a:rPr lang="en-GB" sz="2400" dirty="0">
                <a:solidFill>
                  <a:srgbClr val="09446A"/>
                </a:solidFill>
              </a:rPr>
              <a:t>Communicate  clearly  and  explicitly</a:t>
            </a:r>
          </a:p>
        </p:txBody>
      </p:sp>
      <p:sp>
        <p:nvSpPr>
          <p:cNvPr id="5" name="Text Placeholder 4">
            <a:extLst>
              <a:ext uri="{FF2B5EF4-FFF2-40B4-BE49-F238E27FC236}">
                <a16:creationId xmlns:a16="http://schemas.microsoft.com/office/drawing/2014/main" id="{514729D2-4380-44A9-A8EA-2AAC79710D23}"/>
              </a:ext>
            </a:extLst>
          </p:cNvPr>
          <p:cNvSpPr>
            <a:spLocks noGrp="1"/>
          </p:cNvSpPr>
          <p:nvPr>
            <p:ph type="body" sz="quarter" idx="17"/>
          </p:nvPr>
        </p:nvSpPr>
        <p:spPr/>
        <p:txBody>
          <a:bodyPr/>
          <a:lstStyle/>
          <a:p>
            <a:r>
              <a:rPr lang="en-GB" dirty="0"/>
              <a:t>Knowledge</a:t>
            </a:r>
          </a:p>
        </p:txBody>
      </p:sp>
      <p:sp>
        <p:nvSpPr>
          <p:cNvPr id="6" name="Text Placeholder 5">
            <a:extLst>
              <a:ext uri="{FF2B5EF4-FFF2-40B4-BE49-F238E27FC236}">
                <a16:creationId xmlns:a16="http://schemas.microsoft.com/office/drawing/2014/main" id="{8133055F-7C85-4537-8829-7915F91CA384}"/>
              </a:ext>
            </a:extLst>
          </p:cNvPr>
          <p:cNvSpPr>
            <a:spLocks noGrp="1"/>
          </p:cNvSpPr>
          <p:nvPr>
            <p:ph type="body" sz="quarter" idx="18"/>
          </p:nvPr>
        </p:nvSpPr>
        <p:spPr>
          <a:xfrm>
            <a:off x="3287916" y="2699425"/>
            <a:ext cx="2659582" cy="1202695"/>
          </a:xfrm>
        </p:spPr>
        <p:txBody>
          <a:bodyPr/>
          <a:lstStyle/>
          <a:p>
            <a:r>
              <a:rPr lang="en-GB" sz="2400" dirty="0">
                <a:solidFill>
                  <a:srgbClr val="09446A"/>
                </a:solidFill>
              </a:rPr>
              <a:t>Inform  yourself  about  the  cultures  of  heritage  of  the people you communicate with</a:t>
            </a:r>
          </a:p>
        </p:txBody>
      </p:sp>
      <p:sp>
        <p:nvSpPr>
          <p:cNvPr id="7" name="Text Placeholder 6">
            <a:extLst>
              <a:ext uri="{FF2B5EF4-FFF2-40B4-BE49-F238E27FC236}">
                <a16:creationId xmlns:a16="http://schemas.microsoft.com/office/drawing/2014/main" id="{71414D6F-AB1F-4BFC-9241-5D3FA954CF1C}"/>
              </a:ext>
            </a:extLst>
          </p:cNvPr>
          <p:cNvSpPr>
            <a:spLocks noGrp="1"/>
          </p:cNvSpPr>
          <p:nvPr>
            <p:ph type="body" sz="quarter" idx="19"/>
          </p:nvPr>
        </p:nvSpPr>
        <p:spPr/>
        <p:txBody>
          <a:bodyPr/>
          <a:lstStyle/>
          <a:p>
            <a:r>
              <a:rPr lang="en-GB" dirty="0"/>
              <a:t>Non-verbal</a:t>
            </a:r>
          </a:p>
        </p:txBody>
      </p:sp>
      <p:sp>
        <p:nvSpPr>
          <p:cNvPr id="8" name="Text Placeholder 7">
            <a:extLst>
              <a:ext uri="{FF2B5EF4-FFF2-40B4-BE49-F238E27FC236}">
                <a16:creationId xmlns:a16="http://schemas.microsoft.com/office/drawing/2014/main" id="{FD68449B-CA81-4B23-AD97-E71AAA2B99CE}"/>
              </a:ext>
            </a:extLst>
          </p:cNvPr>
          <p:cNvSpPr>
            <a:spLocks noGrp="1"/>
          </p:cNvSpPr>
          <p:nvPr>
            <p:ph type="body" sz="quarter" idx="20"/>
          </p:nvPr>
        </p:nvSpPr>
        <p:spPr>
          <a:xfrm>
            <a:off x="6184888" y="2699425"/>
            <a:ext cx="2659582" cy="716489"/>
          </a:xfrm>
        </p:spPr>
        <p:txBody>
          <a:bodyPr/>
          <a:lstStyle/>
          <a:p>
            <a:r>
              <a:rPr lang="en-GB" sz="2400" dirty="0">
                <a:solidFill>
                  <a:srgbClr val="09446A"/>
                </a:solidFill>
              </a:rPr>
              <a:t>Be attentive to non-verbal communication. Write  things  down, use  images</a:t>
            </a:r>
          </a:p>
          <a:p>
            <a:endParaRPr lang="en-GB" dirty="0"/>
          </a:p>
        </p:txBody>
      </p:sp>
      <p:sp>
        <p:nvSpPr>
          <p:cNvPr id="9" name="Text Placeholder 8">
            <a:extLst>
              <a:ext uri="{FF2B5EF4-FFF2-40B4-BE49-F238E27FC236}">
                <a16:creationId xmlns:a16="http://schemas.microsoft.com/office/drawing/2014/main" id="{048EFD2C-2E1B-40B8-81A7-C2217EBE743F}"/>
              </a:ext>
            </a:extLst>
          </p:cNvPr>
          <p:cNvSpPr>
            <a:spLocks noGrp="1"/>
          </p:cNvSpPr>
          <p:nvPr>
            <p:ph type="body" sz="quarter" idx="21"/>
          </p:nvPr>
        </p:nvSpPr>
        <p:spPr/>
        <p:txBody>
          <a:bodyPr/>
          <a:lstStyle/>
          <a:p>
            <a:r>
              <a:rPr lang="hr-BA" dirty="0"/>
              <a:t>Supportive</a:t>
            </a:r>
            <a:endParaRPr lang="en-GB" dirty="0"/>
          </a:p>
        </p:txBody>
      </p:sp>
      <p:sp>
        <p:nvSpPr>
          <p:cNvPr id="10" name="Text Placeholder 9">
            <a:extLst>
              <a:ext uri="{FF2B5EF4-FFF2-40B4-BE49-F238E27FC236}">
                <a16:creationId xmlns:a16="http://schemas.microsoft.com/office/drawing/2014/main" id="{16916CDF-1D61-4821-B870-5A5B4A296767}"/>
              </a:ext>
            </a:extLst>
          </p:cNvPr>
          <p:cNvSpPr>
            <a:spLocks noGrp="1"/>
          </p:cNvSpPr>
          <p:nvPr>
            <p:ph type="body" sz="quarter" idx="22"/>
          </p:nvPr>
        </p:nvSpPr>
        <p:spPr>
          <a:xfrm>
            <a:off x="9006653" y="2699425"/>
            <a:ext cx="2659582" cy="716489"/>
          </a:xfrm>
        </p:spPr>
        <p:txBody>
          <a:bodyPr/>
          <a:lstStyle/>
          <a:p>
            <a:r>
              <a:rPr lang="en-GB" sz="2400" dirty="0">
                <a:solidFill>
                  <a:srgbClr val="09446A"/>
                </a:solidFill>
                <a:effectLst/>
              </a:rPr>
              <a:t>Be supportive and patient</a:t>
            </a:r>
            <a:r>
              <a:rPr lang="hr-BA" sz="2400" dirty="0">
                <a:solidFill>
                  <a:srgbClr val="09446A"/>
                </a:solidFill>
                <a:effectLst/>
              </a:rPr>
              <a:t>.</a:t>
            </a:r>
          </a:p>
          <a:p>
            <a:r>
              <a:rPr lang="hr-BA" sz="2400" dirty="0">
                <a:solidFill>
                  <a:srgbClr val="09446A"/>
                </a:solidFill>
              </a:rPr>
              <a:t>C</a:t>
            </a:r>
            <a:r>
              <a:rPr lang="en-GB" sz="2400" dirty="0">
                <a:solidFill>
                  <a:srgbClr val="09446A"/>
                </a:solidFill>
              </a:rPr>
              <a:t>heck your assumptions </a:t>
            </a:r>
          </a:p>
        </p:txBody>
      </p:sp>
    </p:spTree>
    <p:extLst>
      <p:ext uri="{BB962C8B-B14F-4D97-AF65-F5344CB8AC3E}">
        <p14:creationId xmlns:p14="http://schemas.microsoft.com/office/powerpoint/2010/main" val="38717387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C5F9E0-3198-4ACE-A288-40470B4F9D44}"/>
              </a:ext>
            </a:extLst>
          </p:cNvPr>
          <p:cNvSpPr>
            <a:spLocks noGrp="1"/>
          </p:cNvSpPr>
          <p:nvPr>
            <p:ph type="body" sz="quarter" idx="13"/>
          </p:nvPr>
        </p:nvSpPr>
        <p:spPr>
          <a:xfrm>
            <a:off x="592677" y="609600"/>
            <a:ext cx="7878223" cy="1513124"/>
          </a:xfrm>
        </p:spPr>
        <p:txBody>
          <a:bodyPr>
            <a:normAutofit/>
          </a:bodyPr>
          <a:lstStyle/>
          <a:p>
            <a:r>
              <a:rPr lang="en-GB" b="1" dirty="0"/>
              <a:t>A leader has to understand diverse styles, mentalities, personalities</a:t>
            </a:r>
          </a:p>
          <a:p>
            <a:endParaRPr lang="en-GB" dirty="0"/>
          </a:p>
        </p:txBody>
      </p:sp>
      <p:sp>
        <p:nvSpPr>
          <p:cNvPr id="3" name="Text Placeholder 2">
            <a:extLst>
              <a:ext uri="{FF2B5EF4-FFF2-40B4-BE49-F238E27FC236}">
                <a16:creationId xmlns:a16="http://schemas.microsoft.com/office/drawing/2014/main" id="{5A279EBF-E1BD-4933-B976-6FC114798836}"/>
              </a:ext>
            </a:extLst>
          </p:cNvPr>
          <p:cNvSpPr>
            <a:spLocks noGrp="1"/>
          </p:cNvSpPr>
          <p:nvPr>
            <p:ph type="body" sz="quarter" idx="14"/>
          </p:nvPr>
        </p:nvSpPr>
        <p:spPr>
          <a:xfrm>
            <a:off x="592677" y="1957624"/>
            <a:ext cx="10638222" cy="3245241"/>
          </a:xfrm>
        </p:spPr>
        <p:txBody>
          <a:bodyPr/>
          <a:lstStyle/>
          <a:p>
            <a:r>
              <a:rPr lang="en-IE" sz="3600" b="1" dirty="0">
                <a:solidFill>
                  <a:schemeClr val="bg1"/>
                </a:solidFill>
                <a:highlight>
                  <a:srgbClr val="93C23D"/>
                </a:highlight>
              </a:rPr>
              <a:t>Some tips..</a:t>
            </a:r>
          </a:p>
          <a:p>
            <a:endParaRPr lang="en-GB" sz="2800" b="1" dirty="0">
              <a:solidFill>
                <a:schemeClr val="bg1"/>
              </a:solidFill>
              <a:highlight>
                <a:srgbClr val="93C23D"/>
              </a:highlight>
            </a:endParaRPr>
          </a:p>
          <a:p>
            <a:pPr marL="342900" indent="-342900">
              <a:buClr>
                <a:srgbClr val="93C23D"/>
              </a:buClr>
              <a:buFont typeface="Wingdings" panose="05000000000000000000" pitchFamily="2" charset="2"/>
              <a:buChar char="ü"/>
            </a:pPr>
            <a:r>
              <a:rPr lang="hr-BA" sz="2200" dirty="0">
                <a:solidFill>
                  <a:srgbClr val="09446A"/>
                </a:solidFill>
              </a:rPr>
              <a:t>Be a good listener</a:t>
            </a:r>
            <a:r>
              <a:rPr lang="en-IE" sz="2200" dirty="0">
                <a:solidFill>
                  <a:srgbClr val="09446A"/>
                </a:solidFill>
              </a:rPr>
              <a:t>. </a:t>
            </a:r>
            <a:r>
              <a:rPr lang="en-GB" sz="2200" dirty="0">
                <a:solidFill>
                  <a:srgbClr val="09446A"/>
                </a:solidFill>
              </a:rPr>
              <a:t>Include people. Detect excluding.</a:t>
            </a:r>
          </a:p>
          <a:p>
            <a:pPr marL="342900" indent="-342900">
              <a:buClr>
                <a:srgbClr val="93C23D"/>
              </a:buClr>
              <a:buFont typeface="Wingdings" panose="05000000000000000000" pitchFamily="2" charset="2"/>
              <a:buChar char="ü"/>
            </a:pPr>
            <a:r>
              <a:rPr lang="hr-BA" sz="2200" dirty="0">
                <a:solidFill>
                  <a:srgbClr val="09446A"/>
                </a:solidFill>
              </a:rPr>
              <a:t>Consider different courses of action</a:t>
            </a:r>
            <a:endParaRPr lang="en-GB" sz="2200" dirty="0">
              <a:solidFill>
                <a:srgbClr val="09446A"/>
              </a:solidFill>
            </a:endParaRPr>
          </a:p>
          <a:p>
            <a:pPr marL="342900" indent="-342900">
              <a:buClr>
                <a:srgbClr val="93C23D"/>
              </a:buClr>
              <a:buFont typeface="Wingdings" panose="05000000000000000000" pitchFamily="2" charset="2"/>
              <a:buChar char="ü"/>
            </a:pPr>
            <a:r>
              <a:rPr lang="hr-BA" sz="2200" dirty="0">
                <a:solidFill>
                  <a:srgbClr val="09446A"/>
                </a:solidFill>
              </a:rPr>
              <a:t>Nourish calm voice and interaction</a:t>
            </a:r>
            <a:endParaRPr lang="en-GB" sz="2200" dirty="0">
              <a:solidFill>
                <a:srgbClr val="09446A"/>
              </a:solidFill>
            </a:endParaRPr>
          </a:p>
          <a:p>
            <a:pPr marL="342900" indent="-342900">
              <a:buClr>
                <a:srgbClr val="93C23D"/>
              </a:buClr>
              <a:buFont typeface="Wingdings" panose="05000000000000000000" pitchFamily="2" charset="2"/>
              <a:buChar char="ü"/>
            </a:pPr>
            <a:r>
              <a:rPr lang="hr-BA" sz="2200" dirty="0">
                <a:solidFill>
                  <a:srgbClr val="09446A"/>
                </a:solidFill>
              </a:rPr>
              <a:t>Use questions to lift others, never to undermine them</a:t>
            </a:r>
            <a:endParaRPr lang="en-GB" sz="2200" dirty="0">
              <a:solidFill>
                <a:srgbClr val="09446A"/>
              </a:solidFill>
            </a:endParaRPr>
          </a:p>
          <a:p>
            <a:pPr marL="342900" indent="-342900">
              <a:buClr>
                <a:srgbClr val="93C23D"/>
              </a:buClr>
              <a:buFont typeface="Wingdings" panose="05000000000000000000" pitchFamily="2" charset="2"/>
              <a:buChar char="ü"/>
            </a:pPr>
            <a:r>
              <a:rPr lang="hr-BA" sz="2200" dirty="0">
                <a:solidFill>
                  <a:srgbClr val="09446A"/>
                </a:solidFill>
              </a:rPr>
              <a:t>Detect and avoid </a:t>
            </a:r>
            <a:r>
              <a:rPr lang="en-GB" sz="2200" dirty="0">
                <a:solidFill>
                  <a:srgbClr val="09446A"/>
                </a:solidFill>
              </a:rPr>
              <a:t>discussion</a:t>
            </a:r>
            <a:r>
              <a:rPr lang="hr-BA" sz="2200" dirty="0">
                <a:solidFill>
                  <a:srgbClr val="09446A"/>
                </a:solidFill>
              </a:rPr>
              <a:t>s</a:t>
            </a:r>
            <a:r>
              <a:rPr lang="en-GB" sz="2200" dirty="0">
                <a:solidFill>
                  <a:srgbClr val="09446A"/>
                </a:solidFill>
              </a:rPr>
              <a:t> and debate</a:t>
            </a:r>
            <a:r>
              <a:rPr lang="hr-BA" sz="2200" dirty="0">
                <a:solidFill>
                  <a:srgbClr val="09446A"/>
                </a:solidFill>
              </a:rPr>
              <a:t>s</a:t>
            </a:r>
            <a:r>
              <a:rPr lang="en-GB" sz="2200" dirty="0">
                <a:solidFill>
                  <a:srgbClr val="09446A"/>
                </a:solidFill>
              </a:rPr>
              <a:t> used only to ‘score points’</a:t>
            </a:r>
          </a:p>
          <a:p>
            <a:pPr marL="342900" indent="-342900">
              <a:buClr>
                <a:srgbClr val="93C23D"/>
              </a:buClr>
              <a:buFont typeface="Wingdings" panose="05000000000000000000" pitchFamily="2" charset="2"/>
              <a:buChar char="ü"/>
            </a:pPr>
            <a:r>
              <a:rPr lang="hr-BA" sz="2200" dirty="0">
                <a:solidFill>
                  <a:srgbClr val="09446A"/>
                </a:solidFill>
              </a:rPr>
              <a:t>Be </a:t>
            </a:r>
            <a:r>
              <a:rPr lang="en-GB" sz="2200" dirty="0">
                <a:solidFill>
                  <a:srgbClr val="09446A"/>
                </a:solidFill>
              </a:rPr>
              <a:t>willing or attempt to identify areas of common ground.</a:t>
            </a:r>
          </a:p>
          <a:p>
            <a:pPr marL="342900" indent="-342900">
              <a:buClr>
                <a:srgbClr val="93C23D"/>
              </a:buClr>
              <a:buFont typeface="Wingdings" panose="05000000000000000000" pitchFamily="2" charset="2"/>
              <a:buChar char="ü"/>
            </a:pPr>
            <a:r>
              <a:rPr lang="en-GB" sz="2200" dirty="0">
                <a:solidFill>
                  <a:srgbClr val="09446A"/>
                </a:solidFill>
              </a:rPr>
              <a:t>Don’t spend more time with some people, less with others, if you can avoid that.</a:t>
            </a:r>
          </a:p>
          <a:p>
            <a:pPr marL="342900" indent="-342900">
              <a:buClr>
                <a:srgbClr val="93C23D"/>
              </a:buClr>
              <a:buFont typeface="Wingdings" panose="05000000000000000000" pitchFamily="2" charset="2"/>
              <a:buChar char="ü"/>
            </a:pPr>
            <a:r>
              <a:rPr lang="en-GB" sz="2200" dirty="0">
                <a:solidFill>
                  <a:srgbClr val="09446A"/>
                </a:solidFill>
              </a:rPr>
              <a:t>Talk about work culture openly.</a:t>
            </a:r>
          </a:p>
          <a:p>
            <a:pPr marL="342900" indent="-342900">
              <a:buFont typeface="Wingdings" panose="05000000000000000000" pitchFamily="2" charset="2"/>
              <a:buChar char="ü"/>
            </a:pPr>
            <a:endParaRPr lang="en-GB" dirty="0">
              <a:solidFill>
                <a:srgbClr val="09446A"/>
              </a:solidFill>
            </a:endParaRPr>
          </a:p>
        </p:txBody>
      </p:sp>
    </p:spTree>
    <p:extLst>
      <p:ext uri="{BB962C8B-B14F-4D97-AF65-F5344CB8AC3E}">
        <p14:creationId xmlns:p14="http://schemas.microsoft.com/office/powerpoint/2010/main" val="33616197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F7AC2A-F38A-4026-A71B-8A7810FB6271}"/>
              </a:ext>
            </a:extLst>
          </p:cNvPr>
          <p:cNvSpPr>
            <a:spLocks noGrp="1"/>
          </p:cNvSpPr>
          <p:nvPr>
            <p:ph type="body" sz="quarter" idx="17"/>
          </p:nvPr>
        </p:nvSpPr>
        <p:spPr>
          <a:xfrm>
            <a:off x="2304507" y="432283"/>
            <a:ext cx="4657767" cy="3185212"/>
          </a:xfrm>
        </p:spPr>
        <p:txBody>
          <a:bodyPr>
            <a:normAutofit lnSpcReduction="10000"/>
          </a:bodyPr>
          <a:lstStyle/>
          <a:p>
            <a:r>
              <a:rPr lang="en-US" dirty="0"/>
              <a:t>Remembering </a:t>
            </a:r>
            <a:r>
              <a:rPr lang="hr-BA" dirty="0"/>
              <a:t>W</a:t>
            </a:r>
            <a:r>
              <a:rPr lang="en-US" dirty="0"/>
              <a:t>omen </a:t>
            </a:r>
            <a:r>
              <a:rPr lang="hr-BA" dirty="0"/>
              <a:t>W</a:t>
            </a:r>
            <a:r>
              <a:rPr lang="en-US" dirty="0"/>
              <a:t>ho are </a:t>
            </a:r>
            <a:r>
              <a:rPr lang="hr-BA" dirty="0"/>
              <a:t>G</a:t>
            </a:r>
            <a:r>
              <a:rPr lang="en-US" dirty="0" err="1"/>
              <a:t>reat</a:t>
            </a:r>
            <a:r>
              <a:rPr lang="en-US" dirty="0"/>
              <a:t> </a:t>
            </a:r>
            <a:r>
              <a:rPr lang="hr-BA" dirty="0"/>
              <a:t>L</a:t>
            </a:r>
            <a:r>
              <a:rPr lang="en-US" dirty="0" err="1"/>
              <a:t>eader</a:t>
            </a:r>
            <a:r>
              <a:rPr lang="hr-BA" dirty="0"/>
              <a:t>s </a:t>
            </a:r>
            <a:r>
              <a:rPr lang="en-US" dirty="0"/>
              <a:t>and </a:t>
            </a:r>
            <a:r>
              <a:rPr lang="hr-BA" dirty="0"/>
              <a:t>W</a:t>
            </a:r>
            <a:r>
              <a:rPr lang="en-US" dirty="0" err="1"/>
              <a:t>hy</a:t>
            </a:r>
            <a:r>
              <a:rPr lang="en-US" dirty="0"/>
              <a:t> </a:t>
            </a:r>
            <a:r>
              <a:rPr lang="hr-BA" dirty="0"/>
              <a:t>Y</a:t>
            </a:r>
            <a:r>
              <a:rPr lang="en-US" dirty="0" err="1"/>
              <a:t>ou</a:t>
            </a:r>
            <a:r>
              <a:rPr lang="en-US" dirty="0"/>
              <a:t> </a:t>
            </a:r>
            <a:r>
              <a:rPr lang="hr-BA" dirty="0"/>
              <a:t>C</a:t>
            </a:r>
            <a:r>
              <a:rPr lang="en-US" dirty="0"/>
              <a:t>an </a:t>
            </a:r>
            <a:r>
              <a:rPr lang="hr-BA" dirty="0"/>
              <a:t>B</a:t>
            </a:r>
            <a:r>
              <a:rPr lang="en-US" dirty="0"/>
              <a:t>e </a:t>
            </a:r>
            <a:r>
              <a:rPr lang="hr-BA" dirty="0"/>
              <a:t>O</a:t>
            </a:r>
            <a:r>
              <a:rPr lang="en-US" dirty="0"/>
              <a:t>ne </a:t>
            </a:r>
            <a:r>
              <a:rPr lang="hr-BA" dirty="0"/>
              <a:t>T</a:t>
            </a:r>
            <a:r>
              <a:rPr lang="en-US" dirty="0" err="1"/>
              <a:t>oo</a:t>
            </a:r>
            <a:endParaRPr lang="en-IE" dirty="0"/>
          </a:p>
        </p:txBody>
      </p:sp>
      <p:sp>
        <p:nvSpPr>
          <p:cNvPr id="3" name="Text Placeholder 2">
            <a:extLst>
              <a:ext uri="{FF2B5EF4-FFF2-40B4-BE49-F238E27FC236}">
                <a16:creationId xmlns:a16="http://schemas.microsoft.com/office/drawing/2014/main" id="{04C26F8D-0852-45CE-AAEE-9F411121EE0F}"/>
              </a:ext>
            </a:extLst>
          </p:cNvPr>
          <p:cNvSpPr>
            <a:spLocks noGrp="1"/>
          </p:cNvSpPr>
          <p:nvPr>
            <p:ph type="body" sz="quarter" idx="18"/>
          </p:nvPr>
        </p:nvSpPr>
        <p:spPr>
          <a:xfrm>
            <a:off x="387021" y="587809"/>
            <a:ext cx="1255590" cy="845970"/>
          </a:xfrm>
        </p:spPr>
        <p:txBody>
          <a:bodyPr/>
          <a:lstStyle/>
          <a:p>
            <a:r>
              <a:rPr lang="en-US" b="1" dirty="0"/>
              <a:t>06</a:t>
            </a:r>
            <a:endParaRPr lang="en-IE" b="1" dirty="0"/>
          </a:p>
        </p:txBody>
      </p:sp>
      <p:pic>
        <p:nvPicPr>
          <p:cNvPr id="11" name="Picture Placeholder 10">
            <a:extLst>
              <a:ext uri="{FF2B5EF4-FFF2-40B4-BE49-F238E27FC236}">
                <a16:creationId xmlns:a16="http://schemas.microsoft.com/office/drawing/2014/main" id="{70FABE12-76BB-4602-9F26-0626805961E3}"/>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t="-168"/>
          <a:stretch/>
        </p:blipFill>
        <p:spPr>
          <a:xfrm>
            <a:off x="6756402" y="1141712"/>
            <a:ext cx="5435599" cy="5706715"/>
          </a:xfrm>
        </p:spPr>
      </p:pic>
    </p:spTree>
    <p:extLst>
      <p:ext uri="{BB962C8B-B14F-4D97-AF65-F5344CB8AC3E}">
        <p14:creationId xmlns:p14="http://schemas.microsoft.com/office/powerpoint/2010/main" val="38836267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C9463B5-7AA1-6742-93D1-CE1FFD72C2E7}"/>
              </a:ext>
            </a:extLst>
          </p:cNvPr>
          <p:cNvSpPr>
            <a:spLocks noGrp="1"/>
          </p:cNvSpPr>
          <p:nvPr>
            <p:ph type="body" sz="quarter" idx="18"/>
          </p:nvPr>
        </p:nvSpPr>
        <p:spPr>
          <a:xfrm>
            <a:off x="734714" y="1640702"/>
            <a:ext cx="5676844" cy="4331473"/>
          </a:xfrm>
        </p:spPr>
        <p:txBody>
          <a:bodyPr>
            <a:normAutofit lnSpcReduction="10000"/>
          </a:bodyPr>
          <a:lstStyle/>
          <a:p>
            <a:pPr marL="342900" indent="-342900">
              <a:buClr>
                <a:srgbClr val="93C23D"/>
              </a:buClr>
              <a:buFont typeface="Arial" panose="020B0604020202020204" pitchFamily="34" charset="0"/>
              <a:buChar char="•"/>
            </a:pPr>
            <a:r>
              <a:rPr lang="hr-BA" dirty="0"/>
              <a:t>We do not have to go far or be famous to give tributes to women who lead before us. In our families, most often women were the pillars of the society, of the family. </a:t>
            </a:r>
          </a:p>
          <a:p>
            <a:pPr marL="342900" indent="-342900">
              <a:buClr>
                <a:srgbClr val="93C23D"/>
              </a:buClr>
              <a:buFont typeface="Arial" panose="020B0604020202020204" pitchFamily="34" charset="0"/>
              <a:buChar char="•"/>
            </a:pPr>
            <a:r>
              <a:rPr lang="hr-BA" dirty="0"/>
              <a:t>Even when denied official work, or education, women were still the planners, householders, community holders, budget handlers, circular economy managers, sustainability builders. These are the titles they would hold today, let’s not deny our mothers, aunts, grandmothers, female ancestors that glory!</a:t>
            </a:r>
            <a:endParaRPr lang="en-US" dirty="0"/>
          </a:p>
        </p:txBody>
      </p:sp>
      <p:sp>
        <p:nvSpPr>
          <p:cNvPr id="5" name="Text Placeholder 4">
            <a:extLst>
              <a:ext uri="{FF2B5EF4-FFF2-40B4-BE49-F238E27FC236}">
                <a16:creationId xmlns:a16="http://schemas.microsoft.com/office/drawing/2014/main" id="{FBE88467-C152-6243-B345-8422E0FA0423}"/>
              </a:ext>
            </a:extLst>
          </p:cNvPr>
          <p:cNvSpPr>
            <a:spLocks noGrp="1"/>
          </p:cNvSpPr>
          <p:nvPr>
            <p:ph type="body" sz="quarter" idx="16"/>
          </p:nvPr>
        </p:nvSpPr>
        <p:spPr>
          <a:xfrm>
            <a:off x="734714" y="594714"/>
            <a:ext cx="5085159" cy="582221"/>
          </a:xfrm>
        </p:spPr>
        <p:txBody>
          <a:bodyPr>
            <a:normAutofit lnSpcReduction="10000"/>
          </a:bodyPr>
          <a:lstStyle/>
          <a:p>
            <a:r>
              <a:rPr lang="hr-BA" b="1" dirty="0">
                <a:solidFill>
                  <a:srgbClr val="93C23D"/>
                </a:solidFill>
              </a:rPr>
              <a:t>WOMEN IN OUR LIVES</a:t>
            </a:r>
            <a:endParaRPr lang="en-US" b="1" dirty="0">
              <a:solidFill>
                <a:srgbClr val="93C23D"/>
              </a:solidFill>
            </a:endParaRPr>
          </a:p>
        </p:txBody>
      </p:sp>
      <p:pic>
        <p:nvPicPr>
          <p:cNvPr id="4" name="Picture Placeholder 3">
            <a:extLst>
              <a:ext uri="{FF2B5EF4-FFF2-40B4-BE49-F238E27FC236}">
                <a16:creationId xmlns:a16="http://schemas.microsoft.com/office/drawing/2014/main" id="{5F14DF0E-C8F9-4641-8263-ED98E69E9D1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492426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7BC5C989-D92E-7A4B-B24E-FA39CB5C46C1}"/>
              </a:ext>
            </a:extLst>
          </p:cNvPr>
          <p:cNvSpPr>
            <a:spLocks noGrp="1"/>
          </p:cNvSpPr>
          <p:nvPr>
            <p:ph type="body" sz="quarter" idx="18"/>
          </p:nvPr>
        </p:nvSpPr>
        <p:spPr>
          <a:xfrm>
            <a:off x="5505449" y="1676182"/>
            <a:ext cx="6505575" cy="4696043"/>
          </a:xfrm>
        </p:spPr>
        <p:txBody>
          <a:bodyPr>
            <a:normAutofit fontScale="85000" lnSpcReduction="10000"/>
          </a:bodyPr>
          <a:lstStyle/>
          <a:p>
            <a:pPr marL="0" indent="0"/>
            <a:r>
              <a:rPr lang="en-US" dirty="0"/>
              <a:t>Malala lived in an area of Pakistan where women’s human rights are not </a:t>
            </a:r>
            <a:r>
              <a:rPr lang="en-US" dirty="0" err="1"/>
              <a:t>recognised</a:t>
            </a:r>
            <a:r>
              <a:rPr lang="en-US" dirty="0"/>
              <a:t> and are under constant threat from extreme male </a:t>
            </a:r>
            <a:r>
              <a:rPr lang="en-US" dirty="0" err="1"/>
              <a:t>centred</a:t>
            </a:r>
            <a:r>
              <a:rPr lang="en-US" dirty="0"/>
              <a:t> religious groups. </a:t>
            </a:r>
          </a:p>
          <a:p>
            <a:pPr marL="0" indent="0"/>
            <a:r>
              <a:rPr lang="en-US" dirty="0"/>
              <a:t>As a young girl she campaigned for female education in northeastern Pakistan, she was involved in teaching literacy to other young women and girls in the face of this extreme oppression. </a:t>
            </a:r>
          </a:p>
          <a:p>
            <a:pPr marL="0" indent="0"/>
            <a:r>
              <a:rPr lang="en-US" dirty="0"/>
              <a:t>She did this work because she passionately believed in women’s rights. </a:t>
            </a:r>
          </a:p>
          <a:p>
            <a:pPr marL="0" indent="0"/>
            <a:r>
              <a:rPr lang="en-US" dirty="0"/>
              <a:t>As a consequence of her activism (teaching literacy to girls) she was, at the age of 15, targeted and shot</a:t>
            </a:r>
            <a:r>
              <a:rPr lang="hr-BA" dirty="0"/>
              <a:t>.</a:t>
            </a:r>
            <a:r>
              <a:rPr lang="en-US" dirty="0"/>
              <a:t> As a leader Malala showed the world the shocking consequences for women who live under extreme oppression. </a:t>
            </a:r>
          </a:p>
          <a:p>
            <a:pPr marL="0" indent="0"/>
            <a:r>
              <a:rPr lang="en-US" dirty="0"/>
              <a:t>She continued to speak about the condition of women and girls after her recovery and was awarded the Nobel Peace Prize.</a:t>
            </a:r>
          </a:p>
        </p:txBody>
      </p:sp>
      <p:sp>
        <p:nvSpPr>
          <p:cNvPr id="11" name="Text Placeholder 10">
            <a:extLst>
              <a:ext uri="{FF2B5EF4-FFF2-40B4-BE49-F238E27FC236}">
                <a16:creationId xmlns:a16="http://schemas.microsoft.com/office/drawing/2014/main" id="{70BE1C9D-8AEC-354A-9E70-F406CCB062A9}"/>
              </a:ext>
            </a:extLst>
          </p:cNvPr>
          <p:cNvSpPr>
            <a:spLocks noGrp="1"/>
          </p:cNvSpPr>
          <p:nvPr>
            <p:ph type="body" sz="quarter" idx="16"/>
          </p:nvPr>
        </p:nvSpPr>
        <p:spPr/>
        <p:txBody>
          <a:bodyPr>
            <a:normAutofit lnSpcReduction="10000"/>
          </a:bodyPr>
          <a:lstStyle/>
          <a:p>
            <a:r>
              <a:rPr lang="hr-BA" dirty="0"/>
              <a:t>Malala</a:t>
            </a:r>
            <a:endParaRPr lang="en-US" dirty="0"/>
          </a:p>
        </p:txBody>
      </p:sp>
      <p:pic>
        <p:nvPicPr>
          <p:cNvPr id="3" name="Picture Placeholder 2" descr="A picture containing person, orange&#10;&#10;Description automatically generated">
            <a:extLst>
              <a:ext uri="{FF2B5EF4-FFF2-40B4-BE49-F238E27FC236}">
                <a16:creationId xmlns:a16="http://schemas.microsoft.com/office/drawing/2014/main" id="{4D3BDB97-78CD-4457-836F-37A556524468}"/>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825146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C9463B5-7AA1-6742-93D1-CE1FFD72C2E7}"/>
              </a:ext>
            </a:extLst>
          </p:cNvPr>
          <p:cNvSpPr>
            <a:spLocks noGrp="1"/>
          </p:cNvSpPr>
          <p:nvPr>
            <p:ph type="body" sz="quarter" idx="18"/>
          </p:nvPr>
        </p:nvSpPr>
        <p:spPr>
          <a:xfrm>
            <a:off x="257175" y="1225193"/>
            <a:ext cx="6959742" cy="5408935"/>
          </a:xfrm>
        </p:spPr>
        <p:txBody>
          <a:bodyPr>
            <a:normAutofit/>
          </a:bodyPr>
          <a:lstStyle/>
          <a:p>
            <a:pPr marL="0" indent="0" algn="ctr">
              <a:lnSpc>
                <a:spcPct val="170000"/>
              </a:lnSpc>
            </a:pPr>
            <a:r>
              <a:rPr lang="en-US" sz="1600" dirty="0">
                <a:solidFill>
                  <a:schemeClr val="accent2">
                    <a:lumMod val="20000"/>
                    <a:lumOff val="80000"/>
                  </a:schemeClr>
                </a:solidFill>
                <a:hlinkClick r:id="rId2">
                  <a:extLst>
                    <a:ext uri="{A12FA001-AC4F-418D-AE19-62706E023703}">
                      <ahyp:hlinkClr xmlns:ahyp="http://schemas.microsoft.com/office/drawing/2018/hyperlinkcolor" val="tx"/>
                    </a:ext>
                  </a:extLst>
                </a:hlinkClick>
              </a:rPr>
              <a:t>Halima Aden</a:t>
            </a:r>
            <a:r>
              <a:rPr lang="hr-BA" sz="1600" dirty="0">
                <a:solidFill>
                  <a:schemeClr val="accent2">
                    <a:lumMod val="20000"/>
                    <a:lumOff val="80000"/>
                  </a:schemeClr>
                </a:solidFill>
              </a:rPr>
              <a:t>  </a:t>
            </a:r>
            <a:r>
              <a:rPr lang="en-US" sz="1600" dirty="0">
                <a:solidFill>
                  <a:schemeClr val="accent2">
                    <a:lumMod val="20000"/>
                    <a:lumOff val="80000"/>
                  </a:schemeClr>
                </a:solidFill>
                <a:hlinkClick r:id="rId3">
                  <a:extLst>
                    <a:ext uri="{A12FA001-AC4F-418D-AE19-62706E023703}">
                      <ahyp:hlinkClr xmlns:ahyp="http://schemas.microsoft.com/office/drawing/2018/hyperlinkcolor" val="tx"/>
                    </a:ext>
                  </a:extLst>
                </a:hlinkClick>
              </a:rPr>
              <a:t>Madeleine </a:t>
            </a:r>
            <a:r>
              <a:rPr lang="en-US" sz="1600" dirty="0" err="1">
                <a:solidFill>
                  <a:schemeClr val="accent2">
                    <a:lumMod val="20000"/>
                    <a:lumOff val="80000"/>
                  </a:schemeClr>
                </a:solidFill>
                <a:hlinkClick r:id="rId3">
                  <a:extLst>
                    <a:ext uri="{A12FA001-AC4F-418D-AE19-62706E023703}">
                      <ahyp:hlinkClr xmlns:ahyp="http://schemas.microsoft.com/office/drawing/2018/hyperlinkcolor" val="tx"/>
                    </a:ext>
                  </a:extLst>
                </a:hlinkClick>
              </a:rPr>
              <a:t>Albrigh</a:t>
            </a:r>
            <a:r>
              <a:rPr lang="hr-BA" sz="1600" dirty="0">
                <a:solidFill>
                  <a:schemeClr val="accent2">
                    <a:lumMod val="20000"/>
                    <a:lumOff val="80000"/>
                  </a:schemeClr>
                </a:solidFill>
                <a:hlinkClick r:id="rId3">
                  <a:extLst>
                    <a:ext uri="{A12FA001-AC4F-418D-AE19-62706E023703}">
                      <ahyp:hlinkClr xmlns:ahyp="http://schemas.microsoft.com/office/drawing/2018/hyperlinkcolor" val="tx"/>
                    </a:ext>
                  </a:extLst>
                </a:hlinkClick>
              </a:rPr>
              <a:t> </a:t>
            </a:r>
            <a:r>
              <a:rPr lang="hr-BA" sz="1600" dirty="0">
                <a:solidFill>
                  <a:schemeClr val="accent2">
                    <a:lumMod val="20000"/>
                    <a:lumOff val="80000"/>
                  </a:schemeClr>
                </a:solidFill>
              </a:rPr>
              <a:t> </a:t>
            </a:r>
            <a:r>
              <a:rPr lang="en-US" sz="1600" dirty="0">
                <a:solidFill>
                  <a:schemeClr val="accent2">
                    <a:lumMod val="20000"/>
                    <a:lumOff val="80000"/>
                  </a:schemeClr>
                </a:solidFill>
                <a:hlinkClick r:id="rId4">
                  <a:extLst>
                    <a:ext uri="{A12FA001-AC4F-418D-AE19-62706E023703}">
                      <ahyp:hlinkClr xmlns:ahyp="http://schemas.microsoft.com/office/drawing/2018/hyperlinkcolor" val="tx"/>
                    </a:ext>
                  </a:extLst>
                </a:hlinkClick>
              </a:rPr>
              <a:t>Simone Askew</a:t>
            </a:r>
            <a:r>
              <a:rPr lang="hr-BA" sz="1600" dirty="0">
                <a:solidFill>
                  <a:schemeClr val="accent2">
                    <a:lumMod val="20000"/>
                    <a:lumOff val="80000"/>
                  </a:schemeClr>
                </a:solidFill>
              </a:rPr>
              <a:t>  </a:t>
            </a:r>
            <a:r>
              <a:rPr lang="en-US" sz="1600" dirty="0">
                <a:solidFill>
                  <a:schemeClr val="accent2">
                    <a:lumMod val="20000"/>
                    <a:lumOff val="80000"/>
                  </a:schemeClr>
                </a:solidFill>
                <a:hlinkClick r:id="rId5">
                  <a:extLst>
                    <a:ext uri="{A12FA001-AC4F-418D-AE19-62706E023703}">
                      <ahyp:hlinkClr xmlns:ahyp="http://schemas.microsoft.com/office/drawing/2018/hyperlinkcolor" val="tx"/>
                    </a:ext>
                  </a:extLst>
                </a:hlinkClick>
              </a:rPr>
              <a:t>Mary Barra</a:t>
            </a:r>
            <a:r>
              <a:rPr lang="hr-BA" sz="1600" dirty="0">
                <a:solidFill>
                  <a:schemeClr val="accent2">
                    <a:lumMod val="20000"/>
                    <a:lumOff val="80000"/>
                  </a:schemeClr>
                </a:solidFill>
              </a:rPr>
              <a:t> </a:t>
            </a:r>
            <a:r>
              <a:rPr lang="en-US" sz="1600" dirty="0">
                <a:solidFill>
                  <a:schemeClr val="accent2">
                    <a:lumMod val="20000"/>
                    <a:lumOff val="80000"/>
                  </a:schemeClr>
                </a:solidFill>
                <a:hlinkClick r:id="rId6">
                  <a:extLst>
                    <a:ext uri="{A12FA001-AC4F-418D-AE19-62706E023703}">
                      <ahyp:hlinkClr xmlns:ahyp="http://schemas.microsoft.com/office/drawing/2018/hyperlinkcolor" val="tx"/>
                    </a:ext>
                  </a:extLst>
                </a:hlinkClick>
              </a:rPr>
              <a:t>Patricia Bath</a:t>
            </a:r>
            <a:r>
              <a:rPr lang="hr-BA" sz="1600" dirty="0">
                <a:solidFill>
                  <a:schemeClr val="accent2">
                    <a:lumMod val="20000"/>
                    <a:lumOff val="80000"/>
                  </a:schemeClr>
                </a:solidFill>
              </a:rPr>
              <a:t>  </a:t>
            </a:r>
            <a:r>
              <a:rPr lang="en-US" sz="1600" dirty="0">
                <a:solidFill>
                  <a:schemeClr val="accent2">
                    <a:lumMod val="20000"/>
                    <a:lumOff val="80000"/>
                  </a:schemeClr>
                </a:solidFill>
                <a:hlinkClick r:id="rId7">
                  <a:extLst>
                    <a:ext uri="{A12FA001-AC4F-418D-AE19-62706E023703}">
                      <ahyp:hlinkClr xmlns:ahyp="http://schemas.microsoft.com/office/drawing/2018/hyperlinkcolor" val="tx"/>
                    </a:ext>
                  </a:extLst>
                </a:hlinkClick>
              </a:rPr>
              <a:t>Samantha Bee</a:t>
            </a:r>
            <a:r>
              <a:rPr lang="hr-BA" sz="1600" dirty="0">
                <a:solidFill>
                  <a:schemeClr val="accent2">
                    <a:lumMod val="20000"/>
                    <a:lumOff val="80000"/>
                  </a:schemeClr>
                </a:solidFill>
              </a:rPr>
              <a:t>  </a:t>
            </a:r>
            <a:r>
              <a:rPr lang="en-US" sz="1600" dirty="0">
                <a:solidFill>
                  <a:schemeClr val="accent2">
                    <a:lumMod val="20000"/>
                    <a:lumOff val="80000"/>
                  </a:schemeClr>
                </a:solidFill>
                <a:hlinkClick r:id="rId8">
                  <a:extLst>
                    <a:ext uri="{A12FA001-AC4F-418D-AE19-62706E023703}">
                      <ahyp:hlinkClr xmlns:ahyp="http://schemas.microsoft.com/office/drawing/2018/hyperlinkcolor" val="tx"/>
                    </a:ext>
                  </a:extLst>
                </a:hlinkClick>
              </a:rPr>
              <a:t>Elizabeth Blackburn</a:t>
            </a:r>
            <a:r>
              <a:rPr lang="hr-BA" sz="1600" dirty="0">
                <a:solidFill>
                  <a:schemeClr val="accent2">
                    <a:lumMod val="20000"/>
                    <a:lumOff val="80000"/>
                  </a:schemeClr>
                </a:solidFill>
              </a:rPr>
              <a:t> </a:t>
            </a:r>
            <a:r>
              <a:rPr lang="en-US" sz="1600" dirty="0">
                <a:solidFill>
                  <a:schemeClr val="accent2">
                    <a:lumMod val="20000"/>
                    <a:lumOff val="80000"/>
                  </a:schemeClr>
                </a:solidFill>
                <a:hlinkClick r:id="rId9">
                  <a:extLst>
                    <a:ext uri="{A12FA001-AC4F-418D-AE19-62706E023703}">
                      <ahyp:hlinkClr xmlns:ahyp="http://schemas.microsoft.com/office/drawing/2018/hyperlinkcolor" val="tx"/>
                    </a:ext>
                  </a:extLst>
                </a:hlinkClick>
              </a:rPr>
              <a:t>Ursula Burns</a:t>
            </a:r>
            <a:r>
              <a:rPr lang="hr-BA" sz="1600" dirty="0">
                <a:solidFill>
                  <a:schemeClr val="accent2">
                    <a:lumMod val="20000"/>
                    <a:lumOff val="80000"/>
                  </a:schemeClr>
                </a:solidFill>
              </a:rPr>
              <a:t> </a:t>
            </a:r>
            <a:r>
              <a:rPr lang="en-US" sz="1600" dirty="0">
                <a:solidFill>
                  <a:schemeClr val="accent2">
                    <a:lumMod val="20000"/>
                    <a:lumOff val="80000"/>
                  </a:schemeClr>
                </a:solidFill>
                <a:hlinkClick r:id="rId10">
                  <a:extLst>
                    <a:ext uri="{A12FA001-AC4F-418D-AE19-62706E023703}">
                      <ahyp:hlinkClr xmlns:ahyp="http://schemas.microsoft.com/office/drawing/2018/hyperlinkcolor" val="tx"/>
                    </a:ext>
                  </a:extLst>
                </a:hlinkClick>
              </a:rPr>
              <a:t>Candis </a:t>
            </a:r>
            <a:r>
              <a:rPr lang="en-US" sz="1600" dirty="0" err="1">
                <a:solidFill>
                  <a:schemeClr val="accent2">
                    <a:lumMod val="20000"/>
                    <a:lumOff val="80000"/>
                  </a:schemeClr>
                </a:solidFill>
                <a:hlinkClick r:id="rId10">
                  <a:extLst>
                    <a:ext uri="{A12FA001-AC4F-418D-AE19-62706E023703}">
                      <ahyp:hlinkClr xmlns:ahyp="http://schemas.microsoft.com/office/drawing/2018/hyperlinkcolor" val="tx"/>
                    </a:ext>
                  </a:extLst>
                </a:hlinkClick>
              </a:rPr>
              <a:t>Cayne</a:t>
            </a:r>
            <a:r>
              <a:rPr lang="hr-BA" sz="1600" dirty="0">
                <a:solidFill>
                  <a:schemeClr val="accent2">
                    <a:lumMod val="20000"/>
                    <a:lumOff val="80000"/>
                  </a:schemeClr>
                </a:solidFill>
              </a:rPr>
              <a:t> </a:t>
            </a:r>
            <a:r>
              <a:rPr lang="en-US" sz="1600" dirty="0">
                <a:solidFill>
                  <a:schemeClr val="accent2">
                    <a:lumMod val="20000"/>
                    <a:lumOff val="80000"/>
                  </a:schemeClr>
                </a:solidFill>
                <a:hlinkClick r:id="rId11">
                  <a:extLst>
                    <a:ext uri="{A12FA001-AC4F-418D-AE19-62706E023703}">
                      <ahyp:hlinkClr xmlns:ahyp="http://schemas.microsoft.com/office/drawing/2018/hyperlinkcolor" val="tx"/>
                    </a:ext>
                  </a:extLst>
                </a:hlinkClick>
              </a:rPr>
              <a:t>Hillary Rodham Clinton</a:t>
            </a:r>
            <a:r>
              <a:rPr lang="hr-BA" sz="1600" dirty="0">
                <a:solidFill>
                  <a:schemeClr val="accent2">
                    <a:lumMod val="20000"/>
                    <a:lumOff val="80000"/>
                  </a:schemeClr>
                </a:solidFill>
              </a:rPr>
              <a:t>  </a:t>
            </a:r>
            <a:r>
              <a:rPr lang="en-US" sz="1600" dirty="0">
                <a:solidFill>
                  <a:schemeClr val="accent2">
                    <a:lumMod val="20000"/>
                    <a:lumOff val="80000"/>
                  </a:schemeClr>
                </a:solidFill>
                <a:hlinkClick r:id="rId12">
                  <a:extLst>
                    <a:ext uri="{A12FA001-AC4F-418D-AE19-62706E023703}">
                      <ahyp:hlinkClr xmlns:ahyp="http://schemas.microsoft.com/office/drawing/2018/hyperlinkcolor" val="tx"/>
                    </a:ext>
                  </a:extLst>
                </a:hlinkClick>
              </a:rPr>
              <a:t>Eileen Collins</a:t>
            </a:r>
            <a:r>
              <a:rPr lang="hr-BA" sz="1600" dirty="0">
                <a:solidFill>
                  <a:schemeClr val="accent2">
                    <a:lumMod val="20000"/>
                    <a:lumOff val="80000"/>
                  </a:schemeClr>
                </a:solidFill>
              </a:rPr>
              <a:t> </a:t>
            </a:r>
            <a:r>
              <a:rPr lang="en-US" sz="1600" dirty="0">
                <a:solidFill>
                  <a:schemeClr val="accent2">
                    <a:lumMod val="20000"/>
                    <a:lumOff val="80000"/>
                  </a:schemeClr>
                </a:solidFill>
                <a:hlinkClick r:id="rId13">
                  <a:extLst>
                    <a:ext uri="{A12FA001-AC4F-418D-AE19-62706E023703}">
                      <ahyp:hlinkClr xmlns:ahyp="http://schemas.microsoft.com/office/drawing/2018/hyperlinkcolor" val="tx"/>
                    </a:ext>
                  </a:extLst>
                </a:hlinkClick>
              </a:rPr>
              <a:t>Kellyanne Conway</a:t>
            </a:r>
            <a:r>
              <a:rPr lang="hr-BA" sz="1600" dirty="0">
                <a:solidFill>
                  <a:schemeClr val="accent2">
                    <a:lumMod val="20000"/>
                    <a:lumOff val="80000"/>
                  </a:schemeClr>
                </a:solidFill>
              </a:rPr>
              <a:t> </a:t>
            </a:r>
            <a:r>
              <a:rPr lang="en-US" sz="1600" dirty="0">
                <a:solidFill>
                  <a:schemeClr val="accent2">
                    <a:lumMod val="20000"/>
                    <a:lumOff val="80000"/>
                  </a:schemeClr>
                </a:solidFill>
                <a:hlinkClick r:id="rId14">
                  <a:extLst>
                    <a:ext uri="{A12FA001-AC4F-418D-AE19-62706E023703}">
                      <ahyp:hlinkClr xmlns:ahyp="http://schemas.microsoft.com/office/drawing/2018/hyperlinkcolor" val="tx"/>
                    </a:ext>
                  </a:extLst>
                </a:hlinkClick>
              </a:rPr>
              <a:t>Dominique </a:t>
            </a:r>
            <a:r>
              <a:rPr lang="en-US" sz="1600" dirty="0" err="1">
                <a:solidFill>
                  <a:schemeClr val="accent2">
                    <a:lumMod val="20000"/>
                    <a:lumOff val="80000"/>
                  </a:schemeClr>
                </a:solidFill>
                <a:hlinkClick r:id="rId14">
                  <a:extLst>
                    <a:ext uri="{A12FA001-AC4F-418D-AE19-62706E023703}">
                      <ahyp:hlinkClr xmlns:ahyp="http://schemas.microsoft.com/office/drawing/2018/hyperlinkcolor" val="tx"/>
                    </a:ext>
                  </a:extLst>
                </a:hlinkClick>
              </a:rPr>
              <a:t>Crenn</a:t>
            </a:r>
            <a:r>
              <a:rPr lang="hr-BA" sz="1600" dirty="0">
                <a:solidFill>
                  <a:schemeClr val="accent2">
                    <a:lumMod val="20000"/>
                    <a:lumOff val="80000"/>
                  </a:schemeClr>
                </a:solidFill>
              </a:rPr>
              <a:t> </a:t>
            </a:r>
            <a:r>
              <a:rPr lang="en-US" sz="1600" dirty="0">
                <a:solidFill>
                  <a:schemeClr val="accent2">
                    <a:lumMod val="20000"/>
                    <a:lumOff val="80000"/>
                  </a:schemeClr>
                </a:solidFill>
                <a:hlinkClick r:id="rId15">
                  <a:extLst>
                    <a:ext uri="{A12FA001-AC4F-418D-AE19-62706E023703}">
                      <ahyp:hlinkClr xmlns:ahyp="http://schemas.microsoft.com/office/drawing/2018/hyperlinkcolor" val="tx"/>
                    </a:ext>
                  </a:extLst>
                </a:hlinkClick>
              </a:rPr>
              <a:t>Stacey Cunningham</a:t>
            </a:r>
            <a:r>
              <a:rPr lang="hr-BA" sz="1600" dirty="0">
                <a:solidFill>
                  <a:schemeClr val="accent2">
                    <a:lumMod val="20000"/>
                    <a:lumOff val="80000"/>
                  </a:schemeClr>
                </a:solidFill>
              </a:rPr>
              <a:t> </a:t>
            </a:r>
            <a:r>
              <a:rPr lang="en-US" sz="1600" dirty="0" err="1">
                <a:solidFill>
                  <a:schemeClr val="accent2">
                    <a:lumMod val="20000"/>
                    <a:lumOff val="80000"/>
                  </a:schemeClr>
                </a:solidFill>
                <a:hlinkClick r:id="rId16">
                  <a:extLst>
                    <a:ext uri="{A12FA001-AC4F-418D-AE19-62706E023703}">
                      <ahyp:hlinkClr xmlns:ahyp="http://schemas.microsoft.com/office/drawing/2018/hyperlinkcolor" val="tx"/>
                    </a:ext>
                  </a:extLst>
                </a:hlinkClick>
              </a:rPr>
              <a:t>Mo'ne</a:t>
            </a:r>
            <a:r>
              <a:rPr lang="en-US" sz="1600" dirty="0">
                <a:solidFill>
                  <a:schemeClr val="accent2">
                    <a:lumMod val="20000"/>
                    <a:lumOff val="80000"/>
                  </a:schemeClr>
                </a:solidFill>
                <a:hlinkClick r:id="rId16">
                  <a:extLst>
                    <a:ext uri="{A12FA001-AC4F-418D-AE19-62706E023703}">
                      <ahyp:hlinkClr xmlns:ahyp="http://schemas.microsoft.com/office/drawing/2018/hyperlinkcolor" val="tx"/>
                    </a:ext>
                  </a:extLst>
                </a:hlinkClick>
              </a:rPr>
              <a:t> Davis</a:t>
            </a:r>
            <a:r>
              <a:rPr lang="hr-BA" sz="1600" dirty="0">
                <a:solidFill>
                  <a:schemeClr val="accent2">
                    <a:lumMod val="20000"/>
                    <a:lumOff val="80000"/>
                  </a:schemeClr>
                </a:solidFill>
              </a:rPr>
              <a:t> </a:t>
            </a:r>
            <a:r>
              <a:rPr lang="en-US" sz="1600" dirty="0">
                <a:solidFill>
                  <a:schemeClr val="accent2">
                    <a:lumMod val="20000"/>
                    <a:lumOff val="80000"/>
                  </a:schemeClr>
                </a:solidFill>
                <a:hlinkClick r:id="rId17">
                  <a:extLst>
                    <a:ext uri="{A12FA001-AC4F-418D-AE19-62706E023703}">
                      <ahyp:hlinkClr xmlns:ahyp="http://schemas.microsoft.com/office/drawing/2018/hyperlinkcolor" val="tx"/>
                    </a:ext>
                  </a:extLst>
                </a:hlinkClick>
              </a:rPr>
              <a:t>Ellen DeGeneres</a:t>
            </a:r>
            <a:r>
              <a:rPr lang="hr-BA" sz="1600" dirty="0">
                <a:solidFill>
                  <a:schemeClr val="accent2">
                    <a:lumMod val="20000"/>
                    <a:lumOff val="80000"/>
                  </a:schemeClr>
                </a:solidFill>
              </a:rPr>
              <a:t>  </a:t>
            </a:r>
            <a:r>
              <a:rPr lang="en-US" sz="1600" dirty="0">
                <a:solidFill>
                  <a:schemeClr val="accent2">
                    <a:lumMod val="20000"/>
                    <a:lumOff val="80000"/>
                  </a:schemeClr>
                </a:solidFill>
                <a:hlinkClick r:id="rId18">
                  <a:extLst>
                    <a:ext uri="{A12FA001-AC4F-418D-AE19-62706E023703}">
                      <ahyp:hlinkClr xmlns:ahyp="http://schemas.microsoft.com/office/drawing/2018/hyperlinkcolor" val="tx"/>
                    </a:ext>
                  </a:extLst>
                </a:hlinkClick>
              </a:rPr>
              <a:t>Gabby Douglas</a:t>
            </a:r>
            <a:r>
              <a:rPr lang="hr-BA" sz="1600" dirty="0">
                <a:solidFill>
                  <a:schemeClr val="accent2">
                    <a:lumMod val="20000"/>
                    <a:lumOff val="80000"/>
                  </a:schemeClr>
                </a:solidFill>
              </a:rPr>
              <a:t>  </a:t>
            </a:r>
            <a:r>
              <a:rPr lang="en-US" sz="1600" dirty="0">
                <a:solidFill>
                  <a:schemeClr val="accent2">
                    <a:lumMod val="20000"/>
                    <a:lumOff val="80000"/>
                  </a:schemeClr>
                </a:solidFill>
                <a:hlinkClick r:id="rId19">
                  <a:extLst>
                    <a:ext uri="{A12FA001-AC4F-418D-AE19-62706E023703}">
                      <ahyp:hlinkClr xmlns:ahyp="http://schemas.microsoft.com/office/drawing/2018/hyperlinkcolor" val="tx"/>
                    </a:ext>
                  </a:extLst>
                </a:hlinkClick>
              </a:rPr>
              <a:t>Rita Dove</a:t>
            </a:r>
            <a:r>
              <a:rPr lang="hr-BA" sz="1600" dirty="0">
                <a:solidFill>
                  <a:schemeClr val="accent2">
                    <a:lumMod val="20000"/>
                    <a:lumOff val="80000"/>
                  </a:schemeClr>
                </a:solidFill>
              </a:rPr>
              <a:t>  </a:t>
            </a:r>
            <a:r>
              <a:rPr lang="en-US" sz="1600" dirty="0">
                <a:solidFill>
                  <a:schemeClr val="accent2">
                    <a:lumMod val="20000"/>
                    <a:lumOff val="80000"/>
                  </a:schemeClr>
                </a:solidFill>
                <a:hlinkClick r:id="rId20">
                  <a:extLst>
                    <a:ext uri="{A12FA001-AC4F-418D-AE19-62706E023703}">
                      <ahyp:hlinkClr xmlns:ahyp="http://schemas.microsoft.com/office/drawing/2018/hyperlinkcolor" val="tx"/>
                    </a:ext>
                  </a:extLst>
                </a:hlinkClick>
              </a:rPr>
              <a:t>Ann Dunwoody</a:t>
            </a:r>
            <a:r>
              <a:rPr lang="hr-BA" sz="1600" dirty="0">
                <a:solidFill>
                  <a:schemeClr val="accent2">
                    <a:lumMod val="20000"/>
                    <a:lumOff val="80000"/>
                  </a:schemeClr>
                </a:solidFill>
              </a:rPr>
              <a:t> </a:t>
            </a:r>
            <a:r>
              <a:rPr lang="en-US" sz="1600" dirty="0">
                <a:solidFill>
                  <a:schemeClr val="accent2">
                    <a:lumMod val="20000"/>
                    <a:lumOff val="80000"/>
                  </a:schemeClr>
                </a:solidFill>
                <a:hlinkClick r:id="rId21">
                  <a:extLst>
                    <a:ext uri="{A12FA001-AC4F-418D-AE19-62706E023703}">
                      <ahyp:hlinkClr xmlns:ahyp="http://schemas.microsoft.com/office/drawing/2018/hyperlinkcolor" val="tx"/>
                    </a:ext>
                  </a:extLst>
                </a:hlinkClick>
              </a:rPr>
              <a:t>Ava DuVernay</a:t>
            </a:r>
            <a:r>
              <a:rPr lang="hr-BA" sz="1600" dirty="0">
                <a:solidFill>
                  <a:schemeClr val="accent2">
                    <a:lumMod val="20000"/>
                    <a:lumOff val="80000"/>
                  </a:schemeClr>
                </a:solidFill>
              </a:rPr>
              <a:t> </a:t>
            </a:r>
            <a:r>
              <a:rPr lang="en-US" sz="1600" dirty="0">
                <a:solidFill>
                  <a:schemeClr val="accent2">
                    <a:lumMod val="20000"/>
                    <a:lumOff val="80000"/>
                  </a:schemeClr>
                </a:solidFill>
                <a:hlinkClick r:id="rId22">
                  <a:extLst>
                    <a:ext uri="{A12FA001-AC4F-418D-AE19-62706E023703}">
                      <ahyp:hlinkClr xmlns:ahyp="http://schemas.microsoft.com/office/drawing/2018/hyperlinkcolor" val="tx"/>
                    </a:ext>
                  </a:extLst>
                </a:hlinkClick>
              </a:rPr>
              <a:t>Sylvia Earle</a:t>
            </a:r>
            <a:r>
              <a:rPr lang="hr-BA" sz="1600" dirty="0">
                <a:solidFill>
                  <a:schemeClr val="accent2">
                    <a:lumMod val="20000"/>
                    <a:lumOff val="80000"/>
                  </a:schemeClr>
                </a:solidFill>
              </a:rPr>
              <a:t> </a:t>
            </a:r>
            <a:r>
              <a:rPr lang="en-US" sz="1600" dirty="0">
                <a:solidFill>
                  <a:schemeClr val="accent2">
                    <a:lumMod val="20000"/>
                    <a:lumOff val="80000"/>
                  </a:schemeClr>
                </a:solidFill>
                <a:hlinkClick r:id="rId23">
                  <a:extLst>
                    <a:ext uri="{A12FA001-AC4F-418D-AE19-62706E023703}">
                      <ahyp:hlinkClr xmlns:ahyp="http://schemas.microsoft.com/office/drawing/2018/hyperlinkcolor" val="tx"/>
                    </a:ext>
                  </a:extLst>
                </a:hlinkClick>
              </a:rPr>
              <a:t>Beth Ford</a:t>
            </a:r>
            <a:r>
              <a:rPr lang="hr-BA" sz="1600" dirty="0">
                <a:solidFill>
                  <a:schemeClr val="accent2">
                    <a:lumMod val="20000"/>
                    <a:lumOff val="80000"/>
                  </a:schemeClr>
                </a:solidFill>
              </a:rPr>
              <a:t>  </a:t>
            </a:r>
            <a:r>
              <a:rPr lang="en-US" sz="1600" dirty="0">
                <a:solidFill>
                  <a:schemeClr val="accent2">
                    <a:lumMod val="20000"/>
                    <a:lumOff val="80000"/>
                  </a:schemeClr>
                </a:solidFill>
                <a:hlinkClick r:id="rId24">
                  <a:extLst>
                    <a:ext uri="{A12FA001-AC4F-418D-AE19-62706E023703}">
                      <ahyp:hlinkClr xmlns:ahyp="http://schemas.microsoft.com/office/drawing/2018/hyperlinkcolor" val="tx"/>
                    </a:ext>
                  </a:extLst>
                </a:hlinkClick>
              </a:rPr>
              <a:t>Aretha Franklin</a:t>
            </a:r>
            <a:r>
              <a:rPr lang="hr-BA" sz="1600" dirty="0">
                <a:solidFill>
                  <a:schemeClr val="accent2">
                    <a:lumMod val="20000"/>
                    <a:lumOff val="80000"/>
                  </a:schemeClr>
                </a:solidFill>
              </a:rPr>
              <a:t>  </a:t>
            </a:r>
            <a:r>
              <a:rPr lang="en-US" sz="1600" dirty="0">
                <a:solidFill>
                  <a:schemeClr val="accent2">
                    <a:lumMod val="20000"/>
                    <a:lumOff val="80000"/>
                  </a:schemeClr>
                </a:solidFill>
                <a:hlinkClick r:id="rId25">
                  <a:extLst>
                    <a:ext uri="{A12FA001-AC4F-418D-AE19-62706E023703}">
                      <ahyp:hlinkClr xmlns:ahyp="http://schemas.microsoft.com/office/drawing/2018/hyperlinkcolor" val="tx"/>
                    </a:ext>
                  </a:extLst>
                </a:hlinkClick>
              </a:rPr>
              <a:t>Melinda Gates</a:t>
            </a:r>
            <a:r>
              <a:rPr lang="hr-BA" sz="1600" dirty="0">
                <a:solidFill>
                  <a:schemeClr val="accent2">
                    <a:lumMod val="20000"/>
                    <a:lumOff val="80000"/>
                  </a:schemeClr>
                </a:solidFill>
              </a:rPr>
              <a:t> </a:t>
            </a:r>
            <a:r>
              <a:rPr lang="en-US" sz="1600" dirty="0">
                <a:solidFill>
                  <a:schemeClr val="accent2">
                    <a:lumMod val="20000"/>
                    <a:lumOff val="80000"/>
                  </a:schemeClr>
                </a:solidFill>
                <a:hlinkClick r:id="rId26">
                  <a:extLst>
                    <a:ext uri="{A12FA001-AC4F-418D-AE19-62706E023703}">
                      <ahyp:hlinkClr xmlns:ahyp="http://schemas.microsoft.com/office/drawing/2018/hyperlinkcolor" val="tx"/>
                    </a:ext>
                  </a:extLst>
                </a:hlinkClick>
              </a:rPr>
              <a:t>Selena Gomez</a:t>
            </a:r>
            <a:r>
              <a:rPr lang="hr-BA" sz="1600" dirty="0">
                <a:solidFill>
                  <a:schemeClr val="accent2">
                    <a:lumMod val="20000"/>
                    <a:lumOff val="80000"/>
                  </a:schemeClr>
                </a:solidFill>
              </a:rPr>
              <a:t> </a:t>
            </a:r>
            <a:r>
              <a:rPr lang="en-US" sz="1600" dirty="0">
                <a:solidFill>
                  <a:schemeClr val="accent2">
                    <a:lumMod val="20000"/>
                    <a:lumOff val="80000"/>
                  </a:schemeClr>
                </a:solidFill>
                <a:hlinkClick r:id="rId27">
                  <a:extLst>
                    <a:ext uri="{A12FA001-AC4F-418D-AE19-62706E023703}">
                      <ahyp:hlinkClr xmlns:ahyp="http://schemas.microsoft.com/office/drawing/2018/hyperlinkcolor" val="tx"/>
                    </a:ext>
                  </a:extLst>
                </a:hlinkClick>
              </a:rPr>
              <a:t>Nikki Haley</a:t>
            </a:r>
            <a:r>
              <a:rPr lang="hr-BA" sz="1600" dirty="0">
                <a:solidFill>
                  <a:schemeClr val="accent2">
                    <a:lumMod val="20000"/>
                    <a:lumOff val="80000"/>
                  </a:schemeClr>
                </a:solidFill>
              </a:rPr>
              <a:t> </a:t>
            </a:r>
            <a:r>
              <a:rPr lang="en-US" sz="1600" dirty="0">
                <a:solidFill>
                  <a:schemeClr val="accent2">
                    <a:lumMod val="20000"/>
                    <a:lumOff val="80000"/>
                  </a:schemeClr>
                </a:solidFill>
                <a:hlinkClick r:id="rId28">
                  <a:extLst>
                    <a:ext uri="{A12FA001-AC4F-418D-AE19-62706E023703}">
                      <ahyp:hlinkClr xmlns:ahyp="http://schemas.microsoft.com/office/drawing/2018/hyperlinkcolor" val="tx"/>
                    </a:ext>
                  </a:extLst>
                </a:hlinkClick>
              </a:rPr>
              <a:t>Carla Hayden</a:t>
            </a:r>
            <a:r>
              <a:rPr lang="hr-BA" sz="1600" dirty="0">
                <a:solidFill>
                  <a:schemeClr val="accent2">
                    <a:lumMod val="20000"/>
                    <a:lumOff val="80000"/>
                  </a:schemeClr>
                </a:solidFill>
              </a:rPr>
              <a:t> </a:t>
            </a:r>
            <a:r>
              <a:rPr lang="en-US" sz="1600" dirty="0">
                <a:solidFill>
                  <a:schemeClr val="accent2">
                    <a:lumMod val="20000"/>
                    <a:lumOff val="80000"/>
                  </a:schemeClr>
                </a:solidFill>
                <a:hlinkClick r:id="rId29">
                  <a:extLst>
                    <a:ext uri="{A12FA001-AC4F-418D-AE19-62706E023703}">
                      <ahyp:hlinkClr xmlns:ahyp="http://schemas.microsoft.com/office/drawing/2018/hyperlinkcolor" val="tx"/>
                    </a:ext>
                  </a:extLst>
                </a:hlinkClick>
              </a:rPr>
              <a:t>Mazie Hirono</a:t>
            </a:r>
            <a:r>
              <a:rPr lang="hr-BA" sz="1600" dirty="0">
                <a:solidFill>
                  <a:schemeClr val="accent2">
                    <a:lumMod val="20000"/>
                    <a:lumOff val="80000"/>
                  </a:schemeClr>
                </a:solidFill>
              </a:rPr>
              <a:t> </a:t>
            </a:r>
            <a:r>
              <a:rPr lang="en-US" sz="1600" dirty="0">
                <a:solidFill>
                  <a:schemeClr val="accent2">
                    <a:lumMod val="20000"/>
                    <a:lumOff val="80000"/>
                  </a:schemeClr>
                </a:solidFill>
                <a:hlinkClick r:id="rId30">
                  <a:extLst>
                    <a:ext uri="{A12FA001-AC4F-418D-AE19-62706E023703}">
                      <ahyp:hlinkClr xmlns:ahyp="http://schemas.microsoft.com/office/drawing/2018/hyperlinkcolor" val="tx"/>
                    </a:ext>
                  </a:extLst>
                </a:hlinkClick>
              </a:rPr>
              <a:t>Mae Jemison</a:t>
            </a:r>
            <a:r>
              <a:rPr lang="hr-BA" sz="1600" dirty="0">
                <a:solidFill>
                  <a:schemeClr val="accent2">
                    <a:lumMod val="20000"/>
                    <a:lumOff val="80000"/>
                  </a:schemeClr>
                </a:solidFill>
              </a:rPr>
              <a:t> </a:t>
            </a:r>
            <a:r>
              <a:rPr lang="en-US" sz="1600" dirty="0">
                <a:solidFill>
                  <a:schemeClr val="accent2">
                    <a:lumMod val="20000"/>
                    <a:lumOff val="80000"/>
                  </a:schemeClr>
                </a:solidFill>
                <a:hlinkClick r:id="rId31">
                  <a:extLst>
                    <a:ext uri="{A12FA001-AC4F-418D-AE19-62706E023703}">
                      <ahyp:hlinkClr xmlns:ahyp="http://schemas.microsoft.com/office/drawing/2018/hyperlinkcolor" val="tx"/>
                    </a:ext>
                  </a:extLst>
                </a:hlinkClick>
              </a:rPr>
              <a:t>Young Jean Lee</a:t>
            </a:r>
            <a:r>
              <a:rPr lang="hr-BA" sz="1600" dirty="0">
                <a:solidFill>
                  <a:schemeClr val="accent2">
                    <a:lumMod val="20000"/>
                    <a:lumOff val="80000"/>
                  </a:schemeClr>
                </a:solidFill>
              </a:rPr>
              <a:t> </a:t>
            </a:r>
            <a:r>
              <a:rPr lang="en-US" sz="1600" dirty="0">
                <a:solidFill>
                  <a:schemeClr val="accent2">
                    <a:lumMod val="20000"/>
                    <a:lumOff val="80000"/>
                  </a:schemeClr>
                </a:solidFill>
                <a:hlinkClick r:id="rId32">
                  <a:extLst>
                    <a:ext uri="{A12FA001-AC4F-418D-AE19-62706E023703}">
                      <ahyp:hlinkClr xmlns:ahyp="http://schemas.microsoft.com/office/drawing/2018/hyperlinkcolor" val="tx"/>
                    </a:ext>
                  </a:extLst>
                </a:hlinkClick>
              </a:rPr>
              <a:t>Maya Lin</a:t>
            </a:r>
            <a:r>
              <a:rPr lang="hr-BA" sz="1600" dirty="0">
                <a:solidFill>
                  <a:schemeClr val="accent2">
                    <a:lumMod val="20000"/>
                    <a:lumOff val="80000"/>
                  </a:schemeClr>
                </a:solidFill>
              </a:rPr>
              <a:t>  </a:t>
            </a:r>
            <a:r>
              <a:rPr lang="en-US" sz="1600" dirty="0">
                <a:solidFill>
                  <a:schemeClr val="accent2">
                    <a:lumMod val="20000"/>
                    <a:lumOff val="80000"/>
                  </a:schemeClr>
                </a:solidFill>
                <a:hlinkClick r:id="rId33">
                  <a:extLst>
                    <a:ext uri="{A12FA001-AC4F-418D-AE19-62706E023703}">
                      <ahyp:hlinkClr xmlns:ahyp="http://schemas.microsoft.com/office/drawing/2018/hyperlinkcolor" val="tx"/>
                    </a:ext>
                  </a:extLst>
                </a:hlinkClick>
              </a:rPr>
              <a:t>Loretta Lynch</a:t>
            </a:r>
            <a:r>
              <a:rPr lang="hr-BA" sz="1600" dirty="0">
                <a:solidFill>
                  <a:schemeClr val="accent2">
                    <a:lumMod val="20000"/>
                    <a:lumOff val="80000"/>
                  </a:schemeClr>
                </a:solidFill>
              </a:rPr>
              <a:t>  </a:t>
            </a:r>
            <a:r>
              <a:rPr lang="en-US" sz="1600" dirty="0">
                <a:solidFill>
                  <a:schemeClr val="accent2">
                    <a:lumMod val="20000"/>
                    <a:lumOff val="80000"/>
                  </a:schemeClr>
                </a:solidFill>
                <a:hlinkClick r:id="rId34">
                  <a:extLst>
                    <a:ext uri="{A12FA001-AC4F-418D-AE19-62706E023703}">
                      <ahyp:hlinkClr xmlns:ahyp="http://schemas.microsoft.com/office/drawing/2018/hyperlinkcolor" val="tx"/>
                    </a:ext>
                  </a:extLst>
                </a:hlinkClick>
              </a:rPr>
              <a:t>Rachel Maddow</a:t>
            </a:r>
            <a:r>
              <a:rPr lang="hr-BA" sz="1600" dirty="0">
                <a:solidFill>
                  <a:schemeClr val="accent2">
                    <a:lumMod val="20000"/>
                    <a:lumOff val="80000"/>
                  </a:schemeClr>
                </a:solidFill>
              </a:rPr>
              <a:t> </a:t>
            </a:r>
            <a:r>
              <a:rPr lang="en-US" sz="1600" dirty="0">
                <a:solidFill>
                  <a:schemeClr val="accent2">
                    <a:lumMod val="20000"/>
                    <a:lumOff val="80000"/>
                  </a:schemeClr>
                </a:solidFill>
                <a:hlinkClick r:id="rId35">
                  <a:extLst>
                    <a:ext uri="{A12FA001-AC4F-418D-AE19-62706E023703}">
                      <ahyp:hlinkClr xmlns:ahyp="http://schemas.microsoft.com/office/drawing/2018/hyperlinkcolor" val="tx"/>
                    </a:ext>
                  </a:extLst>
                </a:hlinkClick>
              </a:rPr>
              <a:t>Rita Moreno</a:t>
            </a:r>
            <a:r>
              <a:rPr lang="hr-BA" sz="1600" dirty="0">
                <a:solidFill>
                  <a:schemeClr val="accent2">
                    <a:lumMod val="20000"/>
                    <a:lumOff val="80000"/>
                  </a:schemeClr>
                </a:solidFill>
              </a:rPr>
              <a:t> </a:t>
            </a:r>
            <a:r>
              <a:rPr lang="en-US" sz="1600" dirty="0">
                <a:solidFill>
                  <a:schemeClr val="accent2">
                    <a:lumMod val="20000"/>
                    <a:lumOff val="80000"/>
                  </a:schemeClr>
                </a:solidFill>
                <a:hlinkClick r:id="rId36">
                  <a:extLst>
                    <a:ext uri="{A12FA001-AC4F-418D-AE19-62706E023703}">
                      <ahyp:hlinkClr xmlns:ahyp="http://schemas.microsoft.com/office/drawing/2018/hyperlinkcolor" val="tx"/>
                    </a:ext>
                  </a:extLst>
                </a:hlinkClick>
              </a:rPr>
              <a:t>Rachel Morrison</a:t>
            </a:r>
            <a:r>
              <a:rPr lang="hr-BA" sz="1600" dirty="0">
                <a:solidFill>
                  <a:schemeClr val="accent2">
                    <a:lumMod val="20000"/>
                    <a:lumOff val="80000"/>
                  </a:schemeClr>
                </a:solidFill>
              </a:rPr>
              <a:t> </a:t>
            </a:r>
            <a:r>
              <a:rPr lang="en-US" sz="1600" dirty="0">
                <a:solidFill>
                  <a:schemeClr val="accent2">
                    <a:lumMod val="20000"/>
                    <a:lumOff val="80000"/>
                  </a:schemeClr>
                </a:solidFill>
                <a:hlinkClick r:id="rId37">
                  <a:extLst>
                    <a:ext uri="{A12FA001-AC4F-418D-AE19-62706E023703}">
                      <ahyp:hlinkClr xmlns:ahyp="http://schemas.microsoft.com/office/drawing/2018/hyperlinkcolor" val="tx"/>
                    </a:ext>
                  </a:extLst>
                </a:hlinkClick>
              </a:rPr>
              <a:t>Jennifer Yuh Nelson</a:t>
            </a:r>
            <a:r>
              <a:rPr lang="hr-BA" sz="1600" dirty="0">
                <a:solidFill>
                  <a:schemeClr val="accent2">
                    <a:lumMod val="20000"/>
                    <a:lumOff val="80000"/>
                  </a:schemeClr>
                </a:solidFill>
              </a:rPr>
              <a:t> </a:t>
            </a:r>
            <a:r>
              <a:rPr lang="en-US" sz="1600" dirty="0">
                <a:solidFill>
                  <a:schemeClr val="accent2">
                    <a:lumMod val="20000"/>
                    <a:lumOff val="80000"/>
                  </a:schemeClr>
                </a:solidFill>
                <a:hlinkClick r:id="rId38">
                  <a:extLst>
                    <a:ext uri="{A12FA001-AC4F-418D-AE19-62706E023703}">
                      <ahyp:hlinkClr xmlns:ahyp="http://schemas.microsoft.com/office/drawing/2018/hyperlinkcolor" val="tx"/>
                    </a:ext>
                  </a:extLst>
                </a:hlinkClick>
              </a:rPr>
              <a:t>Ilhan Omar</a:t>
            </a:r>
            <a:r>
              <a:rPr lang="hr-BA" sz="1600" dirty="0">
                <a:solidFill>
                  <a:schemeClr val="accent2">
                    <a:lumMod val="20000"/>
                    <a:lumOff val="80000"/>
                  </a:schemeClr>
                </a:solidFill>
              </a:rPr>
              <a:t> </a:t>
            </a:r>
            <a:r>
              <a:rPr lang="en-US" sz="1600" dirty="0">
                <a:solidFill>
                  <a:schemeClr val="accent2">
                    <a:lumMod val="20000"/>
                    <a:lumOff val="80000"/>
                  </a:schemeClr>
                </a:solidFill>
                <a:hlinkClick r:id="rId39">
                  <a:extLst>
                    <a:ext uri="{A12FA001-AC4F-418D-AE19-62706E023703}">
                      <ahyp:hlinkClr xmlns:ahyp="http://schemas.microsoft.com/office/drawing/2018/hyperlinkcolor" val="tx"/>
                    </a:ext>
                  </a:extLst>
                </a:hlinkClick>
              </a:rPr>
              <a:t>Danica Patrick</a:t>
            </a:r>
            <a:r>
              <a:rPr lang="hr-BA" sz="1600" dirty="0">
                <a:solidFill>
                  <a:schemeClr val="accent2">
                    <a:lumMod val="20000"/>
                    <a:lumOff val="80000"/>
                  </a:schemeClr>
                </a:solidFill>
              </a:rPr>
              <a:t> </a:t>
            </a:r>
            <a:r>
              <a:rPr lang="en-US" sz="1600" dirty="0">
                <a:solidFill>
                  <a:schemeClr val="accent2">
                    <a:lumMod val="20000"/>
                    <a:lumOff val="80000"/>
                  </a:schemeClr>
                </a:solidFill>
                <a:hlinkClick r:id="rId40">
                  <a:extLst>
                    <a:ext uri="{A12FA001-AC4F-418D-AE19-62706E023703}">
                      <ahyp:hlinkClr xmlns:ahyp="http://schemas.microsoft.com/office/drawing/2018/hyperlinkcolor" val="tx"/>
                    </a:ext>
                  </a:extLst>
                </a:hlinkClick>
              </a:rPr>
              <a:t>Nancy Pelosi</a:t>
            </a:r>
            <a:r>
              <a:rPr lang="hr-BA" sz="1600" dirty="0">
                <a:solidFill>
                  <a:schemeClr val="accent2">
                    <a:lumMod val="20000"/>
                    <a:lumOff val="80000"/>
                  </a:schemeClr>
                </a:solidFill>
              </a:rPr>
              <a:t> </a:t>
            </a:r>
            <a:r>
              <a:rPr lang="en-US" sz="1600" dirty="0">
                <a:solidFill>
                  <a:schemeClr val="accent2">
                    <a:lumMod val="20000"/>
                    <a:lumOff val="80000"/>
                  </a:schemeClr>
                </a:solidFill>
                <a:hlinkClick r:id="rId41">
                  <a:extLst>
                    <a:ext uri="{A12FA001-AC4F-418D-AE19-62706E023703}">
                      <ahyp:hlinkClr xmlns:ahyp="http://schemas.microsoft.com/office/drawing/2018/hyperlinkcolor" val="tx"/>
                    </a:ext>
                  </a:extLst>
                </a:hlinkClick>
              </a:rPr>
              <a:t>Michelle Phan</a:t>
            </a:r>
            <a:r>
              <a:rPr lang="hr-BA" sz="1600" dirty="0">
                <a:solidFill>
                  <a:schemeClr val="accent2">
                    <a:lumMod val="20000"/>
                    <a:lumOff val="80000"/>
                  </a:schemeClr>
                </a:solidFill>
              </a:rPr>
              <a:t> </a:t>
            </a:r>
            <a:r>
              <a:rPr lang="en-US" sz="1600" dirty="0">
                <a:solidFill>
                  <a:schemeClr val="accent2">
                    <a:lumMod val="20000"/>
                    <a:lumOff val="80000"/>
                  </a:schemeClr>
                </a:solidFill>
                <a:hlinkClick r:id="rId42">
                  <a:extLst>
                    <a:ext uri="{A12FA001-AC4F-418D-AE19-62706E023703}">
                      <ahyp:hlinkClr xmlns:ahyp="http://schemas.microsoft.com/office/drawing/2018/hyperlinkcolor" val="tx"/>
                    </a:ext>
                  </a:extLst>
                </a:hlinkClick>
              </a:rPr>
              <a:t>Issa Rae</a:t>
            </a:r>
            <a:r>
              <a:rPr lang="hr-BA" sz="1600" dirty="0">
                <a:solidFill>
                  <a:schemeClr val="accent2">
                    <a:lumMod val="20000"/>
                    <a:lumOff val="80000"/>
                  </a:schemeClr>
                </a:solidFill>
              </a:rPr>
              <a:t> </a:t>
            </a:r>
            <a:r>
              <a:rPr lang="en-US" sz="1600" dirty="0">
                <a:solidFill>
                  <a:schemeClr val="accent2">
                    <a:lumMod val="20000"/>
                    <a:lumOff val="80000"/>
                  </a:schemeClr>
                </a:solidFill>
                <a:hlinkClick r:id="rId43">
                  <a:extLst>
                    <a:ext uri="{A12FA001-AC4F-418D-AE19-62706E023703}">
                      <ahyp:hlinkClr xmlns:ahyp="http://schemas.microsoft.com/office/drawing/2018/hyperlinkcolor" val="tx"/>
                    </a:ext>
                  </a:extLst>
                </a:hlinkClick>
              </a:rPr>
              <a:t>Shonda Rhimes</a:t>
            </a:r>
            <a:r>
              <a:rPr lang="hr-BA" sz="1600" dirty="0">
                <a:solidFill>
                  <a:schemeClr val="accent2">
                    <a:lumMod val="20000"/>
                    <a:lumOff val="80000"/>
                  </a:schemeClr>
                </a:solidFill>
              </a:rPr>
              <a:t> </a:t>
            </a:r>
            <a:r>
              <a:rPr lang="en-US" sz="1600" dirty="0">
                <a:solidFill>
                  <a:schemeClr val="accent2">
                    <a:lumMod val="20000"/>
                    <a:lumOff val="80000"/>
                  </a:schemeClr>
                </a:solidFill>
                <a:hlinkClick r:id="rId44">
                  <a:extLst>
                    <a:ext uri="{A12FA001-AC4F-418D-AE19-62706E023703}">
                      <ahyp:hlinkClr xmlns:ahyp="http://schemas.microsoft.com/office/drawing/2018/hyperlinkcolor" val="tx"/>
                    </a:ext>
                  </a:extLst>
                </a:hlinkClick>
              </a:rPr>
              <a:t>Lori Robinson</a:t>
            </a:r>
            <a:r>
              <a:rPr lang="hr-BA" sz="1600" dirty="0">
                <a:solidFill>
                  <a:schemeClr val="accent2">
                    <a:lumMod val="20000"/>
                    <a:lumOff val="80000"/>
                  </a:schemeClr>
                </a:solidFill>
              </a:rPr>
              <a:t> </a:t>
            </a:r>
            <a:r>
              <a:rPr lang="en-US" sz="1600" dirty="0">
                <a:solidFill>
                  <a:schemeClr val="accent2">
                    <a:lumMod val="20000"/>
                    <a:lumOff val="80000"/>
                  </a:schemeClr>
                </a:solidFill>
                <a:hlinkClick r:id="rId45">
                  <a:extLst>
                    <a:ext uri="{A12FA001-AC4F-418D-AE19-62706E023703}">
                      <ahyp:hlinkClr xmlns:ahyp="http://schemas.microsoft.com/office/drawing/2018/hyperlinkcolor" val="tx"/>
                    </a:ext>
                  </a:extLst>
                </a:hlinkClick>
              </a:rPr>
              <a:t>Danica </a:t>
            </a:r>
            <a:r>
              <a:rPr lang="en-US" sz="1600" dirty="0" err="1">
                <a:solidFill>
                  <a:schemeClr val="accent2">
                    <a:lumMod val="20000"/>
                    <a:lumOff val="80000"/>
                  </a:schemeClr>
                </a:solidFill>
                <a:hlinkClick r:id="rId45">
                  <a:extLst>
                    <a:ext uri="{A12FA001-AC4F-418D-AE19-62706E023703}">
                      <ahyp:hlinkClr xmlns:ahyp="http://schemas.microsoft.com/office/drawing/2018/hyperlinkcolor" val="tx"/>
                    </a:ext>
                  </a:extLst>
                </a:hlinkClick>
              </a:rPr>
              <a:t>Roem</a:t>
            </a:r>
            <a:r>
              <a:rPr lang="hr-BA" sz="1600" dirty="0">
                <a:solidFill>
                  <a:schemeClr val="accent2">
                    <a:lumMod val="20000"/>
                    <a:lumOff val="80000"/>
                  </a:schemeClr>
                </a:solidFill>
              </a:rPr>
              <a:t>  </a:t>
            </a:r>
            <a:r>
              <a:rPr lang="en-US" sz="1600" dirty="0">
                <a:solidFill>
                  <a:schemeClr val="accent2">
                    <a:lumMod val="20000"/>
                    <a:lumOff val="80000"/>
                  </a:schemeClr>
                </a:solidFill>
                <a:hlinkClick r:id="rId46">
                  <a:extLst>
                    <a:ext uri="{A12FA001-AC4F-418D-AE19-62706E023703}">
                      <ahyp:hlinkClr xmlns:ahyp="http://schemas.microsoft.com/office/drawing/2018/hyperlinkcolor" val="tx"/>
                    </a:ext>
                  </a:extLst>
                </a:hlinkClick>
              </a:rPr>
              <a:t>Sheryl Sandberg</a:t>
            </a:r>
            <a:r>
              <a:rPr lang="hr-BA" sz="1600" dirty="0">
                <a:solidFill>
                  <a:schemeClr val="accent2">
                    <a:lumMod val="20000"/>
                    <a:lumOff val="80000"/>
                  </a:schemeClr>
                </a:solidFill>
              </a:rPr>
              <a:t> </a:t>
            </a:r>
            <a:r>
              <a:rPr lang="en-US" sz="1600" dirty="0">
                <a:solidFill>
                  <a:schemeClr val="accent2">
                    <a:lumMod val="20000"/>
                    <a:lumOff val="80000"/>
                  </a:schemeClr>
                </a:solidFill>
                <a:hlinkClick r:id="rId47">
                  <a:extLst>
                    <a:ext uri="{A12FA001-AC4F-418D-AE19-62706E023703}">
                      <ahyp:hlinkClr xmlns:ahyp="http://schemas.microsoft.com/office/drawing/2018/hyperlinkcolor" val="tx"/>
                    </a:ext>
                  </a:extLst>
                </a:hlinkClick>
              </a:rPr>
              <a:t>Katharine Jefferts </a:t>
            </a:r>
            <a:r>
              <a:rPr lang="en-US" sz="1600" dirty="0" err="1">
                <a:solidFill>
                  <a:schemeClr val="accent2">
                    <a:lumMod val="20000"/>
                    <a:lumOff val="80000"/>
                  </a:schemeClr>
                </a:solidFill>
                <a:hlinkClick r:id="rId47">
                  <a:extLst>
                    <a:ext uri="{A12FA001-AC4F-418D-AE19-62706E023703}">
                      <ahyp:hlinkClr xmlns:ahyp="http://schemas.microsoft.com/office/drawing/2018/hyperlinkcolor" val="tx"/>
                    </a:ext>
                  </a:extLst>
                </a:hlinkClick>
              </a:rPr>
              <a:t>Schori</a:t>
            </a:r>
            <a:r>
              <a:rPr lang="hr-BA" sz="1600" dirty="0">
                <a:solidFill>
                  <a:schemeClr val="accent2">
                    <a:lumMod val="20000"/>
                    <a:lumOff val="80000"/>
                  </a:schemeClr>
                </a:solidFill>
              </a:rPr>
              <a:t> </a:t>
            </a:r>
            <a:r>
              <a:rPr lang="en-US" sz="1600" dirty="0">
                <a:solidFill>
                  <a:schemeClr val="accent2">
                    <a:lumMod val="20000"/>
                    <a:lumOff val="80000"/>
                  </a:schemeClr>
                </a:solidFill>
                <a:hlinkClick r:id="rId48">
                  <a:extLst>
                    <a:ext uri="{A12FA001-AC4F-418D-AE19-62706E023703}">
                      <ahyp:hlinkClr xmlns:ahyp="http://schemas.microsoft.com/office/drawing/2018/hyperlinkcolor" val="tx"/>
                    </a:ext>
                  </a:extLst>
                </a:hlinkClick>
              </a:rPr>
              <a:t>Amy </a:t>
            </a:r>
            <a:r>
              <a:rPr lang="en-US" sz="1600" dirty="0" err="1">
                <a:solidFill>
                  <a:schemeClr val="accent2">
                    <a:lumMod val="20000"/>
                    <a:lumOff val="80000"/>
                  </a:schemeClr>
                </a:solidFill>
                <a:hlinkClick r:id="rId48">
                  <a:extLst>
                    <a:ext uri="{A12FA001-AC4F-418D-AE19-62706E023703}">
                      <ahyp:hlinkClr xmlns:ahyp="http://schemas.microsoft.com/office/drawing/2018/hyperlinkcolor" val="tx"/>
                    </a:ext>
                  </a:extLst>
                </a:hlinkClick>
              </a:rPr>
              <a:t>Sherald</a:t>
            </a:r>
            <a:r>
              <a:rPr lang="hr-BA" sz="1600" dirty="0">
                <a:solidFill>
                  <a:schemeClr val="accent2">
                    <a:lumMod val="20000"/>
                    <a:lumOff val="80000"/>
                  </a:schemeClr>
                </a:solidFill>
              </a:rPr>
              <a:t>  </a:t>
            </a:r>
            <a:r>
              <a:rPr lang="en-US" sz="1600" dirty="0">
                <a:solidFill>
                  <a:schemeClr val="accent2">
                    <a:lumMod val="20000"/>
                    <a:lumOff val="80000"/>
                  </a:schemeClr>
                </a:solidFill>
                <a:hlinkClick r:id="rId49">
                  <a:extLst>
                    <a:ext uri="{A12FA001-AC4F-418D-AE19-62706E023703}">
                      <ahyp:hlinkClr xmlns:ahyp="http://schemas.microsoft.com/office/drawing/2018/hyperlinkcolor" val="tx"/>
                    </a:ext>
                  </a:extLst>
                </a:hlinkClick>
              </a:rPr>
              <a:t>Cindy Sherman</a:t>
            </a:r>
            <a:r>
              <a:rPr lang="hr-BA" sz="1600" dirty="0">
                <a:solidFill>
                  <a:schemeClr val="accent2">
                    <a:lumMod val="20000"/>
                    <a:lumOff val="80000"/>
                  </a:schemeClr>
                </a:solidFill>
              </a:rPr>
              <a:t> </a:t>
            </a:r>
            <a:r>
              <a:rPr lang="en-US" sz="1600" dirty="0">
                <a:solidFill>
                  <a:schemeClr val="accent2">
                    <a:lumMod val="20000"/>
                    <a:lumOff val="80000"/>
                  </a:schemeClr>
                </a:solidFill>
                <a:hlinkClick r:id="rId50">
                  <a:extLst>
                    <a:ext uri="{A12FA001-AC4F-418D-AE19-62706E023703}">
                      <ahyp:hlinkClr xmlns:ahyp="http://schemas.microsoft.com/office/drawing/2018/hyperlinkcolor" val="tx"/>
                    </a:ext>
                  </a:extLst>
                </a:hlinkClick>
              </a:rPr>
              <a:t>Kathryn Smith</a:t>
            </a:r>
            <a:r>
              <a:rPr lang="hr-BA" sz="1600" dirty="0">
                <a:solidFill>
                  <a:schemeClr val="accent2">
                    <a:lumMod val="20000"/>
                    <a:lumOff val="80000"/>
                  </a:schemeClr>
                </a:solidFill>
              </a:rPr>
              <a:t> </a:t>
            </a:r>
            <a:r>
              <a:rPr lang="en-US" sz="1600" dirty="0">
                <a:solidFill>
                  <a:schemeClr val="accent2">
                    <a:lumMod val="20000"/>
                    <a:lumOff val="80000"/>
                  </a:schemeClr>
                </a:solidFill>
                <a:hlinkClick r:id="rId51">
                  <a:extLst>
                    <a:ext uri="{A12FA001-AC4F-418D-AE19-62706E023703}">
                      <ahyp:hlinkClr xmlns:ahyp="http://schemas.microsoft.com/office/drawing/2018/hyperlinkcolor" val="tx"/>
                    </a:ext>
                  </a:extLst>
                </a:hlinkClick>
              </a:rPr>
              <a:t>Kathryn Sullivan</a:t>
            </a:r>
            <a:r>
              <a:rPr lang="hr-BA" sz="1600" dirty="0">
                <a:solidFill>
                  <a:schemeClr val="accent2">
                    <a:lumMod val="20000"/>
                    <a:lumOff val="80000"/>
                  </a:schemeClr>
                </a:solidFill>
              </a:rPr>
              <a:t> </a:t>
            </a:r>
            <a:r>
              <a:rPr lang="en-US" sz="1600" dirty="0">
                <a:solidFill>
                  <a:schemeClr val="accent2">
                    <a:lumMod val="20000"/>
                    <a:lumOff val="80000"/>
                  </a:schemeClr>
                </a:solidFill>
                <a:hlinkClick r:id="rId52">
                  <a:extLst>
                    <a:ext uri="{A12FA001-AC4F-418D-AE19-62706E023703}">
                      <ahyp:hlinkClr xmlns:ahyp="http://schemas.microsoft.com/office/drawing/2018/hyperlinkcolor" val="tx"/>
                    </a:ext>
                  </a:extLst>
                </a:hlinkClick>
              </a:rPr>
              <a:t>Lindsey Vonn</a:t>
            </a:r>
            <a:r>
              <a:rPr lang="hr-BA" sz="1600" dirty="0">
                <a:solidFill>
                  <a:schemeClr val="accent2">
                    <a:lumMod val="20000"/>
                    <a:lumOff val="80000"/>
                  </a:schemeClr>
                </a:solidFill>
              </a:rPr>
              <a:t> </a:t>
            </a:r>
            <a:r>
              <a:rPr lang="en-US" sz="1600" dirty="0">
                <a:solidFill>
                  <a:schemeClr val="accent2">
                    <a:lumMod val="20000"/>
                    <a:lumOff val="80000"/>
                  </a:schemeClr>
                </a:solidFill>
                <a:hlinkClick r:id="rId53">
                  <a:extLst>
                    <a:ext uri="{A12FA001-AC4F-418D-AE19-62706E023703}">
                      <ahyp:hlinkClr xmlns:ahyp="http://schemas.microsoft.com/office/drawing/2018/hyperlinkcolor" val="tx"/>
                    </a:ext>
                  </a:extLst>
                </a:hlinkClick>
              </a:rPr>
              <a:t>Lena Waithe</a:t>
            </a:r>
            <a:r>
              <a:rPr lang="hr-BA" sz="1600" dirty="0">
                <a:solidFill>
                  <a:schemeClr val="accent2">
                    <a:lumMod val="20000"/>
                    <a:lumOff val="80000"/>
                  </a:schemeClr>
                </a:solidFill>
              </a:rPr>
              <a:t> </a:t>
            </a:r>
            <a:r>
              <a:rPr lang="en-US" sz="1600" dirty="0">
                <a:solidFill>
                  <a:schemeClr val="accent2">
                    <a:lumMod val="20000"/>
                    <a:lumOff val="80000"/>
                  </a:schemeClr>
                </a:solidFill>
                <a:hlinkClick r:id="rId54">
                  <a:extLst>
                    <a:ext uri="{A12FA001-AC4F-418D-AE19-62706E023703}">
                      <ahyp:hlinkClr xmlns:ahyp="http://schemas.microsoft.com/office/drawing/2018/hyperlinkcolor" val="tx"/>
                    </a:ext>
                  </a:extLst>
                </a:hlinkClick>
              </a:rPr>
              <a:t>Barbara Walters</a:t>
            </a:r>
            <a:r>
              <a:rPr lang="hr-BA" sz="1600" dirty="0">
                <a:solidFill>
                  <a:schemeClr val="accent2">
                    <a:lumMod val="20000"/>
                    <a:lumOff val="80000"/>
                  </a:schemeClr>
                </a:solidFill>
              </a:rPr>
              <a:t> </a:t>
            </a:r>
            <a:r>
              <a:rPr lang="en-US" sz="1600" dirty="0">
                <a:solidFill>
                  <a:schemeClr val="accent2">
                    <a:lumMod val="20000"/>
                    <a:lumOff val="80000"/>
                  </a:schemeClr>
                </a:solidFill>
                <a:hlinkClick r:id="rId55">
                  <a:extLst>
                    <a:ext uri="{A12FA001-AC4F-418D-AE19-62706E023703}">
                      <ahyp:hlinkClr xmlns:ahyp="http://schemas.microsoft.com/office/drawing/2018/hyperlinkcolor" val="tx"/>
                    </a:ext>
                  </a:extLst>
                </a:hlinkClick>
              </a:rPr>
              <a:t>Alice Waters</a:t>
            </a:r>
            <a:r>
              <a:rPr lang="hr-BA" sz="1600" dirty="0">
                <a:solidFill>
                  <a:schemeClr val="accent2">
                    <a:lumMod val="20000"/>
                    <a:lumOff val="80000"/>
                  </a:schemeClr>
                </a:solidFill>
              </a:rPr>
              <a:t> </a:t>
            </a:r>
            <a:r>
              <a:rPr lang="en-US" sz="1600" dirty="0">
                <a:solidFill>
                  <a:schemeClr val="accent2">
                    <a:lumMod val="20000"/>
                    <a:lumOff val="80000"/>
                  </a:schemeClr>
                </a:solidFill>
                <a:hlinkClick r:id="rId56">
                  <a:extLst>
                    <a:ext uri="{A12FA001-AC4F-418D-AE19-62706E023703}">
                      <ahyp:hlinkClr xmlns:ahyp="http://schemas.microsoft.com/office/drawing/2018/hyperlinkcolor" val="tx"/>
                    </a:ext>
                  </a:extLst>
                </a:hlinkClick>
              </a:rPr>
              <a:t>Serena Williams</a:t>
            </a:r>
            <a:r>
              <a:rPr lang="hr-BA" sz="1600" dirty="0">
                <a:solidFill>
                  <a:schemeClr val="accent2">
                    <a:lumMod val="20000"/>
                    <a:lumOff val="80000"/>
                  </a:schemeClr>
                </a:solidFill>
              </a:rPr>
              <a:t> </a:t>
            </a:r>
            <a:r>
              <a:rPr lang="en-US" sz="1600" dirty="0">
                <a:solidFill>
                  <a:schemeClr val="accent2">
                    <a:lumMod val="20000"/>
                    <a:lumOff val="80000"/>
                  </a:schemeClr>
                </a:solidFill>
                <a:hlinkClick r:id="rId57">
                  <a:extLst>
                    <a:ext uri="{A12FA001-AC4F-418D-AE19-62706E023703}">
                      <ahyp:hlinkClr xmlns:ahyp="http://schemas.microsoft.com/office/drawing/2018/hyperlinkcolor" val="tx"/>
                    </a:ext>
                  </a:extLst>
                </a:hlinkClick>
              </a:rPr>
              <a:t>Geisha Williams</a:t>
            </a:r>
            <a:r>
              <a:rPr lang="hr-BA" sz="1600" dirty="0">
                <a:solidFill>
                  <a:schemeClr val="accent2">
                    <a:lumMod val="20000"/>
                    <a:lumOff val="80000"/>
                  </a:schemeClr>
                </a:solidFill>
              </a:rPr>
              <a:t> </a:t>
            </a:r>
            <a:r>
              <a:rPr lang="en-US" sz="1600" dirty="0">
                <a:solidFill>
                  <a:schemeClr val="accent2">
                    <a:lumMod val="20000"/>
                    <a:lumOff val="80000"/>
                  </a:schemeClr>
                </a:solidFill>
                <a:hlinkClick r:id="rId58">
                  <a:extLst>
                    <a:ext uri="{A12FA001-AC4F-418D-AE19-62706E023703}">
                      <ahyp:hlinkClr xmlns:ahyp="http://schemas.microsoft.com/office/drawing/2018/hyperlinkcolor" val="tx"/>
                    </a:ext>
                  </a:extLst>
                </a:hlinkClick>
              </a:rPr>
              <a:t>Oprah Winfrey</a:t>
            </a:r>
            <a:r>
              <a:rPr lang="hr-BA" sz="1600" dirty="0">
                <a:solidFill>
                  <a:schemeClr val="accent2">
                    <a:lumMod val="20000"/>
                    <a:lumOff val="80000"/>
                  </a:schemeClr>
                </a:solidFill>
              </a:rPr>
              <a:t> </a:t>
            </a:r>
            <a:r>
              <a:rPr lang="en-US" sz="1600" dirty="0">
                <a:solidFill>
                  <a:schemeClr val="accent2">
                    <a:lumMod val="20000"/>
                    <a:lumOff val="80000"/>
                  </a:schemeClr>
                </a:solidFill>
                <a:hlinkClick r:id="rId59">
                  <a:extLst>
                    <a:ext uri="{A12FA001-AC4F-418D-AE19-62706E023703}">
                      <ahyp:hlinkClr xmlns:ahyp="http://schemas.microsoft.com/office/drawing/2018/hyperlinkcolor" val="tx"/>
                    </a:ext>
                  </a:extLst>
                </a:hlinkClick>
              </a:rPr>
              <a:t>Janet Yellen</a:t>
            </a:r>
            <a:endParaRPr lang="en-US" sz="1600" dirty="0">
              <a:solidFill>
                <a:schemeClr val="accent2">
                  <a:lumMod val="20000"/>
                  <a:lumOff val="80000"/>
                </a:schemeClr>
              </a:solidFill>
            </a:endParaRPr>
          </a:p>
        </p:txBody>
      </p:sp>
      <p:sp>
        <p:nvSpPr>
          <p:cNvPr id="5" name="Text Placeholder 4">
            <a:extLst>
              <a:ext uri="{FF2B5EF4-FFF2-40B4-BE49-F238E27FC236}">
                <a16:creationId xmlns:a16="http://schemas.microsoft.com/office/drawing/2014/main" id="{FBE88467-C152-6243-B345-8422E0FA0423}"/>
              </a:ext>
            </a:extLst>
          </p:cNvPr>
          <p:cNvSpPr>
            <a:spLocks noGrp="1"/>
          </p:cNvSpPr>
          <p:nvPr>
            <p:ph type="body" sz="quarter" idx="16"/>
          </p:nvPr>
        </p:nvSpPr>
        <p:spPr>
          <a:xfrm>
            <a:off x="1563389" y="223872"/>
            <a:ext cx="8914111" cy="582221"/>
          </a:xfrm>
        </p:spPr>
        <p:txBody>
          <a:bodyPr>
            <a:normAutofit fontScale="85000" lnSpcReduction="10000"/>
          </a:bodyPr>
          <a:lstStyle/>
          <a:p>
            <a:r>
              <a:rPr lang="hr-BA" sz="2800" dirty="0"/>
              <a:t>The TIME created a list of women who are changing the world: </a:t>
            </a:r>
            <a:r>
              <a:rPr lang="hr-BA" sz="2800" dirty="0">
                <a:hlinkClick r:id="rId60"/>
              </a:rPr>
              <a:t>FIRSTS</a:t>
            </a:r>
            <a:endParaRPr lang="en-US" sz="2800" dirty="0"/>
          </a:p>
        </p:txBody>
      </p:sp>
      <p:pic>
        <p:nvPicPr>
          <p:cNvPr id="7" name="Picture Placeholder 6">
            <a:extLst>
              <a:ext uri="{FF2B5EF4-FFF2-40B4-BE49-F238E27FC236}">
                <a16:creationId xmlns:a16="http://schemas.microsoft.com/office/drawing/2014/main" id="{66134028-447B-864F-BEB2-DA0A650EEE8B}"/>
              </a:ext>
            </a:extLst>
          </p:cNvPr>
          <p:cNvPicPr>
            <a:picLocks noGrp="1" noChangeAspect="1"/>
          </p:cNvPicPr>
          <p:nvPr>
            <p:ph type="pic" sz="quarter" idx="19"/>
          </p:nvPr>
        </p:nvPicPr>
        <p:blipFill>
          <a:blip r:embed="rId61" cstate="screen">
            <a:extLst>
              <a:ext uri="{28A0092B-C50C-407E-A947-70E740481C1C}">
                <a14:useLocalDpi xmlns:a14="http://schemas.microsoft.com/office/drawing/2010/main"/>
              </a:ext>
            </a:extLst>
          </a:blip>
          <a:srcRect/>
          <a:stretch>
            <a:fillRect/>
          </a:stretch>
        </p:blipFill>
        <p:spPr>
          <a:xfrm>
            <a:off x="7216917" y="1625196"/>
            <a:ext cx="4975084" cy="5223231"/>
          </a:xfrm>
        </p:spPr>
      </p:pic>
      <p:sp>
        <p:nvSpPr>
          <p:cNvPr id="2" name="TextBox 1">
            <a:extLst>
              <a:ext uri="{FF2B5EF4-FFF2-40B4-BE49-F238E27FC236}">
                <a16:creationId xmlns:a16="http://schemas.microsoft.com/office/drawing/2014/main" id="{CD07E351-6A5D-418C-BDEE-710266733713}"/>
              </a:ext>
            </a:extLst>
          </p:cNvPr>
          <p:cNvSpPr txBox="1"/>
          <p:nvPr/>
        </p:nvSpPr>
        <p:spPr>
          <a:xfrm>
            <a:off x="561975" y="680047"/>
            <a:ext cx="7105650" cy="461665"/>
          </a:xfrm>
          <a:prstGeom prst="rect">
            <a:avLst/>
          </a:prstGeom>
          <a:noFill/>
        </p:spPr>
        <p:txBody>
          <a:bodyPr wrap="square" rtlCol="0">
            <a:spAutoFit/>
          </a:bodyPr>
          <a:lstStyle/>
          <a:p>
            <a:r>
              <a:rPr lang="hr-BA" sz="2400" b="1" dirty="0">
                <a:solidFill>
                  <a:srgbClr val="93C23D"/>
                </a:solidFill>
              </a:rPr>
              <a:t>CLICK ON THE NAMES BELOW TO FIND OUT MORE</a:t>
            </a:r>
            <a:endParaRPr lang="en-US" sz="2400" b="1" dirty="0">
              <a:solidFill>
                <a:srgbClr val="93C23D"/>
              </a:solidFill>
            </a:endParaRPr>
          </a:p>
        </p:txBody>
      </p:sp>
    </p:spTree>
    <p:extLst>
      <p:ext uri="{BB962C8B-B14F-4D97-AF65-F5344CB8AC3E}">
        <p14:creationId xmlns:p14="http://schemas.microsoft.com/office/powerpoint/2010/main" val="3389945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36A0CA9-E78F-2949-8C62-D2C2D03281C0}"/>
              </a:ext>
            </a:extLst>
          </p:cNvPr>
          <p:cNvSpPr>
            <a:spLocks noGrp="1"/>
          </p:cNvSpPr>
          <p:nvPr>
            <p:ph type="body" sz="quarter" idx="18"/>
          </p:nvPr>
        </p:nvSpPr>
        <p:spPr>
          <a:xfrm>
            <a:off x="5534024" y="1480913"/>
            <a:ext cx="6429375" cy="5033308"/>
          </a:xfrm>
        </p:spPr>
        <p:txBody>
          <a:bodyPr>
            <a:normAutofit fontScale="92500"/>
          </a:bodyPr>
          <a:lstStyle/>
          <a:p>
            <a:pPr marL="0" indent="0"/>
            <a:r>
              <a:rPr lang="en-US" dirty="0"/>
              <a:t>From small beginnings in 1987, </a:t>
            </a:r>
            <a:r>
              <a:rPr lang="en-US" i="1" dirty="0" err="1"/>
              <a:t>Triest</a:t>
            </a:r>
            <a:r>
              <a:rPr lang="en-US" i="1" dirty="0"/>
              <a:t> Press </a:t>
            </a:r>
            <a:r>
              <a:rPr lang="en-US" dirty="0"/>
              <a:t>has grown to become a thriving social enterprise providing a professional digital print service, coupled with meaningful employment for people with intellectual </a:t>
            </a:r>
            <a:r>
              <a:rPr lang="hr-BA" dirty="0"/>
              <a:t>disabilities</a:t>
            </a:r>
            <a:r>
              <a:rPr lang="en-US" dirty="0"/>
              <a:t>. </a:t>
            </a:r>
            <a:r>
              <a:rPr lang="en-US" i="1" dirty="0" err="1"/>
              <a:t>Triest</a:t>
            </a:r>
            <a:r>
              <a:rPr lang="en-US" i="1" dirty="0"/>
              <a:t> Press </a:t>
            </a:r>
            <a:r>
              <a:rPr lang="en-US" dirty="0"/>
              <a:t>is a member of the Irish Social Enterprise Network of Ireland</a:t>
            </a:r>
            <a:r>
              <a:rPr lang="hr-BA" dirty="0"/>
              <a:t>.</a:t>
            </a:r>
          </a:p>
          <a:p>
            <a:pPr marL="0" indent="0"/>
            <a:r>
              <a:rPr lang="hr-BA" b="1" dirty="0"/>
              <a:t>Deborah Tierney’s </a:t>
            </a:r>
            <a:r>
              <a:rPr lang="hr-BA" dirty="0"/>
              <a:t>role in Triest covers everything from fundraising, marketing, to building a unique culture in the organisation. Thanks to her engagement, and the engagement of Triest team, this 3rd sector organisation has managed to thrive even through COVID times.</a:t>
            </a:r>
          </a:p>
          <a:p>
            <a:pPr marL="0" indent="0"/>
            <a:endParaRPr lang="hr-BA" sz="1700" dirty="0"/>
          </a:p>
          <a:p>
            <a:pPr marL="0" indent="0"/>
            <a:r>
              <a:rPr lang="hr-BA" dirty="0"/>
              <a:t>Read about them here: </a:t>
            </a:r>
            <a:r>
              <a:rPr lang="hr-BA" dirty="0">
                <a:solidFill>
                  <a:srgbClr val="93C23D"/>
                </a:solidFill>
                <a:hlinkClick r:id="rId2">
                  <a:extLst>
                    <a:ext uri="{A12FA001-AC4F-418D-AE19-62706E023703}">
                      <ahyp:hlinkClr xmlns:ahyp="http://schemas.microsoft.com/office/drawing/2018/hyperlinkcolor" val="tx"/>
                    </a:ext>
                  </a:extLst>
                </a:hlinkClick>
              </a:rPr>
              <a:t>https://www.triestpress.ie/about-us/</a:t>
            </a:r>
            <a:r>
              <a:rPr lang="hr-BA" dirty="0">
                <a:solidFill>
                  <a:srgbClr val="93C23D"/>
                </a:solidFill>
              </a:rPr>
              <a:t> </a:t>
            </a:r>
          </a:p>
          <a:p>
            <a:pPr marL="0" indent="0"/>
            <a:endParaRPr lang="hr-BA" dirty="0"/>
          </a:p>
          <a:p>
            <a:pPr marL="0" indent="0"/>
            <a:endParaRPr lang="en-US" dirty="0"/>
          </a:p>
        </p:txBody>
      </p:sp>
      <p:sp>
        <p:nvSpPr>
          <p:cNvPr id="5" name="Text Placeholder 4">
            <a:extLst>
              <a:ext uri="{FF2B5EF4-FFF2-40B4-BE49-F238E27FC236}">
                <a16:creationId xmlns:a16="http://schemas.microsoft.com/office/drawing/2014/main" id="{0FE4C13F-8C0C-A746-9B5E-4ED5ED7900C7}"/>
              </a:ext>
            </a:extLst>
          </p:cNvPr>
          <p:cNvSpPr>
            <a:spLocks noGrp="1"/>
          </p:cNvSpPr>
          <p:nvPr>
            <p:ph type="body" sz="quarter" idx="16"/>
          </p:nvPr>
        </p:nvSpPr>
        <p:spPr>
          <a:xfrm>
            <a:off x="5534024" y="343779"/>
            <a:ext cx="5743575" cy="1137134"/>
          </a:xfrm>
        </p:spPr>
        <p:txBody>
          <a:bodyPr>
            <a:normAutofit/>
          </a:bodyPr>
          <a:lstStyle/>
          <a:p>
            <a:r>
              <a:rPr lang="hr-BA" sz="3200" dirty="0">
                <a:solidFill>
                  <a:srgbClr val="93C23D"/>
                </a:solidFill>
              </a:rPr>
              <a:t>LET’S MEET </a:t>
            </a:r>
            <a:r>
              <a:rPr lang="en-US" sz="3200" dirty="0">
                <a:solidFill>
                  <a:srgbClr val="93C23D"/>
                </a:solidFill>
              </a:rPr>
              <a:t>DEBORAH TIERNEY</a:t>
            </a:r>
            <a:r>
              <a:rPr lang="hr-BA" sz="3200" dirty="0">
                <a:solidFill>
                  <a:srgbClr val="93C23D"/>
                </a:solidFill>
              </a:rPr>
              <a:t> </a:t>
            </a:r>
            <a:r>
              <a:rPr lang="hr-BA" sz="3200" i="1" dirty="0"/>
              <a:t>from Triest Press</a:t>
            </a:r>
            <a:endParaRPr lang="en-US" sz="3200" i="1" dirty="0"/>
          </a:p>
        </p:txBody>
      </p:sp>
      <p:pic>
        <p:nvPicPr>
          <p:cNvPr id="4" name="Picture Placeholder 3">
            <a:extLst>
              <a:ext uri="{FF2B5EF4-FFF2-40B4-BE49-F238E27FC236}">
                <a16:creationId xmlns:a16="http://schemas.microsoft.com/office/drawing/2014/main" id="{8B8C7DBA-B824-D240-9106-DDED0A3BB69D}"/>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064299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person&#10;&#10;Description automatically generated">
            <a:hlinkClick r:id="rId2"/>
            <a:extLst>
              <a:ext uri="{FF2B5EF4-FFF2-40B4-BE49-F238E27FC236}">
                <a16:creationId xmlns:a16="http://schemas.microsoft.com/office/drawing/2014/main" id="{068EBD90-0BE5-4A37-B1D0-EB2E1D23E2CC}"/>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8800948" y="1208396"/>
            <a:ext cx="2266512" cy="3978298"/>
          </a:xfrm>
        </p:spPr>
      </p:pic>
      <p:sp>
        <p:nvSpPr>
          <p:cNvPr id="4" name="Text Placeholder 3">
            <a:extLst>
              <a:ext uri="{FF2B5EF4-FFF2-40B4-BE49-F238E27FC236}">
                <a16:creationId xmlns:a16="http://schemas.microsoft.com/office/drawing/2014/main" id="{A307DC25-BD02-414B-907A-205C0327E3D5}"/>
              </a:ext>
            </a:extLst>
          </p:cNvPr>
          <p:cNvSpPr>
            <a:spLocks noGrp="1"/>
          </p:cNvSpPr>
          <p:nvPr>
            <p:ph type="body" sz="quarter" idx="18"/>
          </p:nvPr>
        </p:nvSpPr>
        <p:spPr>
          <a:xfrm>
            <a:off x="712183" y="1333500"/>
            <a:ext cx="7004338" cy="4467809"/>
          </a:xfrm>
        </p:spPr>
        <p:txBody>
          <a:bodyPr>
            <a:normAutofit fontScale="92500" lnSpcReduction="10000"/>
          </a:bodyPr>
          <a:lstStyle/>
          <a:p>
            <a:pPr marL="0" indent="0"/>
            <a:r>
              <a:rPr lang="hr-BA" dirty="0"/>
              <a:t>A</a:t>
            </a:r>
            <a:r>
              <a:rPr lang="en-US" dirty="0"/>
              <a:t>nyone who wants to make a difference and ends up making an impact with someone</a:t>
            </a:r>
            <a:r>
              <a:rPr lang="hr-BA" dirty="0"/>
              <a:t>,</a:t>
            </a:r>
            <a:r>
              <a:rPr lang="en-US" dirty="0"/>
              <a:t> somewhere</a:t>
            </a:r>
            <a:r>
              <a:rPr lang="hr-BA" dirty="0"/>
              <a:t> i</a:t>
            </a:r>
            <a:r>
              <a:rPr lang="en-US" dirty="0"/>
              <a:t>s a leader</a:t>
            </a:r>
            <a:r>
              <a:rPr lang="hr-BA" dirty="0"/>
              <a:t> – </a:t>
            </a:r>
            <a:r>
              <a:rPr lang="hr-BA" dirty="0">
                <a:hlinkClick r:id="rId4">
                  <a:extLst>
                    <a:ext uri="{A12FA001-AC4F-418D-AE19-62706E023703}">
                      <ahyp:hlinkClr xmlns:ahyp="http://schemas.microsoft.com/office/drawing/2018/hyperlinkcolor" val="tx"/>
                    </a:ext>
                  </a:extLst>
                </a:hlinkClick>
              </a:rPr>
              <a:t>LOLLY DASKAL</a:t>
            </a:r>
            <a:r>
              <a:rPr lang="hr-BA" dirty="0"/>
              <a:t>, leadership coach.</a:t>
            </a:r>
          </a:p>
          <a:p>
            <a:pPr marL="0" indent="0"/>
            <a:endParaRPr lang="hr-BA" dirty="0"/>
          </a:p>
          <a:p>
            <a:pPr marL="457200" indent="-457200">
              <a:buClr>
                <a:srgbClr val="93C23D"/>
              </a:buClr>
              <a:buFont typeface="+mj-lt"/>
              <a:buAutoNum type="arabicPeriod"/>
            </a:pPr>
            <a:r>
              <a:rPr lang="en-US" dirty="0"/>
              <a:t>Dedicate yourself to making a difference</a:t>
            </a:r>
            <a:endParaRPr lang="hr-BA" dirty="0"/>
          </a:p>
          <a:p>
            <a:pPr marL="457200" indent="-457200">
              <a:buClr>
                <a:srgbClr val="93C23D"/>
              </a:buClr>
              <a:buFont typeface="+mj-lt"/>
              <a:buAutoNum type="arabicPeriod"/>
            </a:pPr>
            <a:r>
              <a:rPr lang="en-US" dirty="0"/>
              <a:t>Be sensitive to issues impacting others</a:t>
            </a:r>
            <a:endParaRPr lang="hr-BA" dirty="0"/>
          </a:p>
          <a:p>
            <a:pPr marL="457200" indent="-457200">
              <a:buClr>
                <a:srgbClr val="93C23D"/>
              </a:buClr>
              <a:buFont typeface="+mj-lt"/>
              <a:buAutoNum type="arabicPeriod"/>
            </a:pPr>
            <a:r>
              <a:rPr lang="en-US" dirty="0"/>
              <a:t>Make the move</a:t>
            </a:r>
            <a:r>
              <a:rPr lang="hr-BA" dirty="0"/>
              <a:t> – action!</a:t>
            </a:r>
          </a:p>
          <a:p>
            <a:pPr marL="457200" indent="-457200">
              <a:buClr>
                <a:srgbClr val="93C23D"/>
              </a:buClr>
              <a:buFont typeface="+mj-lt"/>
              <a:buAutoNum type="arabicPeriod"/>
            </a:pPr>
            <a:r>
              <a:rPr lang="en-US" dirty="0"/>
              <a:t>Lead from within</a:t>
            </a:r>
            <a:endParaRPr lang="hr-BA" dirty="0"/>
          </a:p>
          <a:p>
            <a:pPr marL="457200" indent="-457200">
              <a:buFont typeface="+mj-lt"/>
              <a:buAutoNum type="arabicPeriod"/>
            </a:pPr>
            <a:endParaRPr lang="hr-BA" dirty="0"/>
          </a:p>
          <a:p>
            <a:pPr marL="0" indent="0"/>
            <a:r>
              <a:rPr lang="hr-BA" b="1" dirty="0"/>
              <a:t>READ THE FULL ARTICLE HERE: </a:t>
            </a:r>
            <a:r>
              <a:rPr lang="hr-BA" dirty="0">
                <a:solidFill>
                  <a:srgbClr val="93C23D"/>
                </a:solidFill>
                <a:hlinkClick r:id="rId4">
                  <a:extLst>
                    <a:ext uri="{A12FA001-AC4F-418D-AE19-62706E023703}">
                      <ahyp:hlinkClr xmlns:ahyp="http://schemas.microsoft.com/office/drawing/2018/hyperlinkcolor" val="tx"/>
                    </a:ext>
                  </a:extLst>
                </a:hlinkClick>
              </a:rPr>
              <a:t>https://www.lollydaskal.com/leadership/everyone-see-leader/</a:t>
            </a:r>
            <a:r>
              <a:rPr lang="hr-BA" dirty="0">
                <a:solidFill>
                  <a:srgbClr val="93C23D"/>
                </a:solidFill>
              </a:rPr>
              <a:t> </a:t>
            </a:r>
            <a:endParaRPr lang="en-US" dirty="0">
              <a:solidFill>
                <a:srgbClr val="93C23D"/>
              </a:solidFill>
            </a:endParaRPr>
          </a:p>
        </p:txBody>
      </p:sp>
      <p:sp>
        <p:nvSpPr>
          <p:cNvPr id="3" name="Text Placeholder 2">
            <a:extLst>
              <a:ext uri="{FF2B5EF4-FFF2-40B4-BE49-F238E27FC236}">
                <a16:creationId xmlns:a16="http://schemas.microsoft.com/office/drawing/2014/main" id="{67FE10FF-0203-324E-9129-51277E6FCF9F}"/>
              </a:ext>
            </a:extLst>
          </p:cNvPr>
          <p:cNvSpPr>
            <a:spLocks noGrp="1"/>
          </p:cNvSpPr>
          <p:nvPr>
            <p:ph type="body" sz="quarter" idx="16"/>
          </p:nvPr>
        </p:nvSpPr>
        <p:spPr>
          <a:xfrm>
            <a:off x="617008" y="495511"/>
            <a:ext cx="7004920" cy="911974"/>
          </a:xfrm>
        </p:spPr>
        <p:txBody>
          <a:bodyPr>
            <a:normAutofit/>
          </a:bodyPr>
          <a:lstStyle/>
          <a:p>
            <a:r>
              <a:rPr lang="en-US" b="1" dirty="0">
                <a:solidFill>
                  <a:srgbClr val="93C23D"/>
                </a:solidFill>
              </a:rPr>
              <a:t>YOU ARE A LEADER, HERE’S WHY</a:t>
            </a:r>
          </a:p>
          <a:p>
            <a:endParaRPr lang="en-US" dirty="0"/>
          </a:p>
        </p:txBody>
      </p:sp>
      <p:sp>
        <p:nvSpPr>
          <p:cNvPr id="7" name="TextBox 6">
            <a:extLst>
              <a:ext uri="{FF2B5EF4-FFF2-40B4-BE49-F238E27FC236}">
                <a16:creationId xmlns:a16="http://schemas.microsoft.com/office/drawing/2014/main" id="{6C113204-B200-4F75-B721-2FC2D9B65C82}"/>
              </a:ext>
            </a:extLst>
          </p:cNvPr>
          <p:cNvSpPr txBox="1"/>
          <p:nvPr/>
        </p:nvSpPr>
        <p:spPr>
          <a:xfrm>
            <a:off x="6315076" y="5950699"/>
            <a:ext cx="5962650" cy="707886"/>
          </a:xfrm>
          <a:prstGeom prst="rect">
            <a:avLst/>
          </a:prstGeom>
          <a:noFill/>
        </p:spPr>
        <p:txBody>
          <a:bodyPr wrap="square" rtlCol="0">
            <a:spAutoFit/>
          </a:bodyPr>
          <a:lstStyle/>
          <a:p>
            <a:r>
              <a:rPr lang="hr-BA" sz="2000" b="1" dirty="0">
                <a:solidFill>
                  <a:srgbClr val="09446A"/>
                </a:solidFill>
                <a:latin typeface="Calibri" panose="020F0502020204030204" pitchFamily="34" charset="0"/>
                <a:cs typeface="Calibri" panose="020F0502020204030204" pitchFamily="34" charset="0"/>
              </a:rPr>
              <a:t>Click above to read: </a:t>
            </a:r>
          </a:p>
          <a:p>
            <a:r>
              <a:rPr lang="en-US" sz="2000" b="1" dirty="0">
                <a:solidFill>
                  <a:srgbClr val="09446A"/>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Everyone Can Be A Leader – Here’s How</a:t>
            </a:r>
            <a:r>
              <a:rPr lang="hr-BA" sz="2000" b="1" dirty="0">
                <a:solidFill>
                  <a:srgbClr val="09446A"/>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endParaRPr lang="en-US" sz="2000" b="1" dirty="0">
              <a:solidFill>
                <a:srgbClr val="09446A"/>
              </a:solidFill>
              <a:latin typeface="Calibri" panose="020F0502020204030204" pitchFamily="34" charset="0"/>
              <a:cs typeface="Calibri" panose="020F0502020204030204" pitchFamily="34" charset="0"/>
            </a:endParaRPr>
          </a:p>
        </p:txBody>
      </p:sp>
      <p:pic>
        <p:nvPicPr>
          <p:cNvPr id="9" name="Graphic 8" descr="Arrow: Counter-clockwise curve with solid fill">
            <a:extLst>
              <a:ext uri="{FF2B5EF4-FFF2-40B4-BE49-F238E27FC236}">
                <a16:creationId xmlns:a16="http://schemas.microsoft.com/office/drawing/2014/main" id="{575B4E30-748E-4416-A3A4-55485657C4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804212">
            <a:off x="7436803" y="4340348"/>
            <a:ext cx="2107383" cy="2107383"/>
          </a:xfrm>
          <a:prstGeom prst="rect">
            <a:avLst/>
          </a:prstGeom>
        </p:spPr>
      </p:pic>
    </p:spTree>
    <p:extLst>
      <p:ext uri="{BB962C8B-B14F-4D97-AF65-F5344CB8AC3E}">
        <p14:creationId xmlns:p14="http://schemas.microsoft.com/office/powerpoint/2010/main" val="16663972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34DB5F1-AED9-3146-A50F-65BB64AE1784}"/>
              </a:ext>
            </a:extLst>
          </p:cNvPr>
          <p:cNvSpPr>
            <a:spLocks noGrp="1"/>
          </p:cNvSpPr>
          <p:nvPr>
            <p:ph type="body" sz="quarter" idx="13"/>
          </p:nvPr>
        </p:nvSpPr>
        <p:spPr>
          <a:xfrm>
            <a:off x="3911600" y="1624541"/>
            <a:ext cx="4368800" cy="3742267"/>
          </a:xfrm>
        </p:spPr>
        <p:txBody>
          <a:bodyPr/>
          <a:lstStyle/>
          <a:p>
            <a:r>
              <a:rPr lang="en-US" dirty="0"/>
              <a:t>Do you realize how many events and choices that had to occur since the birth of the universe, leading to the making of you just exactly the way you are? </a:t>
            </a:r>
            <a:endParaRPr lang="hr-BA" dirty="0"/>
          </a:p>
          <a:p>
            <a:endParaRPr lang="en-US" dirty="0"/>
          </a:p>
          <a:p>
            <a:r>
              <a:rPr lang="en-US" b="1" i="0" dirty="0"/>
              <a:t>A Wrinkle in Time (2018) </a:t>
            </a:r>
          </a:p>
          <a:p>
            <a:endParaRPr lang="en-US" dirty="0"/>
          </a:p>
        </p:txBody>
      </p:sp>
    </p:spTree>
    <p:extLst>
      <p:ext uri="{BB962C8B-B14F-4D97-AF65-F5344CB8AC3E}">
        <p14:creationId xmlns:p14="http://schemas.microsoft.com/office/powerpoint/2010/main" val="4638103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F0C1F9C-351F-024B-9EF6-D50E1F90E691}"/>
              </a:ext>
            </a:extLst>
          </p:cNvPr>
          <p:cNvSpPr>
            <a:spLocks noGrp="1"/>
          </p:cNvSpPr>
          <p:nvPr>
            <p:ph type="body" sz="quarter" idx="18"/>
          </p:nvPr>
        </p:nvSpPr>
        <p:spPr/>
        <p:txBody>
          <a:bodyPr/>
          <a:lstStyle/>
          <a:p>
            <a:pPr marL="0" indent="0"/>
            <a:r>
              <a:rPr lang="en-US" dirty="0"/>
              <a:t>Give your vision a sharper image. Turn up the focus. Set some long-term and short-term goals. That is how you carve a real path to your vision.</a:t>
            </a:r>
            <a:endParaRPr lang="hr-BA" dirty="0"/>
          </a:p>
          <a:p>
            <a:pPr marL="0" indent="0"/>
            <a:endParaRPr lang="hr-BA" dirty="0"/>
          </a:p>
          <a:p>
            <a:pPr marL="0" indent="0"/>
            <a:r>
              <a:rPr lang="en-US" b="1" dirty="0">
                <a:solidFill>
                  <a:srgbClr val="93C23D"/>
                </a:solidFill>
              </a:rPr>
              <a:t>OVERALL GOAL</a:t>
            </a:r>
          </a:p>
          <a:p>
            <a:pPr marL="0" indent="0"/>
            <a:endParaRPr lang="en-US" dirty="0"/>
          </a:p>
          <a:p>
            <a:pPr marL="0" indent="0"/>
            <a:r>
              <a:rPr lang="en-US" dirty="0"/>
              <a:t>What is your </a:t>
            </a:r>
            <a:r>
              <a:rPr lang="hr-BA" dirty="0"/>
              <a:t>3-year</a:t>
            </a:r>
            <a:r>
              <a:rPr lang="en-US" dirty="0"/>
              <a:t> goal as a community leader?</a:t>
            </a:r>
          </a:p>
          <a:p>
            <a:pPr marL="0" indent="0"/>
            <a:r>
              <a:rPr lang="en-US" dirty="0"/>
              <a:t>How do you get there? Set 10 measurable, realistic goals – these are your </a:t>
            </a:r>
            <a:r>
              <a:rPr lang="en-US" b="1" dirty="0">
                <a:solidFill>
                  <a:srgbClr val="93C23D"/>
                </a:solidFill>
              </a:rPr>
              <a:t>SPECIFIC GOALS</a:t>
            </a:r>
          </a:p>
          <a:p>
            <a:pPr marL="0" indent="0"/>
            <a:endParaRPr lang="en-US" dirty="0"/>
          </a:p>
          <a:p>
            <a:endParaRPr lang="en-US" dirty="0"/>
          </a:p>
        </p:txBody>
      </p:sp>
      <p:sp>
        <p:nvSpPr>
          <p:cNvPr id="5" name="Text Placeholder 4">
            <a:extLst>
              <a:ext uri="{FF2B5EF4-FFF2-40B4-BE49-F238E27FC236}">
                <a16:creationId xmlns:a16="http://schemas.microsoft.com/office/drawing/2014/main" id="{3EA317FF-1004-634A-809F-7D62AAF2CFE2}"/>
              </a:ext>
            </a:extLst>
          </p:cNvPr>
          <p:cNvSpPr>
            <a:spLocks noGrp="1"/>
          </p:cNvSpPr>
          <p:nvPr>
            <p:ph type="body" sz="quarter" idx="16"/>
          </p:nvPr>
        </p:nvSpPr>
        <p:spPr/>
        <p:txBody>
          <a:bodyPr>
            <a:normAutofit lnSpcReduction="10000"/>
          </a:bodyPr>
          <a:lstStyle/>
          <a:p>
            <a:r>
              <a:rPr lang="en-US" dirty="0">
                <a:solidFill>
                  <a:srgbClr val="93C23D"/>
                </a:solidFill>
              </a:rPr>
              <a:t>SELF ASSESSMENT ACTIVITY</a:t>
            </a:r>
          </a:p>
          <a:p>
            <a:endParaRPr lang="en-US" dirty="0"/>
          </a:p>
        </p:txBody>
      </p:sp>
      <p:pic>
        <p:nvPicPr>
          <p:cNvPr id="14" name="Picture Placeholder 13" descr="A picture containing person, indoor, people&#10;&#10;Description automatically generated">
            <a:extLst>
              <a:ext uri="{FF2B5EF4-FFF2-40B4-BE49-F238E27FC236}">
                <a16:creationId xmlns:a16="http://schemas.microsoft.com/office/drawing/2014/main" id="{553E2047-F47B-F648-B0F5-DD7BDE89747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824227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8D98DCD-35EB-0F48-8590-A68F8A13BBFB}"/>
              </a:ext>
            </a:extLst>
          </p:cNvPr>
          <p:cNvSpPr>
            <a:spLocks noGrp="1"/>
          </p:cNvSpPr>
          <p:nvPr>
            <p:ph type="body" sz="quarter" idx="20"/>
          </p:nvPr>
        </p:nvSpPr>
        <p:spPr>
          <a:xfrm>
            <a:off x="7515225" y="763608"/>
            <a:ext cx="3886200" cy="3514724"/>
          </a:xfrm>
        </p:spPr>
        <p:txBody>
          <a:bodyPr>
            <a:normAutofit/>
          </a:bodyPr>
          <a:lstStyle/>
          <a:p>
            <a:pPr algn="ctr"/>
            <a:r>
              <a:rPr lang="hr-BA" sz="4000" b="1" dirty="0">
                <a:solidFill>
                  <a:srgbClr val="93C23D"/>
                </a:solidFill>
              </a:rPr>
              <a:t>NEXT: </a:t>
            </a:r>
          </a:p>
          <a:p>
            <a:pPr algn="ctr"/>
            <a:r>
              <a:rPr lang="hr-BA" sz="4000" b="1" dirty="0"/>
              <a:t>Module 2 </a:t>
            </a:r>
            <a:r>
              <a:rPr lang="hr-BA" sz="4000" dirty="0"/>
              <a:t>Identifying </a:t>
            </a:r>
            <a:r>
              <a:rPr lang="en-IE" sz="4000" dirty="0"/>
              <a:t>Your O</a:t>
            </a:r>
            <a:r>
              <a:rPr lang="hr-BA" sz="4000" dirty="0"/>
              <a:t>wn </a:t>
            </a:r>
            <a:r>
              <a:rPr lang="en-IE" sz="4000" dirty="0"/>
              <a:t>L</a:t>
            </a:r>
            <a:r>
              <a:rPr lang="hr-BA" sz="4000" dirty="0"/>
              <a:t>eadership </a:t>
            </a:r>
            <a:r>
              <a:rPr lang="en-IE" sz="4000" dirty="0"/>
              <a:t>S</a:t>
            </a:r>
            <a:r>
              <a:rPr lang="hr-BA" sz="4000" dirty="0"/>
              <a:t>trengths</a:t>
            </a:r>
            <a:endParaRPr lang="en-US" sz="3600" dirty="0"/>
          </a:p>
        </p:txBody>
      </p:sp>
      <p:sp>
        <p:nvSpPr>
          <p:cNvPr id="11" name="Text Placeholder 10">
            <a:extLst>
              <a:ext uri="{FF2B5EF4-FFF2-40B4-BE49-F238E27FC236}">
                <a16:creationId xmlns:a16="http://schemas.microsoft.com/office/drawing/2014/main" id="{600990AF-2005-7B4A-AA6C-DDE6E2F6DCC2}"/>
              </a:ext>
            </a:extLst>
          </p:cNvPr>
          <p:cNvSpPr>
            <a:spLocks noGrp="1"/>
          </p:cNvSpPr>
          <p:nvPr>
            <p:ph type="body" sz="quarter" idx="27"/>
          </p:nvPr>
        </p:nvSpPr>
        <p:spPr>
          <a:xfrm>
            <a:off x="580368" y="5759198"/>
            <a:ext cx="4570494" cy="954106"/>
          </a:xfrm>
        </p:spPr>
        <p:txBody>
          <a:bodyPr>
            <a:normAutofit/>
          </a:bodyPr>
          <a:lstStyle/>
          <a:p>
            <a:r>
              <a:rPr lang="en-US" dirty="0">
                <a:solidFill>
                  <a:srgbClr val="853693"/>
                </a:solidFill>
                <a:hlinkClick r:id="rId2">
                  <a:extLst>
                    <a:ext uri="{A12FA001-AC4F-418D-AE19-62706E023703}">
                      <ahyp:hlinkClr xmlns:ahyp="http://schemas.microsoft.com/office/drawing/2018/hyperlinkcolor" val="tx"/>
                    </a:ext>
                  </a:extLst>
                </a:hlinkClick>
              </a:rPr>
              <a:t>www.</a:t>
            </a:r>
            <a:r>
              <a:rPr lang="en-US" sz="3600" b="1" dirty="0">
                <a:solidFill>
                  <a:srgbClr val="853693"/>
                </a:solidFill>
                <a:hlinkClick r:id="rId2">
                  <a:extLst>
                    <a:ext uri="{A12FA001-AC4F-418D-AE19-62706E023703}">
                      <ahyp:hlinkClr xmlns:ahyp="http://schemas.microsoft.com/office/drawing/2018/hyperlinkcolor" val="tx"/>
                    </a:ext>
                  </a:extLst>
                </a:hlinkClick>
              </a:rPr>
              <a:t>shineproject</a:t>
            </a:r>
            <a:r>
              <a:rPr lang="en-US" dirty="0">
                <a:solidFill>
                  <a:srgbClr val="853693"/>
                </a:solidFill>
                <a:hlinkClick r:id="rId2">
                  <a:extLst>
                    <a:ext uri="{A12FA001-AC4F-418D-AE19-62706E023703}">
                      <ahyp:hlinkClr xmlns:ahyp="http://schemas.microsoft.com/office/drawing/2018/hyperlinkcolor" val="tx"/>
                    </a:ext>
                  </a:extLst>
                </a:hlinkClick>
              </a:rPr>
              <a:t>.eu</a:t>
            </a:r>
            <a:r>
              <a:rPr lang="hr-BA" dirty="0">
                <a:solidFill>
                  <a:srgbClr val="853693"/>
                </a:solidFill>
              </a:rPr>
              <a:t> </a:t>
            </a:r>
            <a:endParaRPr lang="en-US" dirty="0">
              <a:solidFill>
                <a:srgbClr val="853693"/>
              </a:solidFill>
            </a:endParaRPr>
          </a:p>
        </p:txBody>
      </p:sp>
      <p:sp>
        <p:nvSpPr>
          <p:cNvPr id="2" name="TextBox 1">
            <a:extLst>
              <a:ext uri="{FF2B5EF4-FFF2-40B4-BE49-F238E27FC236}">
                <a16:creationId xmlns:a16="http://schemas.microsoft.com/office/drawing/2014/main" id="{18358CB9-EFD1-4A8C-8F1F-25895B8882B1}"/>
              </a:ext>
            </a:extLst>
          </p:cNvPr>
          <p:cNvSpPr txBox="1"/>
          <p:nvPr/>
        </p:nvSpPr>
        <p:spPr>
          <a:xfrm>
            <a:off x="580368" y="2815755"/>
            <a:ext cx="5883932" cy="2492990"/>
          </a:xfrm>
          <a:prstGeom prst="rect">
            <a:avLst/>
          </a:prstGeom>
          <a:noFill/>
        </p:spPr>
        <p:txBody>
          <a:bodyPr wrap="square" rtlCol="0">
            <a:spAutoFit/>
          </a:bodyPr>
          <a:lstStyle/>
          <a:p>
            <a:r>
              <a:rPr lang="hr-BA" sz="2600" b="1" dirty="0">
                <a:solidFill>
                  <a:srgbClr val="09446A"/>
                </a:solidFill>
              </a:rPr>
              <a:t>THANK YOU </a:t>
            </a:r>
            <a:r>
              <a:rPr lang="hr-BA" sz="2600" dirty="0">
                <a:solidFill>
                  <a:srgbClr val="09446A"/>
                </a:solidFill>
              </a:rPr>
              <a:t>for finishing Module 1 of the Shine Open Education Resources. </a:t>
            </a:r>
          </a:p>
          <a:p>
            <a:endParaRPr lang="hr-BA" sz="2600" dirty="0">
              <a:solidFill>
                <a:srgbClr val="09446A"/>
              </a:solidFill>
            </a:endParaRPr>
          </a:p>
          <a:p>
            <a:r>
              <a:rPr lang="hr-BA" sz="2600" dirty="0">
                <a:solidFill>
                  <a:srgbClr val="09446A"/>
                </a:solidFill>
              </a:rPr>
              <a:t>We are confident you are on your path to securing a visible role in the </a:t>
            </a:r>
            <a:r>
              <a:rPr lang="en-IE" sz="2600" dirty="0">
                <a:solidFill>
                  <a:srgbClr val="09446A"/>
                </a:solidFill>
              </a:rPr>
              <a:t>third </a:t>
            </a:r>
            <a:r>
              <a:rPr lang="hr-BA" sz="2600" dirty="0">
                <a:solidFill>
                  <a:srgbClr val="09446A"/>
                </a:solidFill>
              </a:rPr>
              <a:t>sector leadership.</a:t>
            </a:r>
            <a:r>
              <a:rPr lang="en-IE" sz="2600" dirty="0">
                <a:solidFill>
                  <a:srgbClr val="09446A"/>
                </a:solidFill>
              </a:rPr>
              <a:t> </a:t>
            </a:r>
            <a:r>
              <a:rPr lang="hr-BA" sz="2600" b="1" dirty="0">
                <a:solidFill>
                  <a:srgbClr val="93C23D"/>
                </a:solidFill>
              </a:rPr>
              <a:t>CONGRATULATIONS! </a:t>
            </a:r>
            <a:endParaRPr lang="en-US" sz="2600" b="1" dirty="0">
              <a:solidFill>
                <a:srgbClr val="93C23D"/>
              </a:solidFill>
            </a:endParaRPr>
          </a:p>
        </p:txBody>
      </p:sp>
    </p:spTree>
    <p:extLst>
      <p:ext uri="{BB962C8B-B14F-4D97-AF65-F5344CB8AC3E}">
        <p14:creationId xmlns:p14="http://schemas.microsoft.com/office/powerpoint/2010/main" val="4169825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50409F-D988-41BC-A909-246B0A58E1DF}"/>
              </a:ext>
            </a:extLst>
          </p:cNvPr>
          <p:cNvSpPr>
            <a:spLocks noGrp="1"/>
          </p:cNvSpPr>
          <p:nvPr>
            <p:ph type="body" sz="quarter" idx="13"/>
          </p:nvPr>
        </p:nvSpPr>
        <p:spPr>
          <a:xfrm>
            <a:off x="783177" y="736600"/>
            <a:ext cx="6691049" cy="1171713"/>
          </a:xfrm>
        </p:spPr>
        <p:txBody>
          <a:bodyPr>
            <a:normAutofit fontScale="92500"/>
          </a:bodyPr>
          <a:lstStyle/>
          <a:p>
            <a:r>
              <a:rPr lang="en-IE" b="1" dirty="0">
                <a:solidFill>
                  <a:srgbClr val="93C23D"/>
                </a:solidFill>
              </a:rPr>
              <a:t>THIRD</a:t>
            </a:r>
            <a:r>
              <a:rPr lang="hr-BA" b="1" dirty="0">
                <a:solidFill>
                  <a:srgbClr val="93C23D"/>
                </a:solidFill>
              </a:rPr>
              <a:t> SECTOR NEEDS -                 </a:t>
            </a:r>
            <a:r>
              <a:rPr lang="en-US" b="1" dirty="0">
                <a:solidFill>
                  <a:srgbClr val="93C23D"/>
                </a:solidFill>
              </a:rPr>
              <a:t>SOCIAL CAPITAL AND THE ECONOMY</a:t>
            </a:r>
          </a:p>
          <a:p>
            <a:endParaRPr lang="en-US" b="1" dirty="0">
              <a:solidFill>
                <a:srgbClr val="93C23D"/>
              </a:solidFill>
            </a:endParaRPr>
          </a:p>
        </p:txBody>
      </p:sp>
      <p:sp>
        <p:nvSpPr>
          <p:cNvPr id="2" name="Text Placeholder 1">
            <a:extLst>
              <a:ext uri="{FF2B5EF4-FFF2-40B4-BE49-F238E27FC236}">
                <a16:creationId xmlns:a16="http://schemas.microsoft.com/office/drawing/2014/main" id="{441CA3B6-3F41-43DA-8686-F17B7C0E1E17}"/>
              </a:ext>
            </a:extLst>
          </p:cNvPr>
          <p:cNvSpPr>
            <a:spLocks noGrp="1"/>
          </p:cNvSpPr>
          <p:nvPr>
            <p:ph type="body" sz="quarter" idx="14"/>
          </p:nvPr>
        </p:nvSpPr>
        <p:spPr>
          <a:xfrm>
            <a:off x="708650" y="2501900"/>
            <a:ext cx="10638223" cy="3412165"/>
          </a:xfrm>
        </p:spPr>
        <p:txBody>
          <a:bodyPr>
            <a:noAutofit/>
          </a:bodyPr>
          <a:lstStyle/>
          <a:p>
            <a:pPr marL="0" indent="0" algn="just">
              <a:lnSpc>
                <a:spcPct val="100000"/>
              </a:lnSpc>
            </a:pPr>
            <a:r>
              <a:rPr lang="hr-BA" sz="2200" dirty="0">
                <a:solidFill>
                  <a:srgbClr val="09446A"/>
                </a:solidFill>
              </a:rPr>
              <a:t>C</a:t>
            </a:r>
            <a:r>
              <a:rPr lang="en-US" sz="2200" dirty="0" err="1">
                <a:solidFill>
                  <a:srgbClr val="09446A"/>
                </a:solidFill>
                <a:effectLst/>
              </a:rPr>
              <a:t>ivil</a:t>
            </a:r>
            <a:r>
              <a:rPr lang="en-US" sz="2200" dirty="0">
                <a:solidFill>
                  <a:srgbClr val="09446A"/>
                </a:solidFill>
                <a:effectLst/>
              </a:rPr>
              <a:t> society has a much bigger role to play in the future of the EU than the</a:t>
            </a:r>
            <a:br>
              <a:rPr lang="en-US" sz="2200" dirty="0">
                <a:solidFill>
                  <a:srgbClr val="09446A"/>
                </a:solidFill>
              </a:rPr>
            </a:br>
            <a:r>
              <a:rPr lang="en-US" sz="2200" dirty="0">
                <a:solidFill>
                  <a:srgbClr val="09446A"/>
                </a:solidFill>
                <a:effectLst/>
              </a:rPr>
              <a:t>current policy landscape reflects. The sector is vital to the effective functioning of</a:t>
            </a:r>
            <a:br>
              <a:rPr lang="en-US" sz="2200" dirty="0">
                <a:solidFill>
                  <a:srgbClr val="09446A"/>
                </a:solidFill>
              </a:rPr>
            </a:br>
            <a:r>
              <a:rPr lang="en-US" sz="2200" dirty="0">
                <a:solidFill>
                  <a:srgbClr val="09446A"/>
                </a:solidFill>
                <a:effectLst/>
              </a:rPr>
              <a:t>government and markets, and it </a:t>
            </a:r>
            <a:r>
              <a:rPr lang="hr-BA" sz="2200" dirty="0">
                <a:solidFill>
                  <a:srgbClr val="09446A"/>
                </a:solidFill>
                <a:effectLst/>
              </a:rPr>
              <a:t>makes</a:t>
            </a:r>
            <a:r>
              <a:rPr lang="en-US" sz="2200" dirty="0">
                <a:solidFill>
                  <a:srgbClr val="09446A"/>
                </a:solidFill>
                <a:effectLst/>
              </a:rPr>
              <a:t> a range of more direct contributions to a thriving</a:t>
            </a:r>
            <a:r>
              <a:rPr lang="hr-BA" sz="2200" dirty="0">
                <a:solidFill>
                  <a:srgbClr val="09446A"/>
                </a:solidFill>
                <a:effectLst/>
              </a:rPr>
              <a:t> </a:t>
            </a:r>
            <a:r>
              <a:rPr lang="en-US" sz="2200" dirty="0">
                <a:solidFill>
                  <a:srgbClr val="09446A"/>
                </a:solidFill>
                <a:effectLst/>
              </a:rPr>
              <a:t>society.</a:t>
            </a:r>
            <a:r>
              <a:rPr lang="hr-BA" sz="2200" dirty="0">
                <a:solidFill>
                  <a:srgbClr val="09446A"/>
                </a:solidFill>
                <a:effectLst/>
              </a:rPr>
              <a:t>* </a:t>
            </a:r>
            <a:r>
              <a:rPr lang="en-US" sz="2200" dirty="0">
                <a:solidFill>
                  <a:srgbClr val="09446A"/>
                </a:solidFill>
              </a:rPr>
              <a:t>A 2021 </a:t>
            </a:r>
            <a:r>
              <a:rPr lang="en-US" sz="2200" dirty="0">
                <a:solidFill>
                  <a:srgbClr val="09446A"/>
                </a:solidFill>
                <a:hlinkClick r:id="rId2">
                  <a:extLst>
                    <a:ext uri="{A12FA001-AC4F-418D-AE19-62706E023703}">
                      <ahyp:hlinkClr xmlns:ahyp="http://schemas.microsoft.com/office/drawing/2018/hyperlinkcolor" val="tx"/>
                    </a:ext>
                  </a:extLst>
                </a:hlinkClick>
              </a:rPr>
              <a:t>study of social capital </a:t>
            </a:r>
            <a:r>
              <a:rPr lang="en-US" sz="2200" dirty="0">
                <a:solidFill>
                  <a:srgbClr val="09446A"/>
                </a:solidFill>
              </a:rPr>
              <a:t>across 21 EU countries highlights the societal impact of</a:t>
            </a:r>
            <a:r>
              <a:rPr lang="hr-BA" sz="2200" dirty="0">
                <a:solidFill>
                  <a:srgbClr val="09446A"/>
                </a:solidFill>
              </a:rPr>
              <a:t> </a:t>
            </a:r>
            <a:r>
              <a:rPr lang="en-US" sz="2200" dirty="0">
                <a:solidFill>
                  <a:srgbClr val="09446A"/>
                </a:solidFill>
              </a:rPr>
              <a:t>‘bridging’ social capital or connections between heterogeneous social groups. This</a:t>
            </a:r>
            <a:r>
              <a:rPr lang="hr-BA" sz="2200" dirty="0">
                <a:solidFill>
                  <a:srgbClr val="09446A"/>
                </a:solidFill>
              </a:rPr>
              <a:t> </a:t>
            </a:r>
            <a:r>
              <a:rPr lang="en-US" sz="2200" dirty="0">
                <a:solidFill>
                  <a:srgbClr val="09446A"/>
                </a:solidFill>
              </a:rPr>
              <a:t>form of social capital is linked directly to participation in civil society organisations.</a:t>
            </a:r>
            <a:r>
              <a:rPr lang="hr-BA" sz="2200" dirty="0">
                <a:solidFill>
                  <a:srgbClr val="09446A"/>
                </a:solidFill>
              </a:rPr>
              <a:t>*</a:t>
            </a:r>
          </a:p>
          <a:p>
            <a:pPr marL="0" indent="0">
              <a:lnSpc>
                <a:spcPct val="100000"/>
              </a:lnSpc>
            </a:pPr>
            <a:endParaRPr lang="hr-BA" sz="2200" dirty="0">
              <a:solidFill>
                <a:srgbClr val="09446A"/>
              </a:solidFill>
            </a:endParaRPr>
          </a:p>
          <a:p>
            <a:pPr marL="0" indent="0">
              <a:lnSpc>
                <a:spcPct val="100000"/>
              </a:lnSpc>
            </a:pPr>
            <a:r>
              <a:rPr lang="hr-BA" sz="2200" b="1" dirty="0">
                <a:solidFill>
                  <a:srgbClr val="09446A"/>
                </a:solidFill>
              </a:rPr>
              <a:t>This means the </a:t>
            </a:r>
            <a:r>
              <a:rPr lang="en-IE" sz="2200" b="1" dirty="0">
                <a:solidFill>
                  <a:srgbClr val="09446A"/>
                </a:solidFill>
              </a:rPr>
              <a:t>third</a:t>
            </a:r>
            <a:r>
              <a:rPr lang="hr-BA" sz="2200" b="1" dirty="0">
                <a:solidFill>
                  <a:srgbClr val="09446A"/>
                </a:solidFill>
              </a:rPr>
              <a:t> sector will need powerful and skilled leaders to navigate towards the future, especially after difficulties imposed by COVID.</a:t>
            </a:r>
            <a:endParaRPr lang="en-US" sz="2200" b="1" dirty="0">
              <a:solidFill>
                <a:srgbClr val="09446A"/>
              </a:solidFill>
            </a:endParaRPr>
          </a:p>
        </p:txBody>
      </p:sp>
      <p:sp>
        <p:nvSpPr>
          <p:cNvPr id="4" name="TextBox 3">
            <a:extLst>
              <a:ext uri="{FF2B5EF4-FFF2-40B4-BE49-F238E27FC236}">
                <a16:creationId xmlns:a16="http://schemas.microsoft.com/office/drawing/2014/main" id="{B62E9948-9934-4CB1-98BC-6C6AEE0E4042}"/>
              </a:ext>
            </a:extLst>
          </p:cNvPr>
          <p:cNvSpPr txBox="1"/>
          <p:nvPr/>
        </p:nvSpPr>
        <p:spPr>
          <a:xfrm>
            <a:off x="678506" y="6323959"/>
            <a:ext cx="7839075" cy="276999"/>
          </a:xfrm>
          <a:prstGeom prst="rect">
            <a:avLst/>
          </a:prstGeom>
          <a:noFill/>
        </p:spPr>
        <p:txBody>
          <a:bodyPr wrap="square" rtlCol="0">
            <a:spAutoFit/>
          </a:bodyPr>
          <a:lstStyle/>
          <a:p>
            <a:r>
              <a:rPr lang="hr-BA" sz="1200" dirty="0">
                <a:solidFill>
                  <a:srgbClr val="09446A"/>
                </a:solidFill>
              </a:rPr>
              <a:t>*SOURCE: REPORT - </a:t>
            </a:r>
            <a:r>
              <a:rPr lang="en-US" sz="1200" dirty="0">
                <a:solidFill>
                  <a:srgbClr val="09446A"/>
                </a:solidFill>
                <a:effectLst/>
                <a:hlinkClick r:id="rId3">
                  <a:extLst>
                    <a:ext uri="{A12FA001-AC4F-418D-AE19-62706E023703}">
                      <ahyp:hlinkClr xmlns:ahyp="http://schemas.microsoft.com/office/drawing/2018/hyperlinkcolor" val="tx"/>
                    </a:ext>
                  </a:extLst>
                </a:hlinkClick>
              </a:rPr>
              <a:t>Third pillar,</a:t>
            </a:r>
            <a:r>
              <a:rPr lang="hr-BA" sz="1200" dirty="0">
                <a:solidFill>
                  <a:srgbClr val="09446A"/>
                </a:solidFill>
                <a:effectLst/>
                <a:hlinkClick r:id="rId3">
                  <a:extLst>
                    <a:ext uri="{A12FA001-AC4F-418D-AE19-62706E023703}">
                      <ahyp:hlinkClr xmlns:ahyp="http://schemas.microsoft.com/office/drawing/2018/hyperlinkcolor" val="tx"/>
                    </a:ext>
                  </a:extLst>
                </a:hlinkClick>
              </a:rPr>
              <a:t> </a:t>
            </a:r>
            <a:r>
              <a:rPr lang="en-US" sz="1200" dirty="0">
                <a:solidFill>
                  <a:srgbClr val="09446A"/>
                </a:solidFill>
                <a:effectLst/>
                <a:hlinkClick r:id="rId3">
                  <a:extLst>
                    <a:ext uri="{A12FA001-AC4F-418D-AE19-62706E023703}">
                      <ahyp:hlinkClr xmlns:ahyp="http://schemas.microsoft.com/office/drawing/2018/hyperlinkcolor" val="tx"/>
                    </a:ext>
                  </a:extLst>
                </a:hlinkClick>
              </a:rPr>
              <a:t>not gap filler</a:t>
            </a:r>
            <a:r>
              <a:rPr lang="hr-BA" sz="1200" dirty="0">
                <a:solidFill>
                  <a:srgbClr val="09446A"/>
                </a:solidFill>
                <a:effectLst/>
                <a:hlinkClick r:id="rId3">
                  <a:extLst>
                    <a:ext uri="{A12FA001-AC4F-418D-AE19-62706E023703}">
                      <ahyp:hlinkClr xmlns:ahyp="http://schemas.microsoft.com/office/drawing/2018/hyperlinkcolor" val="tx"/>
                    </a:ext>
                  </a:extLst>
                </a:hlinkClick>
              </a:rPr>
              <a:t> </a:t>
            </a:r>
            <a:r>
              <a:rPr lang="en-US" sz="1200" dirty="0">
                <a:solidFill>
                  <a:srgbClr val="09446A"/>
                </a:solidFill>
                <a:effectLst/>
                <a:hlinkClick r:id="rId3">
                  <a:extLst>
                    <a:ext uri="{A12FA001-AC4F-418D-AE19-62706E023703}">
                      <ahyp:hlinkClr xmlns:ahyp="http://schemas.microsoft.com/office/drawing/2018/hyperlinkcolor" val="tx"/>
                    </a:ext>
                  </a:extLst>
                </a:hlinkClick>
              </a:rPr>
              <a:t>June 2021</a:t>
            </a:r>
            <a:r>
              <a:rPr lang="hr-BA" sz="1200" dirty="0">
                <a:solidFill>
                  <a:srgbClr val="09446A"/>
                </a:solidFill>
                <a:effectLst/>
                <a:hlinkClick r:id="rId3">
                  <a:extLst>
                    <a:ext uri="{A12FA001-AC4F-418D-AE19-62706E023703}">
                      <ahyp:hlinkClr xmlns:ahyp="http://schemas.microsoft.com/office/drawing/2018/hyperlinkcolor" val="tx"/>
                    </a:ext>
                  </a:extLst>
                </a:hlinkClick>
              </a:rPr>
              <a:t> </a:t>
            </a:r>
            <a:r>
              <a:rPr lang="en-US" sz="1200" dirty="0">
                <a:solidFill>
                  <a:srgbClr val="09446A"/>
                </a:solidFill>
                <a:effectLst/>
                <a:hlinkClick r:id="rId3">
                  <a:extLst>
                    <a:ext uri="{A12FA001-AC4F-418D-AE19-62706E023703}">
                      <ahyp:hlinkClr xmlns:ahyp="http://schemas.microsoft.com/office/drawing/2018/hyperlinkcolor" val="tx"/>
                    </a:ext>
                  </a:extLst>
                </a:hlinkClick>
              </a:rPr>
              <a:t>Max Williams</a:t>
            </a:r>
            <a:endParaRPr lang="en-US" sz="1200" dirty="0">
              <a:solidFill>
                <a:srgbClr val="09446A"/>
              </a:solidFill>
            </a:endParaRPr>
          </a:p>
        </p:txBody>
      </p:sp>
    </p:spTree>
    <p:extLst>
      <p:ext uri="{BB962C8B-B14F-4D97-AF65-F5344CB8AC3E}">
        <p14:creationId xmlns:p14="http://schemas.microsoft.com/office/powerpoint/2010/main" val="1189579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50409F-D988-41BC-A909-246B0A58E1DF}"/>
              </a:ext>
            </a:extLst>
          </p:cNvPr>
          <p:cNvSpPr>
            <a:spLocks noGrp="1"/>
          </p:cNvSpPr>
          <p:nvPr>
            <p:ph type="body" sz="quarter" idx="13"/>
          </p:nvPr>
        </p:nvSpPr>
        <p:spPr>
          <a:xfrm>
            <a:off x="783176" y="711201"/>
            <a:ext cx="7419919" cy="930088"/>
          </a:xfrm>
        </p:spPr>
        <p:txBody>
          <a:bodyPr>
            <a:noAutofit/>
          </a:bodyPr>
          <a:lstStyle/>
          <a:p>
            <a:r>
              <a:rPr lang="hr-BA" b="1" dirty="0">
                <a:solidFill>
                  <a:srgbClr val="93C23D"/>
                </a:solidFill>
              </a:rPr>
              <a:t>WOMEN IN </a:t>
            </a:r>
            <a:r>
              <a:rPr lang="en-IE" b="1" dirty="0">
                <a:solidFill>
                  <a:srgbClr val="93C23D"/>
                </a:solidFill>
              </a:rPr>
              <a:t>THIRD S</a:t>
            </a:r>
            <a:r>
              <a:rPr lang="hr-BA" b="1" dirty="0">
                <a:solidFill>
                  <a:srgbClr val="93C23D"/>
                </a:solidFill>
              </a:rPr>
              <a:t>ECTOR – CURRENT SITUATION ACROSS EUROPE</a:t>
            </a:r>
            <a:endParaRPr lang="en-US" b="1" dirty="0">
              <a:solidFill>
                <a:srgbClr val="93C23D"/>
              </a:solidFill>
            </a:endParaRPr>
          </a:p>
        </p:txBody>
      </p:sp>
      <p:sp>
        <p:nvSpPr>
          <p:cNvPr id="2" name="Text Placeholder 1">
            <a:extLst>
              <a:ext uri="{FF2B5EF4-FFF2-40B4-BE49-F238E27FC236}">
                <a16:creationId xmlns:a16="http://schemas.microsoft.com/office/drawing/2014/main" id="{441CA3B6-3F41-43DA-8686-F17B7C0E1E17}"/>
              </a:ext>
            </a:extLst>
          </p:cNvPr>
          <p:cNvSpPr>
            <a:spLocks noGrp="1"/>
          </p:cNvSpPr>
          <p:nvPr>
            <p:ph type="body" sz="quarter" idx="14"/>
          </p:nvPr>
        </p:nvSpPr>
        <p:spPr/>
        <p:txBody>
          <a:bodyPr>
            <a:normAutofit fontScale="92500"/>
          </a:bodyPr>
          <a:lstStyle/>
          <a:p>
            <a:pPr marL="342900" indent="-342900">
              <a:buClr>
                <a:srgbClr val="93C23D"/>
              </a:buClr>
              <a:buFont typeface="Arial" panose="020B0604020202020204" pitchFamily="34" charset="0"/>
              <a:buChar char="•"/>
            </a:pPr>
            <a:r>
              <a:rPr lang="en-US" dirty="0">
                <a:solidFill>
                  <a:srgbClr val="09446A"/>
                </a:solidFill>
              </a:rPr>
              <a:t>There is growing visibility and discourse surrounding female leaders in the third sector but gender equality at </a:t>
            </a:r>
            <a:r>
              <a:rPr lang="hr-BA" dirty="0">
                <a:solidFill>
                  <a:srgbClr val="09446A"/>
                </a:solidFill>
              </a:rPr>
              <a:t>the </a:t>
            </a:r>
            <a:r>
              <a:rPr lang="en-US" dirty="0">
                <a:solidFill>
                  <a:srgbClr val="09446A"/>
                </a:solidFill>
              </a:rPr>
              <a:t>leadership level is “happening too slowly and unevenly.” </a:t>
            </a:r>
            <a:endParaRPr lang="hr-BA" dirty="0">
              <a:solidFill>
                <a:srgbClr val="09446A"/>
              </a:solidFill>
            </a:endParaRPr>
          </a:p>
          <a:p>
            <a:pPr marL="342900" indent="-342900" algn="l">
              <a:buClr>
                <a:srgbClr val="93C23D"/>
              </a:buClr>
              <a:buFont typeface="Arial" panose="020B0604020202020204" pitchFamily="34" charset="0"/>
              <a:buChar char="•"/>
            </a:pPr>
            <a:r>
              <a:rPr lang="en-US" b="0" i="0" u="none" strike="noStrike" baseline="0" dirty="0">
                <a:solidFill>
                  <a:srgbClr val="09446A"/>
                </a:solidFill>
              </a:rPr>
              <a:t>Women remain absent from key positions to shape access to and control resources. In the UK and Ireland, women make up more than two-thirds of the voluntary sector. However,</a:t>
            </a:r>
            <a:r>
              <a:rPr lang="hr-BA" b="0" i="0" u="none" strike="noStrike" baseline="0" dirty="0">
                <a:solidFill>
                  <a:srgbClr val="09446A"/>
                </a:solidFill>
              </a:rPr>
              <a:t> </a:t>
            </a:r>
            <a:r>
              <a:rPr lang="en-US" b="0" i="0" u="none" strike="noStrike" baseline="0" dirty="0">
                <a:solidFill>
                  <a:srgbClr val="09446A"/>
                </a:solidFill>
              </a:rPr>
              <a:t>women account for only 37% of managers, 30% of board members and 19% of senior executives. Italy faces similar statistics. </a:t>
            </a:r>
            <a:endParaRPr lang="hr-BA" b="0" i="0" u="none" strike="noStrike" baseline="0" dirty="0">
              <a:solidFill>
                <a:srgbClr val="09446A"/>
              </a:solidFill>
            </a:endParaRPr>
          </a:p>
          <a:p>
            <a:pPr marL="342900" indent="-342900" algn="l">
              <a:buClr>
                <a:srgbClr val="93C23D"/>
              </a:buClr>
              <a:buFont typeface="Arial" panose="020B0604020202020204" pitchFamily="34" charset="0"/>
              <a:buChar char="•"/>
            </a:pPr>
            <a:r>
              <a:rPr lang="en-US" b="1" i="0" u="none" strike="noStrike" baseline="0" dirty="0">
                <a:solidFill>
                  <a:srgbClr val="09446A"/>
                </a:solidFill>
              </a:rPr>
              <a:t>Despite this sector valuing social justice, there</a:t>
            </a:r>
            <a:r>
              <a:rPr lang="hr-BA" b="1" i="0" u="none" strike="noStrike" baseline="0" dirty="0">
                <a:solidFill>
                  <a:srgbClr val="09446A"/>
                </a:solidFill>
              </a:rPr>
              <a:t> </a:t>
            </a:r>
            <a:r>
              <a:rPr lang="en-US" b="1" i="0" u="none" strike="noStrike" baseline="0" dirty="0">
                <a:solidFill>
                  <a:srgbClr val="09446A"/>
                </a:solidFill>
              </a:rPr>
              <a:t>is significant gender inequality and barriers to leadership in the sector. </a:t>
            </a:r>
            <a:endParaRPr lang="hr-BA" b="1" i="0" u="none" strike="noStrike" baseline="0" dirty="0">
              <a:solidFill>
                <a:srgbClr val="09446A"/>
              </a:solidFill>
            </a:endParaRPr>
          </a:p>
          <a:p>
            <a:pPr marL="342900" indent="-342900" algn="l">
              <a:buClr>
                <a:srgbClr val="93C23D"/>
              </a:buClr>
              <a:buFont typeface="Arial" panose="020B0604020202020204" pitchFamily="34" charset="0"/>
              <a:buChar char="•"/>
            </a:pPr>
            <a:r>
              <a:rPr lang="en-US" b="0" i="0" u="none" strike="noStrike" baseline="0" dirty="0">
                <a:solidFill>
                  <a:srgbClr val="09446A"/>
                </a:solidFill>
              </a:rPr>
              <a:t>Sweden is a gender equality role model from which we can transfer learning.</a:t>
            </a:r>
            <a:endParaRPr lang="en-US" dirty="0">
              <a:solidFill>
                <a:srgbClr val="09446A"/>
              </a:solidFill>
            </a:endParaRPr>
          </a:p>
          <a:p>
            <a:pPr>
              <a:buClr>
                <a:srgbClr val="93C23D"/>
              </a:buClr>
            </a:pPr>
            <a:endParaRPr lang="en-US" dirty="0">
              <a:solidFill>
                <a:srgbClr val="09446A"/>
              </a:solidFill>
            </a:endParaRPr>
          </a:p>
        </p:txBody>
      </p:sp>
      <p:sp>
        <p:nvSpPr>
          <p:cNvPr id="4" name="TextBox 3">
            <a:extLst>
              <a:ext uri="{FF2B5EF4-FFF2-40B4-BE49-F238E27FC236}">
                <a16:creationId xmlns:a16="http://schemas.microsoft.com/office/drawing/2014/main" id="{BE9BF92A-3D08-402C-AE76-CF4E96D9D607}"/>
              </a:ext>
            </a:extLst>
          </p:cNvPr>
          <p:cNvSpPr txBox="1"/>
          <p:nvPr/>
        </p:nvSpPr>
        <p:spPr>
          <a:xfrm>
            <a:off x="971550" y="6315075"/>
            <a:ext cx="1519968" cy="307777"/>
          </a:xfrm>
          <a:prstGeom prst="rect">
            <a:avLst/>
          </a:prstGeom>
          <a:noFill/>
        </p:spPr>
        <p:txBody>
          <a:bodyPr wrap="none" rtlCol="0">
            <a:spAutoFit/>
          </a:bodyPr>
          <a:lstStyle/>
          <a:p>
            <a:r>
              <a:rPr lang="hr-BA" sz="1400" i="1" dirty="0"/>
              <a:t>Source: EUROSTAT</a:t>
            </a:r>
            <a:endParaRPr lang="en-US" sz="1400" i="1" dirty="0"/>
          </a:p>
        </p:txBody>
      </p:sp>
    </p:spTree>
    <p:extLst>
      <p:ext uri="{BB962C8B-B14F-4D97-AF65-F5344CB8AC3E}">
        <p14:creationId xmlns:p14="http://schemas.microsoft.com/office/powerpoint/2010/main" val="2214937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F7AC2A-F38A-4026-A71B-8A7810FB6271}"/>
              </a:ext>
            </a:extLst>
          </p:cNvPr>
          <p:cNvSpPr>
            <a:spLocks noGrp="1"/>
          </p:cNvSpPr>
          <p:nvPr>
            <p:ph type="body" sz="quarter" idx="17"/>
          </p:nvPr>
        </p:nvSpPr>
        <p:spPr>
          <a:xfrm>
            <a:off x="2304507" y="432283"/>
            <a:ext cx="4657767" cy="2561791"/>
          </a:xfrm>
        </p:spPr>
        <p:txBody>
          <a:bodyPr>
            <a:normAutofit/>
          </a:bodyPr>
          <a:lstStyle/>
          <a:p>
            <a:r>
              <a:rPr lang="en-US" dirty="0"/>
              <a:t>Contemporary Approaches to Leadership</a:t>
            </a:r>
            <a:endParaRPr lang="en-IE" dirty="0"/>
          </a:p>
        </p:txBody>
      </p:sp>
      <p:sp>
        <p:nvSpPr>
          <p:cNvPr id="3" name="Text Placeholder 2">
            <a:extLst>
              <a:ext uri="{FF2B5EF4-FFF2-40B4-BE49-F238E27FC236}">
                <a16:creationId xmlns:a16="http://schemas.microsoft.com/office/drawing/2014/main" id="{04C26F8D-0852-45CE-AAEE-9F411121EE0F}"/>
              </a:ext>
            </a:extLst>
          </p:cNvPr>
          <p:cNvSpPr>
            <a:spLocks noGrp="1"/>
          </p:cNvSpPr>
          <p:nvPr>
            <p:ph type="body" sz="quarter" idx="18"/>
          </p:nvPr>
        </p:nvSpPr>
        <p:spPr/>
        <p:txBody>
          <a:bodyPr/>
          <a:lstStyle/>
          <a:p>
            <a:r>
              <a:rPr lang="en-US" b="1" dirty="0"/>
              <a:t>02</a:t>
            </a:r>
            <a:endParaRPr lang="en-IE" b="1" dirty="0"/>
          </a:p>
        </p:txBody>
      </p:sp>
      <p:pic>
        <p:nvPicPr>
          <p:cNvPr id="10" name="Picture Placeholder 9" descr="Businesswoman giving presentation to coworkers">
            <a:extLst>
              <a:ext uri="{FF2B5EF4-FFF2-40B4-BE49-F238E27FC236}">
                <a16:creationId xmlns:a16="http://schemas.microsoft.com/office/drawing/2014/main" id="{53F1F7B4-F2F7-4BD4-AFA2-2794F82ABCF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6756402" y="1141712"/>
            <a:ext cx="5435599" cy="5706715"/>
          </a:xfrm>
        </p:spPr>
      </p:pic>
    </p:spTree>
    <p:extLst>
      <p:ext uri="{BB962C8B-B14F-4D97-AF65-F5344CB8AC3E}">
        <p14:creationId xmlns:p14="http://schemas.microsoft.com/office/powerpoint/2010/main" val="1892015639"/>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6132</TotalTime>
  <Words>4911</Words>
  <Application>Microsoft Macintosh PowerPoint</Application>
  <PresentationFormat>Widescreen</PresentationFormat>
  <Paragraphs>443</Paragraphs>
  <Slides>63</Slides>
  <Notes>1</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63</vt:i4>
      </vt:variant>
    </vt:vector>
  </HeadingPairs>
  <TitlesOfParts>
    <vt:vector size="83" baseType="lpstr">
      <vt:lpstr>Amasis MT Pro Black</vt:lpstr>
      <vt:lpstr>Arial</vt:lpstr>
      <vt:lpstr>Calibri</vt:lpstr>
      <vt:lpstr>Calibri Light</vt:lpstr>
      <vt:lpstr>Cooper Black</vt:lpstr>
      <vt:lpstr>Courier New</vt:lpstr>
      <vt:lpstr>Gill Sans</vt:lpstr>
      <vt:lpstr>Lato</vt:lpstr>
      <vt:lpstr>Lato Regular</vt:lpstr>
      <vt:lpstr>Montserrat</vt:lpstr>
      <vt:lpstr>Montserrat Light</vt:lpstr>
      <vt:lpstr>Montserrat Medium</vt:lpstr>
      <vt:lpstr>Quattrocento Sans</vt:lpstr>
      <vt:lpstr>Times New Roman</vt:lpstr>
      <vt:lpstr>Wingdings</vt: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277</cp:revision>
  <dcterms:created xsi:type="dcterms:W3CDTF">2020-10-14T13:32:04Z</dcterms:created>
  <dcterms:modified xsi:type="dcterms:W3CDTF">2022-03-20T15:43:50Z</dcterms:modified>
</cp:coreProperties>
</file>