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3.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 id="2147483890" r:id="rId2"/>
    <p:sldMasterId id="2147483892" r:id="rId3"/>
    <p:sldMasterId id="2147483936" r:id="rId4"/>
  </p:sldMasterIdLst>
  <p:sldIdLst>
    <p:sldId id="4286" r:id="rId5"/>
    <p:sldId id="4315" r:id="rId6"/>
    <p:sldId id="4384" r:id="rId7"/>
    <p:sldId id="4293" r:id="rId8"/>
    <p:sldId id="4294" r:id="rId9"/>
    <p:sldId id="4385" r:id="rId10"/>
    <p:sldId id="4319" r:id="rId11"/>
    <p:sldId id="4320" r:id="rId12"/>
    <p:sldId id="4398" r:id="rId13"/>
    <p:sldId id="4318" r:id="rId14"/>
    <p:sldId id="4321" r:id="rId15"/>
    <p:sldId id="4386" r:id="rId16"/>
    <p:sldId id="4332" r:id="rId17"/>
    <p:sldId id="4388" r:id="rId18"/>
    <p:sldId id="4389" r:id="rId19"/>
    <p:sldId id="4390" r:id="rId20"/>
    <p:sldId id="4391" r:id="rId21"/>
    <p:sldId id="4333" r:id="rId22"/>
    <p:sldId id="4334" r:id="rId23"/>
    <p:sldId id="4335" r:id="rId24"/>
    <p:sldId id="4337" r:id="rId25"/>
    <p:sldId id="4336" r:id="rId26"/>
    <p:sldId id="4396" r:id="rId27"/>
    <p:sldId id="4338" r:id="rId28"/>
    <p:sldId id="4339" r:id="rId29"/>
    <p:sldId id="269" r:id="rId30"/>
    <p:sldId id="4343" r:id="rId31"/>
    <p:sldId id="4392" r:id="rId32"/>
    <p:sldId id="4345" r:id="rId33"/>
    <p:sldId id="4346" r:id="rId34"/>
    <p:sldId id="4347" r:id="rId35"/>
    <p:sldId id="4348" r:id="rId36"/>
    <p:sldId id="4372" r:id="rId37"/>
    <p:sldId id="4351" r:id="rId38"/>
    <p:sldId id="4393" r:id="rId39"/>
    <p:sldId id="4353" r:id="rId40"/>
    <p:sldId id="4325" r:id="rId41"/>
    <p:sldId id="4327" r:id="rId42"/>
    <p:sldId id="4394" r:id="rId43"/>
    <p:sldId id="4354" r:id="rId44"/>
    <p:sldId id="4399" r:id="rId45"/>
    <p:sldId id="4355" r:id="rId46"/>
    <p:sldId id="4357" r:id="rId47"/>
    <p:sldId id="4356" r:id="rId48"/>
    <p:sldId id="4380" r:id="rId49"/>
    <p:sldId id="4358" r:id="rId50"/>
    <p:sldId id="4359" r:id="rId51"/>
    <p:sldId id="4375" r:id="rId52"/>
    <p:sldId id="4376" r:id="rId53"/>
    <p:sldId id="4377" r:id="rId54"/>
    <p:sldId id="4369" r:id="rId55"/>
    <p:sldId id="4370" r:id="rId56"/>
    <p:sldId id="4371" r:id="rId57"/>
    <p:sldId id="4397" r:id="rId58"/>
    <p:sldId id="4383"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646A2A-5463-31BB-24B8-887E45DDAF69}" name="Orla Casey" initials="OC" userId="S::orla@momentumconsulting.ie::ee9f56f0-43a2-47ae-a5b8-d4a7d2f5cec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3693"/>
    <a:srgbClr val="93C23D"/>
    <a:srgbClr val="09446A"/>
    <a:srgbClr val="38622F"/>
    <a:srgbClr val="452771"/>
    <a:srgbClr val="9D5EA9"/>
    <a:srgbClr val="5B36B1"/>
    <a:srgbClr val="F5802A"/>
    <a:srgbClr val="EE5128"/>
    <a:srgbClr val="E61F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323" autoAdjust="0"/>
    <p:restoredTop sz="94663"/>
  </p:normalViewPr>
  <p:slideViewPr>
    <p:cSldViewPr snapToGrid="0" snapToObjects="1">
      <p:cViewPr varScale="1">
        <p:scale>
          <a:sx n="80" d="100"/>
          <a:sy n="80" d="100"/>
        </p:scale>
        <p:origin x="787" y="62"/>
      </p:cViewPr>
      <p:guideLst/>
    </p:cSldViewPr>
  </p:slideViewPr>
  <p:notesTextViewPr>
    <p:cViewPr>
      <p:scale>
        <a:sx n="1" d="1"/>
        <a:sy n="1" d="1"/>
      </p:scale>
      <p:origin x="0" y="0"/>
    </p:cViewPr>
  </p:notesTextViewPr>
  <p:sorterViewPr>
    <p:cViewPr>
      <p:scale>
        <a:sx n="190" d="100"/>
        <a:sy n="190" d="100"/>
      </p:scale>
      <p:origin x="0" y="-16171"/>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426DF9-41C2-4BD9-B2F0-8C14A76F9839}" type="doc">
      <dgm:prSet loTypeId="urn:microsoft.com/office/officeart/2011/layout/CircleProcess" loCatId="process" qsTypeId="urn:microsoft.com/office/officeart/2005/8/quickstyle/3d4" qsCatId="3D" csTypeId="urn:microsoft.com/office/officeart/2005/8/colors/colorful2" csCatId="colorful" phldr="1"/>
      <dgm:spPr/>
      <dgm:t>
        <a:bodyPr/>
        <a:lstStyle/>
        <a:p>
          <a:endParaRPr lang="en-US"/>
        </a:p>
      </dgm:t>
    </dgm:pt>
    <dgm:pt modelId="{2BA4B966-A83E-49BA-AC86-E557793F744D}">
      <dgm:prSet phldrT="[Text]"/>
      <dgm:spPr/>
      <dgm:t>
        <a:bodyPr/>
        <a:lstStyle/>
        <a:p>
          <a:r>
            <a:rPr lang="en-IE" dirty="0"/>
            <a:t>Be the Innovator </a:t>
          </a:r>
          <a:endParaRPr lang="en-US" dirty="0"/>
        </a:p>
      </dgm:t>
    </dgm:pt>
    <dgm:pt modelId="{76395B0F-392A-41D3-B640-ACEEC2635102}" type="parTrans" cxnId="{60F70C20-1489-4D26-AE28-A416075BEA8E}">
      <dgm:prSet/>
      <dgm:spPr/>
      <dgm:t>
        <a:bodyPr/>
        <a:lstStyle/>
        <a:p>
          <a:endParaRPr lang="en-US"/>
        </a:p>
      </dgm:t>
    </dgm:pt>
    <dgm:pt modelId="{D5A188D8-D2C3-47E2-BC0B-57CDD811A278}" type="sibTrans" cxnId="{60F70C20-1489-4D26-AE28-A416075BEA8E}">
      <dgm:prSet/>
      <dgm:spPr/>
      <dgm:t>
        <a:bodyPr/>
        <a:lstStyle/>
        <a:p>
          <a:endParaRPr lang="en-US"/>
        </a:p>
      </dgm:t>
    </dgm:pt>
    <dgm:pt modelId="{A439D9CC-9D7B-4C0E-9A9F-5CBBFA3F8A0E}">
      <dgm:prSet phldrT="[Text]"/>
      <dgm:spPr/>
      <dgm:t>
        <a:bodyPr/>
        <a:lstStyle/>
        <a:p>
          <a:r>
            <a:rPr lang="en-GB" dirty="0"/>
            <a:t>Holds the spirit of Creativity </a:t>
          </a:r>
          <a:endParaRPr lang="en-US" dirty="0"/>
        </a:p>
      </dgm:t>
    </dgm:pt>
    <dgm:pt modelId="{408409A7-DE5D-434F-8FD1-73EF29A9145E}" type="parTrans" cxnId="{B58E7951-8870-4CF8-81CE-F8C5D9A52F29}">
      <dgm:prSet/>
      <dgm:spPr/>
      <dgm:t>
        <a:bodyPr/>
        <a:lstStyle/>
        <a:p>
          <a:endParaRPr lang="en-US"/>
        </a:p>
      </dgm:t>
    </dgm:pt>
    <dgm:pt modelId="{F19188E2-54BE-4F9F-AC09-3AB48C243871}" type="sibTrans" cxnId="{B58E7951-8870-4CF8-81CE-F8C5D9A52F29}">
      <dgm:prSet/>
      <dgm:spPr/>
      <dgm:t>
        <a:bodyPr/>
        <a:lstStyle/>
        <a:p>
          <a:endParaRPr lang="en-US"/>
        </a:p>
      </dgm:t>
    </dgm:pt>
    <dgm:pt modelId="{A41DE71F-4EF6-4866-BE53-A616932C6031}">
      <dgm:prSet phldrT="[Text]"/>
      <dgm:spPr/>
      <dgm:t>
        <a:bodyPr/>
        <a:lstStyle/>
        <a:p>
          <a:r>
            <a:rPr lang="en-IE" dirty="0"/>
            <a:t>Pushes  Boundaries</a:t>
          </a:r>
          <a:endParaRPr lang="en-US" dirty="0"/>
        </a:p>
      </dgm:t>
    </dgm:pt>
    <dgm:pt modelId="{B0E69EE9-CA93-43B2-88C4-0D5FB75E472E}" type="parTrans" cxnId="{9A7C3936-A097-4690-A30C-25F2C4BC4EF1}">
      <dgm:prSet/>
      <dgm:spPr/>
      <dgm:t>
        <a:bodyPr/>
        <a:lstStyle/>
        <a:p>
          <a:endParaRPr lang="en-US"/>
        </a:p>
      </dgm:t>
    </dgm:pt>
    <dgm:pt modelId="{0079DB57-72C2-4C05-ADB7-6AF388E1D893}" type="sibTrans" cxnId="{9A7C3936-A097-4690-A30C-25F2C4BC4EF1}">
      <dgm:prSet/>
      <dgm:spPr/>
      <dgm:t>
        <a:bodyPr/>
        <a:lstStyle/>
        <a:p>
          <a:endParaRPr lang="en-US"/>
        </a:p>
      </dgm:t>
    </dgm:pt>
    <dgm:pt modelId="{17AECF3C-D94B-479C-A249-4CD9441353E6}" type="pres">
      <dgm:prSet presAssocID="{D8426DF9-41C2-4BD9-B2F0-8C14A76F9839}" presName="Name0" presStyleCnt="0">
        <dgm:presLayoutVars>
          <dgm:chMax val="11"/>
          <dgm:chPref val="11"/>
          <dgm:dir/>
          <dgm:resizeHandles/>
        </dgm:presLayoutVars>
      </dgm:prSet>
      <dgm:spPr/>
    </dgm:pt>
    <dgm:pt modelId="{DE6C281D-419C-4ECA-A548-785542664E09}" type="pres">
      <dgm:prSet presAssocID="{A41DE71F-4EF6-4866-BE53-A616932C6031}" presName="Accent3" presStyleCnt="0"/>
      <dgm:spPr/>
    </dgm:pt>
    <dgm:pt modelId="{0F37E24D-7116-44C9-9C81-01C3A3D2B5EE}" type="pres">
      <dgm:prSet presAssocID="{A41DE71F-4EF6-4866-BE53-A616932C6031}" presName="Accent" presStyleLbl="node1" presStyleIdx="0" presStyleCnt="3"/>
      <dgm:spPr/>
    </dgm:pt>
    <dgm:pt modelId="{42602614-4195-4C7B-A459-6B1D25050F3C}" type="pres">
      <dgm:prSet presAssocID="{A41DE71F-4EF6-4866-BE53-A616932C6031}" presName="ParentBackground3" presStyleCnt="0"/>
      <dgm:spPr/>
    </dgm:pt>
    <dgm:pt modelId="{5C068A70-8608-43A1-B93F-A94EA068C37C}" type="pres">
      <dgm:prSet presAssocID="{A41DE71F-4EF6-4866-BE53-A616932C6031}" presName="ParentBackground" presStyleLbl="fgAcc1" presStyleIdx="0" presStyleCnt="3"/>
      <dgm:spPr/>
    </dgm:pt>
    <dgm:pt modelId="{95878DCF-0361-4555-8C37-F9B3487B06FC}" type="pres">
      <dgm:prSet presAssocID="{A41DE71F-4EF6-4866-BE53-A616932C6031}" presName="Parent3" presStyleLbl="revTx" presStyleIdx="0" presStyleCnt="0">
        <dgm:presLayoutVars>
          <dgm:chMax val="1"/>
          <dgm:chPref val="1"/>
          <dgm:bulletEnabled val="1"/>
        </dgm:presLayoutVars>
      </dgm:prSet>
      <dgm:spPr/>
    </dgm:pt>
    <dgm:pt modelId="{C887E849-EA85-4984-8803-C9F519DC5C79}" type="pres">
      <dgm:prSet presAssocID="{A439D9CC-9D7B-4C0E-9A9F-5CBBFA3F8A0E}" presName="Accent2" presStyleCnt="0"/>
      <dgm:spPr/>
    </dgm:pt>
    <dgm:pt modelId="{E9DAF766-A5DC-4096-AF3E-3A0CE18D4788}" type="pres">
      <dgm:prSet presAssocID="{A439D9CC-9D7B-4C0E-9A9F-5CBBFA3F8A0E}" presName="Accent" presStyleLbl="node1" presStyleIdx="1" presStyleCnt="3"/>
      <dgm:spPr/>
    </dgm:pt>
    <dgm:pt modelId="{F8C3A978-04D8-44BC-B1A7-55EFF48B05C5}" type="pres">
      <dgm:prSet presAssocID="{A439D9CC-9D7B-4C0E-9A9F-5CBBFA3F8A0E}" presName="ParentBackground2" presStyleCnt="0"/>
      <dgm:spPr/>
    </dgm:pt>
    <dgm:pt modelId="{87D1B7EB-624A-4F04-ACB6-49A3DCE5309A}" type="pres">
      <dgm:prSet presAssocID="{A439D9CC-9D7B-4C0E-9A9F-5CBBFA3F8A0E}" presName="ParentBackground" presStyleLbl="fgAcc1" presStyleIdx="1" presStyleCnt="3"/>
      <dgm:spPr/>
    </dgm:pt>
    <dgm:pt modelId="{D43140D3-FCD4-4168-9403-F496FD040ECE}" type="pres">
      <dgm:prSet presAssocID="{A439D9CC-9D7B-4C0E-9A9F-5CBBFA3F8A0E}" presName="Parent2" presStyleLbl="revTx" presStyleIdx="0" presStyleCnt="0">
        <dgm:presLayoutVars>
          <dgm:chMax val="1"/>
          <dgm:chPref val="1"/>
          <dgm:bulletEnabled val="1"/>
        </dgm:presLayoutVars>
      </dgm:prSet>
      <dgm:spPr/>
    </dgm:pt>
    <dgm:pt modelId="{2875DCBC-3B2E-430D-A892-5F206216CD8D}" type="pres">
      <dgm:prSet presAssocID="{2BA4B966-A83E-49BA-AC86-E557793F744D}" presName="Accent1" presStyleCnt="0"/>
      <dgm:spPr/>
    </dgm:pt>
    <dgm:pt modelId="{96F9977D-DA30-4015-B6BD-670F4044DAA5}" type="pres">
      <dgm:prSet presAssocID="{2BA4B966-A83E-49BA-AC86-E557793F744D}" presName="Accent" presStyleLbl="node1" presStyleIdx="2" presStyleCnt="3"/>
      <dgm:spPr/>
    </dgm:pt>
    <dgm:pt modelId="{77676F95-59E5-4C53-9D3D-16B4CD955DA2}" type="pres">
      <dgm:prSet presAssocID="{2BA4B966-A83E-49BA-AC86-E557793F744D}" presName="ParentBackground1" presStyleCnt="0"/>
      <dgm:spPr/>
    </dgm:pt>
    <dgm:pt modelId="{03B305B8-1764-4168-BB49-6D71A615E5EF}" type="pres">
      <dgm:prSet presAssocID="{2BA4B966-A83E-49BA-AC86-E557793F744D}" presName="ParentBackground" presStyleLbl="fgAcc1" presStyleIdx="2" presStyleCnt="3"/>
      <dgm:spPr/>
    </dgm:pt>
    <dgm:pt modelId="{2B421EDD-BE47-4B7E-8C00-0AC782F20109}" type="pres">
      <dgm:prSet presAssocID="{2BA4B966-A83E-49BA-AC86-E557793F744D}" presName="Parent1" presStyleLbl="revTx" presStyleIdx="0" presStyleCnt="0">
        <dgm:presLayoutVars>
          <dgm:chMax val="1"/>
          <dgm:chPref val="1"/>
          <dgm:bulletEnabled val="1"/>
        </dgm:presLayoutVars>
      </dgm:prSet>
      <dgm:spPr/>
    </dgm:pt>
  </dgm:ptLst>
  <dgm:cxnLst>
    <dgm:cxn modelId="{60F70C20-1489-4D26-AE28-A416075BEA8E}" srcId="{D8426DF9-41C2-4BD9-B2F0-8C14A76F9839}" destId="{2BA4B966-A83E-49BA-AC86-E557793F744D}" srcOrd="0" destOrd="0" parTransId="{76395B0F-392A-41D3-B640-ACEEC2635102}" sibTransId="{D5A188D8-D2C3-47E2-BC0B-57CDD811A278}"/>
    <dgm:cxn modelId="{9A7C3936-A097-4690-A30C-25F2C4BC4EF1}" srcId="{D8426DF9-41C2-4BD9-B2F0-8C14A76F9839}" destId="{A41DE71F-4EF6-4866-BE53-A616932C6031}" srcOrd="2" destOrd="0" parTransId="{B0E69EE9-CA93-43B2-88C4-0D5FB75E472E}" sibTransId="{0079DB57-72C2-4C05-ADB7-6AF388E1D893}"/>
    <dgm:cxn modelId="{B58E7951-8870-4CF8-81CE-F8C5D9A52F29}" srcId="{D8426DF9-41C2-4BD9-B2F0-8C14A76F9839}" destId="{A439D9CC-9D7B-4C0E-9A9F-5CBBFA3F8A0E}" srcOrd="1" destOrd="0" parTransId="{408409A7-DE5D-434F-8FD1-73EF29A9145E}" sibTransId="{F19188E2-54BE-4F9F-AC09-3AB48C243871}"/>
    <dgm:cxn modelId="{29938654-13F4-415A-99D8-95855A1B2A4B}" type="presOf" srcId="{A439D9CC-9D7B-4C0E-9A9F-5CBBFA3F8A0E}" destId="{87D1B7EB-624A-4F04-ACB6-49A3DCE5309A}" srcOrd="0" destOrd="0" presId="urn:microsoft.com/office/officeart/2011/layout/CircleProcess"/>
    <dgm:cxn modelId="{846A458D-6689-44E3-A685-603F5DC4544F}" type="presOf" srcId="{2BA4B966-A83E-49BA-AC86-E557793F744D}" destId="{2B421EDD-BE47-4B7E-8C00-0AC782F20109}" srcOrd="1" destOrd="0" presId="urn:microsoft.com/office/officeart/2011/layout/CircleProcess"/>
    <dgm:cxn modelId="{884ACA99-F594-4A3C-A140-D200B83F74B5}" type="presOf" srcId="{2BA4B966-A83E-49BA-AC86-E557793F744D}" destId="{03B305B8-1764-4168-BB49-6D71A615E5EF}" srcOrd="0" destOrd="0" presId="urn:microsoft.com/office/officeart/2011/layout/CircleProcess"/>
    <dgm:cxn modelId="{BAEDB5B4-E77C-44BE-86C3-6C8C9A7E2731}" type="presOf" srcId="{D8426DF9-41C2-4BD9-B2F0-8C14A76F9839}" destId="{17AECF3C-D94B-479C-A249-4CD9441353E6}" srcOrd="0" destOrd="0" presId="urn:microsoft.com/office/officeart/2011/layout/CircleProcess"/>
    <dgm:cxn modelId="{D4D8C2B8-A24F-4B1D-92CF-8E3DA1A8DBB6}" type="presOf" srcId="{A439D9CC-9D7B-4C0E-9A9F-5CBBFA3F8A0E}" destId="{D43140D3-FCD4-4168-9403-F496FD040ECE}" srcOrd="1" destOrd="0" presId="urn:microsoft.com/office/officeart/2011/layout/CircleProcess"/>
    <dgm:cxn modelId="{E48D5EF0-7FF0-4E6C-B868-39673E935B3D}" type="presOf" srcId="{A41DE71F-4EF6-4866-BE53-A616932C6031}" destId="{95878DCF-0361-4555-8C37-F9B3487B06FC}" srcOrd="1" destOrd="0" presId="urn:microsoft.com/office/officeart/2011/layout/CircleProcess"/>
    <dgm:cxn modelId="{C0B37EF7-A610-4145-A16B-152DF5A402F0}" type="presOf" srcId="{A41DE71F-4EF6-4866-BE53-A616932C6031}" destId="{5C068A70-8608-43A1-B93F-A94EA068C37C}" srcOrd="0" destOrd="0" presId="urn:microsoft.com/office/officeart/2011/layout/CircleProcess"/>
    <dgm:cxn modelId="{1DE11A34-890F-4357-BB9A-5A42EDAFBE8C}" type="presParOf" srcId="{17AECF3C-D94B-479C-A249-4CD9441353E6}" destId="{DE6C281D-419C-4ECA-A548-785542664E09}" srcOrd="0" destOrd="0" presId="urn:microsoft.com/office/officeart/2011/layout/CircleProcess"/>
    <dgm:cxn modelId="{F50F662C-E473-4794-BEF7-06E97882E0C4}" type="presParOf" srcId="{DE6C281D-419C-4ECA-A548-785542664E09}" destId="{0F37E24D-7116-44C9-9C81-01C3A3D2B5EE}" srcOrd="0" destOrd="0" presId="urn:microsoft.com/office/officeart/2011/layout/CircleProcess"/>
    <dgm:cxn modelId="{A2C7FE89-6DDE-4D57-8067-A84C6C98F300}" type="presParOf" srcId="{17AECF3C-D94B-479C-A249-4CD9441353E6}" destId="{42602614-4195-4C7B-A459-6B1D25050F3C}" srcOrd="1" destOrd="0" presId="urn:microsoft.com/office/officeart/2011/layout/CircleProcess"/>
    <dgm:cxn modelId="{749BEEB5-E9EC-4BF5-B51E-B9883122D442}" type="presParOf" srcId="{42602614-4195-4C7B-A459-6B1D25050F3C}" destId="{5C068A70-8608-43A1-B93F-A94EA068C37C}" srcOrd="0" destOrd="0" presId="urn:microsoft.com/office/officeart/2011/layout/CircleProcess"/>
    <dgm:cxn modelId="{3137FAE6-78C3-4FCB-A3EF-4A370030B08D}" type="presParOf" srcId="{17AECF3C-D94B-479C-A249-4CD9441353E6}" destId="{95878DCF-0361-4555-8C37-F9B3487B06FC}" srcOrd="2" destOrd="0" presId="urn:microsoft.com/office/officeart/2011/layout/CircleProcess"/>
    <dgm:cxn modelId="{1DEEC87B-7A32-4E9A-AF99-890DC22B3DCD}" type="presParOf" srcId="{17AECF3C-D94B-479C-A249-4CD9441353E6}" destId="{C887E849-EA85-4984-8803-C9F519DC5C79}" srcOrd="3" destOrd="0" presId="urn:microsoft.com/office/officeart/2011/layout/CircleProcess"/>
    <dgm:cxn modelId="{4D37F728-D443-4AF9-9255-245C9A123FF8}" type="presParOf" srcId="{C887E849-EA85-4984-8803-C9F519DC5C79}" destId="{E9DAF766-A5DC-4096-AF3E-3A0CE18D4788}" srcOrd="0" destOrd="0" presId="urn:microsoft.com/office/officeart/2011/layout/CircleProcess"/>
    <dgm:cxn modelId="{52FFCF0E-7BA9-4629-96B3-EFD900E28B04}" type="presParOf" srcId="{17AECF3C-D94B-479C-A249-4CD9441353E6}" destId="{F8C3A978-04D8-44BC-B1A7-55EFF48B05C5}" srcOrd="4" destOrd="0" presId="urn:microsoft.com/office/officeart/2011/layout/CircleProcess"/>
    <dgm:cxn modelId="{82100007-D89B-4B4B-9359-CB64EBA829C2}" type="presParOf" srcId="{F8C3A978-04D8-44BC-B1A7-55EFF48B05C5}" destId="{87D1B7EB-624A-4F04-ACB6-49A3DCE5309A}" srcOrd="0" destOrd="0" presId="urn:microsoft.com/office/officeart/2011/layout/CircleProcess"/>
    <dgm:cxn modelId="{27E03654-55B9-464F-8B41-9D6D2206F3FE}" type="presParOf" srcId="{17AECF3C-D94B-479C-A249-4CD9441353E6}" destId="{D43140D3-FCD4-4168-9403-F496FD040ECE}" srcOrd="5" destOrd="0" presId="urn:microsoft.com/office/officeart/2011/layout/CircleProcess"/>
    <dgm:cxn modelId="{B0CFEB00-DB82-4076-8372-0A6DC3DA7AE1}" type="presParOf" srcId="{17AECF3C-D94B-479C-A249-4CD9441353E6}" destId="{2875DCBC-3B2E-430D-A892-5F206216CD8D}" srcOrd="6" destOrd="0" presId="urn:microsoft.com/office/officeart/2011/layout/CircleProcess"/>
    <dgm:cxn modelId="{87B622DA-7417-4036-A27F-59FF02B0189F}" type="presParOf" srcId="{2875DCBC-3B2E-430D-A892-5F206216CD8D}" destId="{96F9977D-DA30-4015-B6BD-670F4044DAA5}" srcOrd="0" destOrd="0" presId="urn:microsoft.com/office/officeart/2011/layout/CircleProcess"/>
    <dgm:cxn modelId="{5A0224B3-EA10-4D93-904F-ACEEC08E01FA}" type="presParOf" srcId="{17AECF3C-D94B-479C-A249-4CD9441353E6}" destId="{77676F95-59E5-4C53-9D3D-16B4CD955DA2}" srcOrd="7" destOrd="0" presId="urn:microsoft.com/office/officeart/2011/layout/CircleProcess"/>
    <dgm:cxn modelId="{E6263AAC-EB45-4604-B7D2-F9CD7ED6564E}" type="presParOf" srcId="{77676F95-59E5-4C53-9D3D-16B4CD955DA2}" destId="{03B305B8-1764-4168-BB49-6D71A615E5EF}" srcOrd="0" destOrd="0" presId="urn:microsoft.com/office/officeart/2011/layout/CircleProcess"/>
    <dgm:cxn modelId="{25EE7FD7-5302-42C9-9433-DF3D560ACCDE}" type="presParOf" srcId="{17AECF3C-D94B-479C-A249-4CD9441353E6}" destId="{2B421EDD-BE47-4B7E-8C00-0AC782F20109}" srcOrd="8"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D8426DF9-41C2-4BD9-B2F0-8C14A76F9839}" type="doc">
      <dgm:prSet loTypeId="urn:microsoft.com/office/officeart/2011/layout/CircleProcess" loCatId="process" qsTypeId="urn:microsoft.com/office/officeart/2005/8/quickstyle/3d4" qsCatId="3D" csTypeId="urn:microsoft.com/office/officeart/2005/8/colors/colorful2" csCatId="colorful" phldr="1"/>
      <dgm:spPr/>
      <dgm:t>
        <a:bodyPr/>
        <a:lstStyle/>
        <a:p>
          <a:endParaRPr lang="en-US"/>
        </a:p>
      </dgm:t>
    </dgm:pt>
    <dgm:pt modelId="{A439D9CC-9D7B-4C0E-9A9F-5CBBFA3F8A0E}">
      <dgm:prSet phldrT="[Text]"/>
      <dgm:spPr/>
      <dgm:t>
        <a:bodyPr/>
        <a:lstStyle/>
        <a:p>
          <a:r>
            <a:rPr lang="hr-BA" dirty="0"/>
            <a:t>Martina initiat</a:t>
          </a:r>
          <a:r>
            <a:rPr lang="en-IE" dirty="0"/>
            <a:t>es social change projects that solve problems </a:t>
          </a:r>
          <a:endParaRPr lang="en-US" dirty="0"/>
        </a:p>
      </dgm:t>
    </dgm:pt>
    <dgm:pt modelId="{408409A7-DE5D-434F-8FD1-73EF29A9145E}" type="parTrans" cxnId="{B58E7951-8870-4CF8-81CE-F8C5D9A52F29}">
      <dgm:prSet/>
      <dgm:spPr/>
      <dgm:t>
        <a:bodyPr/>
        <a:lstStyle/>
        <a:p>
          <a:endParaRPr lang="en-US"/>
        </a:p>
      </dgm:t>
    </dgm:pt>
    <dgm:pt modelId="{F19188E2-54BE-4F9F-AC09-3AB48C243871}" type="sibTrans" cxnId="{B58E7951-8870-4CF8-81CE-F8C5D9A52F29}">
      <dgm:prSet/>
      <dgm:spPr/>
      <dgm:t>
        <a:bodyPr/>
        <a:lstStyle/>
        <a:p>
          <a:endParaRPr lang="en-US"/>
        </a:p>
      </dgm:t>
    </dgm:pt>
    <dgm:pt modelId="{A41DE71F-4EF6-4866-BE53-A616932C6031}">
      <dgm:prSet phldrT="[Text]"/>
      <dgm:spPr/>
      <dgm:t>
        <a:bodyPr/>
        <a:lstStyle/>
        <a:p>
          <a:r>
            <a:rPr lang="hr-BA" dirty="0"/>
            <a:t>She p</a:t>
          </a:r>
          <a:r>
            <a:rPr lang="en-IE" dirty="0"/>
            <a:t>ush</a:t>
          </a:r>
          <a:r>
            <a:rPr lang="hr-BA" dirty="0"/>
            <a:t>es</a:t>
          </a:r>
          <a:r>
            <a:rPr lang="en-IE" dirty="0"/>
            <a:t> </a:t>
          </a:r>
          <a:r>
            <a:rPr lang="hr-BA" dirty="0"/>
            <a:t>the boundaries of what is possible, by leading the community</a:t>
          </a:r>
          <a:endParaRPr lang="en-US" dirty="0"/>
        </a:p>
      </dgm:t>
    </dgm:pt>
    <dgm:pt modelId="{B0E69EE9-CA93-43B2-88C4-0D5FB75E472E}" type="parTrans" cxnId="{9A7C3936-A097-4690-A30C-25F2C4BC4EF1}">
      <dgm:prSet/>
      <dgm:spPr/>
      <dgm:t>
        <a:bodyPr/>
        <a:lstStyle/>
        <a:p>
          <a:endParaRPr lang="en-US"/>
        </a:p>
      </dgm:t>
    </dgm:pt>
    <dgm:pt modelId="{0079DB57-72C2-4C05-ADB7-6AF388E1D893}" type="sibTrans" cxnId="{9A7C3936-A097-4690-A30C-25F2C4BC4EF1}">
      <dgm:prSet/>
      <dgm:spPr/>
      <dgm:t>
        <a:bodyPr/>
        <a:lstStyle/>
        <a:p>
          <a:endParaRPr lang="en-US"/>
        </a:p>
      </dgm:t>
    </dgm:pt>
    <dgm:pt modelId="{C660D5C1-D900-4EF6-B68F-0A425FF2FA52}">
      <dgm:prSet custT="1"/>
      <dgm:spPr/>
      <dgm:t>
        <a:bodyPr/>
        <a:lstStyle/>
        <a:p>
          <a:r>
            <a:rPr lang="hr-BA" sz="2400" dirty="0"/>
            <a:t>Martina </a:t>
          </a:r>
          <a:r>
            <a:rPr lang="en-US" sz="2400" dirty="0"/>
            <a:t>effect</a:t>
          </a:r>
          <a:r>
            <a:rPr lang="hr-BA" sz="2400" dirty="0"/>
            <a:t>s</a:t>
          </a:r>
          <a:r>
            <a:rPr lang="en-US" sz="2400" dirty="0"/>
            <a:t> change through collective impact and empowering her team through innovative training approaches</a:t>
          </a:r>
        </a:p>
      </dgm:t>
    </dgm:pt>
    <dgm:pt modelId="{D2B2641C-0F44-4E90-A3FA-A4CFA9093B83}" type="parTrans" cxnId="{F26B7A8F-9A1B-4ADB-BBF8-DD0EE3AA94E3}">
      <dgm:prSet/>
      <dgm:spPr/>
      <dgm:t>
        <a:bodyPr/>
        <a:lstStyle/>
        <a:p>
          <a:endParaRPr lang="en-US"/>
        </a:p>
      </dgm:t>
    </dgm:pt>
    <dgm:pt modelId="{C37F3E1B-3F08-4C5E-A983-8F487C5576F2}" type="sibTrans" cxnId="{F26B7A8F-9A1B-4ADB-BBF8-DD0EE3AA94E3}">
      <dgm:prSet/>
      <dgm:spPr/>
      <dgm:t>
        <a:bodyPr/>
        <a:lstStyle/>
        <a:p>
          <a:endParaRPr lang="en-US"/>
        </a:p>
      </dgm:t>
    </dgm:pt>
    <dgm:pt modelId="{17AECF3C-D94B-479C-A249-4CD9441353E6}" type="pres">
      <dgm:prSet presAssocID="{D8426DF9-41C2-4BD9-B2F0-8C14A76F9839}" presName="Name0" presStyleCnt="0">
        <dgm:presLayoutVars>
          <dgm:chMax val="11"/>
          <dgm:chPref val="11"/>
          <dgm:dir/>
          <dgm:resizeHandles/>
        </dgm:presLayoutVars>
      </dgm:prSet>
      <dgm:spPr/>
    </dgm:pt>
    <dgm:pt modelId="{4B31F54B-52F7-4E9F-B94F-189009E69942}" type="pres">
      <dgm:prSet presAssocID="{A41DE71F-4EF6-4866-BE53-A616932C6031}" presName="Accent3" presStyleCnt="0"/>
      <dgm:spPr/>
    </dgm:pt>
    <dgm:pt modelId="{0F37E24D-7116-44C9-9C81-01C3A3D2B5EE}" type="pres">
      <dgm:prSet presAssocID="{A41DE71F-4EF6-4866-BE53-A616932C6031}" presName="Accent" presStyleLbl="node1" presStyleIdx="0" presStyleCnt="3"/>
      <dgm:spPr/>
    </dgm:pt>
    <dgm:pt modelId="{69A05DDB-94C3-4BE3-8877-4670DCDFD993}" type="pres">
      <dgm:prSet presAssocID="{A41DE71F-4EF6-4866-BE53-A616932C6031}" presName="ParentBackground3" presStyleCnt="0"/>
      <dgm:spPr/>
    </dgm:pt>
    <dgm:pt modelId="{5C068A70-8608-43A1-B93F-A94EA068C37C}" type="pres">
      <dgm:prSet presAssocID="{A41DE71F-4EF6-4866-BE53-A616932C6031}" presName="ParentBackground" presStyleLbl="fgAcc1" presStyleIdx="0" presStyleCnt="3"/>
      <dgm:spPr/>
    </dgm:pt>
    <dgm:pt modelId="{947CEC4F-CEAC-4D14-8617-5CF42A413FE5}" type="pres">
      <dgm:prSet presAssocID="{A41DE71F-4EF6-4866-BE53-A616932C6031}" presName="Parent3" presStyleLbl="revTx" presStyleIdx="0" presStyleCnt="0">
        <dgm:presLayoutVars>
          <dgm:chMax val="1"/>
          <dgm:chPref val="1"/>
          <dgm:bulletEnabled val="1"/>
        </dgm:presLayoutVars>
      </dgm:prSet>
      <dgm:spPr/>
    </dgm:pt>
    <dgm:pt modelId="{CF84DAA4-1377-4F7E-A16F-577A86609A67}" type="pres">
      <dgm:prSet presAssocID="{A439D9CC-9D7B-4C0E-9A9F-5CBBFA3F8A0E}" presName="Accent2" presStyleCnt="0"/>
      <dgm:spPr/>
    </dgm:pt>
    <dgm:pt modelId="{E9DAF766-A5DC-4096-AF3E-3A0CE18D4788}" type="pres">
      <dgm:prSet presAssocID="{A439D9CC-9D7B-4C0E-9A9F-5CBBFA3F8A0E}" presName="Accent" presStyleLbl="node1" presStyleIdx="1" presStyleCnt="3"/>
      <dgm:spPr/>
    </dgm:pt>
    <dgm:pt modelId="{46657A13-58D9-47A3-AD70-3C1D23F28365}" type="pres">
      <dgm:prSet presAssocID="{A439D9CC-9D7B-4C0E-9A9F-5CBBFA3F8A0E}" presName="ParentBackground2" presStyleCnt="0"/>
      <dgm:spPr/>
    </dgm:pt>
    <dgm:pt modelId="{87D1B7EB-624A-4F04-ACB6-49A3DCE5309A}" type="pres">
      <dgm:prSet presAssocID="{A439D9CC-9D7B-4C0E-9A9F-5CBBFA3F8A0E}" presName="ParentBackground" presStyleLbl="fgAcc1" presStyleIdx="1" presStyleCnt="3"/>
      <dgm:spPr/>
    </dgm:pt>
    <dgm:pt modelId="{17AFF124-F79F-45E0-98F0-9D79CE1C6BE9}" type="pres">
      <dgm:prSet presAssocID="{A439D9CC-9D7B-4C0E-9A9F-5CBBFA3F8A0E}" presName="Parent2" presStyleLbl="revTx" presStyleIdx="0" presStyleCnt="0">
        <dgm:presLayoutVars>
          <dgm:chMax val="1"/>
          <dgm:chPref val="1"/>
          <dgm:bulletEnabled val="1"/>
        </dgm:presLayoutVars>
      </dgm:prSet>
      <dgm:spPr/>
    </dgm:pt>
    <dgm:pt modelId="{299ED9D8-D8FE-49F8-90A5-3301B76D5824}" type="pres">
      <dgm:prSet presAssocID="{C660D5C1-D900-4EF6-B68F-0A425FF2FA52}" presName="Accent1" presStyleCnt="0"/>
      <dgm:spPr/>
    </dgm:pt>
    <dgm:pt modelId="{8D826276-512C-475E-840F-44659F081B92}" type="pres">
      <dgm:prSet presAssocID="{C660D5C1-D900-4EF6-B68F-0A425FF2FA52}" presName="Accent" presStyleLbl="node1" presStyleIdx="2" presStyleCnt="3"/>
      <dgm:spPr/>
    </dgm:pt>
    <dgm:pt modelId="{6E222BDF-2F8D-4655-BFB5-54E7B83DCB26}" type="pres">
      <dgm:prSet presAssocID="{C660D5C1-D900-4EF6-B68F-0A425FF2FA52}" presName="ParentBackground1" presStyleCnt="0"/>
      <dgm:spPr/>
    </dgm:pt>
    <dgm:pt modelId="{5A005EE0-684A-4C9C-9CEB-4160AF6605C4}" type="pres">
      <dgm:prSet presAssocID="{C660D5C1-D900-4EF6-B68F-0A425FF2FA52}" presName="ParentBackground" presStyleLbl="fgAcc1" presStyleIdx="2" presStyleCnt="3"/>
      <dgm:spPr/>
    </dgm:pt>
    <dgm:pt modelId="{6D13E61B-3DA3-403E-A301-35729BC18713}" type="pres">
      <dgm:prSet presAssocID="{C660D5C1-D900-4EF6-B68F-0A425FF2FA52}" presName="Parent1" presStyleLbl="revTx" presStyleIdx="0" presStyleCnt="0">
        <dgm:presLayoutVars>
          <dgm:chMax val="1"/>
          <dgm:chPref val="1"/>
          <dgm:bulletEnabled val="1"/>
        </dgm:presLayoutVars>
      </dgm:prSet>
      <dgm:spPr/>
    </dgm:pt>
  </dgm:ptLst>
  <dgm:cxnLst>
    <dgm:cxn modelId="{99A0AF18-E355-436A-8A7E-25BF8FE0DD40}" type="presOf" srcId="{A439D9CC-9D7B-4C0E-9A9F-5CBBFA3F8A0E}" destId="{87D1B7EB-624A-4F04-ACB6-49A3DCE5309A}" srcOrd="0" destOrd="0" presId="urn:microsoft.com/office/officeart/2011/layout/CircleProcess"/>
    <dgm:cxn modelId="{9A7C3936-A097-4690-A30C-25F2C4BC4EF1}" srcId="{D8426DF9-41C2-4BD9-B2F0-8C14A76F9839}" destId="{A41DE71F-4EF6-4866-BE53-A616932C6031}" srcOrd="2" destOrd="0" parTransId="{B0E69EE9-CA93-43B2-88C4-0D5FB75E472E}" sibTransId="{0079DB57-72C2-4C05-ADB7-6AF388E1D893}"/>
    <dgm:cxn modelId="{9D556749-97DE-47B4-BE04-8D97B2D2EE72}" type="presOf" srcId="{A439D9CC-9D7B-4C0E-9A9F-5CBBFA3F8A0E}" destId="{17AFF124-F79F-45E0-98F0-9D79CE1C6BE9}" srcOrd="1" destOrd="0" presId="urn:microsoft.com/office/officeart/2011/layout/CircleProcess"/>
    <dgm:cxn modelId="{53FFE26F-BA2E-4693-900D-C5CFE23F3E65}" type="presOf" srcId="{A41DE71F-4EF6-4866-BE53-A616932C6031}" destId="{947CEC4F-CEAC-4D14-8617-5CF42A413FE5}" srcOrd="1" destOrd="0" presId="urn:microsoft.com/office/officeart/2011/layout/CircleProcess"/>
    <dgm:cxn modelId="{B58E7951-8870-4CF8-81CE-F8C5D9A52F29}" srcId="{D8426DF9-41C2-4BD9-B2F0-8C14A76F9839}" destId="{A439D9CC-9D7B-4C0E-9A9F-5CBBFA3F8A0E}" srcOrd="1" destOrd="0" parTransId="{408409A7-DE5D-434F-8FD1-73EF29A9145E}" sibTransId="{F19188E2-54BE-4F9F-AC09-3AB48C243871}"/>
    <dgm:cxn modelId="{AA801280-1777-44D8-9AAD-BC74AFDFA2E2}" type="presOf" srcId="{A41DE71F-4EF6-4866-BE53-A616932C6031}" destId="{5C068A70-8608-43A1-B93F-A94EA068C37C}" srcOrd="0" destOrd="0" presId="urn:microsoft.com/office/officeart/2011/layout/CircleProcess"/>
    <dgm:cxn modelId="{E381C88A-C4D4-478B-9795-0D5E8A29F9E3}" type="presOf" srcId="{C660D5C1-D900-4EF6-B68F-0A425FF2FA52}" destId="{6D13E61B-3DA3-403E-A301-35729BC18713}" srcOrd="1" destOrd="0" presId="urn:microsoft.com/office/officeart/2011/layout/CircleProcess"/>
    <dgm:cxn modelId="{F26B7A8F-9A1B-4ADB-BBF8-DD0EE3AA94E3}" srcId="{D8426DF9-41C2-4BD9-B2F0-8C14A76F9839}" destId="{C660D5C1-D900-4EF6-B68F-0A425FF2FA52}" srcOrd="0" destOrd="0" parTransId="{D2B2641C-0F44-4E90-A3FA-A4CFA9093B83}" sibTransId="{C37F3E1B-3F08-4C5E-A983-8F487C5576F2}"/>
    <dgm:cxn modelId="{BAEDB5B4-E77C-44BE-86C3-6C8C9A7E2731}" type="presOf" srcId="{D8426DF9-41C2-4BD9-B2F0-8C14A76F9839}" destId="{17AECF3C-D94B-479C-A249-4CD9441353E6}" srcOrd="0" destOrd="0" presId="urn:microsoft.com/office/officeart/2011/layout/CircleProcess"/>
    <dgm:cxn modelId="{2CED0FFA-3BE6-4ECD-9E0D-3A2541F2EB00}" type="presOf" srcId="{C660D5C1-D900-4EF6-B68F-0A425FF2FA52}" destId="{5A005EE0-684A-4C9C-9CEB-4160AF6605C4}" srcOrd="0" destOrd="0" presId="urn:microsoft.com/office/officeart/2011/layout/CircleProcess"/>
    <dgm:cxn modelId="{6887FFB4-CA47-474A-8E37-5BF9DBB5D704}" type="presParOf" srcId="{17AECF3C-D94B-479C-A249-4CD9441353E6}" destId="{4B31F54B-52F7-4E9F-B94F-189009E69942}" srcOrd="0" destOrd="0" presId="urn:microsoft.com/office/officeart/2011/layout/CircleProcess"/>
    <dgm:cxn modelId="{CA95D2CD-2489-4383-9BE7-7056038C2B21}" type="presParOf" srcId="{4B31F54B-52F7-4E9F-B94F-189009E69942}" destId="{0F37E24D-7116-44C9-9C81-01C3A3D2B5EE}" srcOrd="0" destOrd="0" presId="urn:microsoft.com/office/officeart/2011/layout/CircleProcess"/>
    <dgm:cxn modelId="{3F4CA8AA-6A9B-47E1-A5F4-70F4F925BCAA}" type="presParOf" srcId="{17AECF3C-D94B-479C-A249-4CD9441353E6}" destId="{69A05DDB-94C3-4BE3-8877-4670DCDFD993}" srcOrd="1" destOrd="0" presId="urn:microsoft.com/office/officeart/2011/layout/CircleProcess"/>
    <dgm:cxn modelId="{1501D282-56CF-4C46-A30A-ECCE33DFE644}" type="presParOf" srcId="{69A05DDB-94C3-4BE3-8877-4670DCDFD993}" destId="{5C068A70-8608-43A1-B93F-A94EA068C37C}" srcOrd="0" destOrd="0" presId="urn:microsoft.com/office/officeart/2011/layout/CircleProcess"/>
    <dgm:cxn modelId="{20685376-80FB-48FA-AE10-F3ACA8C9761B}" type="presParOf" srcId="{17AECF3C-D94B-479C-A249-4CD9441353E6}" destId="{947CEC4F-CEAC-4D14-8617-5CF42A413FE5}" srcOrd="2" destOrd="0" presId="urn:microsoft.com/office/officeart/2011/layout/CircleProcess"/>
    <dgm:cxn modelId="{87A8089A-FC04-4C7E-A34E-B9870F35BC93}" type="presParOf" srcId="{17AECF3C-D94B-479C-A249-4CD9441353E6}" destId="{CF84DAA4-1377-4F7E-A16F-577A86609A67}" srcOrd="3" destOrd="0" presId="urn:microsoft.com/office/officeart/2011/layout/CircleProcess"/>
    <dgm:cxn modelId="{DC9C233C-D3DC-4B42-94AA-ADAEB5DA4858}" type="presParOf" srcId="{CF84DAA4-1377-4F7E-A16F-577A86609A67}" destId="{E9DAF766-A5DC-4096-AF3E-3A0CE18D4788}" srcOrd="0" destOrd="0" presId="urn:microsoft.com/office/officeart/2011/layout/CircleProcess"/>
    <dgm:cxn modelId="{F3B6DA7A-82E1-4FC8-AA8D-1DCACBC400A4}" type="presParOf" srcId="{17AECF3C-D94B-479C-A249-4CD9441353E6}" destId="{46657A13-58D9-47A3-AD70-3C1D23F28365}" srcOrd="4" destOrd="0" presId="urn:microsoft.com/office/officeart/2011/layout/CircleProcess"/>
    <dgm:cxn modelId="{10E7EDEE-7C4E-41BB-B977-EEB2340EAE93}" type="presParOf" srcId="{46657A13-58D9-47A3-AD70-3C1D23F28365}" destId="{87D1B7EB-624A-4F04-ACB6-49A3DCE5309A}" srcOrd="0" destOrd="0" presId="urn:microsoft.com/office/officeart/2011/layout/CircleProcess"/>
    <dgm:cxn modelId="{966AF3AC-D0B2-4006-8FC0-5712709C4A2F}" type="presParOf" srcId="{17AECF3C-D94B-479C-A249-4CD9441353E6}" destId="{17AFF124-F79F-45E0-98F0-9D79CE1C6BE9}" srcOrd="5" destOrd="0" presId="urn:microsoft.com/office/officeart/2011/layout/CircleProcess"/>
    <dgm:cxn modelId="{54F65351-CA11-4227-B81B-E8FD8A5072EA}" type="presParOf" srcId="{17AECF3C-D94B-479C-A249-4CD9441353E6}" destId="{299ED9D8-D8FE-49F8-90A5-3301B76D5824}" srcOrd="6" destOrd="0" presId="urn:microsoft.com/office/officeart/2011/layout/CircleProcess"/>
    <dgm:cxn modelId="{39426822-8D6C-410E-B138-C8D1C1A4CD7D}" type="presParOf" srcId="{299ED9D8-D8FE-49F8-90A5-3301B76D5824}" destId="{8D826276-512C-475E-840F-44659F081B92}" srcOrd="0" destOrd="0" presId="urn:microsoft.com/office/officeart/2011/layout/CircleProcess"/>
    <dgm:cxn modelId="{8532FB8C-F4C0-4E94-8552-56BE7C350EF1}" type="presParOf" srcId="{17AECF3C-D94B-479C-A249-4CD9441353E6}" destId="{6E222BDF-2F8D-4655-BFB5-54E7B83DCB26}" srcOrd="7" destOrd="0" presId="urn:microsoft.com/office/officeart/2011/layout/CircleProcess"/>
    <dgm:cxn modelId="{4B40DDC3-5D2E-4B9A-B5D1-AC66C0A5DF82}" type="presParOf" srcId="{6E222BDF-2F8D-4655-BFB5-54E7B83DCB26}" destId="{5A005EE0-684A-4C9C-9CEB-4160AF6605C4}" srcOrd="0" destOrd="0" presId="urn:microsoft.com/office/officeart/2011/layout/CircleProcess"/>
    <dgm:cxn modelId="{4DEF8D9E-84C6-422F-9BC1-9DFE99870EED}" type="presParOf" srcId="{17AECF3C-D94B-479C-A249-4CD9441353E6}" destId="{6D13E61B-3DA3-403E-A301-35729BC18713}" srcOrd="8"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669C7D46-2205-49D1-82E1-1E51899D7FA5}" type="doc">
      <dgm:prSet loTypeId="urn:microsoft.com/office/officeart/2005/8/layout/pyramid2" loCatId="pyramid" qsTypeId="urn:microsoft.com/office/officeart/2005/8/quickstyle/simple1" qsCatId="simple" csTypeId="urn:microsoft.com/office/officeart/2005/8/colors/colorful4" csCatId="colorful" phldr="1"/>
      <dgm:spPr/>
    </dgm:pt>
    <dgm:pt modelId="{2911FCFF-3BB6-412C-86F8-8FED7F665AE0}">
      <dgm:prSet phldrT="[Text]"/>
      <dgm:spPr/>
      <dgm:t>
        <a:bodyPr/>
        <a:lstStyle/>
        <a:p>
          <a:r>
            <a:rPr lang="hr-BA" dirty="0"/>
            <a:t>Progress</a:t>
          </a:r>
          <a:endParaRPr lang="en-US" dirty="0"/>
        </a:p>
      </dgm:t>
    </dgm:pt>
    <dgm:pt modelId="{0ACE84D0-BCB9-4F9D-AD88-B223779FDDF3}" type="parTrans" cxnId="{C6C60026-CB65-4725-A3E8-7562C6D7C6AD}">
      <dgm:prSet/>
      <dgm:spPr/>
      <dgm:t>
        <a:bodyPr/>
        <a:lstStyle/>
        <a:p>
          <a:endParaRPr lang="en-US"/>
        </a:p>
      </dgm:t>
    </dgm:pt>
    <dgm:pt modelId="{78AAAB71-5552-4BA0-BB81-E993A011C6F6}" type="sibTrans" cxnId="{C6C60026-CB65-4725-A3E8-7562C6D7C6AD}">
      <dgm:prSet/>
      <dgm:spPr/>
      <dgm:t>
        <a:bodyPr/>
        <a:lstStyle/>
        <a:p>
          <a:endParaRPr lang="en-US"/>
        </a:p>
      </dgm:t>
    </dgm:pt>
    <dgm:pt modelId="{8503D7C1-9100-4EC5-8FA5-68E94002DB6B}">
      <dgm:prSet phldrT="[Text]"/>
      <dgm:spPr/>
      <dgm:t>
        <a:bodyPr/>
        <a:lstStyle/>
        <a:p>
          <a:r>
            <a:rPr lang="hr-BA" dirty="0"/>
            <a:t>Collaboration</a:t>
          </a:r>
          <a:endParaRPr lang="en-US" dirty="0"/>
        </a:p>
      </dgm:t>
    </dgm:pt>
    <dgm:pt modelId="{63EB6A0A-C160-41AB-866E-47C132545A37}" type="parTrans" cxnId="{9EE3D036-7C32-4C33-87FD-17BF0C08A35E}">
      <dgm:prSet/>
      <dgm:spPr/>
      <dgm:t>
        <a:bodyPr/>
        <a:lstStyle/>
        <a:p>
          <a:endParaRPr lang="en-US"/>
        </a:p>
      </dgm:t>
    </dgm:pt>
    <dgm:pt modelId="{B0A8A289-8915-4151-847A-304ECBFF5666}" type="sibTrans" cxnId="{9EE3D036-7C32-4C33-87FD-17BF0C08A35E}">
      <dgm:prSet/>
      <dgm:spPr/>
      <dgm:t>
        <a:bodyPr/>
        <a:lstStyle/>
        <a:p>
          <a:endParaRPr lang="en-US"/>
        </a:p>
      </dgm:t>
    </dgm:pt>
    <dgm:pt modelId="{FF1AEF71-2360-4ABB-824E-FBDB0E4BE150}">
      <dgm:prSet phldrT="[Text]"/>
      <dgm:spPr/>
      <dgm:t>
        <a:bodyPr/>
        <a:lstStyle/>
        <a:p>
          <a:r>
            <a:rPr lang="hr-BA" dirty="0"/>
            <a:t>Team input</a:t>
          </a:r>
          <a:endParaRPr lang="en-US" dirty="0"/>
        </a:p>
      </dgm:t>
    </dgm:pt>
    <dgm:pt modelId="{7BD08A78-57F3-4E66-81DD-86019E4B1693}" type="parTrans" cxnId="{C99D4612-369E-4A7B-99DD-3FC807968DC5}">
      <dgm:prSet/>
      <dgm:spPr/>
      <dgm:t>
        <a:bodyPr/>
        <a:lstStyle/>
        <a:p>
          <a:endParaRPr lang="en-US"/>
        </a:p>
      </dgm:t>
    </dgm:pt>
    <dgm:pt modelId="{B52E096F-3E96-4CEB-A6B3-CA35A6207676}" type="sibTrans" cxnId="{C99D4612-369E-4A7B-99DD-3FC807968DC5}">
      <dgm:prSet/>
      <dgm:spPr/>
      <dgm:t>
        <a:bodyPr/>
        <a:lstStyle/>
        <a:p>
          <a:endParaRPr lang="en-US"/>
        </a:p>
      </dgm:t>
    </dgm:pt>
    <dgm:pt modelId="{3C2CE83D-CAB4-4570-A2D4-E5A203AA79D0}" type="pres">
      <dgm:prSet presAssocID="{669C7D46-2205-49D1-82E1-1E51899D7FA5}" presName="compositeShape" presStyleCnt="0">
        <dgm:presLayoutVars>
          <dgm:dir/>
          <dgm:resizeHandles/>
        </dgm:presLayoutVars>
      </dgm:prSet>
      <dgm:spPr/>
    </dgm:pt>
    <dgm:pt modelId="{12D0207E-2F35-4CCF-90FD-40DF3C83E27D}" type="pres">
      <dgm:prSet presAssocID="{669C7D46-2205-49D1-82E1-1E51899D7FA5}" presName="pyramid" presStyleLbl="node1" presStyleIdx="0" presStyleCnt="1"/>
      <dgm:spPr/>
    </dgm:pt>
    <dgm:pt modelId="{CEF9C739-25D9-415A-9C8D-C1421F74F618}" type="pres">
      <dgm:prSet presAssocID="{669C7D46-2205-49D1-82E1-1E51899D7FA5}" presName="theList" presStyleCnt="0"/>
      <dgm:spPr/>
    </dgm:pt>
    <dgm:pt modelId="{01CE2959-E6F4-45DF-B8C7-F943C7A075D1}" type="pres">
      <dgm:prSet presAssocID="{2911FCFF-3BB6-412C-86F8-8FED7F665AE0}" presName="aNode" presStyleLbl="fgAcc1" presStyleIdx="0" presStyleCnt="3" custLinFactNeighborX="14428" custLinFactNeighborY="5112">
        <dgm:presLayoutVars>
          <dgm:bulletEnabled val="1"/>
        </dgm:presLayoutVars>
      </dgm:prSet>
      <dgm:spPr/>
    </dgm:pt>
    <dgm:pt modelId="{8B220406-8ECC-477D-97D9-0B64029A48A3}" type="pres">
      <dgm:prSet presAssocID="{2911FCFF-3BB6-412C-86F8-8FED7F665AE0}" presName="aSpace" presStyleCnt="0"/>
      <dgm:spPr/>
    </dgm:pt>
    <dgm:pt modelId="{E8CFE789-2C34-4B39-AC0C-574F26F3A7AE}" type="pres">
      <dgm:prSet presAssocID="{8503D7C1-9100-4EC5-8FA5-68E94002DB6B}" presName="aNode" presStyleLbl="fgAcc1" presStyleIdx="1" presStyleCnt="3" custLinFactNeighborX="14428" custLinFactNeighborY="-11881">
        <dgm:presLayoutVars>
          <dgm:bulletEnabled val="1"/>
        </dgm:presLayoutVars>
      </dgm:prSet>
      <dgm:spPr/>
    </dgm:pt>
    <dgm:pt modelId="{B884213F-D318-46B9-BA53-F55B223874EE}" type="pres">
      <dgm:prSet presAssocID="{8503D7C1-9100-4EC5-8FA5-68E94002DB6B}" presName="aSpace" presStyleCnt="0"/>
      <dgm:spPr/>
    </dgm:pt>
    <dgm:pt modelId="{E23D4AC7-57A9-467C-BB27-977A1ECC4210}" type="pres">
      <dgm:prSet presAssocID="{FF1AEF71-2360-4ABB-824E-FBDB0E4BE150}" presName="aNode" presStyleLbl="fgAcc1" presStyleIdx="2" presStyleCnt="3" custLinFactNeighborX="14428" custLinFactNeighborY="3463">
        <dgm:presLayoutVars>
          <dgm:bulletEnabled val="1"/>
        </dgm:presLayoutVars>
      </dgm:prSet>
      <dgm:spPr/>
    </dgm:pt>
    <dgm:pt modelId="{B5CB06DF-EB37-4040-9F4A-07A37CB00C17}" type="pres">
      <dgm:prSet presAssocID="{FF1AEF71-2360-4ABB-824E-FBDB0E4BE150}" presName="aSpace" presStyleCnt="0"/>
      <dgm:spPr/>
    </dgm:pt>
  </dgm:ptLst>
  <dgm:cxnLst>
    <dgm:cxn modelId="{C99D4612-369E-4A7B-99DD-3FC807968DC5}" srcId="{669C7D46-2205-49D1-82E1-1E51899D7FA5}" destId="{FF1AEF71-2360-4ABB-824E-FBDB0E4BE150}" srcOrd="2" destOrd="0" parTransId="{7BD08A78-57F3-4E66-81DD-86019E4B1693}" sibTransId="{B52E096F-3E96-4CEB-A6B3-CA35A6207676}"/>
    <dgm:cxn modelId="{C6C60026-CB65-4725-A3E8-7562C6D7C6AD}" srcId="{669C7D46-2205-49D1-82E1-1E51899D7FA5}" destId="{2911FCFF-3BB6-412C-86F8-8FED7F665AE0}" srcOrd="0" destOrd="0" parTransId="{0ACE84D0-BCB9-4F9D-AD88-B223779FDDF3}" sibTransId="{78AAAB71-5552-4BA0-BB81-E993A011C6F6}"/>
    <dgm:cxn modelId="{9EE3D036-7C32-4C33-87FD-17BF0C08A35E}" srcId="{669C7D46-2205-49D1-82E1-1E51899D7FA5}" destId="{8503D7C1-9100-4EC5-8FA5-68E94002DB6B}" srcOrd="1" destOrd="0" parTransId="{63EB6A0A-C160-41AB-866E-47C132545A37}" sibTransId="{B0A8A289-8915-4151-847A-304ECBFF5666}"/>
    <dgm:cxn modelId="{3AF68569-285D-49D7-8B4D-E3B39F404F0D}" type="presOf" srcId="{FF1AEF71-2360-4ABB-824E-FBDB0E4BE150}" destId="{E23D4AC7-57A9-467C-BB27-977A1ECC4210}" srcOrd="0" destOrd="0" presId="urn:microsoft.com/office/officeart/2005/8/layout/pyramid2"/>
    <dgm:cxn modelId="{256A6483-C03B-4E93-94CE-E61996AEC561}" type="presOf" srcId="{8503D7C1-9100-4EC5-8FA5-68E94002DB6B}" destId="{E8CFE789-2C34-4B39-AC0C-574F26F3A7AE}" srcOrd="0" destOrd="0" presId="urn:microsoft.com/office/officeart/2005/8/layout/pyramid2"/>
    <dgm:cxn modelId="{F2B10194-C0CC-4744-B2F2-B3A3BD01B7BF}" type="presOf" srcId="{2911FCFF-3BB6-412C-86F8-8FED7F665AE0}" destId="{01CE2959-E6F4-45DF-B8C7-F943C7A075D1}" srcOrd="0" destOrd="0" presId="urn:microsoft.com/office/officeart/2005/8/layout/pyramid2"/>
    <dgm:cxn modelId="{D89BC5C9-D22E-4C5D-ABC7-830BD0875705}" type="presOf" srcId="{669C7D46-2205-49D1-82E1-1E51899D7FA5}" destId="{3C2CE83D-CAB4-4570-A2D4-E5A203AA79D0}" srcOrd="0" destOrd="0" presId="urn:microsoft.com/office/officeart/2005/8/layout/pyramid2"/>
    <dgm:cxn modelId="{1650F12D-0302-44C9-9DA6-D6F42173698C}" type="presParOf" srcId="{3C2CE83D-CAB4-4570-A2D4-E5A203AA79D0}" destId="{12D0207E-2F35-4CCF-90FD-40DF3C83E27D}" srcOrd="0" destOrd="0" presId="urn:microsoft.com/office/officeart/2005/8/layout/pyramid2"/>
    <dgm:cxn modelId="{3A85D346-F7DD-4D29-8D29-1C53D81A72D8}" type="presParOf" srcId="{3C2CE83D-CAB4-4570-A2D4-E5A203AA79D0}" destId="{CEF9C739-25D9-415A-9C8D-C1421F74F618}" srcOrd="1" destOrd="0" presId="urn:microsoft.com/office/officeart/2005/8/layout/pyramid2"/>
    <dgm:cxn modelId="{0F972E61-0117-4815-8A5B-A0B367428993}" type="presParOf" srcId="{CEF9C739-25D9-415A-9C8D-C1421F74F618}" destId="{01CE2959-E6F4-45DF-B8C7-F943C7A075D1}" srcOrd="0" destOrd="0" presId="urn:microsoft.com/office/officeart/2005/8/layout/pyramid2"/>
    <dgm:cxn modelId="{6DB305CB-5A55-4EFA-AC93-78540A133B58}" type="presParOf" srcId="{CEF9C739-25D9-415A-9C8D-C1421F74F618}" destId="{8B220406-8ECC-477D-97D9-0B64029A48A3}" srcOrd="1" destOrd="0" presId="urn:microsoft.com/office/officeart/2005/8/layout/pyramid2"/>
    <dgm:cxn modelId="{6B81C7A9-4CDC-44E0-A925-D2649537E8C3}" type="presParOf" srcId="{CEF9C739-25D9-415A-9C8D-C1421F74F618}" destId="{E8CFE789-2C34-4B39-AC0C-574F26F3A7AE}" srcOrd="2" destOrd="0" presId="urn:microsoft.com/office/officeart/2005/8/layout/pyramid2"/>
    <dgm:cxn modelId="{638BA1C9-B3D1-484D-BD6E-B3C0A3E7F1B5}" type="presParOf" srcId="{CEF9C739-25D9-415A-9C8D-C1421F74F618}" destId="{B884213F-D318-46B9-BA53-F55B223874EE}" srcOrd="3" destOrd="0" presId="urn:microsoft.com/office/officeart/2005/8/layout/pyramid2"/>
    <dgm:cxn modelId="{567128BA-2B00-4302-882F-A19CDA8C39F5}" type="presParOf" srcId="{CEF9C739-25D9-415A-9C8D-C1421F74F618}" destId="{E23D4AC7-57A9-467C-BB27-977A1ECC4210}" srcOrd="4" destOrd="0" presId="urn:microsoft.com/office/officeart/2005/8/layout/pyramid2"/>
    <dgm:cxn modelId="{5A284D2B-B8FB-4FCE-86F4-E619896DBDEB}" type="presParOf" srcId="{CEF9C739-25D9-415A-9C8D-C1421F74F618}" destId="{B5CB06DF-EB37-4040-9F4A-07A37CB00C17}"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37E24D-7116-44C9-9C81-01C3A3D2B5EE}">
      <dsp:nvSpPr>
        <dsp:cNvPr id="0" name=""/>
        <dsp:cNvSpPr/>
      </dsp:nvSpPr>
      <dsp:spPr>
        <a:xfrm>
          <a:off x="6743630" y="1539905"/>
          <a:ext cx="2941690" cy="2942234"/>
        </a:xfrm>
        <a:prstGeom prst="ellipse">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5C068A70-8608-43A1-B93F-A94EA068C37C}">
      <dsp:nvSpPr>
        <dsp:cNvPr id="0" name=""/>
        <dsp:cNvSpPr/>
      </dsp:nvSpPr>
      <dsp:spPr>
        <a:xfrm>
          <a:off x="6841303" y="1637996"/>
          <a:ext cx="2746343" cy="2746051"/>
        </a:xfrm>
        <a:prstGeom prst="ellipse">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IE" sz="3200" kern="1200" dirty="0"/>
            <a:t>Pushes  Boundaries</a:t>
          </a:r>
          <a:endParaRPr lang="en-US" sz="3200" kern="1200" dirty="0"/>
        </a:p>
      </dsp:txBody>
      <dsp:txXfrm>
        <a:off x="7233912" y="2030363"/>
        <a:ext cx="1961127" cy="1961317"/>
      </dsp:txXfrm>
    </dsp:sp>
    <dsp:sp modelId="{E9DAF766-A5DC-4096-AF3E-3A0CE18D4788}">
      <dsp:nvSpPr>
        <dsp:cNvPr id="0" name=""/>
        <dsp:cNvSpPr/>
      </dsp:nvSpPr>
      <dsp:spPr>
        <a:xfrm rot="2700000">
          <a:off x="3706851" y="1543461"/>
          <a:ext cx="2934605" cy="2934605"/>
        </a:xfrm>
        <a:prstGeom prst="teardrop">
          <a:avLst>
            <a:gd name="adj" fmla="val 100000"/>
          </a:avLst>
        </a:prstGeom>
        <a:solidFill>
          <a:schemeClr val="accent2">
            <a:hueOff val="-2563224"/>
            <a:satOff val="-29917"/>
            <a:lumOff val="11374"/>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87D1B7EB-624A-4F04-ACB6-49A3DCE5309A}">
      <dsp:nvSpPr>
        <dsp:cNvPr id="0" name=""/>
        <dsp:cNvSpPr/>
      </dsp:nvSpPr>
      <dsp:spPr>
        <a:xfrm>
          <a:off x="3800982" y="1637996"/>
          <a:ext cx="2746343" cy="2746051"/>
        </a:xfrm>
        <a:prstGeom prst="ellipse">
          <a:avLst/>
        </a:prstGeom>
        <a:solidFill>
          <a:schemeClr val="lt1">
            <a:alpha val="90000"/>
            <a:hueOff val="0"/>
            <a:satOff val="0"/>
            <a:lumOff val="0"/>
            <a:alphaOff val="0"/>
          </a:schemeClr>
        </a:solidFill>
        <a:ln w="6350" cap="flat" cmpd="sng" algn="ctr">
          <a:solidFill>
            <a:schemeClr val="accent2">
              <a:hueOff val="-2563224"/>
              <a:satOff val="-29917"/>
              <a:lumOff val="11374"/>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GB" sz="3200" kern="1200" dirty="0"/>
            <a:t>Holds the spirit of Creativity </a:t>
          </a:r>
          <a:endParaRPr lang="en-US" sz="3200" kern="1200" dirty="0"/>
        </a:p>
      </dsp:txBody>
      <dsp:txXfrm>
        <a:off x="4193590" y="2030363"/>
        <a:ext cx="1961127" cy="1961317"/>
      </dsp:txXfrm>
    </dsp:sp>
    <dsp:sp modelId="{96F9977D-DA30-4015-B6BD-670F4044DAA5}">
      <dsp:nvSpPr>
        <dsp:cNvPr id="0" name=""/>
        <dsp:cNvSpPr/>
      </dsp:nvSpPr>
      <dsp:spPr>
        <a:xfrm rot="2700000">
          <a:off x="666530" y="1543461"/>
          <a:ext cx="2934605" cy="2934605"/>
        </a:xfrm>
        <a:prstGeom prst="teardrop">
          <a:avLst>
            <a:gd name="adj" fmla="val 100000"/>
          </a:avLst>
        </a:prstGeom>
        <a:solidFill>
          <a:schemeClr val="accent2">
            <a:hueOff val="-5126448"/>
            <a:satOff val="-59833"/>
            <a:lumOff val="22748"/>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03B305B8-1764-4168-BB49-6D71A615E5EF}">
      <dsp:nvSpPr>
        <dsp:cNvPr id="0" name=""/>
        <dsp:cNvSpPr/>
      </dsp:nvSpPr>
      <dsp:spPr>
        <a:xfrm>
          <a:off x="760661" y="1637996"/>
          <a:ext cx="2746343" cy="2746051"/>
        </a:xfrm>
        <a:prstGeom prst="ellipse">
          <a:avLst/>
        </a:prstGeom>
        <a:solidFill>
          <a:schemeClr val="lt1">
            <a:alpha val="90000"/>
            <a:hueOff val="0"/>
            <a:satOff val="0"/>
            <a:lumOff val="0"/>
            <a:alphaOff val="0"/>
          </a:schemeClr>
        </a:solidFill>
        <a:ln w="6350" cap="flat" cmpd="sng" algn="ctr">
          <a:solidFill>
            <a:schemeClr val="accent2">
              <a:hueOff val="-5126448"/>
              <a:satOff val="-59833"/>
              <a:lumOff val="22748"/>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IE" sz="3200" kern="1200" dirty="0"/>
            <a:t>Be the Innovator </a:t>
          </a:r>
          <a:endParaRPr lang="en-US" sz="3200" kern="1200" dirty="0"/>
        </a:p>
      </dsp:txBody>
      <dsp:txXfrm>
        <a:off x="1153269" y="2030363"/>
        <a:ext cx="1961127" cy="19613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37E24D-7116-44C9-9C81-01C3A3D2B5EE}">
      <dsp:nvSpPr>
        <dsp:cNvPr id="0" name=""/>
        <dsp:cNvSpPr/>
      </dsp:nvSpPr>
      <dsp:spPr>
        <a:xfrm>
          <a:off x="7785169" y="1659532"/>
          <a:ext cx="3396028" cy="3396656"/>
        </a:xfrm>
        <a:prstGeom prst="ellipse">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5C068A70-8608-43A1-B93F-A94EA068C37C}">
      <dsp:nvSpPr>
        <dsp:cNvPr id="0" name=""/>
        <dsp:cNvSpPr/>
      </dsp:nvSpPr>
      <dsp:spPr>
        <a:xfrm>
          <a:off x="7897928" y="1772773"/>
          <a:ext cx="3170510" cy="3170173"/>
        </a:xfrm>
        <a:prstGeom prst="ellipse">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hr-BA" sz="2600" kern="1200" dirty="0"/>
            <a:t>She p</a:t>
          </a:r>
          <a:r>
            <a:rPr lang="en-IE" sz="2600" kern="1200" dirty="0"/>
            <a:t>ush</a:t>
          </a:r>
          <a:r>
            <a:rPr lang="hr-BA" sz="2600" kern="1200" dirty="0"/>
            <a:t>es</a:t>
          </a:r>
          <a:r>
            <a:rPr lang="en-IE" sz="2600" kern="1200" dirty="0"/>
            <a:t> </a:t>
          </a:r>
          <a:r>
            <a:rPr lang="hr-BA" sz="2600" kern="1200" dirty="0"/>
            <a:t>the boundaries of what is possible, by leading the community</a:t>
          </a:r>
          <a:endParaRPr lang="en-US" sz="2600" kern="1200" dirty="0"/>
        </a:p>
      </dsp:txBody>
      <dsp:txXfrm>
        <a:off x="8351174" y="2225740"/>
        <a:ext cx="2264018" cy="2264239"/>
      </dsp:txXfrm>
    </dsp:sp>
    <dsp:sp modelId="{E9DAF766-A5DC-4096-AF3E-3A0CE18D4788}">
      <dsp:nvSpPr>
        <dsp:cNvPr id="0" name=""/>
        <dsp:cNvSpPr/>
      </dsp:nvSpPr>
      <dsp:spPr>
        <a:xfrm rot="2700000">
          <a:off x="4279367" y="1663638"/>
          <a:ext cx="3387848" cy="3387848"/>
        </a:xfrm>
        <a:prstGeom prst="teardrop">
          <a:avLst>
            <a:gd name="adj" fmla="val 100000"/>
          </a:avLst>
        </a:prstGeom>
        <a:solidFill>
          <a:schemeClr val="accent2">
            <a:hueOff val="-2563224"/>
            <a:satOff val="-29917"/>
            <a:lumOff val="11374"/>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87D1B7EB-624A-4F04-ACB6-49A3DCE5309A}">
      <dsp:nvSpPr>
        <dsp:cNvPr id="0" name=""/>
        <dsp:cNvSpPr/>
      </dsp:nvSpPr>
      <dsp:spPr>
        <a:xfrm>
          <a:off x="4388035" y="1772773"/>
          <a:ext cx="3170510" cy="3170173"/>
        </a:xfrm>
        <a:prstGeom prst="ellipse">
          <a:avLst/>
        </a:prstGeom>
        <a:solidFill>
          <a:schemeClr val="lt1">
            <a:alpha val="90000"/>
            <a:hueOff val="0"/>
            <a:satOff val="0"/>
            <a:lumOff val="0"/>
            <a:alphaOff val="0"/>
          </a:schemeClr>
        </a:solidFill>
        <a:ln w="6350" cap="flat" cmpd="sng" algn="ctr">
          <a:solidFill>
            <a:schemeClr val="accent2">
              <a:hueOff val="-2563224"/>
              <a:satOff val="-29917"/>
              <a:lumOff val="11374"/>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hr-BA" sz="2600" kern="1200" dirty="0"/>
            <a:t>Martina initiat</a:t>
          </a:r>
          <a:r>
            <a:rPr lang="en-IE" sz="2600" kern="1200" dirty="0"/>
            <a:t>es social change projects that solve problems </a:t>
          </a:r>
          <a:endParaRPr lang="en-US" sz="2600" kern="1200" dirty="0"/>
        </a:p>
      </dsp:txBody>
      <dsp:txXfrm>
        <a:off x="4841281" y="2225740"/>
        <a:ext cx="2264018" cy="2264239"/>
      </dsp:txXfrm>
    </dsp:sp>
    <dsp:sp modelId="{8D826276-512C-475E-840F-44659F081B92}">
      <dsp:nvSpPr>
        <dsp:cNvPr id="0" name=""/>
        <dsp:cNvSpPr/>
      </dsp:nvSpPr>
      <dsp:spPr>
        <a:xfrm rot="2700000">
          <a:off x="769474" y="1663638"/>
          <a:ext cx="3387848" cy="3387848"/>
        </a:xfrm>
        <a:prstGeom prst="teardrop">
          <a:avLst>
            <a:gd name="adj" fmla="val 100000"/>
          </a:avLst>
        </a:prstGeom>
        <a:solidFill>
          <a:schemeClr val="accent2">
            <a:hueOff val="-5126448"/>
            <a:satOff val="-59833"/>
            <a:lumOff val="22748"/>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5A005EE0-684A-4C9C-9CEB-4160AF6605C4}">
      <dsp:nvSpPr>
        <dsp:cNvPr id="0" name=""/>
        <dsp:cNvSpPr/>
      </dsp:nvSpPr>
      <dsp:spPr>
        <a:xfrm>
          <a:off x="878143" y="1772773"/>
          <a:ext cx="3170510" cy="3170173"/>
        </a:xfrm>
        <a:prstGeom prst="ellipse">
          <a:avLst/>
        </a:prstGeom>
        <a:solidFill>
          <a:schemeClr val="lt1">
            <a:alpha val="90000"/>
            <a:hueOff val="0"/>
            <a:satOff val="0"/>
            <a:lumOff val="0"/>
            <a:alphaOff val="0"/>
          </a:schemeClr>
        </a:solidFill>
        <a:ln w="6350" cap="flat" cmpd="sng" algn="ctr">
          <a:solidFill>
            <a:schemeClr val="accent2">
              <a:hueOff val="-5126448"/>
              <a:satOff val="-59833"/>
              <a:lumOff val="22748"/>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hr-BA" sz="2400" kern="1200" dirty="0"/>
            <a:t>Martina </a:t>
          </a:r>
          <a:r>
            <a:rPr lang="en-US" sz="2400" kern="1200" dirty="0"/>
            <a:t>effect</a:t>
          </a:r>
          <a:r>
            <a:rPr lang="hr-BA" sz="2400" kern="1200" dirty="0"/>
            <a:t>s</a:t>
          </a:r>
          <a:r>
            <a:rPr lang="en-US" sz="2400" kern="1200" dirty="0"/>
            <a:t> change through collective impact and empowering her team through innovative training approaches</a:t>
          </a:r>
        </a:p>
      </dsp:txBody>
      <dsp:txXfrm>
        <a:off x="1331389" y="2225740"/>
        <a:ext cx="2264018" cy="22642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D0207E-2F35-4CCF-90FD-40DF3C83E27D}">
      <dsp:nvSpPr>
        <dsp:cNvPr id="0" name=""/>
        <dsp:cNvSpPr/>
      </dsp:nvSpPr>
      <dsp:spPr>
        <a:xfrm>
          <a:off x="796439" y="0"/>
          <a:ext cx="5064277" cy="5064277"/>
        </a:xfrm>
        <a:prstGeom prst="triangl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CE2959-E6F4-45DF-B8C7-F943C7A075D1}">
      <dsp:nvSpPr>
        <dsp:cNvPr id="0" name=""/>
        <dsp:cNvSpPr/>
      </dsp:nvSpPr>
      <dsp:spPr>
        <a:xfrm>
          <a:off x="3803516" y="516808"/>
          <a:ext cx="3291780" cy="1198809"/>
        </a:xfrm>
        <a:prstGeom prst="round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hr-BA" sz="3800" kern="1200" dirty="0"/>
            <a:t>Progress</a:t>
          </a:r>
          <a:endParaRPr lang="en-US" sz="3800" kern="1200" dirty="0"/>
        </a:p>
      </dsp:txBody>
      <dsp:txXfrm>
        <a:off x="3862037" y="575329"/>
        <a:ext cx="3174738" cy="1081767"/>
      </dsp:txXfrm>
    </dsp:sp>
    <dsp:sp modelId="{E8CFE789-2C34-4B39-AC0C-574F26F3A7AE}">
      <dsp:nvSpPr>
        <dsp:cNvPr id="0" name=""/>
        <dsp:cNvSpPr/>
      </dsp:nvSpPr>
      <dsp:spPr>
        <a:xfrm>
          <a:off x="3803516" y="1840004"/>
          <a:ext cx="3291780" cy="1198809"/>
        </a:xfrm>
        <a:prstGeom prst="roundRect">
          <a:avLst/>
        </a:prstGeom>
        <a:solidFill>
          <a:schemeClr val="lt1">
            <a:alpha val="90000"/>
            <a:hueOff val="0"/>
            <a:satOff val="0"/>
            <a:lumOff val="0"/>
            <a:alphaOff val="0"/>
          </a:schemeClr>
        </a:solidFill>
        <a:ln w="12700" cap="flat" cmpd="sng" algn="ctr">
          <a:solidFill>
            <a:schemeClr val="accent4">
              <a:hueOff val="-1462417"/>
              <a:satOff val="30191"/>
              <a:lumOff val="-323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hr-BA" sz="3800" kern="1200" dirty="0"/>
            <a:t>Collaboration</a:t>
          </a:r>
          <a:endParaRPr lang="en-US" sz="3800" kern="1200" dirty="0"/>
        </a:p>
      </dsp:txBody>
      <dsp:txXfrm>
        <a:off x="3862037" y="1898525"/>
        <a:ext cx="3174738" cy="1081767"/>
      </dsp:txXfrm>
    </dsp:sp>
    <dsp:sp modelId="{E23D4AC7-57A9-467C-BB27-977A1ECC4210}">
      <dsp:nvSpPr>
        <dsp:cNvPr id="0" name=""/>
        <dsp:cNvSpPr/>
      </dsp:nvSpPr>
      <dsp:spPr>
        <a:xfrm>
          <a:off x="3803516" y="3211658"/>
          <a:ext cx="3291780" cy="1198809"/>
        </a:xfrm>
        <a:prstGeom prst="roundRect">
          <a:avLst/>
        </a:prstGeom>
        <a:solidFill>
          <a:schemeClr val="lt1">
            <a:alpha val="90000"/>
            <a:hueOff val="0"/>
            <a:satOff val="0"/>
            <a:lumOff val="0"/>
            <a:alphaOff val="0"/>
          </a:schemeClr>
        </a:solidFill>
        <a:ln w="12700" cap="flat" cmpd="sng" algn="ctr">
          <a:solidFill>
            <a:schemeClr val="accent4">
              <a:hueOff val="-2924835"/>
              <a:satOff val="60382"/>
              <a:lumOff val="-647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hr-BA" sz="3800" kern="1200" dirty="0"/>
            <a:t>Team input</a:t>
          </a:r>
          <a:endParaRPr lang="en-US" sz="3800" kern="1200" dirty="0"/>
        </a:p>
      </dsp:txBody>
      <dsp:txXfrm>
        <a:off x="3862037" y="3270179"/>
        <a:ext cx="3174738" cy="1081767"/>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3.em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3.emf"/></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SHINE</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8" y="2883583"/>
            <a:ext cx="5845501"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SHINE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de with photo 3 (soli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0" y="-9574"/>
            <a:ext cx="12192000" cy="6867574"/>
          </a:xfrm>
          <a:prstGeom prst="rect">
            <a:avLst/>
          </a:prstGeom>
          <a:solidFill>
            <a:srgbClr val="853693"/>
          </a:solidFill>
          <a:ln>
            <a:noFill/>
          </a:ln>
          <a:effectLst>
            <a:innerShdw blurRad="520700" dist="1524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4" y="1640703"/>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6" name="Freeform 15">
            <a:extLst>
              <a:ext uri="{FF2B5EF4-FFF2-40B4-BE49-F238E27FC236}">
                <a16:creationId xmlns:a16="http://schemas.microsoft.com/office/drawing/2014/main" id="{8A70C33F-E7E2-C04A-ABE4-546510AADB79}"/>
              </a:ext>
            </a:extLst>
          </p:cNvPr>
          <p:cNvSpPr>
            <a:spLocks noGrp="1"/>
          </p:cNvSpPr>
          <p:nvPr>
            <p:ph type="pic" sz="quarter" idx="19"/>
          </p:nvPr>
        </p:nvSpPr>
        <p:spPr>
          <a:xfrm>
            <a:off x="6756402" y="1141712"/>
            <a:ext cx="5435599" cy="5706715"/>
          </a:xfrm>
          <a:custGeom>
            <a:avLst/>
            <a:gdLst>
              <a:gd name="connsiteX0" fmla="*/ 3259757 w 5435599"/>
              <a:gd name="connsiteY0" fmla="*/ 0 h 5706715"/>
              <a:gd name="connsiteX1" fmla="*/ 5333265 w 5435599"/>
              <a:gd name="connsiteY1" fmla="*/ 744370 h 5706715"/>
              <a:gd name="connsiteX2" fmla="*/ 5435599 w 5435599"/>
              <a:gd name="connsiteY2" fmla="*/ 837378 h 5706715"/>
              <a:gd name="connsiteX3" fmla="*/ 5435599 w 5435599"/>
              <a:gd name="connsiteY3" fmla="*/ 5682137 h 5706715"/>
              <a:gd name="connsiteX4" fmla="*/ 5408556 w 5435599"/>
              <a:gd name="connsiteY4" fmla="*/ 5706715 h 5706715"/>
              <a:gd name="connsiteX5" fmla="*/ 1110958 w 5435599"/>
              <a:gd name="connsiteY5" fmla="*/ 5706715 h 5706715"/>
              <a:gd name="connsiteX6" fmla="*/ 954761 w 5435599"/>
              <a:gd name="connsiteY6" fmla="*/ 5564754 h 5706715"/>
              <a:gd name="connsiteX7" fmla="*/ 0 w 5435599"/>
              <a:gd name="connsiteY7" fmla="*/ 3259757 h 5706715"/>
              <a:gd name="connsiteX8" fmla="*/ 3259757 w 5435599"/>
              <a:gd name="connsiteY8" fmla="*/ 0 h 5706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5599" h="5706715">
                <a:moveTo>
                  <a:pt x="3259757" y="0"/>
                </a:moveTo>
                <a:cubicBezTo>
                  <a:pt x="4047394" y="0"/>
                  <a:pt x="4769787" y="279347"/>
                  <a:pt x="5333265" y="744370"/>
                </a:cubicBezTo>
                <a:lnTo>
                  <a:pt x="5435599" y="837378"/>
                </a:lnTo>
                <a:lnTo>
                  <a:pt x="5435599" y="5682137"/>
                </a:lnTo>
                <a:lnTo>
                  <a:pt x="5408556" y="5706715"/>
                </a:lnTo>
                <a:lnTo>
                  <a:pt x="1110958" y="5706715"/>
                </a:lnTo>
                <a:lnTo>
                  <a:pt x="954761" y="5564754"/>
                </a:lnTo>
                <a:cubicBezTo>
                  <a:pt x="364861" y="4974854"/>
                  <a:pt x="0" y="4159914"/>
                  <a:pt x="0" y="3259757"/>
                </a:cubicBezTo>
                <a:cubicBezTo>
                  <a:pt x="0" y="1459443"/>
                  <a:pt x="1459443" y="0"/>
                  <a:pt x="3259757" y="0"/>
                </a:cubicBezTo>
                <a:close/>
              </a:path>
            </a:pathLst>
          </a:custGeom>
        </p:spPr>
        <p:txBody>
          <a:bodyPr wrap="square">
            <a:noAutofit/>
          </a:bodyPr>
          <a:lstStyle/>
          <a:p>
            <a:endParaRPr lang="en-US"/>
          </a:p>
        </p:txBody>
      </p:sp>
      <p:pic>
        <p:nvPicPr>
          <p:cNvPr id="17" name="Picture 16" descr="A purple circle with a black circle&#10;&#10;Description automatically generated with low confidence">
            <a:extLst>
              <a:ext uri="{FF2B5EF4-FFF2-40B4-BE49-F238E27FC236}">
                <a16:creationId xmlns:a16="http://schemas.microsoft.com/office/drawing/2014/main" id="{6404AC6E-08D3-6E42-AFD1-D106158C05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273" t="49269" r="-34252" b="-1786"/>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18" name="Rectangle 17">
            <a:extLst>
              <a:ext uri="{FF2B5EF4-FFF2-40B4-BE49-F238E27FC236}">
                <a16:creationId xmlns:a16="http://schemas.microsoft.com/office/drawing/2014/main" id="{32ACC22E-7E76-E246-B3D1-AC27AAD9015D}"/>
              </a:ext>
            </a:extLst>
          </p:cNvPr>
          <p:cNvSpPr/>
          <p:nvPr userDrawn="1"/>
        </p:nvSpPr>
        <p:spPr>
          <a:xfrm>
            <a:off x="1064326" y="6471093"/>
            <a:ext cx="2130711" cy="230832"/>
          </a:xfrm>
          <a:prstGeom prst="rect">
            <a:avLst/>
          </a:prstGeom>
        </p:spPr>
        <p:txBody>
          <a:bodyPr wrap="none">
            <a:spAutoFit/>
          </a:bodyPr>
          <a:lstStyle/>
          <a:p>
            <a:pPr lvl="0" algn="l"/>
            <a:r>
              <a:rPr lang="en-US" sz="900" dirty="0">
                <a:solidFill>
                  <a:schemeClr val="bg1"/>
                </a:solidFill>
              </a:rPr>
              <a:t>strengthening female community leaders</a:t>
            </a:r>
          </a:p>
        </p:txBody>
      </p:sp>
    </p:spTree>
    <p:extLst>
      <p:ext uri="{BB962C8B-B14F-4D97-AF65-F5344CB8AC3E}">
        <p14:creationId xmlns:p14="http://schemas.microsoft.com/office/powerpoint/2010/main" val="390046653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Our Journey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159BEB2-8918-8740-99A7-553D0D414983}"/>
              </a:ext>
            </a:extLst>
          </p:cNvPr>
          <p:cNvCxnSpPr>
            <a:cxnSpLocks/>
          </p:cNvCxnSpPr>
          <p:nvPr userDrawn="1"/>
        </p:nvCxnSpPr>
        <p:spPr>
          <a:xfrm>
            <a:off x="1588" y="3448776"/>
            <a:ext cx="121888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7D4A19C4-1947-4349-9457-0ACFFBA4FC07}"/>
              </a:ext>
            </a:extLst>
          </p:cNvPr>
          <p:cNvSpPr/>
          <p:nvPr/>
        </p:nvSpPr>
        <p:spPr>
          <a:xfrm>
            <a:off x="6040275" y="3362570"/>
            <a:ext cx="172412" cy="172412"/>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Oval 8">
            <a:extLst>
              <a:ext uri="{FF2B5EF4-FFF2-40B4-BE49-F238E27FC236}">
                <a16:creationId xmlns:a16="http://schemas.microsoft.com/office/drawing/2014/main" id="{187DE787-8DE7-3C4E-8EB8-423F070D8AFF}"/>
              </a:ext>
            </a:extLst>
          </p:cNvPr>
          <p:cNvSpPr/>
          <p:nvPr/>
        </p:nvSpPr>
        <p:spPr>
          <a:xfrm>
            <a:off x="2626366" y="3362571"/>
            <a:ext cx="172412" cy="172412"/>
          </a:xfrm>
          <a:prstGeom prst="ellipse">
            <a:avLst/>
          </a:prstGeom>
          <a:solidFill>
            <a:srgbClr val="386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Rectangle 18">
            <a:extLst>
              <a:ext uri="{FF2B5EF4-FFF2-40B4-BE49-F238E27FC236}">
                <a16:creationId xmlns:a16="http://schemas.microsoft.com/office/drawing/2014/main" id="{1B55B83A-4FE7-254B-BB23-DA5834F3C561}"/>
              </a:ext>
            </a:extLst>
          </p:cNvPr>
          <p:cNvSpPr/>
          <p:nvPr userDrawn="1"/>
        </p:nvSpPr>
        <p:spPr>
          <a:xfrm>
            <a:off x="5027413" y="1818770"/>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1" name="Oval 20">
            <a:extLst>
              <a:ext uri="{FF2B5EF4-FFF2-40B4-BE49-F238E27FC236}">
                <a16:creationId xmlns:a16="http://schemas.microsoft.com/office/drawing/2014/main" id="{C249088C-C99A-C54C-8067-8456BF21657E}"/>
              </a:ext>
            </a:extLst>
          </p:cNvPr>
          <p:cNvSpPr/>
          <p:nvPr/>
        </p:nvSpPr>
        <p:spPr>
          <a:xfrm>
            <a:off x="9393224" y="3362571"/>
            <a:ext cx="172412" cy="172412"/>
          </a:xfrm>
          <a:prstGeom prst="ellipse">
            <a:avLst/>
          </a:prstGeom>
          <a:solidFill>
            <a:srgbClr val="93C23D">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2" name="Text Placeholder 17">
            <a:extLst>
              <a:ext uri="{FF2B5EF4-FFF2-40B4-BE49-F238E27FC236}">
                <a16:creationId xmlns:a16="http://schemas.microsoft.com/office/drawing/2014/main" id="{FF92472D-9633-1B41-8BB1-3CE8FDF598FC}"/>
              </a:ext>
            </a:extLst>
          </p:cNvPr>
          <p:cNvSpPr>
            <a:spLocks noGrp="1"/>
          </p:cNvSpPr>
          <p:nvPr userDrawn="1">
            <p:ph type="body" sz="quarter" idx="19" hasCustomPrompt="1"/>
          </p:nvPr>
        </p:nvSpPr>
        <p:spPr>
          <a:xfrm>
            <a:off x="1459184" y="4206951"/>
            <a:ext cx="2506226" cy="1237497"/>
          </a:xfrm>
        </p:spPr>
        <p:txBody>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4FA104B9-3949-7046-BD33-D672B1459790}"/>
              </a:ext>
            </a:extLst>
          </p:cNvPr>
          <p:cNvSpPr>
            <a:spLocks noGrp="1"/>
          </p:cNvSpPr>
          <p:nvPr userDrawn="1">
            <p:ph type="body" sz="quarter" idx="20" hasCustomPrompt="1"/>
          </p:nvPr>
        </p:nvSpPr>
        <p:spPr>
          <a:xfrm>
            <a:off x="4890125" y="1594752"/>
            <a:ext cx="2506226" cy="1237497"/>
          </a:xfrm>
        </p:spPr>
        <p:txBody>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4" name="Text Placeholder 17">
            <a:extLst>
              <a:ext uri="{FF2B5EF4-FFF2-40B4-BE49-F238E27FC236}">
                <a16:creationId xmlns:a16="http://schemas.microsoft.com/office/drawing/2014/main" id="{4170B2DE-1D76-D746-B4E0-1DF37E4C7538}"/>
              </a:ext>
            </a:extLst>
          </p:cNvPr>
          <p:cNvSpPr>
            <a:spLocks noGrp="1"/>
          </p:cNvSpPr>
          <p:nvPr userDrawn="1">
            <p:ph type="body" sz="quarter" idx="21" hasCustomPrompt="1"/>
          </p:nvPr>
        </p:nvSpPr>
        <p:spPr>
          <a:xfrm>
            <a:off x="8223426" y="4210067"/>
            <a:ext cx="2506226" cy="1237497"/>
          </a:xfrm>
        </p:spPr>
        <p:txBody>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9" name="Text Placeholder 17">
            <a:extLst>
              <a:ext uri="{FF2B5EF4-FFF2-40B4-BE49-F238E27FC236}">
                <a16:creationId xmlns:a16="http://schemas.microsoft.com/office/drawing/2014/main" id="{00BAA056-DFBD-584F-9273-7D940103359C}"/>
              </a:ext>
            </a:extLst>
          </p:cNvPr>
          <p:cNvSpPr>
            <a:spLocks noGrp="1"/>
          </p:cNvSpPr>
          <p:nvPr>
            <p:ph type="body" sz="quarter" idx="22" hasCustomPrompt="1"/>
          </p:nvPr>
        </p:nvSpPr>
        <p:spPr>
          <a:xfrm>
            <a:off x="1459184" y="2837148"/>
            <a:ext cx="2506226" cy="335052"/>
          </a:xfrm>
        </p:spPr>
        <p:txBody>
          <a:bodyPr>
            <a:noAutofit/>
          </a:bodyPr>
          <a:lstStyle>
            <a:lvl1pPr algn="ctr">
              <a:buNone/>
              <a:defRPr sz="2400" b="0" i="0" spc="300">
                <a:solidFill>
                  <a:srgbClr val="38622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2018</a:t>
            </a:r>
            <a:endParaRPr lang="en-US" dirty="0"/>
          </a:p>
        </p:txBody>
      </p:sp>
      <p:sp>
        <p:nvSpPr>
          <p:cNvPr id="40" name="Text Placeholder 17">
            <a:extLst>
              <a:ext uri="{FF2B5EF4-FFF2-40B4-BE49-F238E27FC236}">
                <a16:creationId xmlns:a16="http://schemas.microsoft.com/office/drawing/2014/main" id="{6BF9179A-0AB3-E042-BD2E-A24FBC624C6C}"/>
              </a:ext>
            </a:extLst>
          </p:cNvPr>
          <p:cNvSpPr>
            <a:spLocks noGrp="1"/>
          </p:cNvSpPr>
          <p:nvPr>
            <p:ph type="body" sz="quarter" idx="23" hasCustomPrompt="1"/>
          </p:nvPr>
        </p:nvSpPr>
        <p:spPr>
          <a:xfrm>
            <a:off x="4890125" y="3857054"/>
            <a:ext cx="2506226" cy="335052"/>
          </a:xfrm>
        </p:spPr>
        <p:txBody>
          <a:bodyPr>
            <a:noAutofit/>
          </a:bodyPr>
          <a:lstStyle>
            <a:lvl1pPr algn="ctr">
              <a:buNone/>
              <a:defRPr sz="2400" b="0" i="0" spc="300">
                <a:solidFill>
                  <a:srgbClr val="85369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2019</a:t>
            </a:r>
            <a:endParaRPr lang="en-US" dirty="0"/>
          </a:p>
        </p:txBody>
      </p:sp>
      <p:sp>
        <p:nvSpPr>
          <p:cNvPr id="41" name="Text Placeholder 17">
            <a:extLst>
              <a:ext uri="{FF2B5EF4-FFF2-40B4-BE49-F238E27FC236}">
                <a16:creationId xmlns:a16="http://schemas.microsoft.com/office/drawing/2014/main" id="{5D05B818-03D6-0C48-A4A4-879D1B8573FA}"/>
              </a:ext>
            </a:extLst>
          </p:cNvPr>
          <p:cNvSpPr>
            <a:spLocks noGrp="1"/>
          </p:cNvSpPr>
          <p:nvPr>
            <p:ph type="body" sz="quarter" idx="24" hasCustomPrompt="1"/>
          </p:nvPr>
        </p:nvSpPr>
        <p:spPr>
          <a:xfrm>
            <a:off x="8223426" y="2825658"/>
            <a:ext cx="2506226" cy="335052"/>
          </a:xfrm>
        </p:spPr>
        <p:txBody>
          <a:bodyPr>
            <a:noAutofit/>
          </a:bodyPr>
          <a:lstStyle>
            <a:lvl1pPr algn="ctr">
              <a:buNone/>
              <a:defRPr sz="2400" b="0" i="0" spc="300">
                <a:solidFill>
                  <a:srgbClr val="93C23D"/>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2020</a:t>
            </a:r>
            <a:endParaRPr lang="en-US" dirty="0"/>
          </a:p>
        </p:txBody>
      </p:sp>
      <p:sp>
        <p:nvSpPr>
          <p:cNvPr id="14" name="Rectangle 13">
            <a:extLst>
              <a:ext uri="{FF2B5EF4-FFF2-40B4-BE49-F238E27FC236}">
                <a16:creationId xmlns:a16="http://schemas.microsoft.com/office/drawing/2014/main" id="{016BC07A-C22C-CE45-93B3-BB441620C835}"/>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17" name="Picture 16" descr="A purple circle with a black circle&#10;&#10;Description automatically generated with low confidence">
            <a:extLst>
              <a:ext uri="{FF2B5EF4-FFF2-40B4-BE49-F238E27FC236}">
                <a16:creationId xmlns:a16="http://schemas.microsoft.com/office/drawing/2014/main" id="{ABDDD18F-CB7D-D74A-93A2-84A1B4DFEE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69442"/>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7172377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99EA92-8C6E-B84F-B459-728079F0C1CC}"/>
              </a:ext>
            </a:extLst>
          </p:cNvPr>
          <p:cNvGrpSpPr/>
          <p:nvPr userDrawn="1"/>
        </p:nvGrpSpPr>
        <p:grpSpPr>
          <a:xfrm flipH="1">
            <a:off x="-87112" y="2832249"/>
            <a:ext cx="10088030" cy="1233055"/>
            <a:chOff x="4201590" y="5664497"/>
            <a:chExt cx="20176060" cy="2466109"/>
          </a:xfrm>
        </p:grpSpPr>
        <p:cxnSp>
          <p:nvCxnSpPr>
            <p:cNvPr id="3" name="Straight Connector 2">
              <a:extLst>
                <a:ext uri="{FF2B5EF4-FFF2-40B4-BE49-F238E27FC236}">
                  <a16:creationId xmlns:a16="http://schemas.microsoft.com/office/drawing/2014/main"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40BA1181-B947-D246-AEDB-8D5690586889}"/>
                </a:ext>
              </a:extLst>
            </p:cNvPr>
            <p:cNvSpPr/>
            <p:nvPr/>
          </p:nvSpPr>
          <p:spPr>
            <a:xfrm>
              <a:off x="4201590" y="5664497"/>
              <a:ext cx="2466109" cy="2466109"/>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Oval 4">
              <a:extLst>
                <a:ext uri="{FF2B5EF4-FFF2-40B4-BE49-F238E27FC236}">
                  <a16:creationId xmlns:a16="http://schemas.microsoft.com/office/drawing/2014/main" id="{93279403-2DD6-294E-8653-2A42ED9EBD96}"/>
                </a:ext>
              </a:extLst>
            </p:cNvPr>
            <p:cNvSpPr/>
            <p:nvPr/>
          </p:nvSpPr>
          <p:spPr>
            <a:xfrm>
              <a:off x="11936354" y="6725140"/>
              <a:ext cx="344824" cy="344824"/>
            </a:xfrm>
            <a:prstGeom prst="ellipse">
              <a:avLst/>
            </a:prstGeom>
            <a:solidFill>
              <a:srgbClr val="386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Oval 5">
              <a:extLst>
                <a:ext uri="{FF2B5EF4-FFF2-40B4-BE49-F238E27FC236}">
                  <a16:creationId xmlns:a16="http://schemas.microsoft.com/office/drawing/2014/main" id="{B1A0B9AD-E1B8-4A47-B627-580D076FD190}"/>
                </a:ext>
              </a:extLst>
            </p:cNvPr>
            <p:cNvSpPr/>
            <p:nvPr/>
          </p:nvSpPr>
          <p:spPr>
            <a:xfrm>
              <a:off x="18764171" y="6725140"/>
              <a:ext cx="344824" cy="344824"/>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0" name="Text Placeholder 17">
            <a:extLst>
              <a:ext uri="{FF2B5EF4-FFF2-40B4-BE49-F238E27FC236}">
                <a16:creationId xmlns:a16="http://schemas.microsoft.com/office/drawing/2014/main" id="{EE27F43F-5131-7247-81C7-14B1147E8D74}"/>
              </a:ext>
            </a:extLst>
          </p:cNvPr>
          <p:cNvSpPr>
            <a:spLocks noGrp="1"/>
          </p:cNvSpPr>
          <p:nvPr>
            <p:ph type="body" sz="quarter" idx="20" hasCustomPrompt="1"/>
          </p:nvPr>
        </p:nvSpPr>
        <p:spPr>
          <a:xfrm>
            <a:off x="1474900" y="1617548"/>
            <a:ext cx="2506226" cy="1237497"/>
          </a:xfrm>
        </p:spPr>
        <p:txBody>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1" name="Text Placeholder 17">
            <a:extLst>
              <a:ext uri="{FF2B5EF4-FFF2-40B4-BE49-F238E27FC236}">
                <a16:creationId xmlns:a16="http://schemas.microsoft.com/office/drawing/2014/main" id="{FA701368-7F3A-D942-9086-74C5BC9A1AD6}"/>
              </a:ext>
            </a:extLst>
          </p:cNvPr>
          <p:cNvSpPr>
            <a:spLocks noGrp="1"/>
          </p:cNvSpPr>
          <p:nvPr>
            <p:ph type="body" sz="quarter" idx="21" hasCustomPrompt="1"/>
          </p:nvPr>
        </p:nvSpPr>
        <p:spPr>
          <a:xfrm>
            <a:off x="4808201" y="4232863"/>
            <a:ext cx="2506226" cy="1237497"/>
          </a:xfrm>
        </p:spPr>
        <p:txBody>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17">
            <a:extLst>
              <a:ext uri="{FF2B5EF4-FFF2-40B4-BE49-F238E27FC236}">
                <a16:creationId xmlns:a16="http://schemas.microsoft.com/office/drawing/2014/main"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END</a:t>
            </a:r>
            <a:endParaRPr lang="en-US" dirty="0"/>
          </a:p>
        </p:txBody>
      </p:sp>
      <p:sp>
        <p:nvSpPr>
          <p:cNvPr id="26" name="Text Placeholder 17">
            <a:extLst>
              <a:ext uri="{FF2B5EF4-FFF2-40B4-BE49-F238E27FC236}">
                <a16:creationId xmlns:a16="http://schemas.microsoft.com/office/drawing/2014/main" id="{14EC00ED-B9B5-564F-A2BD-E9361B35ED61}"/>
              </a:ext>
            </a:extLst>
          </p:cNvPr>
          <p:cNvSpPr>
            <a:spLocks noGrp="1"/>
          </p:cNvSpPr>
          <p:nvPr>
            <p:ph type="body" sz="quarter" idx="24" hasCustomPrompt="1"/>
          </p:nvPr>
        </p:nvSpPr>
        <p:spPr>
          <a:xfrm>
            <a:off x="1466515" y="3842694"/>
            <a:ext cx="2506226" cy="335052"/>
          </a:xfrm>
        </p:spPr>
        <p:txBody>
          <a:bodyPr>
            <a:noAutofit/>
          </a:bodyPr>
          <a:lstStyle>
            <a:lvl1pPr algn="ctr">
              <a:buNone/>
              <a:defRPr sz="2400" b="0" i="0" spc="300">
                <a:solidFill>
                  <a:srgbClr val="45277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2021</a:t>
            </a:r>
            <a:endParaRPr lang="en-US" dirty="0"/>
          </a:p>
        </p:txBody>
      </p:sp>
      <p:sp>
        <p:nvSpPr>
          <p:cNvPr id="27" name="Text Placeholder 17">
            <a:extLst>
              <a:ext uri="{FF2B5EF4-FFF2-40B4-BE49-F238E27FC236}">
                <a16:creationId xmlns:a16="http://schemas.microsoft.com/office/drawing/2014/main" id="{3BB708B1-BD9F-3D4B-A3F2-DAAACD7B96FF}"/>
              </a:ext>
            </a:extLst>
          </p:cNvPr>
          <p:cNvSpPr>
            <a:spLocks noGrp="1"/>
          </p:cNvSpPr>
          <p:nvPr>
            <p:ph type="body" sz="quarter" idx="25" hasCustomPrompt="1"/>
          </p:nvPr>
        </p:nvSpPr>
        <p:spPr>
          <a:xfrm>
            <a:off x="4808201" y="2797420"/>
            <a:ext cx="2506226" cy="335052"/>
          </a:xfrm>
        </p:spPr>
        <p:txBody>
          <a:bodyPr>
            <a:noAutofit/>
          </a:bodyPr>
          <a:lstStyle>
            <a:lvl1pPr algn="ctr">
              <a:buNone/>
              <a:defRPr sz="2400" b="0" i="0" spc="300">
                <a:solidFill>
                  <a:srgbClr val="38622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2022</a:t>
            </a:r>
            <a:endParaRPr lang="en-US" dirty="0"/>
          </a:p>
        </p:txBody>
      </p:sp>
      <p:sp>
        <p:nvSpPr>
          <p:cNvPr id="13" name="Rectangle 12">
            <a:extLst>
              <a:ext uri="{FF2B5EF4-FFF2-40B4-BE49-F238E27FC236}">
                <a16:creationId xmlns:a16="http://schemas.microsoft.com/office/drawing/2014/main" id="{0331A324-FA61-5745-ACDF-ED0518A94CD2}"/>
              </a:ext>
            </a:extLst>
          </p:cNvPr>
          <p:cNvSpPr/>
          <p:nvPr userDrawn="1"/>
        </p:nvSpPr>
        <p:spPr>
          <a:xfrm>
            <a:off x="1267526" y="6471093"/>
            <a:ext cx="9874607" cy="230832"/>
          </a:xfrm>
          <a:prstGeom prst="rect">
            <a:avLst/>
          </a:prstGeom>
        </p:spPr>
        <p:txBody>
          <a:bodyPr wrap="square">
            <a:spAutoFit/>
          </a:bodyPr>
          <a:lstStyle/>
          <a:p>
            <a:pPr lvl="0" algn="r"/>
            <a:r>
              <a:rPr lang="en-US" sz="900" dirty="0">
                <a:solidFill>
                  <a:srgbClr val="09446A"/>
                </a:solidFill>
              </a:rPr>
              <a:t>strengthening female community leaders</a:t>
            </a:r>
          </a:p>
        </p:txBody>
      </p:sp>
      <p:pic>
        <p:nvPicPr>
          <p:cNvPr id="14" name="Picture 13" descr="A purple circle with a black circle&#10;&#10;Description automatically generated with low confidence">
            <a:extLst>
              <a:ext uri="{FF2B5EF4-FFF2-40B4-BE49-F238E27FC236}">
                <a16:creationId xmlns:a16="http://schemas.microsoft.com/office/drawing/2014/main" id="{148498CE-36F4-0A4B-8245-BD97DED4E59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74701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482371"/>
            <a:ext cx="6113604" cy="2855598"/>
          </a:xfrm>
          <a:prstGeom prst="rect">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46976CB-0B76-DD49-AA4D-4F230C256467}"/>
              </a:ext>
            </a:extLst>
          </p:cNvPr>
          <p:cNvSpPr/>
          <p:nvPr userDrawn="1"/>
        </p:nvSpPr>
        <p:spPr>
          <a:xfrm>
            <a:off x="6113604" y="482371"/>
            <a:ext cx="6113604" cy="2855598"/>
          </a:xfrm>
          <a:prstGeom prst="rect">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7">
            <a:extLst>
              <a:ext uri="{FF2B5EF4-FFF2-40B4-BE49-F238E27FC236}">
                <a16:creationId xmlns:a16="http://schemas.microsoft.com/office/drawing/2014/main" id="{A80F2D74-8F18-9F49-A166-16ACDC1D1115}"/>
              </a:ext>
            </a:extLst>
          </p:cNvPr>
          <p:cNvSpPr>
            <a:spLocks noGrp="1"/>
          </p:cNvSpPr>
          <p:nvPr>
            <p:ph type="body" sz="quarter" idx="18" hasCustomPrompt="1"/>
          </p:nvPr>
        </p:nvSpPr>
        <p:spPr>
          <a:xfrm>
            <a:off x="657289" y="3807089"/>
            <a:ext cx="5137516" cy="1680348"/>
          </a:xfrm>
        </p:spPr>
        <p:txBody>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633715" y="2505507"/>
            <a:ext cx="5137516"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8" name="Text Placeholder 17">
            <a:extLst>
              <a:ext uri="{FF2B5EF4-FFF2-40B4-BE49-F238E27FC236}">
                <a16:creationId xmlns:a16="http://schemas.microsoft.com/office/drawing/2014/main" id="{02E7D4CC-063A-6D45-92B2-EC8AC4E32AAF}"/>
              </a:ext>
            </a:extLst>
          </p:cNvPr>
          <p:cNvSpPr>
            <a:spLocks noGrp="1"/>
          </p:cNvSpPr>
          <p:nvPr>
            <p:ph type="body" sz="quarter" idx="19" hasCustomPrompt="1"/>
          </p:nvPr>
        </p:nvSpPr>
        <p:spPr>
          <a:xfrm>
            <a:off x="6444344" y="3807089"/>
            <a:ext cx="5364829" cy="1680348"/>
          </a:xfrm>
        </p:spPr>
        <p:txBody>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420770" y="2505507"/>
            <a:ext cx="5364829"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9" name="Rectangle 8">
            <a:extLst>
              <a:ext uri="{FF2B5EF4-FFF2-40B4-BE49-F238E27FC236}">
                <a16:creationId xmlns:a16="http://schemas.microsoft.com/office/drawing/2014/main" id="{C826ED59-09B2-C149-A449-7382B97FBD06}"/>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10" name="Picture 9" descr="A purple circle with a black circle&#10;&#10;Description automatically generated with low confidence">
            <a:extLst>
              <a:ext uri="{FF2B5EF4-FFF2-40B4-BE49-F238E27FC236}">
                <a16:creationId xmlns:a16="http://schemas.microsoft.com/office/drawing/2014/main" id="{E28107B0-B9E0-B343-9412-304B1E4C3F8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69442"/>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9645793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13492" y="1875084"/>
            <a:ext cx="12165015" cy="3041254"/>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userDrawn="1"/>
          </p:nvSpPr>
          <p:spPr>
            <a:xfrm>
              <a:off x="0" y="4738255"/>
              <a:ext cx="5292436" cy="5292436"/>
            </a:xfrm>
            <a:prstGeom prst="rect">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386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54743" y="2963737"/>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59026" y="2332384"/>
            <a:ext cx="3049353" cy="582221"/>
          </a:xfrm>
        </p:spPr>
        <p:txBody>
          <a:bodyPr>
            <a:noAutofit/>
          </a:bodyPr>
          <a:lstStyle>
            <a:lvl1pPr marL="0" indent="0" algn="ctr">
              <a:buNone/>
              <a:defRPr sz="44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69574" y="3694013"/>
            <a:ext cx="3024340" cy="442916"/>
          </a:xfrm>
        </p:spPr>
        <p:txBody>
          <a:bodyPr>
            <a:normAutofit/>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979" y="2966833"/>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3304" y="2335480"/>
            <a:ext cx="3049353" cy="582221"/>
          </a:xfrm>
        </p:spPr>
        <p:txBody>
          <a:bodyPr>
            <a:normAutofit/>
          </a:bodyPr>
          <a:lstStyle>
            <a:lvl1pPr marL="0" indent="0" algn="ctr">
              <a:buNone/>
              <a:defRPr sz="44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13852" y="3697109"/>
            <a:ext cx="3024340" cy="442916"/>
          </a:xfrm>
        </p:spPr>
        <p:txBody>
          <a:bodyPr>
            <a:normAutofit/>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24512" y="2950422"/>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28795" y="2319069"/>
            <a:ext cx="3049353" cy="582221"/>
          </a:xfrm>
        </p:spPr>
        <p:txBody>
          <a:bodyPr>
            <a:noAutofit/>
          </a:bodyPr>
          <a:lstStyle>
            <a:lvl1pPr marL="0" indent="0" algn="ctr">
              <a:buNone/>
              <a:defRPr sz="44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39343" y="3680698"/>
            <a:ext cx="3024340" cy="442916"/>
          </a:xfrm>
        </p:spPr>
        <p:txBody>
          <a:bodyPr>
            <a:normAutofit/>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68790" y="2953518"/>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73073" y="2322165"/>
            <a:ext cx="3049353" cy="582221"/>
          </a:xfrm>
        </p:spPr>
        <p:txBody>
          <a:bodyPr>
            <a:normAutofit/>
          </a:bodyPr>
          <a:lstStyle>
            <a:lvl1pPr marL="0" indent="0" algn="ctr">
              <a:buNone/>
              <a:defRPr sz="44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83621" y="3683794"/>
            <a:ext cx="3024340" cy="442916"/>
          </a:xfrm>
        </p:spPr>
        <p:txBody>
          <a:bodyPr>
            <a:normAutofit/>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dirty="0"/>
              <a:t>Heading</a:t>
            </a:r>
          </a:p>
        </p:txBody>
      </p:sp>
      <p:sp>
        <p:nvSpPr>
          <p:cNvPr id="24" name="Rectangle 23">
            <a:extLst>
              <a:ext uri="{FF2B5EF4-FFF2-40B4-BE49-F238E27FC236}">
                <a16:creationId xmlns:a16="http://schemas.microsoft.com/office/drawing/2014/main" id="{A5DDFBAC-72BC-F941-974B-E279D3848544}"/>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26" name="Picture 25" descr="A purple circle with a black circle&#10;&#10;Description automatically generated with low confidence">
            <a:extLst>
              <a:ext uri="{FF2B5EF4-FFF2-40B4-BE49-F238E27FC236}">
                <a16:creationId xmlns:a16="http://schemas.microsoft.com/office/drawing/2014/main" id="{B06B41EC-8A1C-7246-90E3-E338C866EA4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69442"/>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7252744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2225374" y="17274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85369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2268473" y="17689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85369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8745392" y="178001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8792510" y="182145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1956271" y="4333339"/>
            <a:ext cx="2061046" cy="335052"/>
          </a:xfrm>
        </p:spPr>
        <p:txBody>
          <a:bodyPr/>
          <a:lstStyle>
            <a:lvl1pPr algn="ctr">
              <a:buNone/>
              <a:defRPr sz="2000" b="0" i="0" spc="0">
                <a:solidFill>
                  <a:srgbClr val="853693"/>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33339"/>
            <a:ext cx="2061046" cy="335052"/>
          </a:xfrm>
        </p:spPr>
        <p:txBody>
          <a:bodyPr/>
          <a:lstStyle>
            <a:lvl1pPr algn="ctr">
              <a:buNone/>
              <a:defRPr sz="2000" b="0" i="0" spc="0">
                <a:solidFill>
                  <a:srgbClr val="93C23D"/>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8479091" y="4333339"/>
            <a:ext cx="2061046" cy="335052"/>
          </a:xfrm>
        </p:spPr>
        <p:txBody>
          <a:bodyPr/>
          <a:lstStyle>
            <a:lvl1pPr algn="ctr">
              <a:buNone/>
              <a:defRPr sz="2000" b="0" i="0" spc="0">
                <a:solidFill>
                  <a:srgbClr val="452771"/>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1" name="Text Placeholder 23">
            <a:extLst>
              <a:ext uri="{FF2B5EF4-FFF2-40B4-BE49-F238E27FC236}">
                <a16:creationId xmlns:a16="http://schemas.microsoft.com/office/drawing/2014/main"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dirty="0"/>
              <a:t>Heading</a:t>
            </a:r>
          </a:p>
        </p:txBody>
      </p:sp>
      <p:sp>
        <p:nvSpPr>
          <p:cNvPr id="15" name="Rectangle 14">
            <a:extLst>
              <a:ext uri="{FF2B5EF4-FFF2-40B4-BE49-F238E27FC236}">
                <a16:creationId xmlns:a16="http://schemas.microsoft.com/office/drawing/2014/main" id="{1B64E305-3399-0640-AC1C-C674780F2532}"/>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16" name="Picture 15" descr="A purple circle with a black circle&#10;&#10;Description automatically generated with low confidence">
            <a:extLst>
              <a:ext uri="{FF2B5EF4-FFF2-40B4-BE49-F238E27FC236}">
                <a16:creationId xmlns:a16="http://schemas.microsoft.com/office/drawing/2014/main" id="{1899D0A0-9A72-1946-9641-6D1492F77F7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69442"/>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809331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184089"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227188"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019776"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85369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066895"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85369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9" name="Freeform 18">
            <a:extLst>
              <a:ext uri="{FF2B5EF4-FFF2-40B4-BE49-F238E27FC236}">
                <a16:creationId xmlns:a16="http://schemas.microsoft.com/office/drawing/2014/main" id="{A9757E5A-1195-0C4F-8425-C8339A4D84C2}"/>
              </a:ext>
            </a:extLst>
          </p:cNvPr>
          <p:cNvSpPr/>
          <p:nvPr userDrawn="1"/>
        </p:nvSpPr>
        <p:spPr>
          <a:xfrm>
            <a:off x="9675359" y="1773769"/>
            <a:ext cx="1518092" cy="2214649"/>
          </a:xfrm>
          <a:custGeom>
            <a:avLst/>
            <a:gdLst>
              <a:gd name="connsiteX0" fmla="*/ 757381 w 1518092"/>
              <a:gd name="connsiteY0" fmla="*/ 0 h 2214649"/>
              <a:gd name="connsiteX1" fmla="*/ 1518092 w 1518092"/>
              <a:gd name="connsiteY1" fmla="*/ 757643 h 2214649"/>
              <a:gd name="connsiteX2" fmla="*/ 774027 w 1518092"/>
              <a:gd name="connsiteY2" fmla="*/ 1520282 h 2214649"/>
              <a:gd name="connsiteX3" fmla="*/ 774027 w 1518092"/>
              <a:gd name="connsiteY3" fmla="*/ 2124731 h 2214649"/>
              <a:gd name="connsiteX4" fmla="*/ 803989 w 1518092"/>
              <a:gd name="connsiteY4" fmla="*/ 2169690 h 2214649"/>
              <a:gd name="connsiteX5" fmla="*/ 757381 w 1518092"/>
              <a:gd name="connsiteY5" fmla="*/ 2214649 h 2214649"/>
              <a:gd name="connsiteX6" fmla="*/ 712438 w 1518092"/>
              <a:gd name="connsiteY6" fmla="*/ 2169690 h 2214649"/>
              <a:gd name="connsiteX7" fmla="*/ 744065 w 1518092"/>
              <a:gd name="connsiteY7" fmla="*/ 2124731 h 2214649"/>
              <a:gd name="connsiteX8" fmla="*/ 744065 w 1518092"/>
              <a:gd name="connsiteY8" fmla="*/ 1520282 h 2214649"/>
              <a:gd name="connsiteX9" fmla="*/ 0 w 1518092"/>
              <a:gd name="connsiteY9" fmla="*/ 757643 h 2214649"/>
              <a:gd name="connsiteX10" fmla="*/ 757381 w 1518092"/>
              <a:gd name="connsiteY10" fmla="*/ 0 h 221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8092" h="2214649">
                <a:moveTo>
                  <a:pt x="757381" y="0"/>
                </a:moveTo>
                <a:cubicBezTo>
                  <a:pt x="1178519" y="0"/>
                  <a:pt x="1518092" y="338026"/>
                  <a:pt x="1518092" y="757643"/>
                </a:cubicBezTo>
                <a:cubicBezTo>
                  <a:pt x="1518092" y="1173931"/>
                  <a:pt x="1186842" y="1510291"/>
                  <a:pt x="774027" y="1520282"/>
                </a:cubicBezTo>
                <a:lnTo>
                  <a:pt x="774027" y="2124731"/>
                </a:lnTo>
                <a:cubicBezTo>
                  <a:pt x="792337" y="2131392"/>
                  <a:pt x="803989" y="2146378"/>
                  <a:pt x="803989" y="2169690"/>
                </a:cubicBezTo>
                <a:cubicBezTo>
                  <a:pt x="803989" y="2191337"/>
                  <a:pt x="784015" y="2214649"/>
                  <a:pt x="757381" y="2214649"/>
                </a:cubicBezTo>
                <a:cubicBezTo>
                  <a:pt x="734077" y="2214649"/>
                  <a:pt x="712438" y="2191337"/>
                  <a:pt x="712438" y="2169690"/>
                </a:cubicBezTo>
                <a:cubicBezTo>
                  <a:pt x="712438" y="2146378"/>
                  <a:pt x="725755" y="2131392"/>
                  <a:pt x="744065" y="2124731"/>
                </a:cubicBezTo>
                <a:lnTo>
                  <a:pt x="744065" y="1520282"/>
                </a:lnTo>
                <a:cubicBezTo>
                  <a:pt x="331250" y="1510291"/>
                  <a:pt x="0" y="1173931"/>
                  <a:pt x="0" y="757643"/>
                </a:cubicBezTo>
                <a:cubicBezTo>
                  <a:pt x="0" y="338026"/>
                  <a:pt x="337909" y="0"/>
                  <a:pt x="757381" y="0"/>
                </a:cubicBezTo>
                <a:close/>
              </a:path>
            </a:pathLst>
          </a:custGeom>
          <a:solidFill>
            <a:srgbClr val="853693">
              <a:alpha val="82353"/>
            </a:srgbClr>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7511047"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38622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7558165"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38622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748973" y="4364935"/>
            <a:ext cx="2061046" cy="335052"/>
          </a:xfrm>
        </p:spPr>
        <p:txBody>
          <a:bodyPr/>
          <a:lstStyle>
            <a:lvl1pPr algn="ctr">
              <a:buNone/>
              <a:defRPr sz="2000" b="1" i="0" spc="0">
                <a:solidFill>
                  <a:srgbClr val="85369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14986" y="4364935"/>
            <a:ext cx="2061046" cy="335052"/>
          </a:xfrm>
        </p:spPr>
        <p:txBody>
          <a:bodyPr/>
          <a:lstStyle>
            <a:lvl1pPr algn="ctr">
              <a:buNone/>
              <a:defRPr sz="2000" b="1" i="0" spc="0">
                <a:solidFill>
                  <a:srgbClr val="93C23D"/>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64935"/>
            <a:ext cx="2061046" cy="335052"/>
          </a:xfrm>
        </p:spPr>
        <p:txBody>
          <a:bodyPr/>
          <a:lstStyle>
            <a:lvl1pPr algn="ctr">
              <a:buNone/>
              <a:defRPr sz="2000" b="1" i="0" spc="0">
                <a:solidFill>
                  <a:srgbClr val="45277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44746" y="4364935"/>
            <a:ext cx="2061046" cy="335052"/>
          </a:xfrm>
        </p:spPr>
        <p:txBody>
          <a:bodyPr/>
          <a:lstStyle>
            <a:lvl1pPr algn="ctr">
              <a:buNone/>
              <a:defRPr sz="2000" b="1" i="0" spc="0">
                <a:solidFill>
                  <a:srgbClr val="38622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9324" y="4353360"/>
            <a:ext cx="2061046" cy="335052"/>
          </a:xfrm>
        </p:spPr>
        <p:txBody>
          <a:bodyPr/>
          <a:lstStyle>
            <a:lvl1pPr algn="ctr">
              <a:buNone/>
              <a:defRPr sz="2000" b="1" i="0" spc="0">
                <a:solidFill>
                  <a:srgbClr val="85369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dirty="0"/>
              <a:t>Heading</a:t>
            </a:r>
          </a:p>
        </p:txBody>
      </p:sp>
      <p:sp>
        <p:nvSpPr>
          <p:cNvPr id="21" name="Rectangle 20">
            <a:extLst>
              <a:ext uri="{FF2B5EF4-FFF2-40B4-BE49-F238E27FC236}">
                <a16:creationId xmlns:a16="http://schemas.microsoft.com/office/drawing/2014/main" id="{41706588-E286-7D4E-851C-4CDA206246C6}"/>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22" name="Picture 21" descr="A purple circle with a black circle&#10;&#10;Description automatically generated with low confidence">
            <a:extLst>
              <a:ext uri="{FF2B5EF4-FFF2-40B4-BE49-F238E27FC236}">
                <a16:creationId xmlns:a16="http://schemas.microsoft.com/office/drawing/2014/main" id="{5CC7A00C-6283-2E4C-A011-BEB2E1E4F58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69442"/>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57398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1228005" y="3024269"/>
            <a:ext cx="1921262" cy="3387528"/>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853693"/>
          </a:solidFill>
          <a:ln w="9525" cap="flat">
            <a:noFill/>
            <a:bevel/>
            <a:headEnd/>
            <a:tailEnd/>
          </a:ln>
          <a:effectLst/>
        </p:spPr>
        <p:txBody>
          <a:bodyPr wrap="none" anchor="ctr"/>
          <a:lstStyle/>
          <a:p>
            <a:endParaRPr lang="en-US"/>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3781360" y="3024269"/>
            <a:ext cx="1916323" cy="3387528"/>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93C23D"/>
          </a:solidFill>
          <a:ln w="9525" cap="flat">
            <a:noFill/>
            <a:bevel/>
            <a:headEnd/>
            <a:tailEnd/>
          </a:ln>
          <a:effectLst/>
        </p:spPr>
        <p:txBody>
          <a:bodyPr wrap="none" anchor="ctr"/>
          <a:lstStyle/>
          <a:p>
            <a:endParaRPr lang="en-US"/>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6292076" y="3024269"/>
            <a:ext cx="1918793" cy="3387528"/>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452771"/>
          </a:solidFill>
          <a:ln w="9525" cap="flat">
            <a:noFill/>
            <a:bevel/>
            <a:headEnd/>
            <a:tailEnd/>
          </a:ln>
          <a:effectLst/>
        </p:spPr>
        <p:txBody>
          <a:bodyPr wrap="none" anchor="ctr"/>
          <a:lstStyle/>
          <a:p>
            <a:endParaRPr lang="en-US"/>
          </a:p>
        </p:txBody>
      </p:sp>
      <p:sp>
        <p:nvSpPr>
          <p:cNvPr id="29" name="Freeform 178">
            <a:extLst>
              <a:ext uri="{FF2B5EF4-FFF2-40B4-BE49-F238E27FC236}">
                <a16:creationId xmlns:a16="http://schemas.microsoft.com/office/drawing/2014/main" id="{65CDE706-10CF-2F43-88C1-BCEBF0BED009}"/>
              </a:ext>
            </a:extLst>
          </p:cNvPr>
          <p:cNvSpPr>
            <a:spLocks noChangeArrowheads="1"/>
          </p:cNvSpPr>
          <p:nvPr userDrawn="1"/>
        </p:nvSpPr>
        <p:spPr bwMode="auto">
          <a:xfrm>
            <a:off x="8854857" y="3024268"/>
            <a:ext cx="1916323" cy="3387529"/>
          </a:xfrm>
          <a:custGeom>
            <a:avLst/>
            <a:gdLst>
              <a:gd name="T0" fmla="*/ 3115 w 3422"/>
              <a:gd name="T1" fmla="*/ 642 h 3719"/>
              <a:gd name="T2" fmla="*/ 3115 w 3422"/>
              <a:gd name="T3" fmla="*/ 642 h 3719"/>
              <a:gd name="T4" fmla="*/ 2105 w 3422"/>
              <a:gd name="T5" fmla="*/ 642 h 3719"/>
              <a:gd name="T6" fmla="*/ 1737 w 3422"/>
              <a:gd name="T7" fmla="*/ 0 h 3719"/>
              <a:gd name="T8" fmla="*/ 1362 w 3422"/>
              <a:gd name="T9" fmla="*/ 642 h 3719"/>
              <a:gd name="T10" fmla="*/ 299 w 3422"/>
              <a:gd name="T11" fmla="*/ 642 h 3719"/>
              <a:gd name="T12" fmla="*/ 0 w 3422"/>
              <a:gd name="T13" fmla="*/ 948 h 3719"/>
              <a:gd name="T14" fmla="*/ 0 w 3422"/>
              <a:gd name="T15" fmla="*/ 3420 h 3719"/>
              <a:gd name="T16" fmla="*/ 299 w 3422"/>
              <a:gd name="T17" fmla="*/ 3718 h 3719"/>
              <a:gd name="T18" fmla="*/ 3115 w 3422"/>
              <a:gd name="T19" fmla="*/ 3718 h 3719"/>
              <a:gd name="T20" fmla="*/ 3421 w 3422"/>
              <a:gd name="T21" fmla="*/ 3420 h 3719"/>
              <a:gd name="T22" fmla="*/ 3421 w 3422"/>
              <a:gd name="T23" fmla="*/ 948 h 3719"/>
              <a:gd name="T24" fmla="*/ 3115 w 3422"/>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2" h="3719">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38622F"/>
          </a:solidFill>
          <a:ln w="9525" cap="flat">
            <a:noFill/>
            <a:bevel/>
            <a:headEnd/>
            <a:tailEnd/>
          </a:ln>
          <a:effectLst/>
        </p:spPr>
        <p:txBody>
          <a:bodyPr wrap="none" anchor="ctr"/>
          <a:lstStyle/>
          <a:p>
            <a:endParaRPr lang="en-US"/>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dirty="0"/>
              <a:t>Heading</a:t>
            </a: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1241947" y="3772431"/>
            <a:ext cx="1903851"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3783727" y="3766181"/>
            <a:ext cx="1921263"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6304731" y="3757727"/>
            <a:ext cx="1908506"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8883373" y="3751477"/>
            <a:ext cx="1890175"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Tree>
    <p:extLst>
      <p:ext uri="{BB962C8B-B14F-4D97-AF65-F5344CB8AC3E}">
        <p14:creationId xmlns:p14="http://schemas.microsoft.com/office/powerpoint/2010/main" val="271440123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5 point icon Graph C">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9D47C539-7E1F-9A4D-A0E2-0874E257D47F}"/>
              </a:ext>
            </a:extLst>
          </p:cNvPr>
          <p:cNvGrpSpPr/>
          <p:nvPr userDrawn="1"/>
        </p:nvGrpSpPr>
        <p:grpSpPr>
          <a:xfrm>
            <a:off x="1154562" y="1887157"/>
            <a:ext cx="9882876" cy="2219177"/>
            <a:chOff x="1875859" y="4907106"/>
            <a:chExt cx="20625932" cy="4631506"/>
          </a:xfrm>
        </p:grpSpPr>
        <p:sp>
          <p:nvSpPr>
            <p:cNvPr id="101" name="Block Arc 100">
              <a:extLst>
                <a:ext uri="{FF2B5EF4-FFF2-40B4-BE49-F238E27FC236}">
                  <a16:creationId xmlns:a16="http://schemas.microsoft.com/office/drawing/2014/main" id="{DFBD3BC9-7E5A-4643-90E7-A5CDC7C6EAC3}"/>
                </a:ext>
              </a:extLst>
            </p:cNvPr>
            <p:cNvSpPr>
              <a:spLocks noChangeAspect="1"/>
            </p:cNvSpPr>
            <p:nvPr/>
          </p:nvSpPr>
          <p:spPr>
            <a:xfrm rot="10800000">
              <a:off x="1875859"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2" name="Block Arc 101">
              <a:extLst>
                <a:ext uri="{FF2B5EF4-FFF2-40B4-BE49-F238E27FC236}">
                  <a16:creationId xmlns:a16="http://schemas.microsoft.com/office/drawing/2014/main" id="{2A55FCAE-3E0F-C648-A867-D49B2D13DB17}"/>
                </a:ext>
              </a:extLst>
            </p:cNvPr>
            <p:cNvSpPr>
              <a:spLocks noChangeAspect="1"/>
            </p:cNvSpPr>
            <p:nvPr/>
          </p:nvSpPr>
          <p:spPr>
            <a:xfrm>
              <a:off x="5916227"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3" name="Block Arc 102">
              <a:extLst>
                <a:ext uri="{FF2B5EF4-FFF2-40B4-BE49-F238E27FC236}">
                  <a16:creationId xmlns:a16="http://schemas.microsoft.com/office/drawing/2014/main" id="{67B40F74-0334-F94D-A4A6-FC1A645B2016}"/>
                </a:ext>
              </a:extLst>
            </p:cNvPr>
            <p:cNvSpPr>
              <a:spLocks noChangeAspect="1"/>
            </p:cNvSpPr>
            <p:nvPr/>
          </p:nvSpPr>
          <p:spPr>
            <a:xfrm rot="10800000">
              <a:off x="9956596" y="4907108"/>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4" name="Block Arc 103">
              <a:extLst>
                <a:ext uri="{FF2B5EF4-FFF2-40B4-BE49-F238E27FC236}">
                  <a16:creationId xmlns:a16="http://schemas.microsoft.com/office/drawing/2014/main" id="{EA89031A-4F1E-3B4B-B3FD-73BD6969A58A}"/>
                </a:ext>
              </a:extLst>
            </p:cNvPr>
            <p:cNvSpPr>
              <a:spLocks noChangeAspect="1"/>
            </p:cNvSpPr>
            <p:nvPr/>
          </p:nvSpPr>
          <p:spPr>
            <a:xfrm>
              <a:off x="13996964"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5" name="Block Arc 104">
              <a:extLst>
                <a:ext uri="{FF2B5EF4-FFF2-40B4-BE49-F238E27FC236}">
                  <a16:creationId xmlns:a16="http://schemas.microsoft.com/office/drawing/2014/main" id="{BC102F9A-7693-8547-8518-EFB5ADD85CB1}"/>
                </a:ext>
              </a:extLst>
            </p:cNvPr>
            <p:cNvSpPr>
              <a:spLocks noChangeAspect="1"/>
            </p:cNvSpPr>
            <p:nvPr/>
          </p:nvSpPr>
          <p:spPr>
            <a:xfrm>
              <a:off x="1875859" y="4907106"/>
              <a:ext cx="4464459" cy="4631501"/>
            </a:xfrm>
            <a:prstGeom prst="blockArc">
              <a:avLst>
                <a:gd name="adj1" fmla="val 10800000"/>
                <a:gd name="adj2" fmla="val 0"/>
                <a:gd name="adj3" fmla="val 9694"/>
              </a:avLst>
            </a:prstGeom>
            <a:solidFill>
              <a:srgbClr val="85369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6" name="Block Arc 105">
              <a:extLst>
                <a:ext uri="{FF2B5EF4-FFF2-40B4-BE49-F238E27FC236}">
                  <a16:creationId xmlns:a16="http://schemas.microsoft.com/office/drawing/2014/main" id="{2CC5A5AC-8BF0-BA45-9D0A-A9E2B4F5D89D}"/>
                </a:ext>
              </a:extLst>
            </p:cNvPr>
            <p:cNvSpPr>
              <a:spLocks noChangeAspect="1"/>
            </p:cNvSpPr>
            <p:nvPr/>
          </p:nvSpPr>
          <p:spPr>
            <a:xfrm rot="10800000">
              <a:off x="18037332"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7" name="Block Arc 106">
              <a:extLst>
                <a:ext uri="{FF2B5EF4-FFF2-40B4-BE49-F238E27FC236}">
                  <a16:creationId xmlns:a16="http://schemas.microsoft.com/office/drawing/2014/main" id="{9C353EB8-D92A-1B42-9A1B-48051A61B7B2}"/>
                </a:ext>
              </a:extLst>
            </p:cNvPr>
            <p:cNvSpPr>
              <a:spLocks noChangeAspect="1"/>
            </p:cNvSpPr>
            <p:nvPr/>
          </p:nvSpPr>
          <p:spPr>
            <a:xfrm rot="10800000">
              <a:off x="5916227" y="4907106"/>
              <a:ext cx="4464459" cy="4631501"/>
            </a:xfrm>
            <a:prstGeom prst="blockArc">
              <a:avLst>
                <a:gd name="adj1" fmla="val 10800000"/>
                <a:gd name="adj2" fmla="val 0"/>
                <a:gd name="adj3" fmla="val 9694"/>
              </a:avLst>
            </a:prstGeom>
            <a:solidFill>
              <a:srgbClr val="93C2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8" name="Block Arc 107">
              <a:extLst>
                <a:ext uri="{FF2B5EF4-FFF2-40B4-BE49-F238E27FC236}">
                  <a16:creationId xmlns:a16="http://schemas.microsoft.com/office/drawing/2014/main" id="{1C402117-6053-504C-8052-7EAC0B33EB8B}"/>
                </a:ext>
              </a:extLst>
            </p:cNvPr>
            <p:cNvSpPr>
              <a:spLocks noChangeAspect="1"/>
            </p:cNvSpPr>
            <p:nvPr/>
          </p:nvSpPr>
          <p:spPr>
            <a:xfrm rot="10800000">
              <a:off x="13996964" y="4907111"/>
              <a:ext cx="4464459" cy="4631501"/>
            </a:xfrm>
            <a:prstGeom prst="blockArc">
              <a:avLst>
                <a:gd name="adj1" fmla="val 10800000"/>
                <a:gd name="adj2" fmla="val 0"/>
                <a:gd name="adj3" fmla="val 9694"/>
              </a:avLst>
            </a:prstGeom>
            <a:solidFill>
              <a:srgbClr val="3862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dirty="0">
                <a:solidFill>
                  <a:schemeClr val="tx1"/>
                </a:solidFill>
              </a:endParaRPr>
            </a:p>
          </p:txBody>
        </p:sp>
        <p:sp>
          <p:nvSpPr>
            <p:cNvPr id="109" name="Block Arc 108">
              <a:extLst>
                <a:ext uri="{FF2B5EF4-FFF2-40B4-BE49-F238E27FC236}">
                  <a16:creationId xmlns:a16="http://schemas.microsoft.com/office/drawing/2014/main" id="{46571C6C-6A6A-DC4C-938E-3A996BFCD104}"/>
                </a:ext>
              </a:extLst>
            </p:cNvPr>
            <p:cNvSpPr>
              <a:spLocks noChangeAspect="1"/>
            </p:cNvSpPr>
            <p:nvPr/>
          </p:nvSpPr>
          <p:spPr>
            <a:xfrm>
              <a:off x="9956596" y="4907108"/>
              <a:ext cx="4464459" cy="4631501"/>
            </a:xfrm>
            <a:prstGeom prst="blockArc">
              <a:avLst>
                <a:gd name="adj1" fmla="val 10800000"/>
                <a:gd name="adj2" fmla="val 0"/>
                <a:gd name="adj3" fmla="val 9694"/>
              </a:avLst>
            </a:prstGeom>
            <a:solidFill>
              <a:srgbClr val="45277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0" name="Block Arc 109">
              <a:extLst>
                <a:ext uri="{FF2B5EF4-FFF2-40B4-BE49-F238E27FC236}">
                  <a16:creationId xmlns:a16="http://schemas.microsoft.com/office/drawing/2014/main" id="{1937D021-BEEA-E74F-9D71-6852BF32CF1F}"/>
                </a:ext>
              </a:extLst>
            </p:cNvPr>
            <p:cNvSpPr>
              <a:spLocks noChangeAspect="1"/>
            </p:cNvSpPr>
            <p:nvPr/>
          </p:nvSpPr>
          <p:spPr>
            <a:xfrm>
              <a:off x="18037332" y="4907110"/>
              <a:ext cx="4464459" cy="4631501"/>
            </a:xfrm>
            <a:prstGeom prst="blockArc">
              <a:avLst>
                <a:gd name="adj1" fmla="val 10800000"/>
                <a:gd name="adj2" fmla="val 0"/>
                <a:gd name="adj3" fmla="val 9694"/>
              </a:avLst>
            </a:prstGeom>
            <a:solidFill>
              <a:srgbClr val="85369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dirty="0">
                <a:solidFill>
                  <a:schemeClr val="tx1"/>
                </a:solidFill>
              </a:endParaRPr>
            </a:p>
          </p:txBody>
        </p:sp>
      </p:grpSp>
      <p:sp>
        <p:nvSpPr>
          <p:cNvPr id="131" name="Text Placeholder 17">
            <a:extLst>
              <a:ext uri="{FF2B5EF4-FFF2-40B4-BE49-F238E27FC236}">
                <a16:creationId xmlns:a16="http://schemas.microsoft.com/office/drawing/2014/main" id="{CD6CCE6C-B4E3-C149-902E-39BDA11B0FC0}"/>
              </a:ext>
            </a:extLst>
          </p:cNvPr>
          <p:cNvSpPr>
            <a:spLocks noGrp="1"/>
          </p:cNvSpPr>
          <p:nvPr>
            <p:ph type="body" sz="quarter" idx="30" hasCustomPrompt="1"/>
          </p:nvPr>
        </p:nvSpPr>
        <p:spPr>
          <a:xfrm>
            <a:off x="3281405" y="4539912"/>
            <a:ext cx="1732731"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2" name="Text Placeholder 17">
            <a:extLst>
              <a:ext uri="{FF2B5EF4-FFF2-40B4-BE49-F238E27FC236}">
                <a16:creationId xmlns:a16="http://schemas.microsoft.com/office/drawing/2014/main" id="{11104F8E-2BBD-8841-8033-FB61C44CE686}"/>
              </a:ext>
            </a:extLst>
          </p:cNvPr>
          <p:cNvSpPr>
            <a:spLocks noGrp="1"/>
          </p:cNvSpPr>
          <p:nvPr>
            <p:ph type="body" sz="quarter" idx="31" hasCustomPrompt="1"/>
          </p:nvPr>
        </p:nvSpPr>
        <p:spPr>
          <a:xfrm>
            <a:off x="1333175" y="4539912"/>
            <a:ext cx="1732731"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3" name="Text Placeholder 17">
            <a:extLst>
              <a:ext uri="{FF2B5EF4-FFF2-40B4-BE49-F238E27FC236}">
                <a16:creationId xmlns:a16="http://schemas.microsoft.com/office/drawing/2014/main" id="{ADA8F331-B773-9A48-9C92-B8D80C9D5D28}"/>
              </a:ext>
            </a:extLst>
          </p:cNvPr>
          <p:cNvSpPr>
            <a:spLocks noGrp="1"/>
          </p:cNvSpPr>
          <p:nvPr>
            <p:ph type="body" sz="quarter" idx="32" hasCustomPrompt="1"/>
          </p:nvPr>
        </p:nvSpPr>
        <p:spPr>
          <a:xfrm>
            <a:off x="7165569" y="4535946"/>
            <a:ext cx="1732731"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4" name="Text Placeholder 17">
            <a:extLst>
              <a:ext uri="{FF2B5EF4-FFF2-40B4-BE49-F238E27FC236}">
                <a16:creationId xmlns:a16="http://schemas.microsoft.com/office/drawing/2014/main" id="{8C6EB927-6876-364B-9D8E-642E2160F1F5}"/>
              </a:ext>
            </a:extLst>
          </p:cNvPr>
          <p:cNvSpPr>
            <a:spLocks noGrp="1"/>
          </p:cNvSpPr>
          <p:nvPr>
            <p:ph type="body" sz="quarter" idx="33" hasCustomPrompt="1"/>
          </p:nvPr>
        </p:nvSpPr>
        <p:spPr>
          <a:xfrm>
            <a:off x="5229635" y="4530500"/>
            <a:ext cx="1732731"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5" name="Text Placeholder 17">
            <a:extLst>
              <a:ext uri="{FF2B5EF4-FFF2-40B4-BE49-F238E27FC236}">
                <a16:creationId xmlns:a16="http://schemas.microsoft.com/office/drawing/2014/main" id="{01736E27-5CA5-014F-B907-7522BA18CBDD}"/>
              </a:ext>
            </a:extLst>
          </p:cNvPr>
          <p:cNvSpPr>
            <a:spLocks noGrp="1"/>
          </p:cNvSpPr>
          <p:nvPr>
            <p:ph type="body" sz="quarter" idx="34" hasCustomPrompt="1"/>
          </p:nvPr>
        </p:nvSpPr>
        <p:spPr>
          <a:xfrm>
            <a:off x="9101503" y="4557649"/>
            <a:ext cx="1732731"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8" name="Text Placeholder 23">
            <a:extLst>
              <a:ext uri="{FF2B5EF4-FFF2-40B4-BE49-F238E27FC236}">
                <a16:creationId xmlns:a16="http://schemas.microsoft.com/office/drawing/2014/main" id="{74CE074A-C461-B741-A948-84D85A8206D9}"/>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dirty="0"/>
              <a:t>Heading</a:t>
            </a:r>
          </a:p>
        </p:txBody>
      </p:sp>
      <p:sp>
        <p:nvSpPr>
          <p:cNvPr id="25" name="Rectangle 24">
            <a:extLst>
              <a:ext uri="{FF2B5EF4-FFF2-40B4-BE49-F238E27FC236}">
                <a16:creationId xmlns:a16="http://schemas.microsoft.com/office/drawing/2014/main" id="{BA0A2E19-9799-4448-9403-CC73095CAC0C}"/>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27" name="Picture 26" descr="A purple circle with a black circle&#10;&#10;Description automatically generated with low confidence">
            <a:extLst>
              <a:ext uri="{FF2B5EF4-FFF2-40B4-BE49-F238E27FC236}">
                <a16:creationId xmlns:a16="http://schemas.microsoft.com/office/drawing/2014/main" id="{11700A4E-ED27-C74A-A6E6-AFF088D77BE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69442"/>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200611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percentage graph x 4">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958611" y="1840131"/>
            <a:ext cx="10383759" cy="2382415"/>
            <a:chOff x="2122935" y="4949396"/>
            <a:chExt cx="20123405" cy="5001613"/>
          </a:xfrm>
        </p:grpSpPr>
        <p:sp>
          <p:nvSpPr>
            <p:cNvPr id="30" name="Shape 493">
              <a:extLst>
                <a:ext uri="{FF2B5EF4-FFF2-40B4-BE49-F238E27FC236}">
                  <a16:creationId xmlns:a16="http://schemas.microsoft.com/office/drawing/2014/main" id="{FA93A623-AC46-CA41-AB39-3D0015516C37}"/>
                </a:ext>
              </a:extLst>
            </p:cNvPr>
            <p:cNvSpPr/>
            <p:nvPr/>
          </p:nvSpPr>
          <p:spPr>
            <a:xfrm>
              <a:off x="2122935" y="4949396"/>
              <a:ext cx="3790687"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52" name="TextBox 51">
              <a:extLst>
                <a:ext uri="{FF2B5EF4-FFF2-40B4-BE49-F238E27FC236}">
                  <a16:creationId xmlns:a16="http://schemas.microsoft.com/office/drawing/2014/main" id="{28835238-EF0F-C945-85D9-9B4D8000EB04}"/>
                </a:ext>
              </a:extLst>
            </p:cNvPr>
            <p:cNvSpPr txBox="1"/>
            <p:nvPr/>
          </p:nvSpPr>
          <p:spPr>
            <a:xfrm>
              <a:off x="12638765" y="9304679"/>
              <a:ext cx="4216023" cy="646330"/>
            </a:xfrm>
            <a:prstGeom prst="rect">
              <a:avLst/>
            </a:prstGeom>
            <a:noFill/>
          </p:spPr>
          <p:txBody>
            <a:bodyPr wrap="square" rtlCol="0">
              <a:spAutoFit/>
            </a:bodyPr>
            <a:lstStyle/>
            <a:p>
              <a:pPr algn="ctr"/>
              <a:r>
                <a:rPr lang="en-US" dirty="0">
                  <a:solidFill>
                    <a:schemeClr val="tx2"/>
                  </a:solidFill>
                  <a:latin typeface="Montserrat" pitchFamily="2" charset="77"/>
                  <a:ea typeface="Montserrat" charset="0"/>
                  <a:cs typeface="Montserrat" charset="0"/>
                </a:rPr>
                <a:t>Title Three</a:t>
              </a:r>
            </a:p>
          </p:txBody>
        </p:sp>
        <p:sp>
          <p:nvSpPr>
            <p:cNvPr id="50" name="TextBox 49">
              <a:extLst>
                <a:ext uri="{FF2B5EF4-FFF2-40B4-BE49-F238E27FC236}">
                  <a16:creationId xmlns:a16="http://schemas.microsoft.com/office/drawing/2014/main" id="{739C8343-8EBC-0249-A505-2B9597148B52}"/>
                </a:ext>
              </a:extLst>
            </p:cNvPr>
            <p:cNvSpPr txBox="1"/>
            <p:nvPr/>
          </p:nvSpPr>
          <p:spPr>
            <a:xfrm>
              <a:off x="18030317" y="9304679"/>
              <a:ext cx="4216023" cy="646330"/>
            </a:xfrm>
            <a:prstGeom prst="rect">
              <a:avLst/>
            </a:prstGeom>
            <a:noFill/>
          </p:spPr>
          <p:txBody>
            <a:bodyPr wrap="square" rtlCol="0">
              <a:spAutoFit/>
            </a:bodyPr>
            <a:lstStyle/>
            <a:p>
              <a:pPr algn="ctr"/>
              <a:r>
                <a:rPr lang="en-US" dirty="0">
                  <a:solidFill>
                    <a:schemeClr val="tx2"/>
                  </a:solidFill>
                  <a:latin typeface="Montserrat" pitchFamily="2" charset="77"/>
                  <a:ea typeface="Montserrat" charset="0"/>
                  <a:cs typeface="Montserrat" charset="0"/>
                </a:rPr>
                <a:t>Title Four</a:t>
              </a:r>
            </a:p>
          </p:txBody>
        </p:sp>
      </p:grpSp>
      <p:sp>
        <p:nvSpPr>
          <p:cNvPr id="58" name="Text Placeholder 17">
            <a:extLst>
              <a:ext uri="{FF2B5EF4-FFF2-40B4-BE49-F238E27FC236}">
                <a16:creationId xmlns:a16="http://schemas.microsoft.com/office/drawing/2014/main" id="{45DC1254-EFA2-0246-97A8-B695C82306D2}"/>
              </a:ext>
            </a:extLst>
          </p:cNvPr>
          <p:cNvSpPr>
            <a:spLocks noGrp="1"/>
          </p:cNvSpPr>
          <p:nvPr>
            <p:ph type="body" sz="quarter" idx="31" hasCustomPrompt="1"/>
          </p:nvPr>
        </p:nvSpPr>
        <p:spPr>
          <a:xfrm>
            <a:off x="893815" y="4202518"/>
            <a:ext cx="2106525"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3660245" y="4202518"/>
            <a:ext cx="2106525"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6427562" y="4202518"/>
            <a:ext cx="2106525"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9193992" y="4202518"/>
            <a:ext cx="2106525"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6" name="Text Placeholder 17">
            <a:extLst>
              <a:ext uri="{FF2B5EF4-FFF2-40B4-BE49-F238E27FC236}">
                <a16:creationId xmlns:a16="http://schemas.microsoft.com/office/drawing/2014/main" id="{BF0A50F1-0099-544E-BA47-5E868B197C6C}"/>
              </a:ext>
            </a:extLst>
          </p:cNvPr>
          <p:cNvSpPr>
            <a:spLocks noGrp="1"/>
          </p:cNvSpPr>
          <p:nvPr>
            <p:ph type="body" sz="quarter" idx="38" hasCustomPrompt="1"/>
          </p:nvPr>
        </p:nvSpPr>
        <p:spPr>
          <a:xfrm>
            <a:off x="904742" y="2534899"/>
            <a:ext cx="2106525" cy="1237497"/>
          </a:xfrm>
        </p:spPr>
        <p:txBody>
          <a:bodyPr/>
          <a:lstStyle>
            <a:lvl1pPr algn="ctr">
              <a:buNone/>
              <a:defRPr sz="3600" b="1" i="0" spc="0">
                <a:solidFill>
                  <a:srgbClr val="853693"/>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15%</a:t>
            </a:r>
            <a:endParaRPr lang="en-US" dirty="0"/>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3697637" y="2534899"/>
            <a:ext cx="2106525" cy="1237497"/>
          </a:xfrm>
        </p:spPr>
        <p:txBody>
          <a:bodyPr/>
          <a:lstStyle>
            <a:lvl1pPr algn="ctr">
              <a:buNone/>
              <a:defRPr sz="3600" b="1" i="0" spc="0">
                <a:solidFill>
                  <a:srgbClr val="93C23D"/>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75%</a:t>
            </a:r>
            <a:endParaRPr lang="en-US" dirty="0"/>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6477675" y="2534899"/>
            <a:ext cx="2106525" cy="1237497"/>
          </a:xfrm>
        </p:spPr>
        <p:txBody>
          <a:bodyPr/>
          <a:lstStyle>
            <a:lvl1pPr algn="ctr">
              <a:buNone/>
              <a:defRPr sz="3600" b="1" i="0" spc="0">
                <a:solidFill>
                  <a:srgbClr val="45277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40%</a:t>
            </a:r>
            <a:endParaRPr lang="en-US" dirty="0"/>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9270570" y="2534899"/>
            <a:ext cx="2106525" cy="1237497"/>
          </a:xfrm>
        </p:spPr>
        <p:txBody>
          <a:bodyPr/>
          <a:lstStyle>
            <a:lvl1pPr algn="ctr">
              <a:buNone/>
              <a:defRPr sz="3600" b="1" i="0" spc="0">
                <a:solidFill>
                  <a:srgbClr val="38622F"/>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60%</a:t>
            </a:r>
            <a:endParaRPr lang="en-US" dirty="0"/>
          </a:p>
        </p:txBody>
      </p:sp>
      <p:sp>
        <p:nvSpPr>
          <p:cNvPr id="26" name="Text Placeholder 23">
            <a:extLst>
              <a:ext uri="{FF2B5EF4-FFF2-40B4-BE49-F238E27FC236}">
                <a16:creationId xmlns:a16="http://schemas.microsoft.com/office/drawing/2014/main" id="{01456C76-F262-BA4E-8DBF-271FB5AB0315}"/>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dirty="0"/>
              <a:t>Heading</a:t>
            </a:r>
          </a:p>
        </p:txBody>
      </p:sp>
      <p:sp>
        <p:nvSpPr>
          <p:cNvPr id="19" name="Rectangle 18">
            <a:extLst>
              <a:ext uri="{FF2B5EF4-FFF2-40B4-BE49-F238E27FC236}">
                <a16:creationId xmlns:a16="http://schemas.microsoft.com/office/drawing/2014/main" id="{577C9264-43AE-9E43-9AE8-72CC73D91555}"/>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21" name="Picture 20" descr="A purple circle with a black circle&#10;&#10;Description automatically generated with low confidence">
            <a:extLst>
              <a:ext uri="{FF2B5EF4-FFF2-40B4-BE49-F238E27FC236}">
                <a16:creationId xmlns:a16="http://schemas.microsoft.com/office/drawing/2014/main" id="{ED95D8F1-4C0E-B24E-8729-2EC6C7F14E1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69442"/>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3276792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percentage graph x 3">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2282521" y="1805252"/>
            <a:ext cx="7491958" cy="1805615"/>
            <a:chOff x="7490990" y="4949396"/>
            <a:chExt cx="14519185" cy="3790686"/>
          </a:xfrm>
        </p:grpSpPr>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gr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2214217" y="4216262"/>
            <a:ext cx="2106525"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4981534" y="4182488"/>
            <a:ext cx="2106525"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7747964" y="4167639"/>
            <a:ext cx="2106525"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2251609" y="2500020"/>
            <a:ext cx="2106525" cy="1237497"/>
          </a:xfrm>
        </p:spPr>
        <p:txBody>
          <a:bodyPr/>
          <a:lstStyle>
            <a:lvl1pPr algn="ctr">
              <a:buNone/>
              <a:defRPr sz="3600" b="1" i="0" spc="0">
                <a:solidFill>
                  <a:srgbClr val="85369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75%</a:t>
            </a:r>
            <a:endParaRPr lang="en-US" dirty="0"/>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5031647" y="2500020"/>
            <a:ext cx="2106525" cy="1237497"/>
          </a:xfrm>
        </p:spPr>
        <p:txBody>
          <a:bodyPr/>
          <a:lstStyle>
            <a:lvl1pPr algn="ctr">
              <a:buNone/>
              <a:defRPr sz="3600" b="1" i="0" spc="0">
                <a:solidFill>
                  <a:srgbClr val="93C23D"/>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40%</a:t>
            </a:r>
            <a:endParaRPr lang="en-US" dirty="0"/>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7824542" y="2500020"/>
            <a:ext cx="2106525" cy="1237497"/>
          </a:xfrm>
        </p:spPr>
        <p:txBody>
          <a:bodyPr/>
          <a:lstStyle>
            <a:lvl1pPr algn="ctr">
              <a:buNone/>
              <a:defRPr sz="3600" b="1" i="0" spc="0">
                <a:solidFill>
                  <a:srgbClr val="45277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60%</a:t>
            </a:r>
            <a:endParaRPr lang="en-US" dirty="0"/>
          </a:p>
        </p:txBody>
      </p:sp>
      <p:sp>
        <p:nvSpPr>
          <p:cNvPr id="20" name="Text Placeholder 23">
            <a:extLst>
              <a:ext uri="{FF2B5EF4-FFF2-40B4-BE49-F238E27FC236}">
                <a16:creationId xmlns:a16="http://schemas.microsoft.com/office/drawing/2014/main" id="{BEB2F77E-FE48-FF4C-81F1-260AA71B0618}"/>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dirty="0"/>
              <a:t>Heading</a:t>
            </a:r>
          </a:p>
        </p:txBody>
      </p:sp>
      <p:sp>
        <p:nvSpPr>
          <p:cNvPr id="14" name="Rectangle 13">
            <a:extLst>
              <a:ext uri="{FF2B5EF4-FFF2-40B4-BE49-F238E27FC236}">
                <a16:creationId xmlns:a16="http://schemas.microsoft.com/office/drawing/2014/main" id="{9864FB7A-7E10-8E47-8314-7294BDBA6D33}"/>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16" name="Picture 15" descr="A purple circle with a black circle&#10;&#10;Description automatically generated with low confidence">
            <a:extLst>
              <a:ext uri="{FF2B5EF4-FFF2-40B4-BE49-F238E27FC236}">
                <a16:creationId xmlns:a16="http://schemas.microsoft.com/office/drawing/2014/main" id="{BA15910A-C740-AE4D-9F1E-79BF2AAA50D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69442"/>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41817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Photo Slide - Prupl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1FA61A72-BC4D-F04A-A3BA-6975406B568A}"/>
              </a:ext>
            </a:extLst>
          </p:cNvPr>
          <p:cNvSpPr/>
          <p:nvPr userDrawn="1"/>
        </p:nvSpPr>
        <p:spPr>
          <a:xfrm>
            <a:off x="-1" y="-16255"/>
            <a:ext cx="5994403" cy="5249886"/>
          </a:xfrm>
          <a:custGeom>
            <a:avLst/>
            <a:gdLst>
              <a:gd name="connsiteX0" fmla="*/ 0 w 5994403"/>
              <a:gd name="connsiteY0" fmla="*/ 0 h 5249886"/>
              <a:gd name="connsiteX1" fmla="*/ 5910658 w 5994403"/>
              <a:gd name="connsiteY1" fmla="*/ 0 h 5249886"/>
              <a:gd name="connsiteX2" fmla="*/ 5971686 w 5994403"/>
              <a:gd name="connsiteY2" fmla="*/ 399875 h 5249886"/>
              <a:gd name="connsiteX3" fmla="*/ 5994403 w 5994403"/>
              <a:gd name="connsiteY3" fmla="*/ 849762 h 5249886"/>
              <a:gd name="connsiteX4" fmla="*/ 1594279 w 5994403"/>
              <a:gd name="connsiteY4" fmla="*/ 5249886 h 5249886"/>
              <a:gd name="connsiteX5" fmla="*/ 81369 w 5994403"/>
              <a:gd name="connsiteY5" fmla="*/ 4982888 h 5249886"/>
              <a:gd name="connsiteX6" fmla="*/ 0 w 5994403"/>
              <a:gd name="connsiteY6" fmla="*/ 4950805 h 52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403" h="5249886">
                <a:moveTo>
                  <a:pt x="0" y="0"/>
                </a:moveTo>
                <a:lnTo>
                  <a:pt x="5910658" y="0"/>
                </a:lnTo>
                <a:lnTo>
                  <a:pt x="5971686" y="399875"/>
                </a:lnTo>
                <a:cubicBezTo>
                  <a:pt x="5986708" y="547794"/>
                  <a:pt x="5994403" y="697879"/>
                  <a:pt x="5994403" y="849762"/>
                </a:cubicBezTo>
                <a:cubicBezTo>
                  <a:pt x="5994403" y="3279883"/>
                  <a:pt x="4024400" y="5249886"/>
                  <a:pt x="1594279" y="5249886"/>
                </a:cubicBezTo>
                <a:cubicBezTo>
                  <a:pt x="1062690" y="5249886"/>
                  <a:pt x="553119" y="5155619"/>
                  <a:pt x="81369" y="4982888"/>
                </a:cubicBezTo>
                <a:lnTo>
                  <a:pt x="0" y="4950805"/>
                </a:lnTo>
                <a:close/>
              </a:path>
            </a:pathLst>
          </a:custGeom>
          <a:solidFill>
            <a:srgbClr val="853693"/>
          </a:solidFill>
          <a:ln>
            <a:noFill/>
          </a:ln>
          <a:effectLst>
            <a:innerShdw blurRad="495300" dist="190500" dir="3360000">
              <a:prstClr val="black">
                <a:alpha val="43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Picture Placeholder 20">
            <a:extLst>
              <a:ext uri="{FF2B5EF4-FFF2-40B4-BE49-F238E27FC236}">
                <a16:creationId xmlns:a16="http://schemas.microsoft.com/office/drawing/2014/main" id="{75F1B4C7-2F92-EF4D-9084-6326EF657FB8}"/>
              </a:ext>
            </a:extLst>
          </p:cNvPr>
          <p:cNvSpPr>
            <a:spLocks noGrp="1"/>
          </p:cNvSpPr>
          <p:nvPr>
            <p:ph type="pic" sz="quarter" idx="21"/>
          </p:nvPr>
        </p:nvSpPr>
        <p:spPr>
          <a:xfrm>
            <a:off x="0" y="0"/>
            <a:ext cx="12192000" cy="6858000"/>
          </a:xfrm>
          <a:custGeom>
            <a:avLst/>
            <a:gdLst>
              <a:gd name="connsiteX0" fmla="*/ 5910658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4950805 h 6858000"/>
              <a:gd name="connsiteX5" fmla="*/ 81369 w 12192000"/>
              <a:gd name="connsiteY5" fmla="*/ 4982888 h 6858000"/>
              <a:gd name="connsiteX6" fmla="*/ 1594279 w 12192000"/>
              <a:gd name="connsiteY6" fmla="*/ 5249886 h 6858000"/>
              <a:gd name="connsiteX7" fmla="*/ 5994403 w 12192000"/>
              <a:gd name="connsiteY7" fmla="*/ 849762 h 6858000"/>
              <a:gd name="connsiteX8" fmla="*/ 5971686 w 12192000"/>
              <a:gd name="connsiteY8" fmla="*/ 3998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5910658" y="0"/>
                </a:moveTo>
                <a:lnTo>
                  <a:pt x="12192000" y="0"/>
                </a:lnTo>
                <a:lnTo>
                  <a:pt x="12192000" y="6858000"/>
                </a:lnTo>
                <a:lnTo>
                  <a:pt x="0" y="6858000"/>
                </a:lnTo>
                <a:lnTo>
                  <a:pt x="0" y="4950805"/>
                </a:lnTo>
                <a:lnTo>
                  <a:pt x="81369" y="4982888"/>
                </a:lnTo>
                <a:cubicBezTo>
                  <a:pt x="553119" y="5155619"/>
                  <a:pt x="1062690" y="5249886"/>
                  <a:pt x="1594279" y="5249886"/>
                </a:cubicBezTo>
                <a:cubicBezTo>
                  <a:pt x="4024400" y="5249886"/>
                  <a:pt x="5994403" y="3279883"/>
                  <a:pt x="5994403" y="849762"/>
                </a:cubicBezTo>
                <a:cubicBezTo>
                  <a:pt x="5994403" y="697879"/>
                  <a:pt x="5986708" y="547794"/>
                  <a:pt x="5971686" y="399875"/>
                </a:cubicBezTo>
                <a:close/>
              </a:path>
            </a:pathLst>
          </a:custGeom>
        </p:spPr>
        <p:txBody>
          <a:bodyPr wrap="square">
            <a:noAutofit/>
          </a:bodyPr>
          <a:lstStyle/>
          <a:p>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587065"/>
            <a:ext cx="184731" cy="369332"/>
          </a:xfrm>
          <a:prstGeom prst="rect">
            <a:avLst/>
          </a:prstGeom>
          <a:noFill/>
        </p:spPr>
        <p:txBody>
          <a:bodyPr wrap="none" rtlCol="0">
            <a:spAutoFit/>
          </a:bodyPr>
          <a:lstStyle/>
          <a:p>
            <a:endParaRPr lang="en-US" dirty="0"/>
          </a:p>
        </p:txBody>
      </p:sp>
      <p:sp>
        <p:nvSpPr>
          <p:cNvPr id="10" name="Text Placeholder 23">
            <a:extLst>
              <a:ext uri="{FF2B5EF4-FFF2-40B4-BE49-F238E27FC236}">
                <a16:creationId xmlns:a16="http://schemas.microsoft.com/office/drawing/2014/main" id="{371BECE4-6731-5547-8F1D-4A38ED0A5F33}"/>
              </a:ext>
            </a:extLst>
          </p:cNvPr>
          <p:cNvSpPr>
            <a:spLocks noGrp="1"/>
          </p:cNvSpPr>
          <p:nvPr>
            <p:ph type="body" sz="quarter" idx="19" hasCustomPrompt="1"/>
          </p:nvPr>
        </p:nvSpPr>
        <p:spPr>
          <a:xfrm>
            <a:off x="503238" y="684070"/>
            <a:ext cx="4404721"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 Placeholder 17">
            <a:extLst>
              <a:ext uri="{FF2B5EF4-FFF2-40B4-BE49-F238E27FC236}">
                <a16:creationId xmlns:a16="http://schemas.microsoft.com/office/drawing/2014/main" id="{CB0F69B6-004B-8247-A75B-E3DC6BE4322D}"/>
              </a:ext>
            </a:extLst>
          </p:cNvPr>
          <p:cNvSpPr>
            <a:spLocks noGrp="1"/>
          </p:cNvSpPr>
          <p:nvPr>
            <p:ph type="body" sz="quarter" idx="20" hasCustomPrompt="1"/>
          </p:nvPr>
        </p:nvSpPr>
        <p:spPr>
          <a:xfrm>
            <a:off x="503238" y="1624369"/>
            <a:ext cx="4332233"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98497401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ircle icon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1BCDD55-1DF7-884A-BB9D-948AA2579F83}"/>
              </a:ext>
            </a:extLst>
          </p:cNvPr>
          <p:cNvGrpSpPr/>
          <p:nvPr userDrawn="1"/>
        </p:nvGrpSpPr>
        <p:grpSpPr>
          <a:xfrm flipH="1">
            <a:off x="8729578" y="863758"/>
            <a:ext cx="3462422" cy="4621568"/>
            <a:chOff x="1333421" y="1575267"/>
            <a:chExt cx="7926559" cy="10580207"/>
          </a:xfrm>
        </p:grpSpPr>
        <p:sp>
          <p:nvSpPr>
            <p:cNvPr id="3" name="Freeform 360">
              <a:extLst>
                <a:ext uri="{FF2B5EF4-FFF2-40B4-BE49-F238E27FC236}">
                  <a16:creationId xmlns:a16="http://schemas.microsoft.com/office/drawing/2014/main" id="{444920D1-2F08-AC4B-8699-90F0CFC61A19}"/>
                </a:ext>
              </a:extLst>
            </p:cNvPr>
            <p:cNvSpPr>
              <a:spLocks noChangeArrowheads="1"/>
            </p:cNvSpPr>
            <p:nvPr/>
          </p:nvSpPr>
          <p:spPr bwMode="auto">
            <a:xfrm>
              <a:off x="5564524" y="5167524"/>
              <a:ext cx="1120431" cy="3380949"/>
            </a:xfrm>
            <a:custGeom>
              <a:avLst/>
              <a:gdLst>
                <a:gd name="T0" fmla="*/ 0 w 1005"/>
                <a:gd name="T1" fmla="*/ 2794 h 3034"/>
                <a:gd name="T2" fmla="*/ 0 w 1005"/>
                <a:gd name="T3" fmla="*/ 2794 h 3034"/>
                <a:gd name="T4" fmla="*/ 16 w 1005"/>
                <a:gd name="T5" fmla="*/ 2738 h 3034"/>
                <a:gd name="T6" fmla="*/ 207 w 1005"/>
                <a:gd name="T7" fmla="*/ 1520 h 3034"/>
                <a:gd name="T8" fmla="*/ 16 w 1005"/>
                <a:gd name="T9" fmla="*/ 294 h 3034"/>
                <a:gd name="T10" fmla="*/ 0 w 1005"/>
                <a:gd name="T11" fmla="*/ 247 h 3034"/>
                <a:gd name="T12" fmla="*/ 757 w 1005"/>
                <a:gd name="T13" fmla="*/ 0 h 3034"/>
                <a:gd name="T14" fmla="*/ 773 w 1005"/>
                <a:gd name="T15" fmla="*/ 48 h 3034"/>
                <a:gd name="T16" fmla="*/ 1004 w 1005"/>
                <a:gd name="T17" fmla="*/ 1520 h 3034"/>
                <a:gd name="T18" fmla="*/ 773 w 1005"/>
                <a:gd name="T19" fmla="*/ 2985 h 3034"/>
                <a:gd name="T20" fmla="*/ 757 w 1005"/>
                <a:gd name="T21" fmla="*/ 3033 h 3034"/>
                <a:gd name="T22" fmla="*/ 0 w 1005"/>
                <a:gd name="T23" fmla="*/ 2794 h 3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5" h="3034">
                  <a:moveTo>
                    <a:pt x="0" y="2794"/>
                  </a:moveTo>
                  <a:lnTo>
                    <a:pt x="0" y="2794"/>
                  </a:lnTo>
                  <a:cubicBezTo>
                    <a:pt x="16" y="2738"/>
                    <a:pt x="16" y="2738"/>
                    <a:pt x="16" y="2738"/>
                  </a:cubicBezTo>
                  <a:cubicBezTo>
                    <a:pt x="144" y="2348"/>
                    <a:pt x="207" y="1934"/>
                    <a:pt x="207" y="1520"/>
                  </a:cubicBezTo>
                  <a:cubicBezTo>
                    <a:pt x="207" y="1099"/>
                    <a:pt x="144" y="693"/>
                    <a:pt x="16" y="294"/>
                  </a:cubicBezTo>
                  <a:cubicBezTo>
                    <a:pt x="0" y="247"/>
                    <a:pt x="0" y="247"/>
                    <a:pt x="0" y="247"/>
                  </a:cubicBezTo>
                  <a:cubicBezTo>
                    <a:pt x="757" y="0"/>
                    <a:pt x="757" y="0"/>
                    <a:pt x="757" y="0"/>
                  </a:cubicBezTo>
                  <a:cubicBezTo>
                    <a:pt x="773" y="48"/>
                    <a:pt x="773" y="48"/>
                    <a:pt x="773" y="48"/>
                  </a:cubicBezTo>
                  <a:cubicBezTo>
                    <a:pt x="932" y="526"/>
                    <a:pt x="1004" y="1019"/>
                    <a:pt x="1004" y="1520"/>
                  </a:cubicBezTo>
                  <a:cubicBezTo>
                    <a:pt x="1004" y="2022"/>
                    <a:pt x="932" y="2515"/>
                    <a:pt x="773" y="2985"/>
                  </a:cubicBezTo>
                  <a:cubicBezTo>
                    <a:pt x="757" y="3033"/>
                    <a:pt x="757" y="3033"/>
                    <a:pt x="757" y="3033"/>
                  </a:cubicBezTo>
                  <a:lnTo>
                    <a:pt x="0" y="2794"/>
                  </a:lnTo>
                </a:path>
              </a:pathLst>
            </a:custGeom>
            <a:solidFill>
              <a:srgbClr val="452771"/>
            </a:solidFill>
            <a:ln>
              <a:noFill/>
            </a:ln>
            <a:effectLst/>
          </p:spPr>
          <p:txBody>
            <a:bodyPr wrap="none" anchor="ctr"/>
            <a:lstStyle/>
            <a:p>
              <a:endParaRPr lang="en-US" dirty="0"/>
            </a:p>
          </p:txBody>
        </p:sp>
        <p:sp>
          <p:nvSpPr>
            <p:cNvPr id="4" name="Freeform 362">
              <a:extLst>
                <a:ext uri="{FF2B5EF4-FFF2-40B4-BE49-F238E27FC236}">
                  <a16:creationId xmlns:a16="http://schemas.microsoft.com/office/drawing/2014/main" id="{7CCCF227-4B75-8E43-B1E3-6224CB19C115}"/>
                </a:ext>
              </a:extLst>
            </p:cNvPr>
            <p:cNvSpPr>
              <a:spLocks noChangeArrowheads="1"/>
            </p:cNvSpPr>
            <p:nvPr/>
          </p:nvSpPr>
          <p:spPr bwMode="auto">
            <a:xfrm>
              <a:off x="1333421" y="1575267"/>
              <a:ext cx="3223696" cy="1759273"/>
            </a:xfrm>
            <a:custGeom>
              <a:avLst/>
              <a:gdLst>
                <a:gd name="T0" fmla="*/ 2381 w 2891"/>
                <a:gd name="T1" fmla="*/ 1545 h 1577"/>
                <a:gd name="T2" fmla="*/ 2381 w 2891"/>
                <a:gd name="T3" fmla="*/ 1545 h 1577"/>
                <a:gd name="T4" fmla="*/ 55 w 2891"/>
                <a:gd name="T5" fmla="*/ 796 h 1577"/>
                <a:gd name="T6" fmla="*/ 0 w 2891"/>
                <a:gd name="T7" fmla="*/ 796 h 1577"/>
                <a:gd name="T8" fmla="*/ 0 w 2891"/>
                <a:gd name="T9" fmla="*/ 0 h 1577"/>
                <a:gd name="T10" fmla="*/ 55 w 2891"/>
                <a:gd name="T11" fmla="*/ 0 h 1577"/>
                <a:gd name="T12" fmla="*/ 2851 w 2891"/>
                <a:gd name="T13" fmla="*/ 900 h 1577"/>
                <a:gd name="T14" fmla="*/ 2890 w 2891"/>
                <a:gd name="T15" fmla="*/ 931 h 1577"/>
                <a:gd name="T16" fmla="*/ 2420 w 2891"/>
                <a:gd name="T17" fmla="*/ 1576 h 1577"/>
                <a:gd name="T18" fmla="*/ 2381 w 2891"/>
                <a:gd name="T19" fmla="*/ 1545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77">
                  <a:moveTo>
                    <a:pt x="2381" y="1545"/>
                  </a:moveTo>
                  <a:lnTo>
                    <a:pt x="2381" y="1545"/>
                  </a:lnTo>
                  <a:cubicBezTo>
                    <a:pt x="1704" y="1051"/>
                    <a:pt x="900" y="796"/>
                    <a:pt x="55" y="796"/>
                  </a:cubicBezTo>
                  <a:cubicBezTo>
                    <a:pt x="0" y="796"/>
                    <a:pt x="0" y="796"/>
                    <a:pt x="0" y="796"/>
                  </a:cubicBezTo>
                  <a:cubicBezTo>
                    <a:pt x="0" y="0"/>
                    <a:pt x="0" y="0"/>
                    <a:pt x="0" y="0"/>
                  </a:cubicBezTo>
                  <a:cubicBezTo>
                    <a:pt x="55" y="0"/>
                    <a:pt x="55" y="0"/>
                    <a:pt x="55" y="0"/>
                  </a:cubicBezTo>
                  <a:cubicBezTo>
                    <a:pt x="1067" y="0"/>
                    <a:pt x="2030" y="311"/>
                    <a:pt x="2851" y="900"/>
                  </a:cubicBezTo>
                  <a:cubicBezTo>
                    <a:pt x="2890" y="931"/>
                    <a:pt x="2890" y="931"/>
                    <a:pt x="2890" y="931"/>
                  </a:cubicBezTo>
                  <a:cubicBezTo>
                    <a:pt x="2420" y="1576"/>
                    <a:pt x="2420" y="1576"/>
                    <a:pt x="2420" y="1576"/>
                  </a:cubicBezTo>
                  <a:lnTo>
                    <a:pt x="2381" y="1545"/>
                  </a:lnTo>
                </a:path>
              </a:pathLst>
            </a:custGeom>
            <a:solidFill>
              <a:srgbClr val="853693"/>
            </a:solidFill>
            <a:ln>
              <a:noFill/>
            </a:ln>
            <a:effectLst/>
          </p:spPr>
          <p:txBody>
            <a:bodyPr wrap="none" anchor="ctr"/>
            <a:lstStyle/>
            <a:p>
              <a:endParaRPr lang="en-US"/>
            </a:p>
          </p:txBody>
        </p:sp>
        <p:sp>
          <p:nvSpPr>
            <p:cNvPr id="5" name="Freeform 364">
              <a:extLst>
                <a:ext uri="{FF2B5EF4-FFF2-40B4-BE49-F238E27FC236}">
                  <a16:creationId xmlns:a16="http://schemas.microsoft.com/office/drawing/2014/main" id="{202302F4-CC55-1B49-AF69-5DF0D0B8B1FF}"/>
                </a:ext>
              </a:extLst>
            </p:cNvPr>
            <p:cNvSpPr>
              <a:spLocks noChangeArrowheads="1"/>
            </p:cNvSpPr>
            <p:nvPr/>
          </p:nvSpPr>
          <p:spPr bwMode="auto">
            <a:xfrm>
              <a:off x="3933019" y="2543357"/>
              <a:ext cx="2511140" cy="3017301"/>
            </a:xfrm>
            <a:custGeom>
              <a:avLst/>
              <a:gdLst>
                <a:gd name="T0" fmla="*/ 1481 w 2255"/>
                <a:gd name="T1" fmla="*/ 2651 h 2708"/>
                <a:gd name="T2" fmla="*/ 1481 w 2255"/>
                <a:gd name="T3" fmla="*/ 2651 h 2708"/>
                <a:gd name="T4" fmla="*/ 916 w 2255"/>
                <a:gd name="T5" fmla="*/ 1553 h 2708"/>
                <a:gd name="T6" fmla="*/ 48 w 2255"/>
                <a:gd name="T7" fmla="*/ 677 h 2708"/>
                <a:gd name="T8" fmla="*/ 0 w 2255"/>
                <a:gd name="T9" fmla="*/ 645 h 2708"/>
                <a:gd name="T10" fmla="*/ 470 w 2255"/>
                <a:gd name="T11" fmla="*/ 0 h 2708"/>
                <a:gd name="T12" fmla="*/ 518 w 2255"/>
                <a:gd name="T13" fmla="*/ 32 h 2708"/>
                <a:gd name="T14" fmla="*/ 1561 w 2255"/>
                <a:gd name="T15" fmla="*/ 1083 h 2708"/>
                <a:gd name="T16" fmla="*/ 2238 w 2255"/>
                <a:gd name="T17" fmla="*/ 2405 h 2708"/>
                <a:gd name="T18" fmla="*/ 2254 w 2255"/>
                <a:gd name="T19" fmla="*/ 2460 h 2708"/>
                <a:gd name="T20" fmla="*/ 1497 w 2255"/>
                <a:gd name="T21" fmla="*/ 2707 h 2708"/>
                <a:gd name="T22" fmla="*/ 1481 w 2255"/>
                <a:gd name="T23" fmla="*/ 2651 h 2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8">
                  <a:moveTo>
                    <a:pt x="1481" y="2651"/>
                  </a:moveTo>
                  <a:lnTo>
                    <a:pt x="1481" y="2651"/>
                  </a:lnTo>
                  <a:cubicBezTo>
                    <a:pt x="1354" y="2261"/>
                    <a:pt x="1163" y="1887"/>
                    <a:pt x="916" y="1553"/>
                  </a:cubicBezTo>
                  <a:cubicBezTo>
                    <a:pt x="669" y="1218"/>
                    <a:pt x="382" y="923"/>
                    <a:pt x="48" y="677"/>
                  </a:cubicBezTo>
                  <a:cubicBezTo>
                    <a:pt x="0" y="645"/>
                    <a:pt x="0" y="645"/>
                    <a:pt x="0" y="645"/>
                  </a:cubicBezTo>
                  <a:cubicBezTo>
                    <a:pt x="470" y="0"/>
                    <a:pt x="470" y="0"/>
                    <a:pt x="470" y="0"/>
                  </a:cubicBezTo>
                  <a:cubicBezTo>
                    <a:pt x="518" y="32"/>
                    <a:pt x="518" y="32"/>
                    <a:pt x="518" y="32"/>
                  </a:cubicBezTo>
                  <a:cubicBezTo>
                    <a:pt x="916" y="326"/>
                    <a:pt x="1266" y="677"/>
                    <a:pt x="1561" y="1083"/>
                  </a:cubicBezTo>
                  <a:cubicBezTo>
                    <a:pt x="1855" y="1489"/>
                    <a:pt x="2086" y="1935"/>
                    <a:pt x="2238" y="2405"/>
                  </a:cubicBezTo>
                  <a:cubicBezTo>
                    <a:pt x="2254" y="2460"/>
                    <a:pt x="2254" y="2460"/>
                    <a:pt x="2254" y="2460"/>
                  </a:cubicBezTo>
                  <a:cubicBezTo>
                    <a:pt x="1497" y="2707"/>
                    <a:pt x="1497" y="2707"/>
                    <a:pt x="1497" y="2707"/>
                  </a:cubicBezTo>
                  <a:lnTo>
                    <a:pt x="1481" y="2651"/>
                  </a:lnTo>
                </a:path>
              </a:pathLst>
            </a:custGeom>
            <a:solidFill>
              <a:srgbClr val="93C23D"/>
            </a:solidFill>
            <a:ln>
              <a:noFill/>
            </a:ln>
            <a:effectLst/>
          </p:spPr>
          <p:txBody>
            <a:bodyPr wrap="none" anchor="ctr"/>
            <a:lstStyle/>
            <a:p>
              <a:endParaRPr lang="en-US"/>
            </a:p>
          </p:txBody>
        </p:sp>
        <p:sp>
          <p:nvSpPr>
            <p:cNvPr id="6" name="Freeform 366">
              <a:extLst>
                <a:ext uri="{FF2B5EF4-FFF2-40B4-BE49-F238E27FC236}">
                  <a16:creationId xmlns:a16="http://schemas.microsoft.com/office/drawing/2014/main" id="{CB9C6474-133B-844D-9BD8-3E0B449C8704}"/>
                </a:ext>
              </a:extLst>
            </p:cNvPr>
            <p:cNvSpPr>
              <a:spLocks noChangeArrowheads="1"/>
            </p:cNvSpPr>
            <p:nvPr/>
          </p:nvSpPr>
          <p:spPr bwMode="auto">
            <a:xfrm>
              <a:off x="1333421" y="10386373"/>
              <a:ext cx="3223696" cy="1769101"/>
            </a:xfrm>
            <a:custGeom>
              <a:avLst/>
              <a:gdLst>
                <a:gd name="T0" fmla="*/ 0 w 2891"/>
                <a:gd name="T1" fmla="*/ 1585 h 1586"/>
                <a:gd name="T2" fmla="*/ 0 w 2891"/>
                <a:gd name="T3" fmla="*/ 1585 h 1586"/>
                <a:gd name="T4" fmla="*/ 0 w 2891"/>
                <a:gd name="T5" fmla="*/ 788 h 1586"/>
                <a:gd name="T6" fmla="*/ 55 w 2891"/>
                <a:gd name="T7" fmla="*/ 788 h 1586"/>
                <a:gd name="T8" fmla="*/ 2381 w 2891"/>
                <a:gd name="T9" fmla="*/ 32 h 1586"/>
                <a:gd name="T10" fmla="*/ 2420 w 2891"/>
                <a:gd name="T11" fmla="*/ 0 h 1586"/>
                <a:gd name="T12" fmla="*/ 2890 w 2891"/>
                <a:gd name="T13" fmla="*/ 645 h 1586"/>
                <a:gd name="T14" fmla="*/ 2851 w 2891"/>
                <a:gd name="T15" fmla="*/ 677 h 1586"/>
                <a:gd name="T16" fmla="*/ 55 w 2891"/>
                <a:gd name="T17" fmla="*/ 1585 h 1586"/>
                <a:gd name="T18" fmla="*/ 0 w 2891"/>
                <a:gd name="T19" fmla="*/ 1585 h 1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86">
                  <a:moveTo>
                    <a:pt x="0" y="1585"/>
                  </a:moveTo>
                  <a:lnTo>
                    <a:pt x="0" y="1585"/>
                  </a:lnTo>
                  <a:cubicBezTo>
                    <a:pt x="0" y="788"/>
                    <a:pt x="0" y="788"/>
                    <a:pt x="0" y="788"/>
                  </a:cubicBezTo>
                  <a:cubicBezTo>
                    <a:pt x="55" y="788"/>
                    <a:pt x="55" y="788"/>
                    <a:pt x="55" y="788"/>
                  </a:cubicBezTo>
                  <a:cubicBezTo>
                    <a:pt x="900" y="788"/>
                    <a:pt x="1704" y="526"/>
                    <a:pt x="2381" y="32"/>
                  </a:cubicBezTo>
                  <a:cubicBezTo>
                    <a:pt x="2420" y="0"/>
                    <a:pt x="2420" y="0"/>
                    <a:pt x="2420" y="0"/>
                  </a:cubicBezTo>
                  <a:cubicBezTo>
                    <a:pt x="2890" y="645"/>
                    <a:pt x="2890" y="645"/>
                    <a:pt x="2890" y="645"/>
                  </a:cubicBezTo>
                  <a:cubicBezTo>
                    <a:pt x="2851" y="677"/>
                    <a:pt x="2851" y="677"/>
                    <a:pt x="2851" y="677"/>
                  </a:cubicBezTo>
                  <a:cubicBezTo>
                    <a:pt x="2030" y="1274"/>
                    <a:pt x="1067" y="1585"/>
                    <a:pt x="55" y="1585"/>
                  </a:cubicBezTo>
                  <a:lnTo>
                    <a:pt x="0" y="1585"/>
                  </a:lnTo>
                </a:path>
              </a:pathLst>
            </a:custGeom>
            <a:solidFill>
              <a:srgbClr val="853693">
                <a:alpha val="76863"/>
              </a:srgbClr>
            </a:solidFill>
            <a:ln>
              <a:noFill/>
            </a:ln>
            <a:effectLst/>
          </p:spPr>
          <p:txBody>
            <a:bodyPr wrap="none" anchor="ctr"/>
            <a:lstStyle/>
            <a:p>
              <a:endParaRPr lang="en-US"/>
            </a:p>
          </p:txBody>
        </p:sp>
        <p:sp>
          <p:nvSpPr>
            <p:cNvPr id="7" name="Freeform 368">
              <a:extLst>
                <a:ext uri="{FF2B5EF4-FFF2-40B4-BE49-F238E27FC236}">
                  <a16:creationId xmlns:a16="http://schemas.microsoft.com/office/drawing/2014/main" id="{0A55155F-2169-8148-86C8-080AF2EBA8D3}"/>
                </a:ext>
              </a:extLst>
            </p:cNvPr>
            <p:cNvSpPr>
              <a:spLocks noChangeArrowheads="1"/>
            </p:cNvSpPr>
            <p:nvPr/>
          </p:nvSpPr>
          <p:spPr bwMode="auto">
            <a:xfrm>
              <a:off x="3933019" y="8165168"/>
              <a:ext cx="2511140" cy="3012388"/>
            </a:xfrm>
            <a:custGeom>
              <a:avLst/>
              <a:gdLst>
                <a:gd name="T0" fmla="*/ 0 w 2255"/>
                <a:gd name="T1" fmla="*/ 2055 h 2701"/>
                <a:gd name="T2" fmla="*/ 0 w 2255"/>
                <a:gd name="T3" fmla="*/ 2055 h 2701"/>
                <a:gd name="T4" fmla="*/ 48 w 2255"/>
                <a:gd name="T5" fmla="*/ 2023 h 2701"/>
                <a:gd name="T6" fmla="*/ 916 w 2255"/>
                <a:gd name="T7" fmla="*/ 1155 h 2701"/>
                <a:gd name="T8" fmla="*/ 1481 w 2255"/>
                <a:gd name="T9" fmla="*/ 48 h 2701"/>
                <a:gd name="T10" fmla="*/ 1497 w 2255"/>
                <a:gd name="T11" fmla="*/ 0 h 2701"/>
                <a:gd name="T12" fmla="*/ 2254 w 2255"/>
                <a:gd name="T13" fmla="*/ 247 h 2701"/>
                <a:gd name="T14" fmla="*/ 2238 w 2255"/>
                <a:gd name="T15" fmla="*/ 295 h 2701"/>
                <a:gd name="T16" fmla="*/ 1561 w 2255"/>
                <a:gd name="T17" fmla="*/ 1625 h 2701"/>
                <a:gd name="T18" fmla="*/ 518 w 2255"/>
                <a:gd name="T19" fmla="*/ 2668 h 2701"/>
                <a:gd name="T20" fmla="*/ 470 w 2255"/>
                <a:gd name="T21" fmla="*/ 2700 h 2701"/>
                <a:gd name="T22" fmla="*/ 0 w 2255"/>
                <a:gd name="T23" fmla="*/ 2055 h 2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1">
                  <a:moveTo>
                    <a:pt x="0" y="2055"/>
                  </a:moveTo>
                  <a:lnTo>
                    <a:pt x="0" y="2055"/>
                  </a:lnTo>
                  <a:cubicBezTo>
                    <a:pt x="48" y="2023"/>
                    <a:pt x="48" y="2023"/>
                    <a:pt x="48" y="2023"/>
                  </a:cubicBezTo>
                  <a:cubicBezTo>
                    <a:pt x="382" y="1784"/>
                    <a:pt x="669" y="1489"/>
                    <a:pt x="916" y="1155"/>
                  </a:cubicBezTo>
                  <a:cubicBezTo>
                    <a:pt x="1163" y="820"/>
                    <a:pt x="1354" y="446"/>
                    <a:pt x="1481" y="48"/>
                  </a:cubicBezTo>
                  <a:cubicBezTo>
                    <a:pt x="1497" y="0"/>
                    <a:pt x="1497" y="0"/>
                    <a:pt x="1497" y="0"/>
                  </a:cubicBezTo>
                  <a:cubicBezTo>
                    <a:pt x="2254" y="247"/>
                    <a:pt x="2254" y="247"/>
                    <a:pt x="2254" y="247"/>
                  </a:cubicBezTo>
                  <a:cubicBezTo>
                    <a:pt x="2238" y="295"/>
                    <a:pt x="2238" y="295"/>
                    <a:pt x="2238" y="295"/>
                  </a:cubicBezTo>
                  <a:cubicBezTo>
                    <a:pt x="2086" y="773"/>
                    <a:pt x="1855" y="1219"/>
                    <a:pt x="1561" y="1625"/>
                  </a:cubicBezTo>
                  <a:cubicBezTo>
                    <a:pt x="1266" y="2023"/>
                    <a:pt x="916" y="2381"/>
                    <a:pt x="518" y="2668"/>
                  </a:cubicBezTo>
                  <a:cubicBezTo>
                    <a:pt x="470" y="2700"/>
                    <a:pt x="470" y="2700"/>
                    <a:pt x="470" y="2700"/>
                  </a:cubicBezTo>
                  <a:lnTo>
                    <a:pt x="0" y="2055"/>
                  </a:lnTo>
                </a:path>
              </a:pathLst>
            </a:custGeom>
            <a:solidFill>
              <a:srgbClr val="38622F"/>
            </a:solidFill>
            <a:ln>
              <a:noFill/>
            </a:ln>
            <a:effectLst/>
          </p:spPr>
          <p:txBody>
            <a:bodyPr wrap="none" anchor="ctr"/>
            <a:lstStyle/>
            <a:p>
              <a:endParaRPr lang="en-US"/>
            </a:p>
          </p:txBody>
        </p:sp>
        <p:sp>
          <p:nvSpPr>
            <p:cNvPr id="8" name="Line 370">
              <a:extLst>
                <a:ext uri="{FF2B5EF4-FFF2-40B4-BE49-F238E27FC236}">
                  <a16:creationId xmlns:a16="http://schemas.microsoft.com/office/drawing/2014/main" id="{32F6DF3F-2938-BD4D-BF51-EE02DE58C7BC}"/>
                </a:ext>
              </a:extLst>
            </p:cNvPr>
            <p:cNvSpPr>
              <a:spLocks noChangeShapeType="1"/>
            </p:cNvSpPr>
            <p:nvPr/>
          </p:nvSpPr>
          <p:spPr bwMode="auto">
            <a:xfrm flipH="1">
              <a:off x="6134567"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 name="Line 371">
              <a:extLst>
                <a:ext uri="{FF2B5EF4-FFF2-40B4-BE49-F238E27FC236}">
                  <a16:creationId xmlns:a16="http://schemas.microsoft.com/office/drawing/2014/main" id="{FD695B73-B2F8-604F-9235-05D969A31DC9}"/>
                </a:ext>
              </a:extLst>
            </p:cNvPr>
            <p:cNvSpPr>
              <a:spLocks noChangeShapeType="1"/>
            </p:cNvSpPr>
            <p:nvPr/>
          </p:nvSpPr>
          <p:spPr bwMode="auto">
            <a:xfrm flipH="1">
              <a:off x="5854458"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 name="Line 372">
              <a:extLst>
                <a:ext uri="{FF2B5EF4-FFF2-40B4-BE49-F238E27FC236}">
                  <a16:creationId xmlns:a16="http://schemas.microsoft.com/office/drawing/2014/main" id="{CE8F5863-1C31-E94A-872C-236AA0936078}"/>
                </a:ext>
              </a:extLst>
            </p:cNvPr>
            <p:cNvSpPr>
              <a:spLocks noChangeShapeType="1"/>
            </p:cNvSpPr>
            <p:nvPr/>
          </p:nvSpPr>
          <p:spPr bwMode="auto">
            <a:xfrm flipH="1">
              <a:off x="5569436"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1" name="Line 373">
              <a:extLst>
                <a:ext uri="{FF2B5EF4-FFF2-40B4-BE49-F238E27FC236}">
                  <a16:creationId xmlns:a16="http://schemas.microsoft.com/office/drawing/2014/main" id="{3F78E116-88BE-424F-8426-F5289049A1C7}"/>
                </a:ext>
              </a:extLst>
            </p:cNvPr>
            <p:cNvSpPr>
              <a:spLocks noChangeShapeType="1"/>
            </p:cNvSpPr>
            <p:nvPr/>
          </p:nvSpPr>
          <p:spPr bwMode="auto">
            <a:xfrm flipH="1">
              <a:off x="5284414"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2" name="Line 374">
              <a:extLst>
                <a:ext uri="{FF2B5EF4-FFF2-40B4-BE49-F238E27FC236}">
                  <a16:creationId xmlns:a16="http://schemas.microsoft.com/office/drawing/2014/main" id="{6ECB9C51-5512-D341-8DEE-25BC594A98E2}"/>
                </a:ext>
              </a:extLst>
            </p:cNvPr>
            <p:cNvSpPr>
              <a:spLocks noChangeShapeType="1"/>
            </p:cNvSpPr>
            <p:nvPr/>
          </p:nvSpPr>
          <p:spPr bwMode="auto">
            <a:xfrm flipH="1">
              <a:off x="4999393"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3" name="Line 375">
              <a:extLst>
                <a:ext uri="{FF2B5EF4-FFF2-40B4-BE49-F238E27FC236}">
                  <a16:creationId xmlns:a16="http://schemas.microsoft.com/office/drawing/2014/main" id="{60BBF185-F8E8-A64F-9824-29CD57013338}"/>
                </a:ext>
              </a:extLst>
            </p:cNvPr>
            <p:cNvSpPr>
              <a:spLocks noChangeShapeType="1"/>
            </p:cNvSpPr>
            <p:nvPr/>
          </p:nvSpPr>
          <p:spPr bwMode="auto">
            <a:xfrm flipH="1">
              <a:off x="4719286"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 name="Line 376">
              <a:extLst>
                <a:ext uri="{FF2B5EF4-FFF2-40B4-BE49-F238E27FC236}">
                  <a16:creationId xmlns:a16="http://schemas.microsoft.com/office/drawing/2014/main" id="{0B44548D-0436-1B4D-82BA-3F36597C0B2A}"/>
                </a:ext>
              </a:extLst>
            </p:cNvPr>
            <p:cNvSpPr>
              <a:spLocks noChangeShapeType="1"/>
            </p:cNvSpPr>
            <p:nvPr/>
          </p:nvSpPr>
          <p:spPr bwMode="auto">
            <a:xfrm flipH="1">
              <a:off x="4434264"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 name="Line 377">
              <a:extLst>
                <a:ext uri="{FF2B5EF4-FFF2-40B4-BE49-F238E27FC236}">
                  <a16:creationId xmlns:a16="http://schemas.microsoft.com/office/drawing/2014/main" id="{1B930512-8211-0549-8411-C7237814C285}"/>
                </a:ext>
              </a:extLst>
            </p:cNvPr>
            <p:cNvSpPr>
              <a:spLocks noChangeShapeType="1"/>
            </p:cNvSpPr>
            <p:nvPr/>
          </p:nvSpPr>
          <p:spPr bwMode="auto">
            <a:xfrm flipH="1">
              <a:off x="4149243"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 name="Line 378">
              <a:extLst>
                <a:ext uri="{FF2B5EF4-FFF2-40B4-BE49-F238E27FC236}">
                  <a16:creationId xmlns:a16="http://schemas.microsoft.com/office/drawing/2014/main" id="{97AF0131-21D4-1D48-8255-173B0EE6F7FC}"/>
                </a:ext>
              </a:extLst>
            </p:cNvPr>
            <p:cNvSpPr>
              <a:spLocks noChangeShapeType="1"/>
            </p:cNvSpPr>
            <p:nvPr/>
          </p:nvSpPr>
          <p:spPr bwMode="auto">
            <a:xfrm flipH="1">
              <a:off x="3864221"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 name="Freeform 379">
              <a:extLst>
                <a:ext uri="{FF2B5EF4-FFF2-40B4-BE49-F238E27FC236}">
                  <a16:creationId xmlns:a16="http://schemas.microsoft.com/office/drawing/2014/main" id="{E06F29DA-7B97-804D-A43F-12391EF183B4}"/>
                </a:ext>
              </a:extLst>
            </p:cNvPr>
            <p:cNvSpPr>
              <a:spLocks noChangeArrowheads="1"/>
            </p:cNvSpPr>
            <p:nvPr/>
          </p:nvSpPr>
          <p:spPr bwMode="auto">
            <a:xfrm>
              <a:off x="3603768" y="1678463"/>
              <a:ext cx="127768" cy="44229"/>
            </a:xfrm>
            <a:custGeom>
              <a:avLst/>
              <a:gdLst>
                <a:gd name="T0" fmla="*/ 112 w 113"/>
                <a:gd name="T1" fmla="*/ 0 h 41"/>
                <a:gd name="T2" fmla="*/ 40 w 113"/>
                <a:gd name="T3" fmla="*/ 0 h 41"/>
                <a:gd name="T4" fmla="*/ 0 w 113"/>
                <a:gd name="T5" fmla="*/ 40 h 41"/>
              </a:gdLst>
              <a:ahLst/>
              <a:cxnLst>
                <a:cxn ang="0">
                  <a:pos x="T0" y="T1"/>
                </a:cxn>
                <a:cxn ang="0">
                  <a:pos x="T2" y="T3"/>
                </a:cxn>
                <a:cxn ang="0">
                  <a:pos x="T4" y="T5"/>
                </a:cxn>
              </a:cxnLst>
              <a:rect l="0" t="0" r="r" b="b"/>
              <a:pathLst>
                <a:path w="113" h="41">
                  <a:moveTo>
                    <a:pt x="112" y="0"/>
                  </a:moveTo>
                  <a:lnTo>
                    <a:pt x="40" y="0"/>
                  </a:lnTo>
                  <a:lnTo>
                    <a:pt x="0" y="40"/>
                  </a:lnTo>
                </a:path>
              </a:pathLst>
            </a:custGeom>
            <a:noFill/>
            <a:ln w="14400" cap="flat">
              <a:solidFill>
                <a:schemeClr val="bg1">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 name="Line 380">
              <a:extLst>
                <a:ext uri="{FF2B5EF4-FFF2-40B4-BE49-F238E27FC236}">
                  <a16:creationId xmlns:a16="http://schemas.microsoft.com/office/drawing/2014/main" id="{39489DCB-CD4C-5840-B2C1-7D81D07BE59D}"/>
                </a:ext>
              </a:extLst>
            </p:cNvPr>
            <p:cNvSpPr>
              <a:spLocks noChangeShapeType="1"/>
            </p:cNvSpPr>
            <p:nvPr/>
          </p:nvSpPr>
          <p:spPr bwMode="auto">
            <a:xfrm flipH="1">
              <a:off x="3412117" y="1830804"/>
              <a:ext cx="98283" cy="108112"/>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9" name="Line 381">
              <a:extLst>
                <a:ext uri="{FF2B5EF4-FFF2-40B4-BE49-F238E27FC236}">
                  <a16:creationId xmlns:a16="http://schemas.microsoft.com/office/drawing/2014/main" id="{95643E82-7587-DC49-BC30-C0E6E404B9C4}"/>
                </a:ext>
              </a:extLst>
            </p:cNvPr>
            <p:cNvSpPr>
              <a:spLocks noChangeShapeType="1"/>
            </p:cNvSpPr>
            <p:nvPr/>
          </p:nvSpPr>
          <p:spPr bwMode="auto">
            <a:xfrm>
              <a:off x="5716861"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0" name="Line 382">
              <a:extLst>
                <a:ext uri="{FF2B5EF4-FFF2-40B4-BE49-F238E27FC236}">
                  <a16:creationId xmlns:a16="http://schemas.microsoft.com/office/drawing/2014/main" id="{D358734F-B9C8-BE43-A8DC-AC5B032EB038}"/>
                </a:ext>
              </a:extLst>
            </p:cNvPr>
            <p:cNvSpPr>
              <a:spLocks noChangeShapeType="1"/>
            </p:cNvSpPr>
            <p:nvPr/>
          </p:nvSpPr>
          <p:spPr bwMode="auto">
            <a:xfrm>
              <a:off x="6001883"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1" name="Line 383">
              <a:extLst>
                <a:ext uri="{FF2B5EF4-FFF2-40B4-BE49-F238E27FC236}">
                  <a16:creationId xmlns:a16="http://schemas.microsoft.com/office/drawing/2014/main" id="{AA567CB0-C7D0-4546-8B67-2094E0252F16}"/>
                </a:ext>
              </a:extLst>
            </p:cNvPr>
            <p:cNvSpPr>
              <a:spLocks noChangeShapeType="1"/>
            </p:cNvSpPr>
            <p:nvPr/>
          </p:nvSpPr>
          <p:spPr bwMode="auto">
            <a:xfrm>
              <a:off x="6281993"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2" name="Line 384">
              <a:extLst>
                <a:ext uri="{FF2B5EF4-FFF2-40B4-BE49-F238E27FC236}">
                  <a16:creationId xmlns:a16="http://schemas.microsoft.com/office/drawing/2014/main" id="{EA681CC9-5ABA-3248-A4A7-CB9CD72FD3B6}"/>
                </a:ext>
              </a:extLst>
            </p:cNvPr>
            <p:cNvSpPr>
              <a:spLocks noChangeShapeType="1"/>
            </p:cNvSpPr>
            <p:nvPr/>
          </p:nvSpPr>
          <p:spPr bwMode="auto">
            <a:xfrm>
              <a:off x="6567014"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3" name="Line 385">
              <a:extLst>
                <a:ext uri="{FF2B5EF4-FFF2-40B4-BE49-F238E27FC236}">
                  <a16:creationId xmlns:a16="http://schemas.microsoft.com/office/drawing/2014/main" id="{91F26741-DBCE-384F-B4F7-C04E11D09316}"/>
                </a:ext>
              </a:extLst>
            </p:cNvPr>
            <p:cNvSpPr>
              <a:spLocks noChangeShapeType="1"/>
            </p:cNvSpPr>
            <p:nvPr/>
          </p:nvSpPr>
          <p:spPr bwMode="auto">
            <a:xfrm>
              <a:off x="6852036"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4" name="Line 386">
              <a:extLst>
                <a:ext uri="{FF2B5EF4-FFF2-40B4-BE49-F238E27FC236}">
                  <a16:creationId xmlns:a16="http://schemas.microsoft.com/office/drawing/2014/main" id="{6F66E14C-E7D6-D147-95EB-7B8BEE4DDFBE}"/>
                </a:ext>
              </a:extLst>
            </p:cNvPr>
            <p:cNvSpPr>
              <a:spLocks noChangeShapeType="1"/>
            </p:cNvSpPr>
            <p:nvPr/>
          </p:nvSpPr>
          <p:spPr bwMode="auto">
            <a:xfrm>
              <a:off x="7137058"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5" name="Line 387">
              <a:extLst>
                <a:ext uri="{FF2B5EF4-FFF2-40B4-BE49-F238E27FC236}">
                  <a16:creationId xmlns:a16="http://schemas.microsoft.com/office/drawing/2014/main" id="{7AE857E7-44C1-BA4F-8375-C42C5C52CF05}"/>
                </a:ext>
              </a:extLst>
            </p:cNvPr>
            <p:cNvSpPr>
              <a:spLocks noChangeShapeType="1"/>
            </p:cNvSpPr>
            <p:nvPr/>
          </p:nvSpPr>
          <p:spPr bwMode="auto">
            <a:xfrm>
              <a:off x="7422080"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6" name="Line 388">
              <a:extLst>
                <a:ext uri="{FF2B5EF4-FFF2-40B4-BE49-F238E27FC236}">
                  <a16:creationId xmlns:a16="http://schemas.microsoft.com/office/drawing/2014/main" id="{A214FDBA-4EC5-5241-8B30-1FE689861B72}"/>
                </a:ext>
              </a:extLst>
            </p:cNvPr>
            <p:cNvSpPr>
              <a:spLocks noChangeShapeType="1"/>
            </p:cNvSpPr>
            <p:nvPr/>
          </p:nvSpPr>
          <p:spPr bwMode="auto">
            <a:xfrm>
              <a:off x="7702186"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7" name="Line 389">
              <a:extLst>
                <a:ext uri="{FF2B5EF4-FFF2-40B4-BE49-F238E27FC236}">
                  <a16:creationId xmlns:a16="http://schemas.microsoft.com/office/drawing/2014/main" id="{7C5E9A8F-8FDD-1A44-BF04-D0F310267E08}"/>
                </a:ext>
              </a:extLst>
            </p:cNvPr>
            <p:cNvSpPr>
              <a:spLocks noChangeShapeType="1"/>
            </p:cNvSpPr>
            <p:nvPr/>
          </p:nvSpPr>
          <p:spPr bwMode="auto">
            <a:xfrm>
              <a:off x="7987208"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8" name="Line 390">
              <a:extLst>
                <a:ext uri="{FF2B5EF4-FFF2-40B4-BE49-F238E27FC236}">
                  <a16:creationId xmlns:a16="http://schemas.microsoft.com/office/drawing/2014/main" id="{0EA9B8C0-EDFD-1046-AD55-42F87E61706A}"/>
                </a:ext>
              </a:extLst>
            </p:cNvPr>
            <p:cNvSpPr>
              <a:spLocks noChangeShapeType="1"/>
            </p:cNvSpPr>
            <p:nvPr/>
          </p:nvSpPr>
          <p:spPr bwMode="auto">
            <a:xfrm>
              <a:off x="8272230" y="3924240"/>
              <a:ext cx="78627"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9" name="Line 391">
              <a:extLst>
                <a:ext uri="{FF2B5EF4-FFF2-40B4-BE49-F238E27FC236}">
                  <a16:creationId xmlns:a16="http://schemas.microsoft.com/office/drawing/2014/main" id="{6A9289EF-1274-C94D-8B8B-4554E3135E0E}"/>
                </a:ext>
              </a:extLst>
            </p:cNvPr>
            <p:cNvSpPr>
              <a:spLocks noChangeShapeType="1"/>
            </p:cNvSpPr>
            <p:nvPr/>
          </p:nvSpPr>
          <p:spPr bwMode="auto">
            <a:xfrm>
              <a:off x="6630897"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0" name="Line 392">
              <a:extLst>
                <a:ext uri="{FF2B5EF4-FFF2-40B4-BE49-F238E27FC236}">
                  <a16:creationId xmlns:a16="http://schemas.microsoft.com/office/drawing/2014/main" id="{ED83F3A6-9F88-3742-A5D4-543111D2D583}"/>
                </a:ext>
              </a:extLst>
            </p:cNvPr>
            <p:cNvSpPr>
              <a:spLocks noChangeShapeType="1"/>
            </p:cNvSpPr>
            <p:nvPr/>
          </p:nvSpPr>
          <p:spPr bwMode="auto">
            <a:xfrm>
              <a:off x="6915919"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1" name="Line 393">
              <a:extLst>
                <a:ext uri="{FF2B5EF4-FFF2-40B4-BE49-F238E27FC236}">
                  <a16:creationId xmlns:a16="http://schemas.microsoft.com/office/drawing/2014/main" id="{16BB54F5-8C56-B548-B2EF-F47C4745ECC1}"/>
                </a:ext>
              </a:extLst>
            </p:cNvPr>
            <p:cNvSpPr>
              <a:spLocks noChangeShapeType="1"/>
            </p:cNvSpPr>
            <p:nvPr/>
          </p:nvSpPr>
          <p:spPr bwMode="auto">
            <a:xfrm>
              <a:off x="7200941"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2" name="Line 394">
              <a:extLst>
                <a:ext uri="{FF2B5EF4-FFF2-40B4-BE49-F238E27FC236}">
                  <a16:creationId xmlns:a16="http://schemas.microsoft.com/office/drawing/2014/main" id="{9C62878D-2275-144A-8646-33C664400DCB}"/>
                </a:ext>
              </a:extLst>
            </p:cNvPr>
            <p:cNvSpPr>
              <a:spLocks noChangeShapeType="1"/>
            </p:cNvSpPr>
            <p:nvPr/>
          </p:nvSpPr>
          <p:spPr bwMode="auto">
            <a:xfrm>
              <a:off x="7481050"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3" name="Line 395">
              <a:extLst>
                <a:ext uri="{FF2B5EF4-FFF2-40B4-BE49-F238E27FC236}">
                  <a16:creationId xmlns:a16="http://schemas.microsoft.com/office/drawing/2014/main" id="{6A2E1EEE-E9D7-8046-88D4-F7BD7218B303}"/>
                </a:ext>
              </a:extLst>
            </p:cNvPr>
            <p:cNvSpPr>
              <a:spLocks noChangeShapeType="1"/>
            </p:cNvSpPr>
            <p:nvPr/>
          </p:nvSpPr>
          <p:spPr bwMode="auto">
            <a:xfrm>
              <a:off x="7766072"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4" name="Line 396">
              <a:extLst>
                <a:ext uri="{FF2B5EF4-FFF2-40B4-BE49-F238E27FC236}">
                  <a16:creationId xmlns:a16="http://schemas.microsoft.com/office/drawing/2014/main" id="{0BAC68DC-5BAC-B440-B154-FC2AB78A8D22}"/>
                </a:ext>
              </a:extLst>
            </p:cNvPr>
            <p:cNvSpPr>
              <a:spLocks noChangeShapeType="1"/>
            </p:cNvSpPr>
            <p:nvPr/>
          </p:nvSpPr>
          <p:spPr bwMode="auto">
            <a:xfrm>
              <a:off x="8051094"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5" name="Line 397">
              <a:extLst>
                <a:ext uri="{FF2B5EF4-FFF2-40B4-BE49-F238E27FC236}">
                  <a16:creationId xmlns:a16="http://schemas.microsoft.com/office/drawing/2014/main" id="{C84BCC2E-BE5E-1245-AA45-C11AA6F0B561}"/>
                </a:ext>
              </a:extLst>
            </p:cNvPr>
            <p:cNvSpPr>
              <a:spLocks noChangeShapeType="1"/>
            </p:cNvSpPr>
            <p:nvPr/>
          </p:nvSpPr>
          <p:spPr bwMode="auto">
            <a:xfrm>
              <a:off x="8336116"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6" name="Line 398">
              <a:extLst>
                <a:ext uri="{FF2B5EF4-FFF2-40B4-BE49-F238E27FC236}">
                  <a16:creationId xmlns:a16="http://schemas.microsoft.com/office/drawing/2014/main" id="{8024D14E-8A2F-384A-96B7-48EC820B6406}"/>
                </a:ext>
              </a:extLst>
            </p:cNvPr>
            <p:cNvSpPr>
              <a:spLocks noChangeShapeType="1"/>
            </p:cNvSpPr>
            <p:nvPr/>
          </p:nvSpPr>
          <p:spPr bwMode="auto">
            <a:xfrm>
              <a:off x="8621138"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7" name="Line 399">
              <a:extLst>
                <a:ext uri="{FF2B5EF4-FFF2-40B4-BE49-F238E27FC236}">
                  <a16:creationId xmlns:a16="http://schemas.microsoft.com/office/drawing/2014/main" id="{FC644DFB-6F5B-9846-8E31-E325594B7683}"/>
                </a:ext>
              </a:extLst>
            </p:cNvPr>
            <p:cNvSpPr>
              <a:spLocks noChangeShapeType="1"/>
            </p:cNvSpPr>
            <p:nvPr/>
          </p:nvSpPr>
          <p:spPr bwMode="auto">
            <a:xfrm>
              <a:off x="8901244"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8" name="Line 400">
              <a:extLst>
                <a:ext uri="{FF2B5EF4-FFF2-40B4-BE49-F238E27FC236}">
                  <a16:creationId xmlns:a16="http://schemas.microsoft.com/office/drawing/2014/main" id="{8CFFFD75-3458-AA4C-837A-8E3E1FEA5A97}"/>
                </a:ext>
              </a:extLst>
            </p:cNvPr>
            <p:cNvSpPr>
              <a:spLocks noChangeShapeType="1"/>
            </p:cNvSpPr>
            <p:nvPr/>
          </p:nvSpPr>
          <p:spPr bwMode="auto">
            <a:xfrm>
              <a:off x="9186266" y="6862914"/>
              <a:ext cx="73714"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9" name="Line 401">
              <a:extLst>
                <a:ext uri="{FF2B5EF4-FFF2-40B4-BE49-F238E27FC236}">
                  <a16:creationId xmlns:a16="http://schemas.microsoft.com/office/drawing/2014/main" id="{64DA56AE-9533-3946-8D43-552F0D72211D}"/>
                </a:ext>
              </a:extLst>
            </p:cNvPr>
            <p:cNvSpPr>
              <a:spLocks noChangeShapeType="1"/>
            </p:cNvSpPr>
            <p:nvPr/>
          </p:nvSpPr>
          <p:spPr bwMode="auto">
            <a:xfrm>
              <a:off x="5716861"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0" name="Line 402">
              <a:extLst>
                <a:ext uri="{FF2B5EF4-FFF2-40B4-BE49-F238E27FC236}">
                  <a16:creationId xmlns:a16="http://schemas.microsoft.com/office/drawing/2014/main" id="{23E0164A-EDFA-D947-9627-70AE9E22BC9B}"/>
                </a:ext>
              </a:extLst>
            </p:cNvPr>
            <p:cNvSpPr>
              <a:spLocks noChangeShapeType="1"/>
            </p:cNvSpPr>
            <p:nvPr/>
          </p:nvSpPr>
          <p:spPr bwMode="auto">
            <a:xfrm>
              <a:off x="6001883"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1" name="Line 403">
              <a:extLst>
                <a:ext uri="{FF2B5EF4-FFF2-40B4-BE49-F238E27FC236}">
                  <a16:creationId xmlns:a16="http://schemas.microsoft.com/office/drawing/2014/main" id="{55D7BF5B-A0F1-5B45-8A0C-513859E3CD3F}"/>
                </a:ext>
              </a:extLst>
            </p:cNvPr>
            <p:cNvSpPr>
              <a:spLocks noChangeShapeType="1"/>
            </p:cNvSpPr>
            <p:nvPr/>
          </p:nvSpPr>
          <p:spPr bwMode="auto">
            <a:xfrm>
              <a:off x="6281993"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2" name="Line 404">
              <a:extLst>
                <a:ext uri="{FF2B5EF4-FFF2-40B4-BE49-F238E27FC236}">
                  <a16:creationId xmlns:a16="http://schemas.microsoft.com/office/drawing/2014/main" id="{9226F207-3C9C-4A4E-AC2F-68AF8098ACFA}"/>
                </a:ext>
              </a:extLst>
            </p:cNvPr>
            <p:cNvSpPr>
              <a:spLocks noChangeShapeType="1"/>
            </p:cNvSpPr>
            <p:nvPr/>
          </p:nvSpPr>
          <p:spPr bwMode="auto">
            <a:xfrm>
              <a:off x="6567014"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3" name="Line 405">
              <a:extLst>
                <a:ext uri="{FF2B5EF4-FFF2-40B4-BE49-F238E27FC236}">
                  <a16:creationId xmlns:a16="http://schemas.microsoft.com/office/drawing/2014/main" id="{8AE3256E-6B01-E94F-83AD-0640469CBA57}"/>
                </a:ext>
              </a:extLst>
            </p:cNvPr>
            <p:cNvSpPr>
              <a:spLocks noChangeShapeType="1"/>
            </p:cNvSpPr>
            <p:nvPr/>
          </p:nvSpPr>
          <p:spPr bwMode="auto">
            <a:xfrm>
              <a:off x="6852036"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4" name="Line 406">
              <a:extLst>
                <a:ext uri="{FF2B5EF4-FFF2-40B4-BE49-F238E27FC236}">
                  <a16:creationId xmlns:a16="http://schemas.microsoft.com/office/drawing/2014/main" id="{CFE84471-1439-E24B-8F5F-88A991330A6F}"/>
                </a:ext>
              </a:extLst>
            </p:cNvPr>
            <p:cNvSpPr>
              <a:spLocks noChangeShapeType="1"/>
            </p:cNvSpPr>
            <p:nvPr/>
          </p:nvSpPr>
          <p:spPr bwMode="auto">
            <a:xfrm>
              <a:off x="7137058"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5" name="Line 407">
              <a:extLst>
                <a:ext uri="{FF2B5EF4-FFF2-40B4-BE49-F238E27FC236}">
                  <a16:creationId xmlns:a16="http://schemas.microsoft.com/office/drawing/2014/main" id="{7CDC9049-3589-0A4F-8C41-0B15E6E51DC3}"/>
                </a:ext>
              </a:extLst>
            </p:cNvPr>
            <p:cNvSpPr>
              <a:spLocks noChangeShapeType="1"/>
            </p:cNvSpPr>
            <p:nvPr/>
          </p:nvSpPr>
          <p:spPr bwMode="auto">
            <a:xfrm>
              <a:off x="7422080"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6" name="Line 408">
              <a:extLst>
                <a:ext uri="{FF2B5EF4-FFF2-40B4-BE49-F238E27FC236}">
                  <a16:creationId xmlns:a16="http://schemas.microsoft.com/office/drawing/2014/main" id="{9FCE5874-AB01-B548-8426-B63F8BD5E496}"/>
                </a:ext>
              </a:extLst>
            </p:cNvPr>
            <p:cNvSpPr>
              <a:spLocks noChangeShapeType="1"/>
            </p:cNvSpPr>
            <p:nvPr/>
          </p:nvSpPr>
          <p:spPr bwMode="auto">
            <a:xfrm>
              <a:off x="7702186"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7" name="Line 409">
              <a:extLst>
                <a:ext uri="{FF2B5EF4-FFF2-40B4-BE49-F238E27FC236}">
                  <a16:creationId xmlns:a16="http://schemas.microsoft.com/office/drawing/2014/main" id="{5B0A45E2-43F1-4245-BE74-B8DDB9149A15}"/>
                </a:ext>
              </a:extLst>
            </p:cNvPr>
            <p:cNvSpPr>
              <a:spLocks noChangeShapeType="1"/>
            </p:cNvSpPr>
            <p:nvPr/>
          </p:nvSpPr>
          <p:spPr bwMode="auto">
            <a:xfrm>
              <a:off x="7987208"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8" name="Line 410">
              <a:extLst>
                <a:ext uri="{FF2B5EF4-FFF2-40B4-BE49-F238E27FC236}">
                  <a16:creationId xmlns:a16="http://schemas.microsoft.com/office/drawing/2014/main" id="{A4325D27-2F2A-4549-9938-093400ED854A}"/>
                </a:ext>
              </a:extLst>
            </p:cNvPr>
            <p:cNvSpPr>
              <a:spLocks noChangeShapeType="1"/>
            </p:cNvSpPr>
            <p:nvPr/>
          </p:nvSpPr>
          <p:spPr bwMode="auto">
            <a:xfrm>
              <a:off x="8272230" y="9663991"/>
              <a:ext cx="78627"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9" name="Line 411">
              <a:extLst>
                <a:ext uri="{FF2B5EF4-FFF2-40B4-BE49-F238E27FC236}">
                  <a16:creationId xmlns:a16="http://schemas.microsoft.com/office/drawing/2014/main" id="{D2CE3B69-9FD0-8644-BCD2-6DA75B4E10FC}"/>
                </a:ext>
              </a:extLst>
            </p:cNvPr>
            <p:cNvSpPr>
              <a:spLocks noChangeShapeType="1"/>
            </p:cNvSpPr>
            <p:nvPr/>
          </p:nvSpPr>
          <p:spPr bwMode="auto">
            <a:xfrm flipH="1">
              <a:off x="6109995"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0" name="Line 412">
              <a:extLst>
                <a:ext uri="{FF2B5EF4-FFF2-40B4-BE49-F238E27FC236}">
                  <a16:creationId xmlns:a16="http://schemas.microsoft.com/office/drawing/2014/main" id="{A694A40C-F6C2-E148-9EC3-A2A831B33309}"/>
                </a:ext>
              </a:extLst>
            </p:cNvPr>
            <p:cNvSpPr>
              <a:spLocks noChangeShapeType="1"/>
            </p:cNvSpPr>
            <p:nvPr/>
          </p:nvSpPr>
          <p:spPr bwMode="auto">
            <a:xfrm flipH="1">
              <a:off x="5824973"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1" name="Line 413">
              <a:extLst>
                <a:ext uri="{FF2B5EF4-FFF2-40B4-BE49-F238E27FC236}">
                  <a16:creationId xmlns:a16="http://schemas.microsoft.com/office/drawing/2014/main" id="{41F59115-16B6-2E43-AC26-21E4ACD6C0FB}"/>
                </a:ext>
              </a:extLst>
            </p:cNvPr>
            <p:cNvSpPr>
              <a:spLocks noChangeShapeType="1"/>
            </p:cNvSpPr>
            <p:nvPr/>
          </p:nvSpPr>
          <p:spPr bwMode="auto">
            <a:xfrm flipH="1">
              <a:off x="5544867"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2" name="Line 414">
              <a:extLst>
                <a:ext uri="{FF2B5EF4-FFF2-40B4-BE49-F238E27FC236}">
                  <a16:creationId xmlns:a16="http://schemas.microsoft.com/office/drawing/2014/main" id="{0537ECC0-D32A-764E-A96A-3552CAE6DC1D}"/>
                </a:ext>
              </a:extLst>
            </p:cNvPr>
            <p:cNvSpPr>
              <a:spLocks noChangeShapeType="1"/>
            </p:cNvSpPr>
            <p:nvPr/>
          </p:nvSpPr>
          <p:spPr bwMode="auto">
            <a:xfrm flipH="1">
              <a:off x="5259845"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3" name="Line 415">
              <a:extLst>
                <a:ext uri="{FF2B5EF4-FFF2-40B4-BE49-F238E27FC236}">
                  <a16:creationId xmlns:a16="http://schemas.microsoft.com/office/drawing/2014/main" id="{15FAE838-7622-654D-AED9-C2EB0B6AA901}"/>
                </a:ext>
              </a:extLst>
            </p:cNvPr>
            <p:cNvSpPr>
              <a:spLocks noChangeShapeType="1"/>
            </p:cNvSpPr>
            <p:nvPr/>
          </p:nvSpPr>
          <p:spPr bwMode="auto">
            <a:xfrm flipH="1">
              <a:off x="4974823"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4" name="Line 416">
              <a:extLst>
                <a:ext uri="{FF2B5EF4-FFF2-40B4-BE49-F238E27FC236}">
                  <a16:creationId xmlns:a16="http://schemas.microsoft.com/office/drawing/2014/main" id="{6972A018-20F0-EF44-AE4C-DF35274893C5}"/>
                </a:ext>
              </a:extLst>
            </p:cNvPr>
            <p:cNvSpPr>
              <a:spLocks noChangeShapeType="1"/>
            </p:cNvSpPr>
            <p:nvPr/>
          </p:nvSpPr>
          <p:spPr bwMode="auto">
            <a:xfrm flipH="1">
              <a:off x="4689801"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5" name="Line 417">
              <a:extLst>
                <a:ext uri="{FF2B5EF4-FFF2-40B4-BE49-F238E27FC236}">
                  <a16:creationId xmlns:a16="http://schemas.microsoft.com/office/drawing/2014/main" id="{420F8A13-E165-CE4F-9717-74AA01E94E33}"/>
                </a:ext>
              </a:extLst>
            </p:cNvPr>
            <p:cNvSpPr>
              <a:spLocks noChangeShapeType="1"/>
            </p:cNvSpPr>
            <p:nvPr/>
          </p:nvSpPr>
          <p:spPr bwMode="auto">
            <a:xfrm flipH="1">
              <a:off x="4404779"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6" name="Line 418">
              <a:extLst>
                <a:ext uri="{FF2B5EF4-FFF2-40B4-BE49-F238E27FC236}">
                  <a16:creationId xmlns:a16="http://schemas.microsoft.com/office/drawing/2014/main" id="{290207CA-790D-4F42-A915-852BFBF8AB0E}"/>
                </a:ext>
              </a:extLst>
            </p:cNvPr>
            <p:cNvSpPr>
              <a:spLocks noChangeShapeType="1"/>
            </p:cNvSpPr>
            <p:nvPr/>
          </p:nvSpPr>
          <p:spPr bwMode="auto">
            <a:xfrm flipH="1">
              <a:off x="4124670"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7" name="Line 419">
              <a:extLst>
                <a:ext uri="{FF2B5EF4-FFF2-40B4-BE49-F238E27FC236}">
                  <a16:creationId xmlns:a16="http://schemas.microsoft.com/office/drawing/2014/main" id="{AEDEFB3B-2FE6-0849-AB96-115C6B0DD259}"/>
                </a:ext>
              </a:extLst>
            </p:cNvPr>
            <p:cNvSpPr>
              <a:spLocks noChangeShapeType="1"/>
            </p:cNvSpPr>
            <p:nvPr/>
          </p:nvSpPr>
          <p:spPr bwMode="auto">
            <a:xfrm flipH="1">
              <a:off x="3839648"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8" name="Freeform 420">
              <a:extLst>
                <a:ext uri="{FF2B5EF4-FFF2-40B4-BE49-F238E27FC236}">
                  <a16:creationId xmlns:a16="http://schemas.microsoft.com/office/drawing/2014/main" id="{826C0850-C623-2B48-916E-BC3BE18BEAE7}"/>
                </a:ext>
              </a:extLst>
            </p:cNvPr>
            <p:cNvSpPr>
              <a:spLocks noChangeArrowheads="1"/>
            </p:cNvSpPr>
            <p:nvPr/>
          </p:nvSpPr>
          <p:spPr bwMode="auto">
            <a:xfrm>
              <a:off x="3593940" y="11988392"/>
              <a:ext cx="108112" cy="54057"/>
            </a:xfrm>
            <a:custGeom>
              <a:avLst/>
              <a:gdLst>
                <a:gd name="T0" fmla="*/ 96 w 97"/>
                <a:gd name="T1" fmla="*/ 48 h 49"/>
                <a:gd name="T2" fmla="*/ 32 w 97"/>
                <a:gd name="T3" fmla="*/ 48 h 49"/>
                <a:gd name="T4" fmla="*/ 0 w 97"/>
                <a:gd name="T5" fmla="*/ 0 h 49"/>
              </a:gdLst>
              <a:ahLst/>
              <a:cxnLst>
                <a:cxn ang="0">
                  <a:pos x="T0" y="T1"/>
                </a:cxn>
                <a:cxn ang="0">
                  <a:pos x="T2" y="T3"/>
                </a:cxn>
                <a:cxn ang="0">
                  <a:pos x="T4" y="T5"/>
                </a:cxn>
              </a:cxnLst>
              <a:rect l="0" t="0" r="r" b="b"/>
              <a:pathLst>
                <a:path w="97" h="49">
                  <a:moveTo>
                    <a:pt x="96" y="48"/>
                  </a:moveTo>
                  <a:lnTo>
                    <a:pt x="32" y="48"/>
                  </a:lnTo>
                  <a:lnTo>
                    <a:pt x="0" y="0"/>
                  </a:lnTo>
                </a:path>
              </a:pathLst>
            </a:custGeom>
            <a:noFill/>
            <a:ln w="14400" cap="flat">
              <a:solidFill>
                <a:schemeClr val="bg1">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9" name="Line 421">
              <a:extLst>
                <a:ext uri="{FF2B5EF4-FFF2-40B4-BE49-F238E27FC236}">
                  <a16:creationId xmlns:a16="http://schemas.microsoft.com/office/drawing/2014/main" id="{E52B94A8-404A-0D4F-812A-80BA84B1376D}"/>
                </a:ext>
              </a:extLst>
            </p:cNvPr>
            <p:cNvSpPr>
              <a:spLocks noChangeShapeType="1"/>
            </p:cNvSpPr>
            <p:nvPr/>
          </p:nvSpPr>
          <p:spPr bwMode="auto">
            <a:xfrm flipH="1" flipV="1">
              <a:off x="3441602" y="11737771"/>
              <a:ext cx="88455" cy="132681"/>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503439" y="1476869"/>
            <a:ext cx="4543828" cy="4147846"/>
          </a:xfrm>
        </p:spPr>
        <p:txBody>
          <a:bodyPr/>
          <a:lstStyle>
            <a:lvl1pP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503635" y="642972"/>
            <a:ext cx="4539968" cy="582221"/>
          </a:xfrm>
        </p:spPr>
        <p:txBody>
          <a:bodyPr>
            <a:normAutofit/>
          </a:bodyPr>
          <a:lstStyle>
            <a:lvl1pPr marL="0" indent="0" algn="l">
              <a:buNone/>
              <a:defRPr sz="3600" b="0" i="0">
                <a:solidFill>
                  <a:srgbClr val="09446A"/>
                </a:solidFill>
                <a:latin typeface="+mn-lt"/>
              </a:defRPr>
            </a:lvl1pPr>
          </a:lstStyle>
          <a:p>
            <a:pPr lvl="0"/>
            <a:r>
              <a:rPr lang="en-US" dirty="0"/>
              <a:t>Heading</a:t>
            </a:r>
          </a:p>
        </p:txBody>
      </p:sp>
      <p:sp>
        <p:nvSpPr>
          <p:cNvPr id="102" name="Text Placeholder 23">
            <a:extLst>
              <a:ext uri="{FF2B5EF4-FFF2-40B4-BE49-F238E27FC236}">
                <a16:creationId xmlns:a16="http://schemas.microsoft.com/office/drawing/2014/main" id="{4F90DD39-208A-0846-AC92-FAC36CE191A5}"/>
              </a:ext>
            </a:extLst>
          </p:cNvPr>
          <p:cNvSpPr>
            <a:spLocks noGrp="1"/>
          </p:cNvSpPr>
          <p:nvPr>
            <p:ph type="body" sz="quarter" idx="20" hasCustomPrompt="1"/>
          </p:nvPr>
        </p:nvSpPr>
        <p:spPr>
          <a:xfrm>
            <a:off x="5383588" y="2854742"/>
            <a:ext cx="2219219" cy="442320"/>
          </a:xfrm>
        </p:spPr>
        <p:txBody>
          <a:bodyPr>
            <a:normAutofit/>
          </a:bodyPr>
          <a:lstStyle>
            <a:lvl1pPr marL="0" indent="0" algn="r">
              <a:buNone/>
              <a:defRPr sz="2400" b="1" i="0">
                <a:solidFill>
                  <a:srgbClr val="452771"/>
                </a:solidFill>
                <a:latin typeface="+mn-lt"/>
              </a:defRPr>
            </a:lvl1pPr>
          </a:lstStyle>
          <a:p>
            <a:pPr lvl="0"/>
            <a:r>
              <a:rPr lang="en-US" dirty="0"/>
              <a:t>Title</a:t>
            </a:r>
          </a:p>
        </p:txBody>
      </p:sp>
      <p:sp>
        <p:nvSpPr>
          <p:cNvPr id="104" name="Text Placeholder 23">
            <a:extLst>
              <a:ext uri="{FF2B5EF4-FFF2-40B4-BE49-F238E27FC236}">
                <a16:creationId xmlns:a16="http://schemas.microsoft.com/office/drawing/2014/main" id="{DFCB3FD5-E40F-CE48-A411-1E3CAE3E9AC8}"/>
              </a:ext>
            </a:extLst>
          </p:cNvPr>
          <p:cNvSpPr>
            <a:spLocks noGrp="1"/>
          </p:cNvSpPr>
          <p:nvPr>
            <p:ph type="body" sz="quarter" idx="22" hasCustomPrompt="1"/>
          </p:nvPr>
        </p:nvSpPr>
        <p:spPr>
          <a:xfrm>
            <a:off x="6505379" y="565819"/>
            <a:ext cx="2219219" cy="442320"/>
          </a:xfrm>
        </p:spPr>
        <p:txBody>
          <a:bodyPr>
            <a:normAutofit/>
          </a:bodyPr>
          <a:lstStyle>
            <a:lvl1pPr marL="0" indent="0" algn="r">
              <a:buNone/>
              <a:defRPr sz="2400" b="1" i="0">
                <a:solidFill>
                  <a:srgbClr val="853693"/>
                </a:solidFill>
                <a:latin typeface="+mn-lt"/>
              </a:defRPr>
            </a:lvl1pPr>
          </a:lstStyle>
          <a:p>
            <a:pPr lvl="0"/>
            <a:r>
              <a:rPr lang="en-US" dirty="0"/>
              <a:t>Title</a:t>
            </a:r>
          </a:p>
        </p:txBody>
      </p:sp>
      <p:sp>
        <p:nvSpPr>
          <p:cNvPr id="106" name="Text Placeholder 23">
            <a:extLst>
              <a:ext uri="{FF2B5EF4-FFF2-40B4-BE49-F238E27FC236}">
                <a16:creationId xmlns:a16="http://schemas.microsoft.com/office/drawing/2014/main" id="{3C479639-2B37-234D-B21C-737A15B07610}"/>
              </a:ext>
            </a:extLst>
          </p:cNvPr>
          <p:cNvSpPr>
            <a:spLocks noGrp="1"/>
          </p:cNvSpPr>
          <p:nvPr>
            <p:ph type="body" sz="quarter" idx="24" hasCustomPrompt="1"/>
          </p:nvPr>
        </p:nvSpPr>
        <p:spPr>
          <a:xfrm>
            <a:off x="6667060" y="5139665"/>
            <a:ext cx="2219219" cy="442320"/>
          </a:xfrm>
        </p:spPr>
        <p:txBody>
          <a:bodyPr>
            <a:normAutofit/>
          </a:bodyPr>
          <a:lstStyle>
            <a:lvl1pPr marL="0" indent="0" algn="r">
              <a:buNone/>
              <a:defRPr sz="2400" b="1" i="0">
                <a:solidFill>
                  <a:srgbClr val="853693"/>
                </a:solidFill>
                <a:latin typeface="+mn-lt"/>
              </a:defRPr>
            </a:lvl1pPr>
          </a:lstStyle>
          <a:p>
            <a:pPr lvl="0"/>
            <a:r>
              <a:rPr lang="en-US" dirty="0"/>
              <a:t>Title</a:t>
            </a:r>
          </a:p>
        </p:txBody>
      </p:sp>
      <p:sp>
        <p:nvSpPr>
          <p:cNvPr id="108" name="Text Placeholder 23">
            <a:extLst>
              <a:ext uri="{FF2B5EF4-FFF2-40B4-BE49-F238E27FC236}">
                <a16:creationId xmlns:a16="http://schemas.microsoft.com/office/drawing/2014/main" id="{AF91F0CE-C7DF-B74F-B4D7-25C7ADC90465}"/>
              </a:ext>
            </a:extLst>
          </p:cNvPr>
          <p:cNvSpPr>
            <a:spLocks noGrp="1"/>
          </p:cNvSpPr>
          <p:nvPr>
            <p:ph type="body" sz="quarter" idx="26" hasCustomPrompt="1"/>
          </p:nvPr>
        </p:nvSpPr>
        <p:spPr>
          <a:xfrm>
            <a:off x="5731326" y="4085773"/>
            <a:ext cx="2219219" cy="442320"/>
          </a:xfrm>
        </p:spPr>
        <p:txBody>
          <a:bodyPr>
            <a:normAutofit/>
          </a:bodyPr>
          <a:lstStyle>
            <a:lvl1pPr marL="0" indent="0" algn="r">
              <a:buNone/>
              <a:defRPr sz="2400" b="1" i="0">
                <a:solidFill>
                  <a:srgbClr val="38622F"/>
                </a:solidFill>
                <a:latin typeface="+mn-lt"/>
              </a:defRPr>
            </a:lvl1pPr>
          </a:lstStyle>
          <a:p>
            <a:pPr lvl="0"/>
            <a:r>
              <a:rPr lang="en-US" dirty="0"/>
              <a:t>Title</a:t>
            </a:r>
          </a:p>
        </p:txBody>
      </p:sp>
      <p:sp>
        <p:nvSpPr>
          <p:cNvPr id="110" name="Text Placeholder 23">
            <a:extLst>
              <a:ext uri="{FF2B5EF4-FFF2-40B4-BE49-F238E27FC236}">
                <a16:creationId xmlns:a16="http://schemas.microsoft.com/office/drawing/2014/main" id="{9D34396D-AAEA-8941-B9FA-2158B9F5BCD8}"/>
              </a:ext>
            </a:extLst>
          </p:cNvPr>
          <p:cNvSpPr>
            <a:spLocks noGrp="1"/>
          </p:cNvSpPr>
          <p:nvPr>
            <p:ph type="body" sz="quarter" idx="28" hasCustomPrompt="1"/>
          </p:nvPr>
        </p:nvSpPr>
        <p:spPr>
          <a:xfrm>
            <a:off x="5779231" y="1598285"/>
            <a:ext cx="2219219" cy="442320"/>
          </a:xfrm>
        </p:spPr>
        <p:txBody>
          <a:bodyPr>
            <a:normAutofit/>
          </a:bodyPr>
          <a:lstStyle>
            <a:lvl1pPr marL="0" indent="0" algn="r">
              <a:buNone/>
              <a:defRPr sz="2400" b="1" i="0">
                <a:solidFill>
                  <a:srgbClr val="93C23D"/>
                </a:solidFill>
                <a:latin typeface="+mn-lt"/>
              </a:defRPr>
            </a:lvl1pPr>
          </a:lstStyle>
          <a:p>
            <a:pPr lvl="0"/>
            <a:r>
              <a:rPr lang="en-US" dirty="0"/>
              <a:t>Title</a:t>
            </a:r>
          </a:p>
        </p:txBody>
      </p:sp>
      <p:pic>
        <p:nvPicPr>
          <p:cNvPr id="69" name="Picture 68" descr="A purple circle with a black circle&#10;&#10;Description automatically generated with low confidence">
            <a:extLst>
              <a:ext uri="{FF2B5EF4-FFF2-40B4-BE49-F238E27FC236}">
                <a16:creationId xmlns:a16="http://schemas.microsoft.com/office/drawing/2014/main" id="{03E83A74-6C09-214A-9621-5C800209F63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70" name="Rectangle 69">
            <a:extLst>
              <a:ext uri="{FF2B5EF4-FFF2-40B4-BE49-F238E27FC236}">
                <a16:creationId xmlns:a16="http://schemas.microsoft.com/office/drawing/2014/main" id="{78C3F432-35E4-AD4E-9417-BD2C6B4A3F38}"/>
              </a:ext>
            </a:extLst>
          </p:cNvPr>
          <p:cNvSpPr/>
          <p:nvPr userDrawn="1"/>
        </p:nvSpPr>
        <p:spPr>
          <a:xfrm>
            <a:off x="1064326" y="6471093"/>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305593094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5 point number graph with icons A">
    <p:spTree>
      <p:nvGrpSpPr>
        <p:cNvPr id="1" name=""/>
        <p:cNvGrpSpPr/>
        <p:nvPr/>
      </p:nvGrpSpPr>
      <p:grpSpPr>
        <a:xfrm>
          <a:off x="0" y="0"/>
          <a:ext cx="0" cy="0"/>
          <a:chOff x="0" y="0"/>
          <a:chExt cx="0" cy="0"/>
        </a:xfrm>
      </p:grpSpPr>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411246" y="1263516"/>
            <a:ext cx="4312551" cy="748242"/>
          </a:xfrm>
        </p:spPr>
        <p:txBody>
          <a:bodyPr/>
          <a:lstStyle>
            <a:lvl1pPr>
              <a:buNone/>
              <a:defRPr sz="22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9446A"/>
                </a:solidFill>
                <a:latin typeface="+mn-lt"/>
              </a:defRPr>
            </a:lvl1pPr>
          </a:lstStyle>
          <a:p>
            <a:pPr lvl="0"/>
            <a:r>
              <a:rPr lang="en-US" dirty="0"/>
              <a:t>Heading</a:t>
            </a:r>
          </a:p>
        </p:txBody>
      </p:sp>
      <p:sp>
        <p:nvSpPr>
          <p:cNvPr id="76" name="Freeform 169">
            <a:extLst>
              <a:ext uri="{FF2B5EF4-FFF2-40B4-BE49-F238E27FC236}">
                <a16:creationId xmlns:a16="http://schemas.microsoft.com/office/drawing/2014/main" id="{38720E63-EB1C-BB42-A9BC-BBD00E84BC82}"/>
              </a:ext>
            </a:extLst>
          </p:cNvPr>
          <p:cNvSpPr>
            <a:spLocks noChangeArrowheads="1"/>
          </p:cNvSpPr>
          <p:nvPr/>
        </p:nvSpPr>
        <p:spPr bwMode="auto">
          <a:xfrm>
            <a:off x="2384303" y="2144026"/>
            <a:ext cx="2066436" cy="2071148"/>
          </a:xfrm>
          <a:custGeom>
            <a:avLst/>
            <a:gdLst>
              <a:gd name="T0" fmla="*/ 3867 w 3868"/>
              <a:gd name="T1" fmla="*/ 1932 h 3876"/>
              <a:gd name="T2" fmla="*/ 3867 w 3868"/>
              <a:gd name="T3" fmla="*/ 1932 h 3876"/>
              <a:gd name="T4" fmla="*/ 1933 w 3868"/>
              <a:gd name="T5" fmla="*/ 3875 h 3876"/>
              <a:gd name="T6" fmla="*/ 0 w 3868"/>
              <a:gd name="T7" fmla="*/ 1932 h 3876"/>
              <a:gd name="T8" fmla="*/ 1933 w 3868"/>
              <a:gd name="T9" fmla="*/ 0 h 3876"/>
              <a:gd name="T10" fmla="*/ 3867 w 3868"/>
              <a:gd name="T11" fmla="*/ 1932 h 3876"/>
            </a:gdLst>
            <a:ahLst/>
            <a:cxnLst>
              <a:cxn ang="0">
                <a:pos x="T0" y="T1"/>
              </a:cxn>
              <a:cxn ang="0">
                <a:pos x="T2" y="T3"/>
              </a:cxn>
              <a:cxn ang="0">
                <a:pos x="T4" y="T5"/>
              </a:cxn>
              <a:cxn ang="0">
                <a:pos x="T6" y="T7"/>
              </a:cxn>
              <a:cxn ang="0">
                <a:pos x="T8" y="T9"/>
              </a:cxn>
              <a:cxn ang="0">
                <a:pos x="T10" y="T11"/>
              </a:cxn>
            </a:cxnLst>
            <a:rect l="0" t="0" r="r" b="b"/>
            <a:pathLst>
              <a:path w="3868" h="3876">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853693"/>
          </a:solidFill>
          <a:ln w="9525" cap="flat">
            <a:noFill/>
            <a:bevel/>
            <a:headEnd/>
            <a:tailEnd/>
          </a:ln>
          <a:effectLst/>
        </p:spPr>
        <p:txBody>
          <a:bodyPr wrap="none" anchor="ctr"/>
          <a:lstStyle/>
          <a:p>
            <a:endParaRPr lang="en-US"/>
          </a:p>
        </p:txBody>
      </p:sp>
      <p:sp>
        <p:nvSpPr>
          <p:cNvPr id="77" name="Freeform 170">
            <a:extLst>
              <a:ext uri="{FF2B5EF4-FFF2-40B4-BE49-F238E27FC236}">
                <a16:creationId xmlns:a16="http://schemas.microsoft.com/office/drawing/2014/main" id="{C82BD997-3E2D-3F4D-A216-D21A3434D7F1}"/>
              </a:ext>
            </a:extLst>
          </p:cNvPr>
          <p:cNvSpPr>
            <a:spLocks noChangeArrowheads="1"/>
          </p:cNvSpPr>
          <p:nvPr/>
        </p:nvSpPr>
        <p:spPr bwMode="auto">
          <a:xfrm>
            <a:off x="6875324" y="2733089"/>
            <a:ext cx="2365680" cy="2365680"/>
          </a:xfrm>
          <a:custGeom>
            <a:avLst/>
            <a:gdLst>
              <a:gd name="T0" fmla="*/ 4427 w 4428"/>
              <a:gd name="T1" fmla="*/ 2213 h 4428"/>
              <a:gd name="T2" fmla="*/ 4427 w 4428"/>
              <a:gd name="T3" fmla="*/ 2213 h 4428"/>
              <a:gd name="T4" fmla="*/ 2213 w 4428"/>
              <a:gd name="T5" fmla="*/ 4427 h 4428"/>
              <a:gd name="T6" fmla="*/ 0 w 4428"/>
              <a:gd name="T7" fmla="*/ 2213 h 4428"/>
              <a:gd name="T8" fmla="*/ 2213 w 4428"/>
              <a:gd name="T9" fmla="*/ 0 h 4428"/>
              <a:gd name="T10" fmla="*/ 4427 w 4428"/>
              <a:gd name="T11" fmla="*/ 2213 h 4428"/>
            </a:gdLst>
            <a:ahLst/>
            <a:cxnLst>
              <a:cxn ang="0">
                <a:pos x="T0" y="T1"/>
              </a:cxn>
              <a:cxn ang="0">
                <a:pos x="T2" y="T3"/>
              </a:cxn>
              <a:cxn ang="0">
                <a:pos x="T4" y="T5"/>
              </a:cxn>
              <a:cxn ang="0">
                <a:pos x="T6" y="T7"/>
              </a:cxn>
              <a:cxn ang="0">
                <a:pos x="T8" y="T9"/>
              </a:cxn>
              <a:cxn ang="0">
                <a:pos x="T10" y="T11"/>
              </a:cxn>
            </a:cxnLst>
            <a:rect l="0" t="0" r="r" b="b"/>
            <a:pathLst>
              <a:path w="4428" h="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38622F"/>
          </a:solidFill>
          <a:ln w="9525" cap="flat">
            <a:noFill/>
            <a:bevel/>
            <a:headEnd/>
            <a:tailEnd/>
          </a:ln>
          <a:effectLst/>
        </p:spPr>
        <p:txBody>
          <a:bodyPr wrap="none" anchor="ctr"/>
          <a:lstStyle/>
          <a:p>
            <a:endParaRPr lang="en-US"/>
          </a:p>
        </p:txBody>
      </p:sp>
      <p:sp>
        <p:nvSpPr>
          <p:cNvPr id="78" name="Freeform 171">
            <a:extLst>
              <a:ext uri="{FF2B5EF4-FFF2-40B4-BE49-F238E27FC236}">
                <a16:creationId xmlns:a16="http://schemas.microsoft.com/office/drawing/2014/main" id="{C68FEA06-8C7F-9F49-990B-23D42094A08A}"/>
              </a:ext>
            </a:extLst>
          </p:cNvPr>
          <p:cNvSpPr>
            <a:spLocks noChangeArrowheads="1"/>
          </p:cNvSpPr>
          <p:nvPr/>
        </p:nvSpPr>
        <p:spPr bwMode="auto">
          <a:xfrm>
            <a:off x="4224538" y="3013484"/>
            <a:ext cx="2313842" cy="2313842"/>
          </a:xfrm>
          <a:custGeom>
            <a:avLst/>
            <a:gdLst>
              <a:gd name="T0" fmla="*/ 4329 w 4330"/>
              <a:gd name="T1" fmla="*/ 2168 h 4329"/>
              <a:gd name="T2" fmla="*/ 4329 w 4330"/>
              <a:gd name="T3" fmla="*/ 2168 h 4329"/>
              <a:gd name="T4" fmla="*/ 2169 w 4330"/>
              <a:gd name="T5" fmla="*/ 4328 h 4329"/>
              <a:gd name="T6" fmla="*/ 0 w 4330"/>
              <a:gd name="T7" fmla="*/ 2168 h 4329"/>
              <a:gd name="T8" fmla="*/ 2169 w 4330"/>
              <a:gd name="T9" fmla="*/ 0 h 4329"/>
              <a:gd name="T10" fmla="*/ 4329 w 4330"/>
              <a:gd name="T11" fmla="*/ 2168 h 4329"/>
            </a:gdLst>
            <a:ahLst/>
            <a:cxnLst>
              <a:cxn ang="0">
                <a:pos x="T0" y="T1"/>
              </a:cxn>
              <a:cxn ang="0">
                <a:pos x="T2" y="T3"/>
              </a:cxn>
              <a:cxn ang="0">
                <a:pos x="T4" y="T5"/>
              </a:cxn>
              <a:cxn ang="0">
                <a:pos x="T6" y="T7"/>
              </a:cxn>
              <a:cxn ang="0">
                <a:pos x="T8" y="T9"/>
              </a:cxn>
              <a:cxn ang="0">
                <a:pos x="T10" y="T11"/>
              </a:cxn>
            </a:cxnLst>
            <a:rect l="0" t="0" r="r" b="b"/>
            <a:pathLst>
              <a:path w="4330" h="4329">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93C23D"/>
          </a:solidFill>
          <a:ln w="9525" cap="flat">
            <a:noFill/>
            <a:bevel/>
            <a:headEnd/>
            <a:tailEnd/>
          </a:ln>
          <a:effectLst/>
        </p:spPr>
        <p:txBody>
          <a:bodyPr wrap="none" anchor="ctr"/>
          <a:lstStyle/>
          <a:p>
            <a:endParaRPr lang="en-US"/>
          </a:p>
        </p:txBody>
      </p:sp>
      <p:sp>
        <p:nvSpPr>
          <p:cNvPr id="79" name="Freeform 172">
            <a:extLst>
              <a:ext uri="{FF2B5EF4-FFF2-40B4-BE49-F238E27FC236}">
                <a16:creationId xmlns:a16="http://schemas.microsoft.com/office/drawing/2014/main" id="{4AC9A4FA-A4A1-1F44-874C-8BE1E0CAE5BF}"/>
              </a:ext>
            </a:extLst>
          </p:cNvPr>
          <p:cNvSpPr>
            <a:spLocks noChangeArrowheads="1"/>
          </p:cNvSpPr>
          <p:nvPr userDrawn="1"/>
        </p:nvSpPr>
        <p:spPr bwMode="auto">
          <a:xfrm>
            <a:off x="8911127" y="1536112"/>
            <a:ext cx="2690842" cy="2688487"/>
          </a:xfrm>
          <a:custGeom>
            <a:avLst/>
            <a:gdLst>
              <a:gd name="T0" fmla="*/ 5033 w 5034"/>
              <a:gd name="T1" fmla="*/ 2511 h 5033"/>
              <a:gd name="T2" fmla="*/ 5033 w 5034"/>
              <a:gd name="T3" fmla="*/ 2511 h 5033"/>
              <a:gd name="T4" fmla="*/ 2521 w 5034"/>
              <a:gd name="T5" fmla="*/ 5032 h 5033"/>
              <a:gd name="T6" fmla="*/ 0 w 5034"/>
              <a:gd name="T7" fmla="*/ 2511 h 5033"/>
              <a:gd name="T8" fmla="*/ 2521 w 5034"/>
              <a:gd name="T9" fmla="*/ 0 h 5033"/>
              <a:gd name="T10" fmla="*/ 5033 w 5034"/>
              <a:gd name="T11" fmla="*/ 2511 h 5033"/>
            </a:gdLst>
            <a:ahLst/>
            <a:cxnLst>
              <a:cxn ang="0">
                <a:pos x="T0" y="T1"/>
              </a:cxn>
              <a:cxn ang="0">
                <a:pos x="T2" y="T3"/>
              </a:cxn>
              <a:cxn ang="0">
                <a:pos x="T4" y="T5"/>
              </a:cxn>
              <a:cxn ang="0">
                <a:pos x="T6" y="T7"/>
              </a:cxn>
              <a:cxn ang="0">
                <a:pos x="T8" y="T9"/>
              </a:cxn>
              <a:cxn ang="0">
                <a:pos x="T10" y="T11"/>
              </a:cxn>
            </a:cxnLst>
            <a:rect l="0" t="0" r="r" b="b"/>
            <a:pathLst>
              <a:path w="5034" h="5033">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853693">
              <a:alpha val="92157"/>
            </a:srgbClr>
          </a:solidFill>
          <a:ln w="9525" cap="flat">
            <a:noFill/>
            <a:bevel/>
            <a:headEnd/>
            <a:tailEnd/>
          </a:ln>
          <a:effectLst/>
        </p:spPr>
        <p:txBody>
          <a:bodyPr wrap="none" anchor="ctr"/>
          <a:lstStyle/>
          <a:p>
            <a:endParaRPr lang="en-US"/>
          </a:p>
        </p:txBody>
      </p:sp>
      <p:sp>
        <p:nvSpPr>
          <p:cNvPr id="80" name="Freeform 173">
            <a:extLst>
              <a:ext uri="{FF2B5EF4-FFF2-40B4-BE49-F238E27FC236}">
                <a16:creationId xmlns:a16="http://schemas.microsoft.com/office/drawing/2014/main" id="{27FCD08C-F550-D545-95E5-ACCEF51638A9}"/>
              </a:ext>
            </a:extLst>
          </p:cNvPr>
          <p:cNvSpPr>
            <a:spLocks noChangeArrowheads="1"/>
          </p:cNvSpPr>
          <p:nvPr/>
        </p:nvSpPr>
        <p:spPr bwMode="auto">
          <a:xfrm>
            <a:off x="5574671" y="1498412"/>
            <a:ext cx="1983966" cy="1979254"/>
          </a:xfrm>
          <a:custGeom>
            <a:avLst/>
            <a:gdLst>
              <a:gd name="T0" fmla="*/ 3713 w 3714"/>
              <a:gd name="T1" fmla="*/ 1851 h 3704"/>
              <a:gd name="T2" fmla="*/ 3713 w 3714"/>
              <a:gd name="T3" fmla="*/ 1851 h 3704"/>
              <a:gd name="T4" fmla="*/ 1862 w 3714"/>
              <a:gd name="T5" fmla="*/ 3703 h 3704"/>
              <a:gd name="T6" fmla="*/ 0 w 3714"/>
              <a:gd name="T7" fmla="*/ 1851 h 3704"/>
              <a:gd name="T8" fmla="*/ 1862 w 3714"/>
              <a:gd name="T9" fmla="*/ 0 h 3704"/>
              <a:gd name="T10" fmla="*/ 3713 w 3714"/>
              <a:gd name="T11" fmla="*/ 1851 h 3704"/>
            </a:gdLst>
            <a:ahLst/>
            <a:cxnLst>
              <a:cxn ang="0">
                <a:pos x="T0" y="T1"/>
              </a:cxn>
              <a:cxn ang="0">
                <a:pos x="T2" y="T3"/>
              </a:cxn>
              <a:cxn ang="0">
                <a:pos x="T4" y="T5"/>
              </a:cxn>
              <a:cxn ang="0">
                <a:pos x="T6" y="T7"/>
              </a:cxn>
              <a:cxn ang="0">
                <a:pos x="T8" y="T9"/>
              </a:cxn>
              <a:cxn ang="0">
                <a:pos x="T10" y="T11"/>
              </a:cxn>
            </a:cxnLst>
            <a:rect l="0" t="0" r="r" b="b"/>
            <a:pathLst>
              <a:path w="3714" h="370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452771"/>
          </a:solidFill>
          <a:ln w="9525" cap="flat">
            <a:noFill/>
            <a:bevel/>
            <a:headEnd/>
            <a:tailEnd/>
          </a:ln>
          <a:effectLst/>
        </p:spPr>
        <p:txBody>
          <a:bodyPr wrap="none" anchor="ctr"/>
          <a:lstStyle/>
          <a:p>
            <a:endParaRPr lang="en-US"/>
          </a:p>
        </p:txBody>
      </p:sp>
      <p:sp>
        <p:nvSpPr>
          <p:cNvPr id="81" name="Freeform 174">
            <a:extLst>
              <a:ext uri="{FF2B5EF4-FFF2-40B4-BE49-F238E27FC236}">
                <a16:creationId xmlns:a16="http://schemas.microsoft.com/office/drawing/2014/main" id="{4A9CE79B-4F97-2642-817C-4F0E7F93E57E}"/>
              </a:ext>
            </a:extLst>
          </p:cNvPr>
          <p:cNvSpPr>
            <a:spLocks noChangeArrowheads="1"/>
          </p:cNvSpPr>
          <p:nvPr/>
        </p:nvSpPr>
        <p:spPr bwMode="auto">
          <a:xfrm>
            <a:off x="2108622" y="3272672"/>
            <a:ext cx="791702" cy="791702"/>
          </a:xfrm>
          <a:custGeom>
            <a:avLst/>
            <a:gdLst>
              <a:gd name="T0" fmla="*/ 1482 w 1483"/>
              <a:gd name="T1" fmla="*/ 740 h 1482"/>
              <a:gd name="T2" fmla="*/ 1482 w 1483"/>
              <a:gd name="T3" fmla="*/ 740 h 1482"/>
              <a:gd name="T4" fmla="*/ 741 w 1483"/>
              <a:gd name="T5" fmla="*/ 1481 h 1482"/>
              <a:gd name="T6" fmla="*/ 0 w 1483"/>
              <a:gd name="T7" fmla="*/ 740 h 1482"/>
              <a:gd name="T8" fmla="*/ 741 w 1483"/>
              <a:gd name="T9" fmla="*/ 0 h 1482"/>
              <a:gd name="T10" fmla="*/ 1482 w 1483"/>
              <a:gd name="T11" fmla="*/ 740 h 1482"/>
            </a:gdLst>
            <a:ahLst/>
            <a:cxnLst>
              <a:cxn ang="0">
                <a:pos x="T0" y="T1"/>
              </a:cxn>
              <a:cxn ang="0">
                <a:pos x="T2" y="T3"/>
              </a:cxn>
              <a:cxn ang="0">
                <a:pos x="T4" y="T5"/>
              </a:cxn>
              <a:cxn ang="0">
                <a:pos x="T6" y="T7"/>
              </a:cxn>
              <a:cxn ang="0">
                <a:pos x="T8" y="T9"/>
              </a:cxn>
              <a:cxn ang="0">
                <a:pos x="T10" y="T11"/>
              </a:cxn>
            </a:cxnLst>
            <a:rect l="0" t="0" r="r" b="b"/>
            <a:pathLst>
              <a:path w="1483" h="1482">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853693"/>
          </a:solidFill>
          <a:ln w="9525" cap="flat">
            <a:noFill/>
            <a:bevel/>
            <a:headEnd/>
            <a:tailEnd/>
          </a:ln>
          <a:effectLst/>
        </p:spPr>
        <p:txBody>
          <a:bodyPr wrap="none" anchor="ctr"/>
          <a:lstStyle/>
          <a:p>
            <a:endParaRPr lang="en-US"/>
          </a:p>
        </p:txBody>
      </p:sp>
      <p:sp>
        <p:nvSpPr>
          <p:cNvPr id="82" name="Freeform 175">
            <a:extLst>
              <a:ext uri="{FF2B5EF4-FFF2-40B4-BE49-F238E27FC236}">
                <a16:creationId xmlns:a16="http://schemas.microsoft.com/office/drawing/2014/main" id="{06142319-C95F-814A-BCD5-AFEE8A77203B}"/>
              </a:ext>
            </a:extLst>
          </p:cNvPr>
          <p:cNvSpPr>
            <a:spLocks noChangeArrowheads="1"/>
          </p:cNvSpPr>
          <p:nvPr userDrawn="1"/>
        </p:nvSpPr>
        <p:spPr bwMode="auto">
          <a:xfrm>
            <a:off x="5923397" y="4495568"/>
            <a:ext cx="791702" cy="791702"/>
          </a:xfrm>
          <a:custGeom>
            <a:avLst/>
            <a:gdLst>
              <a:gd name="T0" fmla="*/ 1482 w 1483"/>
              <a:gd name="T1" fmla="*/ 741 h 1482"/>
              <a:gd name="T2" fmla="*/ 1482 w 1483"/>
              <a:gd name="T3" fmla="*/ 741 h 1482"/>
              <a:gd name="T4" fmla="*/ 741 w 1483"/>
              <a:gd name="T5" fmla="*/ 1481 h 1482"/>
              <a:gd name="T6" fmla="*/ 0 w 1483"/>
              <a:gd name="T7" fmla="*/ 741 h 1482"/>
              <a:gd name="T8" fmla="*/ 741 w 1483"/>
              <a:gd name="T9" fmla="*/ 0 h 1482"/>
              <a:gd name="T10" fmla="*/ 1482 w 1483"/>
              <a:gd name="T11" fmla="*/ 741 h 1482"/>
            </a:gdLst>
            <a:ahLst/>
            <a:cxnLst>
              <a:cxn ang="0">
                <a:pos x="T0" y="T1"/>
              </a:cxn>
              <a:cxn ang="0">
                <a:pos x="T2" y="T3"/>
              </a:cxn>
              <a:cxn ang="0">
                <a:pos x="T4" y="T5"/>
              </a:cxn>
              <a:cxn ang="0">
                <a:pos x="T6" y="T7"/>
              </a:cxn>
              <a:cxn ang="0">
                <a:pos x="T8" y="T9"/>
              </a:cxn>
              <a:cxn ang="0">
                <a:pos x="T10" y="T11"/>
              </a:cxn>
            </a:cxnLst>
            <a:rect l="0" t="0" r="r" b="b"/>
            <a:pathLst>
              <a:path w="1483" h="1482">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93C23D"/>
          </a:solidFill>
          <a:ln w="9525" cap="flat">
            <a:noFill/>
            <a:bevel/>
            <a:headEnd/>
            <a:tailEnd/>
          </a:ln>
          <a:effectLst/>
        </p:spPr>
        <p:txBody>
          <a:bodyPr wrap="none" anchor="ctr"/>
          <a:lstStyle/>
          <a:p>
            <a:endParaRPr lang="en-US"/>
          </a:p>
        </p:txBody>
      </p:sp>
      <p:sp>
        <p:nvSpPr>
          <p:cNvPr id="83" name="Freeform 176">
            <a:extLst>
              <a:ext uri="{FF2B5EF4-FFF2-40B4-BE49-F238E27FC236}">
                <a16:creationId xmlns:a16="http://schemas.microsoft.com/office/drawing/2014/main" id="{91B82CE6-EFD3-C44A-97DF-D00B51610AC8}"/>
              </a:ext>
            </a:extLst>
          </p:cNvPr>
          <p:cNvSpPr>
            <a:spLocks noChangeArrowheads="1"/>
          </p:cNvSpPr>
          <p:nvPr userDrawn="1"/>
        </p:nvSpPr>
        <p:spPr bwMode="auto">
          <a:xfrm>
            <a:off x="5527546" y="1342899"/>
            <a:ext cx="791702" cy="786989"/>
          </a:xfrm>
          <a:custGeom>
            <a:avLst/>
            <a:gdLst>
              <a:gd name="T0" fmla="*/ 1482 w 1483"/>
              <a:gd name="T1" fmla="*/ 731 h 1473"/>
              <a:gd name="T2" fmla="*/ 1482 w 1483"/>
              <a:gd name="T3" fmla="*/ 731 h 1473"/>
              <a:gd name="T4" fmla="*/ 741 w 1483"/>
              <a:gd name="T5" fmla="*/ 1472 h 1473"/>
              <a:gd name="T6" fmla="*/ 0 w 1483"/>
              <a:gd name="T7" fmla="*/ 731 h 1473"/>
              <a:gd name="T8" fmla="*/ 741 w 1483"/>
              <a:gd name="T9" fmla="*/ 0 h 1473"/>
              <a:gd name="T10" fmla="*/ 1482 w 1483"/>
              <a:gd name="T11" fmla="*/ 731 h 1473"/>
            </a:gdLst>
            <a:ahLst/>
            <a:cxnLst>
              <a:cxn ang="0">
                <a:pos x="T0" y="T1"/>
              </a:cxn>
              <a:cxn ang="0">
                <a:pos x="T2" y="T3"/>
              </a:cxn>
              <a:cxn ang="0">
                <a:pos x="T4" y="T5"/>
              </a:cxn>
              <a:cxn ang="0">
                <a:pos x="T6" y="T7"/>
              </a:cxn>
              <a:cxn ang="0">
                <a:pos x="T8" y="T9"/>
              </a:cxn>
              <a:cxn ang="0">
                <a:pos x="T10" y="T11"/>
              </a:cxn>
            </a:cxnLst>
            <a:rect l="0" t="0" r="r" b="b"/>
            <a:pathLst>
              <a:path w="1483" h="147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452771"/>
          </a:solidFill>
          <a:ln w="9525" cap="flat">
            <a:noFill/>
            <a:bevel/>
            <a:headEnd/>
            <a:tailEnd/>
          </a:ln>
          <a:effectLst/>
        </p:spPr>
        <p:txBody>
          <a:bodyPr wrap="none" anchor="ctr"/>
          <a:lstStyle/>
          <a:p>
            <a:endParaRPr lang="en-US"/>
          </a:p>
        </p:txBody>
      </p:sp>
      <p:sp>
        <p:nvSpPr>
          <p:cNvPr id="84" name="Freeform 177">
            <a:extLst>
              <a:ext uri="{FF2B5EF4-FFF2-40B4-BE49-F238E27FC236}">
                <a16:creationId xmlns:a16="http://schemas.microsoft.com/office/drawing/2014/main" id="{93A80B2C-5FD5-C347-BBB3-F9F251C50D45}"/>
              </a:ext>
            </a:extLst>
          </p:cNvPr>
          <p:cNvSpPr>
            <a:spLocks noChangeArrowheads="1"/>
          </p:cNvSpPr>
          <p:nvPr/>
        </p:nvSpPr>
        <p:spPr bwMode="auto">
          <a:xfrm>
            <a:off x="8058164" y="2400858"/>
            <a:ext cx="786989" cy="786989"/>
          </a:xfrm>
          <a:custGeom>
            <a:avLst/>
            <a:gdLst>
              <a:gd name="T0" fmla="*/ 1473 w 1474"/>
              <a:gd name="T1" fmla="*/ 740 h 1473"/>
              <a:gd name="T2" fmla="*/ 1473 w 1474"/>
              <a:gd name="T3" fmla="*/ 740 h 1473"/>
              <a:gd name="T4" fmla="*/ 741 w 1474"/>
              <a:gd name="T5" fmla="*/ 1472 h 1473"/>
              <a:gd name="T6" fmla="*/ 0 w 1474"/>
              <a:gd name="T7" fmla="*/ 740 h 1473"/>
              <a:gd name="T8" fmla="*/ 741 w 1474"/>
              <a:gd name="T9" fmla="*/ 0 h 1473"/>
              <a:gd name="T10" fmla="*/ 1473 w 1474"/>
              <a:gd name="T11" fmla="*/ 740 h 1473"/>
            </a:gdLst>
            <a:ahLst/>
            <a:cxnLst>
              <a:cxn ang="0">
                <a:pos x="T0" y="T1"/>
              </a:cxn>
              <a:cxn ang="0">
                <a:pos x="T2" y="T3"/>
              </a:cxn>
              <a:cxn ang="0">
                <a:pos x="T4" y="T5"/>
              </a:cxn>
              <a:cxn ang="0">
                <a:pos x="T6" y="T7"/>
              </a:cxn>
              <a:cxn ang="0">
                <a:pos x="T8" y="T9"/>
              </a:cxn>
              <a:cxn ang="0">
                <a:pos x="T10" y="T11"/>
              </a:cxn>
            </a:cxnLst>
            <a:rect l="0" t="0" r="r" b="b"/>
            <a:pathLst>
              <a:path w="1474" h="1473">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38622F"/>
          </a:solidFill>
          <a:ln w="9525" cap="flat">
            <a:noFill/>
            <a:bevel/>
            <a:headEnd/>
            <a:tailEnd/>
          </a:ln>
          <a:effectLst/>
        </p:spPr>
        <p:txBody>
          <a:bodyPr wrap="none" anchor="ctr"/>
          <a:lstStyle/>
          <a:p>
            <a:endParaRPr lang="en-US"/>
          </a:p>
        </p:txBody>
      </p:sp>
      <p:sp>
        <p:nvSpPr>
          <p:cNvPr id="87" name="Freeform 178">
            <a:extLst>
              <a:ext uri="{FF2B5EF4-FFF2-40B4-BE49-F238E27FC236}">
                <a16:creationId xmlns:a16="http://schemas.microsoft.com/office/drawing/2014/main" id="{57E238EC-5E3B-724B-824A-991294CD73C2}"/>
              </a:ext>
            </a:extLst>
          </p:cNvPr>
          <p:cNvSpPr>
            <a:spLocks noChangeArrowheads="1"/>
          </p:cNvSpPr>
          <p:nvPr/>
        </p:nvSpPr>
        <p:spPr bwMode="auto">
          <a:xfrm>
            <a:off x="10852680" y="1609156"/>
            <a:ext cx="786989" cy="791702"/>
          </a:xfrm>
          <a:custGeom>
            <a:avLst/>
            <a:gdLst>
              <a:gd name="T0" fmla="*/ 1473 w 1474"/>
              <a:gd name="T1" fmla="*/ 740 h 1482"/>
              <a:gd name="T2" fmla="*/ 1473 w 1474"/>
              <a:gd name="T3" fmla="*/ 740 h 1482"/>
              <a:gd name="T4" fmla="*/ 733 w 1474"/>
              <a:gd name="T5" fmla="*/ 1481 h 1482"/>
              <a:gd name="T6" fmla="*/ 0 w 1474"/>
              <a:gd name="T7" fmla="*/ 740 h 1482"/>
              <a:gd name="T8" fmla="*/ 733 w 1474"/>
              <a:gd name="T9" fmla="*/ 0 h 1482"/>
              <a:gd name="T10" fmla="*/ 1473 w 1474"/>
              <a:gd name="T11" fmla="*/ 740 h 1482"/>
            </a:gdLst>
            <a:ahLst/>
            <a:cxnLst>
              <a:cxn ang="0">
                <a:pos x="T0" y="T1"/>
              </a:cxn>
              <a:cxn ang="0">
                <a:pos x="T2" y="T3"/>
              </a:cxn>
              <a:cxn ang="0">
                <a:pos x="T4" y="T5"/>
              </a:cxn>
              <a:cxn ang="0">
                <a:pos x="T6" y="T7"/>
              </a:cxn>
              <a:cxn ang="0">
                <a:pos x="T8" y="T9"/>
              </a:cxn>
              <a:cxn ang="0">
                <a:pos x="T10" y="T11"/>
              </a:cxn>
            </a:cxnLst>
            <a:rect l="0" t="0" r="r" b="b"/>
            <a:pathLst>
              <a:path w="1474" h="1482">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853693">
              <a:alpha val="92157"/>
            </a:srgbClr>
          </a:solidFill>
          <a:ln w="9525" cap="flat">
            <a:noFill/>
            <a:bevel/>
            <a:headEnd/>
            <a:tailEnd/>
          </a:ln>
          <a:effectLst/>
        </p:spPr>
        <p:txBody>
          <a:bodyPr wrap="none" anchor="ctr"/>
          <a:lstStyle/>
          <a:p>
            <a:endParaRPr lang="en-US"/>
          </a:p>
        </p:txBody>
      </p:sp>
      <p:sp>
        <p:nvSpPr>
          <p:cNvPr id="144" name="Text Placeholder 17">
            <a:extLst>
              <a:ext uri="{FF2B5EF4-FFF2-40B4-BE49-F238E27FC236}">
                <a16:creationId xmlns:a16="http://schemas.microsoft.com/office/drawing/2014/main" id="{43A9646D-E0E8-9B4E-9F77-3E844CAD8BDC}"/>
              </a:ext>
            </a:extLst>
          </p:cNvPr>
          <p:cNvSpPr>
            <a:spLocks noGrp="1"/>
          </p:cNvSpPr>
          <p:nvPr>
            <p:ph type="body" sz="quarter" idx="21" hasCustomPrompt="1"/>
          </p:nvPr>
        </p:nvSpPr>
        <p:spPr>
          <a:xfrm>
            <a:off x="2505115" y="2803265"/>
            <a:ext cx="1740791" cy="697634"/>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6" name="Text Placeholder 17">
            <a:extLst>
              <a:ext uri="{FF2B5EF4-FFF2-40B4-BE49-F238E27FC236}">
                <a16:creationId xmlns:a16="http://schemas.microsoft.com/office/drawing/2014/main" id="{4967DA91-F81D-4447-97B2-6C673397EF5C}"/>
              </a:ext>
            </a:extLst>
          </p:cNvPr>
          <p:cNvSpPr>
            <a:spLocks noGrp="1"/>
          </p:cNvSpPr>
          <p:nvPr>
            <p:ph type="body" sz="quarter" idx="26" hasCustomPrompt="1"/>
          </p:nvPr>
        </p:nvSpPr>
        <p:spPr>
          <a:xfrm>
            <a:off x="4451914" y="3788978"/>
            <a:ext cx="1853076" cy="839438"/>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8" name="Text Placeholder 17">
            <a:extLst>
              <a:ext uri="{FF2B5EF4-FFF2-40B4-BE49-F238E27FC236}">
                <a16:creationId xmlns:a16="http://schemas.microsoft.com/office/drawing/2014/main" id="{B53006D1-ED98-8C47-8186-B2BFCF6FB790}"/>
              </a:ext>
            </a:extLst>
          </p:cNvPr>
          <p:cNvSpPr>
            <a:spLocks noGrp="1"/>
          </p:cNvSpPr>
          <p:nvPr>
            <p:ph type="body" sz="quarter" idx="28" hasCustomPrompt="1"/>
          </p:nvPr>
        </p:nvSpPr>
        <p:spPr>
          <a:xfrm>
            <a:off x="6950565" y="3500899"/>
            <a:ext cx="2130961"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0" name="Text Placeholder 17">
            <a:extLst>
              <a:ext uri="{FF2B5EF4-FFF2-40B4-BE49-F238E27FC236}">
                <a16:creationId xmlns:a16="http://schemas.microsoft.com/office/drawing/2014/main" id="{FD8DCD0D-631E-D748-A38B-01AB4591DC09}"/>
              </a:ext>
            </a:extLst>
          </p:cNvPr>
          <p:cNvSpPr>
            <a:spLocks noGrp="1"/>
          </p:cNvSpPr>
          <p:nvPr>
            <p:ph type="body" sz="quarter" idx="30" hasCustomPrompt="1"/>
          </p:nvPr>
        </p:nvSpPr>
        <p:spPr>
          <a:xfrm>
            <a:off x="9067268" y="2446428"/>
            <a:ext cx="2333958"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2" name="Text Placeholder 17">
            <a:extLst>
              <a:ext uri="{FF2B5EF4-FFF2-40B4-BE49-F238E27FC236}">
                <a16:creationId xmlns:a16="http://schemas.microsoft.com/office/drawing/2014/main" id="{504933AA-9772-824C-B12A-884D2266FA72}"/>
              </a:ext>
            </a:extLst>
          </p:cNvPr>
          <p:cNvSpPr>
            <a:spLocks noGrp="1"/>
          </p:cNvSpPr>
          <p:nvPr>
            <p:ph type="body" sz="quarter" idx="32" hasCustomPrompt="1"/>
          </p:nvPr>
        </p:nvSpPr>
        <p:spPr>
          <a:xfrm>
            <a:off x="5645112" y="2214208"/>
            <a:ext cx="1740791"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4" name="Text Placeholder 17">
            <a:extLst>
              <a:ext uri="{FF2B5EF4-FFF2-40B4-BE49-F238E27FC236}">
                <a16:creationId xmlns:a16="http://schemas.microsoft.com/office/drawing/2014/main" id="{43222CA0-2E78-6A40-979E-1DAE10272C71}"/>
              </a:ext>
            </a:extLst>
          </p:cNvPr>
          <p:cNvSpPr>
            <a:spLocks noGrp="1"/>
          </p:cNvSpPr>
          <p:nvPr>
            <p:ph type="body" sz="quarter" idx="34" hasCustomPrompt="1"/>
          </p:nvPr>
        </p:nvSpPr>
        <p:spPr>
          <a:xfrm>
            <a:off x="2138039" y="3421579"/>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158" name="Text Placeholder 17">
            <a:extLst>
              <a:ext uri="{FF2B5EF4-FFF2-40B4-BE49-F238E27FC236}">
                <a16:creationId xmlns:a16="http://schemas.microsoft.com/office/drawing/2014/main" id="{6FF4D0EF-3A8F-D64E-A030-17FA93DC4E11}"/>
              </a:ext>
            </a:extLst>
          </p:cNvPr>
          <p:cNvSpPr>
            <a:spLocks noGrp="1"/>
          </p:cNvSpPr>
          <p:nvPr>
            <p:ph type="body" sz="quarter" idx="38" hasCustomPrompt="1"/>
          </p:nvPr>
        </p:nvSpPr>
        <p:spPr>
          <a:xfrm>
            <a:off x="10942078" y="1707788"/>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5</a:t>
            </a:r>
            <a:endParaRPr lang="en-US" dirty="0"/>
          </a:p>
        </p:txBody>
      </p:sp>
      <p:sp>
        <p:nvSpPr>
          <p:cNvPr id="37" name="Text Placeholder 17">
            <a:extLst>
              <a:ext uri="{FF2B5EF4-FFF2-40B4-BE49-F238E27FC236}">
                <a16:creationId xmlns:a16="http://schemas.microsoft.com/office/drawing/2014/main" id="{845589C5-3740-8549-824C-CF2095751693}"/>
              </a:ext>
            </a:extLst>
          </p:cNvPr>
          <p:cNvSpPr>
            <a:spLocks noGrp="1"/>
          </p:cNvSpPr>
          <p:nvPr>
            <p:ph type="body" sz="quarter" idx="35" hasCustomPrompt="1"/>
          </p:nvPr>
        </p:nvSpPr>
        <p:spPr>
          <a:xfrm>
            <a:off x="6003355" y="4641816"/>
            <a:ext cx="695250" cy="734798"/>
          </a:xfrm>
          <a:noFill/>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38" name="Text Placeholder 17">
            <a:extLst>
              <a:ext uri="{FF2B5EF4-FFF2-40B4-BE49-F238E27FC236}">
                <a16:creationId xmlns:a16="http://schemas.microsoft.com/office/drawing/2014/main" id="{3122DA98-743A-904B-89D0-4D997514343A}"/>
              </a:ext>
            </a:extLst>
          </p:cNvPr>
          <p:cNvSpPr>
            <a:spLocks noGrp="1"/>
          </p:cNvSpPr>
          <p:nvPr>
            <p:ph type="body" sz="quarter" idx="36" hasCustomPrompt="1"/>
          </p:nvPr>
        </p:nvSpPr>
        <p:spPr>
          <a:xfrm>
            <a:off x="5575772" y="1390066"/>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25" name="Text Placeholder 17">
            <a:extLst>
              <a:ext uri="{FF2B5EF4-FFF2-40B4-BE49-F238E27FC236}">
                <a16:creationId xmlns:a16="http://schemas.microsoft.com/office/drawing/2014/main" id="{57FB0A9E-B78B-8942-9866-8FB15974F24B}"/>
              </a:ext>
            </a:extLst>
          </p:cNvPr>
          <p:cNvSpPr>
            <a:spLocks noGrp="1"/>
          </p:cNvSpPr>
          <p:nvPr>
            <p:ph type="body" sz="quarter" idx="39" hasCustomPrompt="1"/>
          </p:nvPr>
        </p:nvSpPr>
        <p:spPr>
          <a:xfrm>
            <a:off x="8135765" y="2488039"/>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pic>
        <p:nvPicPr>
          <p:cNvPr id="26" name="Picture 25" descr="A purple circle with a black circle&#10;&#10;Description automatically generated with low confidence">
            <a:extLst>
              <a:ext uri="{FF2B5EF4-FFF2-40B4-BE49-F238E27FC236}">
                <a16:creationId xmlns:a16="http://schemas.microsoft.com/office/drawing/2014/main" id="{8C926C64-9F18-024E-B71E-EC4C449DEFC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28" name="Rectangle 27">
            <a:extLst>
              <a:ext uri="{FF2B5EF4-FFF2-40B4-BE49-F238E27FC236}">
                <a16:creationId xmlns:a16="http://schemas.microsoft.com/office/drawing/2014/main" id="{3A6F6D21-B270-5140-9DDA-EF8068D6E39D}"/>
              </a:ext>
            </a:extLst>
          </p:cNvPr>
          <p:cNvSpPr/>
          <p:nvPr userDrawn="1"/>
        </p:nvSpPr>
        <p:spPr>
          <a:xfrm>
            <a:off x="1064326" y="6471093"/>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223790727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4 point number graph with icons ">
    <p:spTree>
      <p:nvGrpSpPr>
        <p:cNvPr id="1" name=""/>
        <p:cNvGrpSpPr/>
        <p:nvPr/>
      </p:nvGrpSpPr>
      <p:grpSpPr>
        <a:xfrm>
          <a:off x="0" y="0"/>
          <a:ext cx="0" cy="0"/>
          <a:chOff x="0" y="0"/>
          <a:chExt cx="0" cy="0"/>
        </a:xfrm>
      </p:grpSpPr>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9446A"/>
                </a:solidFill>
                <a:latin typeface="Calibri" panose="020F0502020204030204" pitchFamily="34" charset="0"/>
                <a:cs typeface="Calibri" panose="020F0502020204030204" pitchFamily="34" charset="0"/>
              </a:defRPr>
            </a:lvl1pPr>
          </a:lstStyle>
          <a:p>
            <a:pPr lvl="0"/>
            <a:r>
              <a:rPr lang="en-US" dirty="0"/>
              <a:t>Heading</a:t>
            </a:r>
          </a:p>
        </p:txBody>
      </p:sp>
      <p:sp>
        <p:nvSpPr>
          <p:cNvPr id="33" name="Oval 32">
            <a:extLst>
              <a:ext uri="{FF2B5EF4-FFF2-40B4-BE49-F238E27FC236}">
                <a16:creationId xmlns:a16="http://schemas.microsoft.com/office/drawing/2014/main" id="{7EB02BD7-70AD-D749-AB02-A773D9584280}"/>
              </a:ext>
            </a:extLst>
          </p:cNvPr>
          <p:cNvSpPr/>
          <p:nvPr/>
        </p:nvSpPr>
        <p:spPr>
          <a:xfrm>
            <a:off x="2089889" y="2141094"/>
            <a:ext cx="2664102" cy="2664102"/>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D30D462-B88D-4645-A255-F2108DEBADF2}"/>
              </a:ext>
            </a:extLst>
          </p:cNvPr>
          <p:cNvSpPr/>
          <p:nvPr/>
        </p:nvSpPr>
        <p:spPr>
          <a:xfrm>
            <a:off x="4385115" y="2141094"/>
            <a:ext cx="2664102" cy="2664102"/>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030B4BB-AEAA-B74F-9C0C-375C2CEE4D88}"/>
              </a:ext>
            </a:extLst>
          </p:cNvPr>
          <p:cNvSpPr/>
          <p:nvPr/>
        </p:nvSpPr>
        <p:spPr>
          <a:xfrm>
            <a:off x="6680341" y="2141094"/>
            <a:ext cx="2664102" cy="2664102"/>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9A6A2A1-61AE-EA42-82A0-137FB4195E3E}"/>
              </a:ext>
            </a:extLst>
          </p:cNvPr>
          <p:cNvSpPr/>
          <p:nvPr/>
        </p:nvSpPr>
        <p:spPr>
          <a:xfrm>
            <a:off x="8975567" y="2141094"/>
            <a:ext cx="2664102" cy="2664102"/>
          </a:xfrm>
          <a:prstGeom prst="ellipse">
            <a:avLst/>
          </a:prstGeom>
          <a:solidFill>
            <a:srgbClr val="386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A9116FB9-51EC-4D4B-AECA-B8C5CE39EA90}"/>
              </a:ext>
            </a:extLst>
          </p:cNvPr>
          <p:cNvSpPr/>
          <p:nvPr/>
        </p:nvSpPr>
        <p:spPr>
          <a:xfrm>
            <a:off x="2458765" y="1698686"/>
            <a:ext cx="1268168" cy="1268168"/>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DAB1F1D-D494-B64C-B788-EA224F69D000}"/>
              </a:ext>
            </a:extLst>
          </p:cNvPr>
          <p:cNvSpPr/>
          <p:nvPr/>
        </p:nvSpPr>
        <p:spPr>
          <a:xfrm>
            <a:off x="4753991" y="1698686"/>
            <a:ext cx="1268168" cy="1268168"/>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ACA38CC-B881-B64C-986A-7396F7157B4A}"/>
              </a:ext>
            </a:extLst>
          </p:cNvPr>
          <p:cNvSpPr/>
          <p:nvPr userDrawn="1"/>
        </p:nvSpPr>
        <p:spPr>
          <a:xfrm>
            <a:off x="7049217" y="1698686"/>
            <a:ext cx="1268168" cy="1268168"/>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1602613E-7EEE-C347-90CD-3FD01C4F925E}"/>
              </a:ext>
            </a:extLst>
          </p:cNvPr>
          <p:cNvSpPr/>
          <p:nvPr/>
        </p:nvSpPr>
        <p:spPr>
          <a:xfrm>
            <a:off x="9344443" y="1698686"/>
            <a:ext cx="1268168" cy="1268168"/>
          </a:xfrm>
          <a:prstGeom prst="ellipse">
            <a:avLst/>
          </a:prstGeom>
          <a:solidFill>
            <a:srgbClr val="386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AE668048-3D1A-0944-9382-E43B157DF0C1}"/>
              </a:ext>
            </a:extLst>
          </p:cNvPr>
          <p:cNvSpPr/>
          <p:nvPr/>
        </p:nvSpPr>
        <p:spPr>
          <a:xfrm>
            <a:off x="2562014" y="1786976"/>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3D1DD726-B492-8E44-9918-192EF5BA2D3D}"/>
              </a:ext>
            </a:extLst>
          </p:cNvPr>
          <p:cNvSpPr/>
          <p:nvPr/>
        </p:nvSpPr>
        <p:spPr>
          <a:xfrm>
            <a:off x="4860745" y="1805440"/>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626D483-2F4C-9149-AE75-A1DB204AF180}"/>
              </a:ext>
            </a:extLst>
          </p:cNvPr>
          <p:cNvSpPr/>
          <p:nvPr/>
        </p:nvSpPr>
        <p:spPr>
          <a:xfrm>
            <a:off x="7155971" y="1805439"/>
            <a:ext cx="1054660" cy="10546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5CC52548-81E9-E848-ACC2-147DFAA24991}"/>
              </a:ext>
            </a:extLst>
          </p:cNvPr>
          <p:cNvSpPr/>
          <p:nvPr/>
        </p:nvSpPr>
        <p:spPr>
          <a:xfrm>
            <a:off x="9451197" y="1805439"/>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615F96DE-6B77-E34D-972D-58623A9BC87D}"/>
              </a:ext>
            </a:extLst>
          </p:cNvPr>
          <p:cNvSpPr/>
          <p:nvPr/>
        </p:nvSpPr>
        <p:spPr>
          <a:xfrm>
            <a:off x="3435379" y="4279578"/>
            <a:ext cx="879736" cy="879735"/>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94673B41-433E-E44D-900C-5050C967F29E}"/>
              </a:ext>
            </a:extLst>
          </p:cNvPr>
          <p:cNvSpPr/>
          <p:nvPr/>
        </p:nvSpPr>
        <p:spPr>
          <a:xfrm>
            <a:off x="5798873" y="4279578"/>
            <a:ext cx="879736" cy="879735"/>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64773E4C-32A9-DB4E-BCDC-F968258A12B8}"/>
              </a:ext>
            </a:extLst>
          </p:cNvPr>
          <p:cNvSpPr/>
          <p:nvPr/>
        </p:nvSpPr>
        <p:spPr>
          <a:xfrm>
            <a:off x="8095831" y="4279578"/>
            <a:ext cx="879736" cy="879735"/>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F264980-2C35-3447-8873-1AA9114E2FDB}"/>
              </a:ext>
            </a:extLst>
          </p:cNvPr>
          <p:cNvSpPr/>
          <p:nvPr/>
        </p:nvSpPr>
        <p:spPr>
          <a:xfrm>
            <a:off x="10526240" y="4279578"/>
            <a:ext cx="879736" cy="879735"/>
          </a:xfrm>
          <a:prstGeom prst="ellipse">
            <a:avLst/>
          </a:prstGeom>
          <a:solidFill>
            <a:srgbClr val="386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 Placeholder 17">
            <a:extLst>
              <a:ext uri="{FF2B5EF4-FFF2-40B4-BE49-F238E27FC236}">
                <a16:creationId xmlns:a16="http://schemas.microsoft.com/office/drawing/2014/main" id="{6ADBD416-235E-8042-9F21-FF4E75B4608C}"/>
              </a:ext>
            </a:extLst>
          </p:cNvPr>
          <p:cNvSpPr>
            <a:spLocks noGrp="1"/>
          </p:cNvSpPr>
          <p:nvPr userDrawn="1">
            <p:ph type="body" sz="quarter" idx="34" hasCustomPrompt="1"/>
          </p:nvPr>
        </p:nvSpPr>
        <p:spPr>
          <a:xfrm>
            <a:off x="2747941" y="1946907"/>
            <a:ext cx="695250" cy="734798"/>
          </a:xfrm>
        </p:spPr>
        <p:txBody>
          <a:bodyPr/>
          <a:lstStyle>
            <a:lvl1pPr algn="ctr">
              <a:buNone/>
              <a:defRPr sz="4800" b="0" i="0" spc="0">
                <a:solidFill>
                  <a:srgbClr val="85369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63" name="Text Placeholder 17">
            <a:extLst>
              <a:ext uri="{FF2B5EF4-FFF2-40B4-BE49-F238E27FC236}">
                <a16:creationId xmlns:a16="http://schemas.microsoft.com/office/drawing/2014/main" id="{2BBAC9AE-474F-0D44-9EBA-0537E6983137}"/>
              </a:ext>
            </a:extLst>
          </p:cNvPr>
          <p:cNvSpPr>
            <a:spLocks noGrp="1"/>
          </p:cNvSpPr>
          <p:nvPr userDrawn="1">
            <p:ph type="body" sz="quarter" idx="35" hasCustomPrompt="1"/>
          </p:nvPr>
        </p:nvSpPr>
        <p:spPr>
          <a:xfrm>
            <a:off x="5064548" y="1949503"/>
            <a:ext cx="695250" cy="734798"/>
          </a:xfrm>
        </p:spPr>
        <p:txBody>
          <a:bodyPr/>
          <a:lstStyle>
            <a:lvl1pPr algn="ctr">
              <a:buNone/>
              <a:defRPr sz="4800" b="0" i="0" spc="0">
                <a:solidFill>
                  <a:srgbClr val="93C23D"/>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64" name="Text Placeholder 17">
            <a:extLst>
              <a:ext uri="{FF2B5EF4-FFF2-40B4-BE49-F238E27FC236}">
                <a16:creationId xmlns:a16="http://schemas.microsoft.com/office/drawing/2014/main" id="{BF9CAB18-1D38-D644-A81F-70E5466D0389}"/>
              </a:ext>
            </a:extLst>
          </p:cNvPr>
          <p:cNvSpPr>
            <a:spLocks noGrp="1"/>
          </p:cNvSpPr>
          <p:nvPr userDrawn="1">
            <p:ph type="body" sz="quarter" idx="36" hasCustomPrompt="1"/>
          </p:nvPr>
        </p:nvSpPr>
        <p:spPr>
          <a:xfrm>
            <a:off x="7338393" y="1962861"/>
            <a:ext cx="695250" cy="734798"/>
          </a:xfrm>
        </p:spPr>
        <p:txBody>
          <a:bodyPr/>
          <a:lstStyle>
            <a:lvl1pPr algn="ctr">
              <a:buNone/>
              <a:defRPr sz="4800" b="0" i="0" spc="0">
                <a:solidFill>
                  <a:srgbClr val="45277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65" name="Text Placeholder 17">
            <a:extLst>
              <a:ext uri="{FF2B5EF4-FFF2-40B4-BE49-F238E27FC236}">
                <a16:creationId xmlns:a16="http://schemas.microsoft.com/office/drawing/2014/main" id="{A8A502A8-834D-C94A-9859-BACB55444207}"/>
              </a:ext>
            </a:extLst>
          </p:cNvPr>
          <p:cNvSpPr>
            <a:spLocks noGrp="1"/>
          </p:cNvSpPr>
          <p:nvPr userDrawn="1">
            <p:ph type="body" sz="quarter" idx="37" hasCustomPrompt="1"/>
          </p:nvPr>
        </p:nvSpPr>
        <p:spPr>
          <a:xfrm>
            <a:off x="9655000" y="1965457"/>
            <a:ext cx="695250" cy="734798"/>
          </a:xfrm>
        </p:spPr>
        <p:txBody>
          <a:bodyPr/>
          <a:lstStyle>
            <a:lvl1pPr algn="ctr">
              <a:buNone/>
              <a:defRPr sz="4800" b="0" i="0" spc="0">
                <a:solidFill>
                  <a:srgbClr val="45277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70" name="Text Placeholder 17">
            <a:extLst>
              <a:ext uri="{FF2B5EF4-FFF2-40B4-BE49-F238E27FC236}">
                <a16:creationId xmlns:a16="http://schemas.microsoft.com/office/drawing/2014/main" id="{084B4BE7-DD1C-1743-85E4-D3ED17FE67F2}"/>
              </a:ext>
            </a:extLst>
          </p:cNvPr>
          <p:cNvSpPr>
            <a:spLocks noGrp="1"/>
          </p:cNvSpPr>
          <p:nvPr userDrawn="1">
            <p:ph type="body" sz="quarter" idx="21" hasCustomPrompt="1"/>
          </p:nvPr>
        </p:nvSpPr>
        <p:spPr>
          <a:xfrm>
            <a:off x="2291885" y="3135867"/>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2" name="Text Placeholder 17">
            <a:extLst>
              <a:ext uri="{FF2B5EF4-FFF2-40B4-BE49-F238E27FC236}">
                <a16:creationId xmlns:a16="http://schemas.microsoft.com/office/drawing/2014/main" id="{16252092-110B-DF41-BAA1-24D8CA1DA645}"/>
              </a:ext>
            </a:extLst>
          </p:cNvPr>
          <p:cNvSpPr>
            <a:spLocks noGrp="1"/>
          </p:cNvSpPr>
          <p:nvPr userDrawn="1">
            <p:ph type="body" sz="quarter" idx="39" hasCustomPrompt="1"/>
          </p:nvPr>
        </p:nvSpPr>
        <p:spPr>
          <a:xfrm>
            <a:off x="6878370" y="3121537"/>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6BE3560E-17BA-CF47-9892-C7DA0E586994}"/>
              </a:ext>
            </a:extLst>
          </p:cNvPr>
          <p:cNvSpPr>
            <a:spLocks noGrp="1"/>
          </p:cNvSpPr>
          <p:nvPr userDrawn="1">
            <p:ph type="body" sz="quarter" idx="40" hasCustomPrompt="1"/>
          </p:nvPr>
        </p:nvSpPr>
        <p:spPr>
          <a:xfrm>
            <a:off x="9209597" y="3102739"/>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E431E60A-6FA2-CE40-9E7E-CA2522231E2B}"/>
              </a:ext>
            </a:extLst>
          </p:cNvPr>
          <p:cNvSpPr>
            <a:spLocks noGrp="1"/>
          </p:cNvSpPr>
          <p:nvPr>
            <p:ph type="body" sz="quarter" idx="38" hasCustomPrompt="1"/>
          </p:nvPr>
        </p:nvSpPr>
        <p:spPr>
          <a:xfrm>
            <a:off x="4623112" y="3117069"/>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pic>
        <p:nvPicPr>
          <p:cNvPr id="28" name="Picture 27" descr="A purple circle with a black circle&#10;&#10;Description automatically generated with low confidence">
            <a:extLst>
              <a:ext uri="{FF2B5EF4-FFF2-40B4-BE49-F238E27FC236}">
                <a16:creationId xmlns:a16="http://schemas.microsoft.com/office/drawing/2014/main" id="{B4D3B7D8-F9EE-2242-A573-E4191D6E3FF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29" name="Rectangle 28">
            <a:extLst>
              <a:ext uri="{FF2B5EF4-FFF2-40B4-BE49-F238E27FC236}">
                <a16:creationId xmlns:a16="http://schemas.microsoft.com/office/drawing/2014/main" id="{0AF6C5F8-6BBA-ED41-BAEC-32A0B676EFA8}"/>
              </a:ext>
            </a:extLst>
          </p:cNvPr>
          <p:cNvSpPr/>
          <p:nvPr userDrawn="1"/>
        </p:nvSpPr>
        <p:spPr>
          <a:xfrm>
            <a:off x="1064326" y="6471093"/>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170543555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4 point number graph with icons ">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0332FC19-789F-42FB-A244-202BD87221C7}"/>
              </a:ext>
            </a:extLst>
          </p:cNvPr>
          <p:cNvSpPr/>
          <p:nvPr userDrawn="1"/>
        </p:nvSpPr>
        <p:spPr>
          <a:xfrm>
            <a:off x="421952" y="3175711"/>
            <a:ext cx="2664102" cy="2664102"/>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9446A"/>
                </a:solidFill>
                <a:latin typeface="Calibri" panose="020F0502020204030204" pitchFamily="34" charset="0"/>
                <a:cs typeface="Calibri" panose="020F0502020204030204" pitchFamily="34" charset="0"/>
              </a:defRPr>
            </a:lvl1pPr>
          </a:lstStyle>
          <a:p>
            <a:pPr lvl="0"/>
            <a:r>
              <a:rPr lang="en-US" dirty="0"/>
              <a:t>Heading</a:t>
            </a:r>
          </a:p>
        </p:txBody>
      </p:sp>
      <p:sp>
        <p:nvSpPr>
          <p:cNvPr id="33" name="Oval 32">
            <a:extLst>
              <a:ext uri="{FF2B5EF4-FFF2-40B4-BE49-F238E27FC236}">
                <a16:creationId xmlns:a16="http://schemas.microsoft.com/office/drawing/2014/main" id="{7EB02BD7-70AD-D749-AB02-A773D9584280}"/>
              </a:ext>
            </a:extLst>
          </p:cNvPr>
          <p:cNvSpPr/>
          <p:nvPr/>
        </p:nvSpPr>
        <p:spPr>
          <a:xfrm>
            <a:off x="2421391" y="2319663"/>
            <a:ext cx="2664102" cy="2664102"/>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D30D462-B88D-4645-A255-F2108DEBADF2}"/>
              </a:ext>
            </a:extLst>
          </p:cNvPr>
          <p:cNvSpPr/>
          <p:nvPr/>
        </p:nvSpPr>
        <p:spPr>
          <a:xfrm>
            <a:off x="4693224" y="3325306"/>
            <a:ext cx="2664102" cy="2664102"/>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030B4BB-AEAA-B74F-9C0C-375C2CEE4D88}"/>
              </a:ext>
            </a:extLst>
          </p:cNvPr>
          <p:cNvSpPr/>
          <p:nvPr/>
        </p:nvSpPr>
        <p:spPr>
          <a:xfrm>
            <a:off x="6600623" y="1828101"/>
            <a:ext cx="2664102" cy="2664102"/>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9A6A2A1-61AE-EA42-82A0-137FB4195E3E}"/>
              </a:ext>
            </a:extLst>
          </p:cNvPr>
          <p:cNvSpPr/>
          <p:nvPr/>
        </p:nvSpPr>
        <p:spPr>
          <a:xfrm>
            <a:off x="8658480" y="3246893"/>
            <a:ext cx="2664102" cy="2664102"/>
          </a:xfrm>
          <a:prstGeom prst="ellipse">
            <a:avLst/>
          </a:prstGeom>
          <a:solidFill>
            <a:srgbClr val="386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A9116FB9-51EC-4D4B-AECA-B8C5CE39EA90}"/>
              </a:ext>
            </a:extLst>
          </p:cNvPr>
          <p:cNvSpPr/>
          <p:nvPr/>
        </p:nvSpPr>
        <p:spPr>
          <a:xfrm>
            <a:off x="2328099" y="1871507"/>
            <a:ext cx="1268168" cy="1268168"/>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DAB1F1D-D494-B64C-B788-EA224F69D000}"/>
              </a:ext>
            </a:extLst>
          </p:cNvPr>
          <p:cNvSpPr/>
          <p:nvPr/>
        </p:nvSpPr>
        <p:spPr>
          <a:xfrm>
            <a:off x="5181001" y="2664605"/>
            <a:ext cx="1268168" cy="1268168"/>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ACA38CC-B881-B64C-986A-7396F7157B4A}"/>
              </a:ext>
            </a:extLst>
          </p:cNvPr>
          <p:cNvSpPr/>
          <p:nvPr userDrawn="1"/>
        </p:nvSpPr>
        <p:spPr>
          <a:xfrm>
            <a:off x="6610406" y="1542121"/>
            <a:ext cx="1268168" cy="1268168"/>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1602613E-7EEE-C347-90CD-3FD01C4F925E}"/>
              </a:ext>
            </a:extLst>
          </p:cNvPr>
          <p:cNvSpPr/>
          <p:nvPr/>
        </p:nvSpPr>
        <p:spPr>
          <a:xfrm>
            <a:off x="9458792" y="2385487"/>
            <a:ext cx="1268168" cy="1268168"/>
          </a:xfrm>
          <a:prstGeom prst="ellipse">
            <a:avLst/>
          </a:prstGeom>
          <a:solidFill>
            <a:srgbClr val="386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AE668048-3D1A-0944-9382-E43B157DF0C1}"/>
              </a:ext>
            </a:extLst>
          </p:cNvPr>
          <p:cNvSpPr/>
          <p:nvPr/>
        </p:nvSpPr>
        <p:spPr>
          <a:xfrm>
            <a:off x="2434853" y="1978976"/>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3D1DD726-B492-8E44-9918-192EF5BA2D3D}"/>
              </a:ext>
            </a:extLst>
          </p:cNvPr>
          <p:cNvSpPr/>
          <p:nvPr/>
        </p:nvSpPr>
        <p:spPr>
          <a:xfrm>
            <a:off x="5287755" y="2771359"/>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626D483-2F4C-9149-AE75-A1DB204AF180}"/>
              </a:ext>
            </a:extLst>
          </p:cNvPr>
          <p:cNvSpPr/>
          <p:nvPr/>
        </p:nvSpPr>
        <p:spPr>
          <a:xfrm>
            <a:off x="6728406" y="1654385"/>
            <a:ext cx="1054660" cy="10546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5CC52548-81E9-E848-ACC2-147DFAA24991}"/>
              </a:ext>
            </a:extLst>
          </p:cNvPr>
          <p:cNvSpPr/>
          <p:nvPr/>
        </p:nvSpPr>
        <p:spPr>
          <a:xfrm>
            <a:off x="9590409" y="2489474"/>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615F96DE-6B77-E34D-972D-58623A9BC87D}"/>
              </a:ext>
            </a:extLst>
          </p:cNvPr>
          <p:cNvSpPr/>
          <p:nvPr/>
        </p:nvSpPr>
        <p:spPr>
          <a:xfrm>
            <a:off x="3603646" y="4476208"/>
            <a:ext cx="879736" cy="879735"/>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94673B41-433E-E44D-900C-5050C967F29E}"/>
              </a:ext>
            </a:extLst>
          </p:cNvPr>
          <p:cNvSpPr/>
          <p:nvPr/>
        </p:nvSpPr>
        <p:spPr>
          <a:xfrm>
            <a:off x="6083142" y="5435283"/>
            <a:ext cx="879736" cy="879735"/>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64773E4C-32A9-DB4E-BCDC-F968258A12B8}"/>
              </a:ext>
            </a:extLst>
          </p:cNvPr>
          <p:cNvSpPr/>
          <p:nvPr/>
        </p:nvSpPr>
        <p:spPr>
          <a:xfrm>
            <a:off x="7634550" y="4013469"/>
            <a:ext cx="879736" cy="879735"/>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F264980-2C35-3447-8873-1AA9114E2FDB}"/>
              </a:ext>
            </a:extLst>
          </p:cNvPr>
          <p:cNvSpPr/>
          <p:nvPr/>
        </p:nvSpPr>
        <p:spPr>
          <a:xfrm>
            <a:off x="10860867" y="4753834"/>
            <a:ext cx="879736" cy="879735"/>
          </a:xfrm>
          <a:prstGeom prst="ellipse">
            <a:avLst/>
          </a:prstGeom>
          <a:solidFill>
            <a:srgbClr val="386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 Placeholder 17">
            <a:extLst>
              <a:ext uri="{FF2B5EF4-FFF2-40B4-BE49-F238E27FC236}">
                <a16:creationId xmlns:a16="http://schemas.microsoft.com/office/drawing/2014/main" id="{6ADBD416-235E-8042-9F21-FF4E75B4608C}"/>
              </a:ext>
            </a:extLst>
          </p:cNvPr>
          <p:cNvSpPr>
            <a:spLocks noGrp="1"/>
          </p:cNvSpPr>
          <p:nvPr userDrawn="1">
            <p:ph type="body" sz="quarter" idx="34" hasCustomPrompt="1"/>
          </p:nvPr>
        </p:nvSpPr>
        <p:spPr>
          <a:xfrm>
            <a:off x="2618818" y="2161675"/>
            <a:ext cx="695250" cy="734798"/>
          </a:xfrm>
        </p:spPr>
        <p:txBody>
          <a:bodyPr/>
          <a:lstStyle>
            <a:lvl1pPr algn="ctr">
              <a:buNone/>
              <a:defRPr sz="4800" b="0" i="0" spc="0">
                <a:solidFill>
                  <a:srgbClr val="85369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63" name="Text Placeholder 17">
            <a:extLst>
              <a:ext uri="{FF2B5EF4-FFF2-40B4-BE49-F238E27FC236}">
                <a16:creationId xmlns:a16="http://schemas.microsoft.com/office/drawing/2014/main" id="{2BBAC9AE-474F-0D44-9EBA-0537E6983137}"/>
              </a:ext>
            </a:extLst>
          </p:cNvPr>
          <p:cNvSpPr>
            <a:spLocks noGrp="1"/>
          </p:cNvSpPr>
          <p:nvPr userDrawn="1">
            <p:ph type="body" sz="quarter" idx="35" hasCustomPrompt="1"/>
          </p:nvPr>
        </p:nvSpPr>
        <p:spPr>
          <a:xfrm>
            <a:off x="5446747" y="2916161"/>
            <a:ext cx="695250" cy="734798"/>
          </a:xfrm>
        </p:spPr>
        <p:txBody>
          <a:bodyPr/>
          <a:lstStyle>
            <a:lvl1pPr algn="ctr">
              <a:buNone/>
              <a:defRPr sz="4800" b="0" i="0" spc="0">
                <a:solidFill>
                  <a:srgbClr val="93C23D"/>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64" name="Text Placeholder 17">
            <a:extLst>
              <a:ext uri="{FF2B5EF4-FFF2-40B4-BE49-F238E27FC236}">
                <a16:creationId xmlns:a16="http://schemas.microsoft.com/office/drawing/2014/main" id="{BF9CAB18-1D38-D644-A81F-70E5466D0389}"/>
              </a:ext>
            </a:extLst>
          </p:cNvPr>
          <p:cNvSpPr>
            <a:spLocks noGrp="1"/>
          </p:cNvSpPr>
          <p:nvPr userDrawn="1">
            <p:ph type="body" sz="quarter" idx="36" hasCustomPrompt="1"/>
          </p:nvPr>
        </p:nvSpPr>
        <p:spPr>
          <a:xfrm>
            <a:off x="6908111" y="1810131"/>
            <a:ext cx="695250" cy="734798"/>
          </a:xfrm>
        </p:spPr>
        <p:txBody>
          <a:bodyPr/>
          <a:lstStyle>
            <a:lvl1pPr algn="ctr">
              <a:buNone/>
              <a:defRPr sz="4800" b="0" i="0" spc="0">
                <a:solidFill>
                  <a:srgbClr val="45277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65" name="Text Placeholder 17">
            <a:extLst>
              <a:ext uri="{FF2B5EF4-FFF2-40B4-BE49-F238E27FC236}">
                <a16:creationId xmlns:a16="http://schemas.microsoft.com/office/drawing/2014/main" id="{A8A502A8-834D-C94A-9859-BACB55444207}"/>
              </a:ext>
            </a:extLst>
          </p:cNvPr>
          <p:cNvSpPr>
            <a:spLocks noGrp="1"/>
          </p:cNvSpPr>
          <p:nvPr userDrawn="1">
            <p:ph type="body" sz="quarter" idx="37" hasCustomPrompt="1"/>
          </p:nvPr>
        </p:nvSpPr>
        <p:spPr>
          <a:xfrm>
            <a:off x="9737462" y="2652172"/>
            <a:ext cx="695250" cy="734798"/>
          </a:xfrm>
        </p:spPr>
        <p:txBody>
          <a:bodyPr/>
          <a:lstStyle>
            <a:lvl1pPr algn="ctr">
              <a:buNone/>
              <a:defRPr sz="4800" b="0" i="0" spc="0">
                <a:solidFill>
                  <a:srgbClr val="38622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70" name="Text Placeholder 17">
            <a:extLst>
              <a:ext uri="{FF2B5EF4-FFF2-40B4-BE49-F238E27FC236}">
                <a16:creationId xmlns:a16="http://schemas.microsoft.com/office/drawing/2014/main" id="{084B4BE7-DD1C-1743-85E4-D3ED17FE67F2}"/>
              </a:ext>
            </a:extLst>
          </p:cNvPr>
          <p:cNvSpPr>
            <a:spLocks noGrp="1"/>
          </p:cNvSpPr>
          <p:nvPr userDrawn="1">
            <p:ph type="body" sz="quarter" idx="21" hasCustomPrompt="1"/>
          </p:nvPr>
        </p:nvSpPr>
        <p:spPr>
          <a:xfrm>
            <a:off x="2665520" y="3173007"/>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2" name="Text Placeholder 17">
            <a:extLst>
              <a:ext uri="{FF2B5EF4-FFF2-40B4-BE49-F238E27FC236}">
                <a16:creationId xmlns:a16="http://schemas.microsoft.com/office/drawing/2014/main" id="{16252092-110B-DF41-BAA1-24D8CA1DA645}"/>
              </a:ext>
            </a:extLst>
          </p:cNvPr>
          <p:cNvSpPr>
            <a:spLocks noGrp="1"/>
          </p:cNvSpPr>
          <p:nvPr userDrawn="1">
            <p:ph type="body" sz="quarter" idx="39" hasCustomPrompt="1"/>
          </p:nvPr>
        </p:nvSpPr>
        <p:spPr>
          <a:xfrm>
            <a:off x="7009755" y="2735544"/>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6BE3560E-17BA-CF47-9892-C7DA0E586994}"/>
              </a:ext>
            </a:extLst>
          </p:cNvPr>
          <p:cNvSpPr>
            <a:spLocks noGrp="1"/>
          </p:cNvSpPr>
          <p:nvPr userDrawn="1">
            <p:ph type="body" sz="quarter" idx="40" hasCustomPrompt="1"/>
          </p:nvPr>
        </p:nvSpPr>
        <p:spPr>
          <a:xfrm>
            <a:off x="8980043" y="3997585"/>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E431E60A-6FA2-CE40-9E7E-CA2522231E2B}"/>
              </a:ext>
            </a:extLst>
          </p:cNvPr>
          <p:cNvSpPr>
            <a:spLocks noGrp="1"/>
          </p:cNvSpPr>
          <p:nvPr>
            <p:ph type="body" sz="quarter" idx="38" hasCustomPrompt="1"/>
          </p:nvPr>
        </p:nvSpPr>
        <p:spPr>
          <a:xfrm>
            <a:off x="5050122" y="4082988"/>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pic>
        <p:nvPicPr>
          <p:cNvPr id="28" name="Picture 27" descr="A purple circle with a black circle&#10;&#10;Description automatically generated with low confidence">
            <a:extLst>
              <a:ext uri="{FF2B5EF4-FFF2-40B4-BE49-F238E27FC236}">
                <a16:creationId xmlns:a16="http://schemas.microsoft.com/office/drawing/2014/main" id="{B4D3B7D8-F9EE-2242-A573-E4191D6E3FF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29" name="Rectangle 28">
            <a:extLst>
              <a:ext uri="{FF2B5EF4-FFF2-40B4-BE49-F238E27FC236}">
                <a16:creationId xmlns:a16="http://schemas.microsoft.com/office/drawing/2014/main" id="{0AF6C5F8-6BBA-ED41-BAEC-32A0B676EFA8}"/>
              </a:ext>
            </a:extLst>
          </p:cNvPr>
          <p:cNvSpPr/>
          <p:nvPr userDrawn="1"/>
        </p:nvSpPr>
        <p:spPr>
          <a:xfrm>
            <a:off x="1064326" y="6471093"/>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
        <p:nvSpPr>
          <p:cNvPr id="31" name="Oval 30">
            <a:extLst>
              <a:ext uri="{FF2B5EF4-FFF2-40B4-BE49-F238E27FC236}">
                <a16:creationId xmlns:a16="http://schemas.microsoft.com/office/drawing/2014/main" id="{ED1092AB-5371-45F3-94B7-DE527675CC82}"/>
              </a:ext>
            </a:extLst>
          </p:cNvPr>
          <p:cNvSpPr/>
          <p:nvPr userDrawn="1"/>
        </p:nvSpPr>
        <p:spPr>
          <a:xfrm>
            <a:off x="411246" y="2733303"/>
            <a:ext cx="1268168" cy="1268168"/>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0A2468F4-3BFC-40D4-BD5F-30D67079AD84}"/>
              </a:ext>
            </a:extLst>
          </p:cNvPr>
          <p:cNvSpPr/>
          <p:nvPr userDrawn="1"/>
        </p:nvSpPr>
        <p:spPr>
          <a:xfrm>
            <a:off x="518000" y="2840057"/>
            <a:ext cx="1054660" cy="10546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 Placeholder 17">
            <a:extLst>
              <a:ext uri="{FF2B5EF4-FFF2-40B4-BE49-F238E27FC236}">
                <a16:creationId xmlns:a16="http://schemas.microsoft.com/office/drawing/2014/main" id="{D30190D9-4233-4C70-BB69-8CBADEB86CCF}"/>
              </a:ext>
            </a:extLst>
          </p:cNvPr>
          <p:cNvSpPr>
            <a:spLocks noGrp="1"/>
          </p:cNvSpPr>
          <p:nvPr>
            <p:ph type="body" sz="quarter" idx="41" hasCustomPrompt="1"/>
          </p:nvPr>
        </p:nvSpPr>
        <p:spPr>
          <a:xfrm>
            <a:off x="689916" y="2984945"/>
            <a:ext cx="695250" cy="734798"/>
          </a:xfrm>
        </p:spPr>
        <p:txBody>
          <a:bodyPr/>
          <a:lstStyle>
            <a:lvl1pPr algn="ctr">
              <a:buNone/>
              <a:defRPr sz="4800" b="0" i="0" spc="0">
                <a:solidFill>
                  <a:srgbClr val="45277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50" name="Oval 49">
            <a:extLst>
              <a:ext uri="{FF2B5EF4-FFF2-40B4-BE49-F238E27FC236}">
                <a16:creationId xmlns:a16="http://schemas.microsoft.com/office/drawing/2014/main" id="{63CDDF01-AEDF-4877-9EE1-71A82B065C7C}"/>
              </a:ext>
            </a:extLst>
          </p:cNvPr>
          <p:cNvSpPr/>
          <p:nvPr userDrawn="1"/>
        </p:nvSpPr>
        <p:spPr>
          <a:xfrm>
            <a:off x="2044008" y="5193702"/>
            <a:ext cx="879736" cy="879735"/>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Placeholder 17">
            <a:extLst>
              <a:ext uri="{FF2B5EF4-FFF2-40B4-BE49-F238E27FC236}">
                <a16:creationId xmlns:a16="http://schemas.microsoft.com/office/drawing/2014/main" id="{E93C58D8-7A4E-4675-A716-327B3303E284}"/>
              </a:ext>
            </a:extLst>
          </p:cNvPr>
          <p:cNvSpPr>
            <a:spLocks noGrp="1"/>
          </p:cNvSpPr>
          <p:nvPr>
            <p:ph type="body" sz="quarter" idx="43" hasCustomPrompt="1"/>
          </p:nvPr>
        </p:nvSpPr>
        <p:spPr>
          <a:xfrm>
            <a:off x="650774" y="4025281"/>
            <a:ext cx="1799212"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289634456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4 point icon graph">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C2DB8636-C798-AD47-8DC9-47814E3387DD}"/>
              </a:ext>
            </a:extLst>
          </p:cNvPr>
          <p:cNvSpPr/>
          <p:nvPr/>
        </p:nvSpPr>
        <p:spPr>
          <a:xfrm>
            <a:off x="4292836" y="2475929"/>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3"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0" name="Freeform 49">
            <a:extLst>
              <a:ext uri="{FF2B5EF4-FFF2-40B4-BE49-F238E27FC236}">
                <a16:creationId xmlns:a16="http://schemas.microsoft.com/office/drawing/2014/main" id="{A5ECD853-1DE4-6A49-83BF-BE872511E6E0}"/>
              </a:ext>
            </a:extLst>
          </p:cNvPr>
          <p:cNvSpPr/>
          <p:nvPr/>
        </p:nvSpPr>
        <p:spPr>
          <a:xfrm>
            <a:off x="3846806" y="2428576"/>
            <a:ext cx="323830" cy="326885"/>
          </a:xfrm>
          <a:custGeom>
            <a:avLst/>
            <a:gdLst/>
            <a:ahLst/>
            <a:cxnLst>
              <a:cxn ang="3cd4">
                <a:pos x="hc" y="t"/>
              </a:cxn>
              <a:cxn ang="cd2">
                <a:pos x="l" y="vc"/>
              </a:cxn>
              <a:cxn ang="cd4">
                <a:pos x="hc" y="b"/>
              </a:cxn>
              <a:cxn ang="0">
                <a:pos x="r" y="vc"/>
              </a:cxn>
            </a:cxnLst>
            <a:rect l="l" t="t" r="r" b="b"/>
            <a:pathLst>
              <a:path w="213" h="215">
                <a:moveTo>
                  <a:pt x="213" y="107"/>
                </a:moveTo>
                <a:cubicBezTo>
                  <a:pt x="213" y="166"/>
                  <a:pt x="166" y="215"/>
                  <a:pt x="106" y="215"/>
                </a:cubicBezTo>
                <a:cubicBezTo>
                  <a:pt x="48" y="215"/>
                  <a:pt x="0" y="166"/>
                  <a:pt x="0" y="107"/>
                </a:cubicBezTo>
                <a:cubicBezTo>
                  <a:pt x="0" y="48"/>
                  <a:pt x="48" y="0"/>
                  <a:pt x="106" y="0"/>
                </a:cubicBezTo>
                <a:cubicBezTo>
                  <a:pt x="166" y="0"/>
                  <a:pt x="213" y="48"/>
                  <a:pt x="213" y="107"/>
                </a:cubicBezTo>
                <a:close/>
              </a:path>
            </a:pathLst>
          </a:custGeom>
          <a:solidFill>
            <a:srgbClr val="85369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1" name="Freeform 50">
            <a:extLst>
              <a:ext uri="{FF2B5EF4-FFF2-40B4-BE49-F238E27FC236}">
                <a16:creationId xmlns:a16="http://schemas.microsoft.com/office/drawing/2014/main" id="{1FB605EC-FC6D-3D40-A5B0-5C7A5B28222F}"/>
              </a:ext>
            </a:extLst>
          </p:cNvPr>
          <p:cNvSpPr/>
          <p:nvPr/>
        </p:nvSpPr>
        <p:spPr>
          <a:xfrm>
            <a:off x="3912488" y="2494259"/>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9" y="128"/>
                  <a:pt x="63" y="128"/>
                </a:cubicBezTo>
                <a:cubicBezTo>
                  <a:pt x="28" y="128"/>
                  <a:pt x="0" y="100"/>
                  <a:pt x="0" y="64"/>
                </a:cubicBezTo>
                <a:cubicBezTo>
                  <a:pt x="0" y="30"/>
                  <a:pt x="28" y="0"/>
                  <a:pt x="63" y="0"/>
                </a:cubicBezTo>
                <a:cubicBezTo>
                  <a:pt x="99"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2" name="Freeform 51">
            <a:extLst>
              <a:ext uri="{FF2B5EF4-FFF2-40B4-BE49-F238E27FC236}">
                <a16:creationId xmlns:a16="http://schemas.microsoft.com/office/drawing/2014/main" id="{813784D3-D312-744B-8BF6-8D3D764C1FF8}"/>
              </a:ext>
            </a:extLst>
          </p:cNvPr>
          <p:cNvSpPr/>
          <p:nvPr/>
        </p:nvSpPr>
        <p:spPr>
          <a:xfrm>
            <a:off x="3324401" y="800258"/>
            <a:ext cx="1370167" cy="1510697"/>
          </a:xfrm>
          <a:custGeom>
            <a:avLst/>
            <a:gdLst/>
            <a:ahLst/>
            <a:cxnLst>
              <a:cxn ang="3cd4">
                <a:pos x="hc" y="t"/>
              </a:cxn>
              <a:cxn ang="cd2">
                <a:pos x="l" y="vc"/>
              </a:cxn>
              <a:cxn ang="cd4">
                <a:pos x="hc" y="b"/>
              </a:cxn>
              <a:cxn ang="0">
                <a:pos x="r" y="vc"/>
              </a:cxn>
            </a:cxnLst>
            <a:rect l="l" t="t" r="r" b="b"/>
            <a:pathLst>
              <a:path w="898" h="990">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85369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3" name="Freeform 52">
            <a:extLst>
              <a:ext uri="{FF2B5EF4-FFF2-40B4-BE49-F238E27FC236}">
                <a16:creationId xmlns:a16="http://schemas.microsoft.com/office/drawing/2014/main" id="{C952250C-2D0F-064B-B9BE-BB9EECA238E4}"/>
              </a:ext>
            </a:extLst>
          </p:cNvPr>
          <p:cNvSpPr/>
          <p:nvPr/>
        </p:nvSpPr>
        <p:spPr>
          <a:xfrm>
            <a:off x="6055570" y="2428576"/>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5" y="215"/>
                  <a:pt x="106" y="215"/>
                </a:cubicBezTo>
                <a:cubicBezTo>
                  <a:pt x="46" y="215"/>
                  <a:pt x="0" y="166"/>
                  <a:pt x="0" y="107"/>
                </a:cubicBezTo>
                <a:cubicBezTo>
                  <a:pt x="0" y="48"/>
                  <a:pt x="46" y="0"/>
                  <a:pt x="106" y="0"/>
                </a:cubicBezTo>
                <a:cubicBezTo>
                  <a:pt x="165" y="0"/>
                  <a:pt x="214" y="48"/>
                  <a:pt x="214" y="107"/>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4" name="Freeform 53">
            <a:extLst>
              <a:ext uri="{FF2B5EF4-FFF2-40B4-BE49-F238E27FC236}">
                <a16:creationId xmlns:a16="http://schemas.microsoft.com/office/drawing/2014/main" id="{1383608B-3ED7-074D-A0C2-469C4A907A53}"/>
              </a:ext>
            </a:extLst>
          </p:cNvPr>
          <p:cNvSpPr/>
          <p:nvPr/>
        </p:nvSpPr>
        <p:spPr>
          <a:xfrm>
            <a:off x="6119725" y="2494259"/>
            <a:ext cx="193993" cy="193992"/>
          </a:xfrm>
          <a:custGeom>
            <a:avLst/>
            <a:gdLst/>
            <a:ahLst/>
            <a:cxnLst>
              <a:cxn ang="3cd4">
                <a:pos x="hc" y="t"/>
              </a:cxn>
              <a:cxn ang="cd2">
                <a:pos x="l" y="vc"/>
              </a:cxn>
              <a:cxn ang="cd4">
                <a:pos x="hc" y="b"/>
              </a:cxn>
              <a:cxn ang="0">
                <a:pos x="r" y="vc"/>
              </a:cxn>
            </a:cxnLst>
            <a:rect l="l" t="t" r="r" b="b"/>
            <a:pathLst>
              <a:path w="128" h="128">
                <a:moveTo>
                  <a:pt x="128" y="64"/>
                </a:moveTo>
                <a:cubicBezTo>
                  <a:pt x="128" y="100"/>
                  <a:pt x="100" y="128"/>
                  <a:pt x="64" y="128"/>
                </a:cubicBezTo>
                <a:cubicBezTo>
                  <a:pt x="28" y="128"/>
                  <a:pt x="0" y="100"/>
                  <a:pt x="0" y="64"/>
                </a:cubicBezTo>
                <a:cubicBezTo>
                  <a:pt x="0" y="30"/>
                  <a:pt x="28" y="0"/>
                  <a:pt x="64" y="0"/>
                </a:cubicBezTo>
                <a:cubicBezTo>
                  <a:pt x="100" y="0"/>
                  <a:pt x="128" y="30"/>
                  <a:pt x="128"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5" name="Freeform 54">
            <a:extLst>
              <a:ext uri="{FF2B5EF4-FFF2-40B4-BE49-F238E27FC236}">
                <a16:creationId xmlns:a16="http://schemas.microsoft.com/office/drawing/2014/main" id="{49B34B02-D6BF-B143-85D1-021CEA346336}"/>
              </a:ext>
            </a:extLst>
          </p:cNvPr>
          <p:cNvSpPr/>
          <p:nvPr/>
        </p:nvSpPr>
        <p:spPr>
          <a:xfrm>
            <a:off x="5531638" y="2921959"/>
            <a:ext cx="1368640" cy="1512224"/>
          </a:xfrm>
          <a:custGeom>
            <a:avLst/>
            <a:gdLst/>
            <a:ahLst/>
            <a:cxnLst>
              <a:cxn ang="3cd4">
                <a:pos x="hc" y="t"/>
              </a:cxn>
              <a:cxn ang="cd2">
                <a:pos x="l" y="vc"/>
              </a:cxn>
              <a:cxn ang="cd4">
                <a:pos x="hc" y="b"/>
              </a:cxn>
              <a:cxn ang="0">
                <a:pos x="r" y="vc"/>
              </a:cxn>
            </a:cxnLst>
            <a:rect l="l" t="t" r="r" b="b"/>
            <a:pathLst>
              <a:path w="897" h="991">
                <a:moveTo>
                  <a:pt x="897" y="542"/>
                </a:moveTo>
                <a:cubicBezTo>
                  <a:pt x="897" y="341"/>
                  <a:pt x="766" y="172"/>
                  <a:pt x="584" y="114"/>
                </a:cubicBezTo>
                <a:cubicBezTo>
                  <a:pt x="541" y="101"/>
                  <a:pt x="471" y="54"/>
                  <a:pt x="449" y="0"/>
                </a:cubicBezTo>
                <a:cubicBezTo>
                  <a:pt x="426" y="50"/>
                  <a:pt x="357" y="101"/>
                  <a:pt x="315" y="114"/>
                </a:cubicBezTo>
                <a:cubicBezTo>
                  <a:pt x="132" y="172"/>
                  <a:pt x="0" y="342"/>
                  <a:pt x="0" y="542"/>
                </a:cubicBezTo>
                <a:cubicBezTo>
                  <a:pt x="0" y="789"/>
                  <a:pt x="202" y="991"/>
                  <a:pt x="449" y="991"/>
                </a:cubicBezTo>
                <a:cubicBezTo>
                  <a:pt x="697" y="991"/>
                  <a:pt x="897" y="789"/>
                  <a:pt x="897" y="542"/>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6" name="Freeform 55">
            <a:extLst>
              <a:ext uri="{FF2B5EF4-FFF2-40B4-BE49-F238E27FC236}">
                <a16:creationId xmlns:a16="http://schemas.microsoft.com/office/drawing/2014/main" id="{8BCF563E-9283-AC4E-8512-9E60AF0E8397}"/>
              </a:ext>
            </a:extLst>
          </p:cNvPr>
          <p:cNvSpPr/>
          <p:nvPr/>
        </p:nvSpPr>
        <p:spPr>
          <a:xfrm>
            <a:off x="6489380" y="2475929"/>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4"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7" name="Freeform 56">
            <a:extLst>
              <a:ext uri="{FF2B5EF4-FFF2-40B4-BE49-F238E27FC236}">
                <a16:creationId xmlns:a16="http://schemas.microsoft.com/office/drawing/2014/main" id="{017F71C7-97C2-574F-826D-B09EC5C3194C}"/>
              </a:ext>
            </a:extLst>
          </p:cNvPr>
          <p:cNvSpPr/>
          <p:nvPr/>
        </p:nvSpPr>
        <p:spPr>
          <a:xfrm>
            <a:off x="8249060" y="2428576"/>
            <a:ext cx="326885" cy="326885"/>
          </a:xfrm>
          <a:custGeom>
            <a:avLst/>
            <a:gdLst/>
            <a:ahLst/>
            <a:cxnLst>
              <a:cxn ang="3cd4">
                <a:pos x="hc" y="t"/>
              </a:cxn>
              <a:cxn ang="cd2">
                <a:pos x="l" y="vc"/>
              </a:cxn>
              <a:cxn ang="cd4">
                <a:pos x="hc" y="b"/>
              </a:cxn>
              <a:cxn ang="0">
                <a:pos x="r" y="vc"/>
              </a:cxn>
            </a:cxnLst>
            <a:rect l="l" t="t" r="r" b="b"/>
            <a:pathLst>
              <a:path w="215" h="215">
                <a:moveTo>
                  <a:pt x="215" y="107"/>
                </a:moveTo>
                <a:cubicBezTo>
                  <a:pt x="215" y="166"/>
                  <a:pt x="167" y="215"/>
                  <a:pt x="108" y="215"/>
                </a:cubicBezTo>
                <a:cubicBezTo>
                  <a:pt x="49" y="215"/>
                  <a:pt x="0" y="166"/>
                  <a:pt x="0" y="107"/>
                </a:cubicBezTo>
                <a:cubicBezTo>
                  <a:pt x="0" y="48"/>
                  <a:pt x="49" y="0"/>
                  <a:pt x="108" y="0"/>
                </a:cubicBezTo>
                <a:cubicBezTo>
                  <a:pt x="167" y="0"/>
                  <a:pt x="215" y="48"/>
                  <a:pt x="215" y="107"/>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8" name="Freeform 57">
            <a:extLst>
              <a:ext uri="{FF2B5EF4-FFF2-40B4-BE49-F238E27FC236}">
                <a16:creationId xmlns:a16="http://schemas.microsoft.com/office/drawing/2014/main" id="{96F4A2A0-18C8-F044-A431-537EB66CDFB7}"/>
              </a:ext>
            </a:extLst>
          </p:cNvPr>
          <p:cNvSpPr/>
          <p:nvPr/>
        </p:nvSpPr>
        <p:spPr>
          <a:xfrm>
            <a:off x="8316270" y="2494259"/>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8" y="128"/>
                  <a:pt x="64" y="128"/>
                </a:cubicBezTo>
                <a:cubicBezTo>
                  <a:pt x="29" y="128"/>
                  <a:pt x="0" y="100"/>
                  <a:pt x="0" y="64"/>
                </a:cubicBezTo>
                <a:cubicBezTo>
                  <a:pt x="0" y="30"/>
                  <a:pt x="29" y="0"/>
                  <a:pt x="64" y="0"/>
                </a:cubicBezTo>
                <a:cubicBezTo>
                  <a:pt x="98"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9" name="Freeform 58">
            <a:extLst>
              <a:ext uri="{FF2B5EF4-FFF2-40B4-BE49-F238E27FC236}">
                <a16:creationId xmlns:a16="http://schemas.microsoft.com/office/drawing/2014/main" id="{4EE984EA-0E9E-E246-B144-9A6FBED36A0D}"/>
              </a:ext>
            </a:extLst>
          </p:cNvPr>
          <p:cNvSpPr/>
          <p:nvPr/>
        </p:nvSpPr>
        <p:spPr>
          <a:xfrm>
            <a:off x="7728183" y="800258"/>
            <a:ext cx="1367112" cy="1510697"/>
          </a:xfrm>
          <a:custGeom>
            <a:avLst/>
            <a:gdLst/>
            <a:ahLst/>
            <a:cxnLst>
              <a:cxn ang="3cd4">
                <a:pos x="hc" y="t"/>
              </a:cxn>
              <a:cxn ang="cd2">
                <a:pos x="l" y="vc"/>
              </a:cxn>
              <a:cxn ang="cd4">
                <a:pos x="hc" y="b"/>
              </a:cxn>
              <a:cxn ang="0">
                <a:pos x="r" y="vc"/>
              </a:cxn>
            </a:cxnLst>
            <a:rect l="l" t="t" r="r" b="b"/>
            <a:pathLst>
              <a:path w="896" h="990">
                <a:moveTo>
                  <a:pt x="896" y="447"/>
                </a:moveTo>
                <a:cubicBezTo>
                  <a:pt x="896" y="649"/>
                  <a:pt x="764" y="819"/>
                  <a:pt x="582" y="875"/>
                </a:cubicBezTo>
                <a:cubicBezTo>
                  <a:pt x="541" y="889"/>
                  <a:pt x="471" y="936"/>
                  <a:pt x="449" y="990"/>
                </a:cubicBezTo>
                <a:cubicBezTo>
                  <a:pt x="427" y="941"/>
                  <a:pt x="357" y="889"/>
                  <a:pt x="314" y="875"/>
                </a:cubicBezTo>
                <a:cubicBezTo>
                  <a:pt x="132" y="817"/>
                  <a:pt x="0" y="649"/>
                  <a:pt x="0" y="447"/>
                </a:cubicBezTo>
                <a:cubicBezTo>
                  <a:pt x="0" y="200"/>
                  <a:pt x="202" y="0"/>
                  <a:pt x="449" y="0"/>
                </a:cubicBezTo>
                <a:cubicBezTo>
                  <a:pt x="696" y="0"/>
                  <a:pt x="896" y="200"/>
                  <a:pt x="896" y="447"/>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0" name="Freeform 59">
            <a:extLst>
              <a:ext uri="{FF2B5EF4-FFF2-40B4-BE49-F238E27FC236}">
                <a16:creationId xmlns:a16="http://schemas.microsoft.com/office/drawing/2014/main" id="{33B7BA85-0535-9D4E-9ABA-CAF119D02F9C}"/>
              </a:ext>
            </a:extLst>
          </p:cNvPr>
          <p:cNvSpPr/>
          <p:nvPr/>
        </p:nvSpPr>
        <p:spPr>
          <a:xfrm>
            <a:off x="8684398" y="2475929"/>
            <a:ext cx="1661920" cy="233707"/>
          </a:xfrm>
          <a:custGeom>
            <a:avLst/>
            <a:gdLst/>
            <a:ahLst/>
            <a:cxnLst>
              <a:cxn ang="3cd4">
                <a:pos x="hc" y="t"/>
              </a:cxn>
              <a:cxn ang="cd2">
                <a:pos x="l" y="vc"/>
              </a:cxn>
              <a:cxn ang="cd4">
                <a:pos x="hc" y="b"/>
              </a:cxn>
              <a:cxn ang="0">
                <a:pos x="r" y="vc"/>
              </a:cxn>
            </a:cxnLst>
            <a:rect l="l" t="t" r="r" b="b"/>
            <a:pathLst>
              <a:path w="1089" h="154">
                <a:moveTo>
                  <a:pt x="1067" y="76"/>
                </a:moveTo>
                <a:cubicBezTo>
                  <a:pt x="1067" y="49"/>
                  <a:pt x="1074" y="23"/>
                  <a:pt x="1088" y="0"/>
                </a:cubicBezTo>
                <a:lnTo>
                  <a:pt x="2" y="0"/>
                </a:lnTo>
                <a:cubicBezTo>
                  <a:pt x="16" y="23"/>
                  <a:pt x="23" y="49"/>
                  <a:pt x="23" y="76"/>
                </a:cubicBezTo>
                <a:cubicBezTo>
                  <a:pt x="23" y="106"/>
                  <a:pt x="14" y="131"/>
                  <a:pt x="0" y="154"/>
                </a:cubicBezTo>
                <a:lnTo>
                  <a:pt x="1089" y="154"/>
                </a:lnTo>
                <a:cubicBezTo>
                  <a:pt x="1074" y="131"/>
                  <a:pt x="1067" y="106"/>
                  <a:pt x="1067" y="76"/>
                </a:cubicBezTo>
                <a:close/>
              </a:path>
            </a:pathLst>
          </a:custGeom>
          <a:solidFill>
            <a:srgbClr val="38622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2" name="Freeform 61">
            <a:extLst>
              <a:ext uri="{FF2B5EF4-FFF2-40B4-BE49-F238E27FC236}">
                <a16:creationId xmlns:a16="http://schemas.microsoft.com/office/drawing/2014/main" id="{02BE76FA-A18A-5C43-8289-F22F35416D17}"/>
              </a:ext>
            </a:extLst>
          </p:cNvPr>
          <p:cNvSpPr/>
          <p:nvPr/>
        </p:nvSpPr>
        <p:spPr>
          <a:xfrm>
            <a:off x="10445605" y="2428576"/>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7" y="215"/>
                  <a:pt x="108" y="215"/>
                </a:cubicBezTo>
                <a:cubicBezTo>
                  <a:pt x="49" y="215"/>
                  <a:pt x="0" y="166"/>
                  <a:pt x="0" y="107"/>
                </a:cubicBezTo>
                <a:cubicBezTo>
                  <a:pt x="0" y="48"/>
                  <a:pt x="49" y="0"/>
                  <a:pt x="108" y="0"/>
                </a:cubicBezTo>
                <a:cubicBezTo>
                  <a:pt x="167" y="0"/>
                  <a:pt x="214" y="48"/>
                  <a:pt x="214" y="107"/>
                </a:cubicBezTo>
                <a:close/>
              </a:path>
            </a:pathLst>
          </a:custGeom>
          <a:solidFill>
            <a:srgbClr val="38622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6" name="Freeform 65">
            <a:extLst>
              <a:ext uri="{FF2B5EF4-FFF2-40B4-BE49-F238E27FC236}">
                <a16:creationId xmlns:a16="http://schemas.microsoft.com/office/drawing/2014/main" id="{30B312E8-A919-B644-AE39-4333DF830601}"/>
              </a:ext>
            </a:extLst>
          </p:cNvPr>
          <p:cNvSpPr/>
          <p:nvPr/>
        </p:nvSpPr>
        <p:spPr>
          <a:xfrm>
            <a:off x="10512815" y="2494259"/>
            <a:ext cx="190937" cy="193992"/>
          </a:xfrm>
          <a:custGeom>
            <a:avLst/>
            <a:gdLst/>
            <a:ahLst/>
            <a:cxnLst>
              <a:cxn ang="3cd4">
                <a:pos x="hc" y="t"/>
              </a:cxn>
              <a:cxn ang="cd2">
                <a:pos x="l" y="vc"/>
              </a:cxn>
              <a:cxn ang="cd4">
                <a:pos x="hc" y="b"/>
              </a:cxn>
              <a:cxn ang="0">
                <a:pos x="r" y="vc"/>
              </a:cxn>
            </a:cxnLst>
            <a:rect l="l" t="t" r="r" b="b"/>
            <a:pathLst>
              <a:path w="126" h="128">
                <a:moveTo>
                  <a:pt x="126" y="64"/>
                </a:moveTo>
                <a:cubicBezTo>
                  <a:pt x="126" y="100"/>
                  <a:pt x="98" y="128"/>
                  <a:pt x="64" y="128"/>
                </a:cubicBezTo>
                <a:cubicBezTo>
                  <a:pt x="28" y="128"/>
                  <a:pt x="0" y="100"/>
                  <a:pt x="0" y="64"/>
                </a:cubicBezTo>
                <a:cubicBezTo>
                  <a:pt x="0" y="30"/>
                  <a:pt x="28" y="0"/>
                  <a:pt x="64" y="0"/>
                </a:cubicBezTo>
                <a:cubicBezTo>
                  <a:pt x="98" y="0"/>
                  <a:pt x="126" y="30"/>
                  <a:pt x="126"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7" name="Freeform 66">
            <a:extLst>
              <a:ext uri="{FF2B5EF4-FFF2-40B4-BE49-F238E27FC236}">
                <a16:creationId xmlns:a16="http://schemas.microsoft.com/office/drawing/2014/main" id="{F46B9467-BABF-064B-910D-2C704D814251}"/>
              </a:ext>
            </a:extLst>
          </p:cNvPr>
          <p:cNvSpPr/>
          <p:nvPr/>
        </p:nvSpPr>
        <p:spPr>
          <a:xfrm>
            <a:off x="9924727" y="2921959"/>
            <a:ext cx="1367112" cy="1512224"/>
          </a:xfrm>
          <a:custGeom>
            <a:avLst/>
            <a:gdLst/>
            <a:ahLst/>
            <a:cxnLst>
              <a:cxn ang="3cd4">
                <a:pos x="hc" y="t"/>
              </a:cxn>
              <a:cxn ang="cd2">
                <a:pos x="l" y="vc"/>
              </a:cxn>
              <a:cxn ang="cd4">
                <a:pos x="hc" y="b"/>
              </a:cxn>
              <a:cxn ang="0">
                <a:pos x="r" y="vc"/>
              </a:cxn>
            </a:cxnLst>
            <a:rect l="l" t="t" r="r" b="b"/>
            <a:pathLst>
              <a:path w="896" h="991">
                <a:moveTo>
                  <a:pt x="896" y="542"/>
                </a:moveTo>
                <a:cubicBezTo>
                  <a:pt x="896" y="341"/>
                  <a:pt x="764" y="172"/>
                  <a:pt x="582" y="114"/>
                </a:cubicBezTo>
                <a:cubicBezTo>
                  <a:pt x="541" y="101"/>
                  <a:pt x="471" y="54"/>
                  <a:pt x="449" y="0"/>
                </a:cubicBezTo>
                <a:cubicBezTo>
                  <a:pt x="427" y="50"/>
                  <a:pt x="355" y="101"/>
                  <a:pt x="314" y="114"/>
                </a:cubicBezTo>
                <a:cubicBezTo>
                  <a:pt x="132" y="172"/>
                  <a:pt x="0" y="342"/>
                  <a:pt x="0" y="542"/>
                </a:cubicBezTo>
                <a:cubicBezTo>
                  <a:pt x="0" y="789"/>
                  <a:pt x="200" y="991"/>
                  <a:pt x="449" y="991"/>
                </a:cubicBezTo>
                <a:cubicBezTo>
                  <a:pt x="696" y="991"/>
                  <a:pt x="896" y="789"/>
                  <a:pt x="896" y="542"/>
                </a:cubicBezTo>
                <a:close/>
              </a:path>
            </a:pathLst>
          </a:custGeom>
          <a:solidFill>
            <a:srgbClr val="38622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98" name="Text Placeholder 17">
            <a:extLst>
              <a:ext uri="{FF2B5EF4-FFF2-40B4-BE49-F238E27FC236}">
                <a16:creationId xmlns:a16="http://schemas.microsoft.com/office/drawing/2014/main" id="{3DED761C-20FA-594A-9976-CFD8D1D38242}"/>
              </a:ext>
            </a:extLst>
          </p:cNvPr>
          <p:cNvSpPr>
            <a:spLocks noGrp="1"/>
          </p:cNvSpPr>
          <p:nvPr>
            <p:ph type="body" sz="quarter" idx="31" hasCustomPrompt="1"/>
          </p:nvPr>
        </p:nvSpPr>
        <p:spPr>
          <a:xfrm>
            <a:off x="2824285" y="3114010"/>
            <a:ext cx="2253709"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99" name="Text Placeholder 17">
            <a:extLst>
              <a:ext uri="{FF2B5EF4-FFF2-40B4-BE49-F238E27FC236}">
                <a16:creationId xmlns:a16="http://schemas.microsoft.com/office/drawing/2014/main" id="{ADC51583-6324-9C45-9B98-7374A9499F17}"/>
              </a:ext>
            </a:extLst>
          </p:cNvPr>
          <p:cNvSpPr>
            <a:spLocks noGrp="1"/>
          </p:cNvSpPr>
          <p:nvPr>
            <p:ph type="body" sz="quarter" idx="32" hasCustomPrompt="1"/>
          </p:nvPr>
        </p:nvSpPr>
        <p:spPr>
          <a:xfrm>
            <a:off x="7261647" y="3429000"/>
            <a:ext cx="2253709"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0" name="Text Placeholder 17">
            <a:extLst>
              <a:ext uri="{FF2B5EF4-FFF2-40B4-BE49-F238E27FC236}">
                <a16:creationId xmlns:a16="http://schemas.microsoft.com/office/drawing/2014/main" id="{5D6484B6-6A23-DA4C-AFB8-4A3877BAEB9C}"/>
              </a:ext>
            </a:extLst>
          </p:cNvPr>
          <p:cNvSpPr>
            <a:spLocks noGrp="1"/>
          </p:cNvSpPr>
          <p:nvPr>
            <p:ph type="body" sz="quarter" idx="33" hasCustomPrompt="1"/>
          </p:nvPr>
        </p:nvSpPr>
        <p:spPr>
          <a:xfrm>
            <a:off x="5077974" y="1117737"/>
            <a:ext cx="2253709"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1" name="Text Placeholder 17">
            <a:extLst>
              <a:ext uri="{FF2B5EF4-FFF2-40B4-BE49-F238E27FC236}">
                <a16:creationId xmlns:a16="http://schemas.microsoft.com/office/drawing/2014/main" id="{17E014FD-573A-CD4A-8E06-A12C82D41C31}"/>
              </a:ext>
            </a:extLst>
          </p:cNvPr>
          <p:cNvSpPr>
            <a:spLocks noGrp="1"/>
          </p:cNvSpPr>
          <p:nvPr>
            <p:ph type="body" sz="quarter" idx="34" hasCustomPrompt="1"/>
          </p:nvPr>
        </p:nvSpPr>
        <p:spPr>
          <a:xfrm>
            <a:off x="9377489" y="994625"/>
            <a:ext cx="2253709"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5" name="Freeform 104">
            <a:extLst>
              <a:ext uri="{FF2B5EF4-FFF2-40B4-BE49-F238E27FC236}">
                <a16:creationId xmlns:a16="http://schemas.microsoft.com/office/drawing/2014/main" id="{337311E9-3EFE-D343-B68E-E469AF748125}"/>
              </a:ext>
            </a:extLst>
          </p:cNvPr>
          <p:cNvSpPr/>
          <p:nvPr userDrawn="1"/>
        </p:nvSpPr>
        <p:spPr>
          <a:xfrm>
            <a:off x="0" y="2489789"/>
            <a:ext cx="3733642" cy="233707"/>
          </a:xfrm>
          <a:custGeom>
            <a:avLst/>
            <a:gdLst>
              <a:gd name="connsiteX0" fmla="*/ 0 w 3733642"/>
              <a:gd name="connsiteY0" fmla="*/ 0 h 233707"/>
              <a:gd name="connsiteX1" fmla="*/ 2074776 w 3733642"/>
              <a:gd name="connsiteY1" fmla="*/ 0 h 233707"/>
              <a:gd name="connsiteX2" fmla="*/ 2492280 w 3733642"/>
              <a:gd name="connsiteY2" fmla="*/ 0 h 233707"/>
              <a:gd name="connsiteX3" fmla="*/ 3732116 w 3733642"/>
              <a:gd name="connsiteY3" fmla="*/ 0 h 233707"/>
              <a:gd name="connsiteX4" fmla="*/ 3700068 w 3733642"/>
              <a:gd name="connsiteY4" fmla="*/ 115336 h 233707"/>
              <a:gd name="connsiteX5" fmla="*/ 3733642 w 3733642"/>
              <a:gd name="connsiteY5" fmla="*/ 233707 h 233707"/>
              <a:gd name="connsiteX6" fmla="*/ 2494674 w 3733642"/>
              <a:gd name="connsiteY6" fmla="*/ 233707 h 233707"/>
              <a:gd name="connsiteX7" fmla="*/ 2073250 w 3733642"/>
              <a:gd name="connsiteY7" fmla="*/ 233707 h 233707"/>
              <a:gd name="connsiteX8" fmla="*/ 0 w 3733642"/>
              <a:gd name="connsiteY8" fmla="*/ 233707 h 23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3642" h="233707">
                <a:moveTo>
                  <a:pt x="0" y="0"/>
                </a:moveTo>
                <a:lnTo>
                  <a:pt x="2074776" y="0"/>
                </a:lnTo>
                <a:lnTo>
                  <a:pt x="2492280" y="0"/>
                </a:lnTo>
                <a:lnTo>
                  <a:pt x="3732116" y="0"/>
                </a:lnTo>
                <a:cubicBezTo>
                  <a:pt x="3710751" y="34904"/>
                  <a:pt x="3700068" y="74361"/>
                  <a:pt x="3700068" y="115336"/>
                </a:cubicBezTo>
                <a:cubicBezTo>
                  <a:pt x="3700068" y="160863"/>
                  <a:pt x="3713803" y="198803"/>
                  <a:pt x="3733642" y="233707"/>
                </a:cubicBezTo>
                <a:lnTo>
                  <a:pt x="2494674" y="233707"/>
                </a:lnTo>
                <a:lnTo>
                  <a:pt x="2073250" y="233707"/>
                </a:lnTo>
                <a:lnTo>
                  <a:pt x="0" y="233707"/>
                </a:lnTo>
                <a:close/>
              </a:path>
            </a:pathLst>
          </a:custGeom>
          <a:solidFill>
            <a:srgbClr val="853693"/>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7" name="Rectangle 26">
            <a:extLst>
              <a:ext uri="{FF2B5EF4-FFF2-40B4-BE49-F238E27FC236}">
                <a16:creationId xmlns:a16="http://schemas.microsoft.com/office/drawing/2014/main" id="{AE7244AE-386C-FA4B-997D-D966468F6EEC}"/>
              </a:ext>
            </a:extLst>
          </p:cNvPr>
          <p:cNvSpPr/>
          <p:nvPr userDrawn="1"/>
        </p:nvSpPr>
        <p:spPr>
          <a:xfrm>
            <a:off x="1267526" y="6471093"/>
            <a:ext cx="9874607" cy="230832"/>
          </a:xfrm>
          <a:prstGeom prst="rect">
            <a:avLst/>
          </a:prstGeom>
        </p:spPr>
        <p:txBody>
          <a:bodyPr wrap="square">
            <a:spAutoFit/>
          </a:bodyPr>
          <a:lstStyle/>
          <a:p>
            <a:pPr lvl="0" algn="r"/>
            <a:r>
              <a:rPr lang="en-US" sz="900" dirty="0">
                <a:solidFill>
                  <a:srgbClr val="09446A"/>
                </a:solidFill>
              </a:rPr>
              <a:t>strengthening female community leaders</a:t>
            </a:r>
          </a:p>
        </p:txBody>
      </p:sp>
      <p:pic>
        <p:nvPicPr>
          <p:cNvPr id="28" name="Picture 27" descr="A purple circle with a black circle&#10;&#10;Description automatically generated with low confidence">
            <a:extLst>
              <a:ext uri="{FF2B5EF4-FFF2-40B4-BE49-F238E27FC236}">
                <a16:creationId xmlns:a16="http://schemas.microsoft.com/office/drawing/2014/main" id="{A73D52C2-7D75-B34F-80FB-EC7836553F9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3613934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pic>
        <p:nvPicPr>
          <p:cNvPr id="26" name="Picture 25" descr="A picture containing hole, toilet&#10;&#10;Description automatically generated">
            <a:extLst>
              <a:ext uri="{FF2B5EF4-FFF2-40B4-BE49-F238E27FC236}">
                <a16:creationId xmlns:a16="http://schemas.microsoft.com/office/drawing/2014/main" id="{6CC891C4-0A05-0742-A3D8-230A33E7023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5478"/>
          <a:stretch/>
        </p:blipFill>
        <p:spPr>
          <a:xfrm>
            <a:off x="4971394" y="0"/>
            <a:ext cx="7220606" cy="6858000"/>
          </a:xfrm>
          <a:prstGeom prst="rect">
            <a:avLst/>
          </a:prstGeom>
        </p:spPr>
      </p:pic>
      <p:grpSp>
        <p:nvGrpSpPr>
          <p:cNvPr id="44" name="Group 43">
            <a:extLst>
              <a:ext uri="{FF2B5EF4-FFF2-40B4-BE49-F238E27FC236}">
                <a16:creationId xmlns:a16="http://schemas.microsoft.com/office/drawing/2014/main" id="{55BDAFCC-9B0E-9045-BF1B-7D98BAFB9DC1}"/>
              </a:ext>
            </a:extLst>
          </p:cNvPr>
          <p:cNvGrpSpPr/>
          <p:nvPr userDrawn="1"/>
        </p:nvGrpSpPr>
        <p:grpSpPr>
          <a:xfrm>
            <a:off x="9456007" y="5320080"/>
            <a:ext cx="2735993" cy="679345"/>
            <a:chOff x="0" y="0"/>
            <a:chExt cx="2301694" cy="571500"/>
          </a:xfrm>
        </p:grpSpPr>
        <p:sp>
          <p:nvSpPr>
            <p:cNvPr id="45" name="Rectangle 44">
              <a:extLst>
                <a:ext uri="{FF2B5EF4-FFF2-40B4-BE49-F238E27FC236}">
                  <a16:creationId xmlns:a16="http://schemas.microsoft.com/office/drawing/2014/main" id="{30157479-FF37-1947-B9ED-83EEB4380C9D}"/>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46" name="Picture 45">
              <a:extLst>
                <a:ext uri="{FF2B5EF4-FFF2-40B4-BE49-F238E27FC236}">
                  <a16:creationId xmlns:a16="http://schemas.microsoft.com/office/drawing/2014/main" id="{839F1076-7995-834E-949E-85EF3516F17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5" name="Google Shape;482;p39">
            <a:extLst>
              <a:ext uri="{FF2B5EF4-FFF2-40B4-BE49-F238E27FC236}">
                <a16:creationId xmlns:a16="http://schemas.microsoft.com/office/drawing/2014/main" id="{EEC38ED6-50FB-8743-88C0-96E8A16C20B3}"/>
              </a:ext>
            </a:extLst>
          </p:cNvPr>
          <p:cNvSpPr/>
          <p:nvPr userDrawn="1"/>
        </p:nvSpPr>
        <p:spPr>
          <a:xfrm>
            <a:off x="664295" y="4057395"/>
            <a:ext cx="229290" cy="200087"/>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664;p39">
            <a:extLst>
              <a:ext uri="{FF2B5EF4-FFF2-40B4-BE49-F238E27FC236}">
                <a16:creationId xmlns:a16="http://schemas.microsoft.com/office/drawing/2014/main" id="{CC85109A-A3EC-3D46-89F2-96E07506BA98}"/>
              </a:ext>
            </a:extLst>
          </p:cNvPr>
          <p:cNvGrpSpPr/>
          <p:nvPr userDrawn="1"/>
        </p:nvGrpSpPr>
        <p:grpSpPr>
          <a:xfrm>
            <a:off x="648095" y="5303579"/>
            <a:ext cx="233548" cy="233548"/>
            <a:chOff x="5941025" y="3634400"/>
            <a:chExt cx="467650" cy="467650"/>
          </a:xfrm>
        </p:grpSpPr>
        <p:sp>
          <p:nvSpPr>
            <p:cNvPr id="7" name="Google Shape;665;p39">
              <a:extLst>
                <a:ext uri="{FF2B5EF4-FFF2-40B4-BE49-F238E27FC236}">
                  <a16:creationId xmlns:a16="http://schemas.microsoft.com/office/drawing/2014/main" id="{8AE5DE59-CD7E-C247-8CC4-585D7EEC5EE4}"/>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66;p39">
              <a:extLst>
                <a:ext uri="{FF2B5EF4-FFF2-40B4-BE49-F238E27FC236}">
                  <a16:creationId xmlns:a16="http://schemas.microsoft.com/office/drawing/2014/main" id="{141E336F-B4CC-8243-BF7F-1553C0EA509D}"/>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67;p39">
              <a:extLst>
                <a:ext uri="{FF2B5EF4-FFF2-40B4-BE49-F238E27FC236}">
                  <a16:creationId xmlns:a16="http://schemas.microsoft.com/office/drawing/2014/main" id="{B7F1A6A5-0657-E242-BDC1-9059DBA33F9C}"/>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68;p39">
              <a:extLst>
                <a:ext uri="{FF2B5EF4-FFF2-40B4-BE49-F238E27FC236}">
                  <a16:creationId xmlns:a16="http://schemas.microsoft.com/office/drawing/2014/main" id="{C110D7FA-7DD5-4C43-80F0-95CFFA5A8617}"/>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69;p39">
              <a:extLst>
                <a:ext uri="{FF2B5EF4-FFF2-40B4-BE49-F238E27FC236}">
                  <a16:creationId xmlns:a16="http://schemas.microsoft.com/office/drawing/2014/main" id="{695A813B-B96B-044E-9680-414DFC05A657}"/>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70;p39">
              <a:extLst>
                <a:ext uri="{FF2B5EF4-FFF2-40B4-BE49-F238E27FC236}">
                  <a16:creationId xmlns:a16="http://schemas.microsoft.com/office/drawing/2014/main" id="{FF65CAE6-8287-454E-9FEF-03CB5CBA73CB}"/>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506;p39">
            <a:extLst>
              <a:ext uri="{FF2B5EF4-FFF2-40B4-BE49-F238E27FC236}">
                <a16:creationId xmlns:a16="http://schemas.microsoft.com/office/drawing/2014/main" id="{BE36E1A7-274E-E141-9C59-C21A3978818E}"/>
              </a:ext>
            </a:extLst>
          </p:cNvPr>
          <p:cNvGrpSpPr/>
          <p:nvPr userDrawn="1"/>
        </p:nvGrpSpPr>
        <p:grpSpPr>
          <a:xfrm>
            <a:off x="653329" y="4693517"/>
            <a:ext cx="232323" cy="156913"/>
            <a:chOff x="564675" y="1700625"/>
            <a:chExt cx="465200" cy="314200"/>
          </a:xfrm>
        </p:grpSpPr>
        <p:sp>
          <p:nvSpPr>
            <p:cNvPr id="14" name="Google Shape;507;p39">
              <a:extLst>
                <a:ext uri="{FF2B5EF4-FFF2-40B4-BE49-F238E27FC236}">
                  <a16:creationId xmlns:a16="http://schemas.microsoft.com/office/drawing/2014/main" id="{78B620C8-3961-A24A-95ED-BD7768E16E1D}"/>
                </a:ext>
              </a:extLst>
            </p:cNvPr>
            <p:cNvSpPr/>
            <p:nvPr/>
          </p:nvSpPr>
          <p:spPr>
            <a:xfrm>
              <a:off x="564675" y="1700625"/>
              <a:ext cx="465200" cy="29250"/>
            </a:xfrm>
            <a:custGeom>
              <a:avLst/>
              <a:gdLst/>
              <a:ahLst/>
              <a:cxnLst/>
              <a:rect l="l" t="t" r="r" b="b"/>
              <a:pathLst>
                <a:path w="18608" h="1170" fill="none" extrusionOk="0">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08;p39">
              <a:extLst>
                <a:ext uri="{FF2B5EF4-FFF2-40B4-BE49-F238E27FC236}">
                  <a16:creationId xmlns:a16="http://schemas.microsoft.com/office/drawing/2014/main" id="{D0414B44-6B53-BF4D-B0DF-78956131704E}"/>
                </a:ext>
              </a:extLst>
            </p:cNvPr>
            <p:cNvSpPr/>
            <p:nvPr/>
          </p:nvSpPr>
          <p:spPr>
            <a:xfrm>
              <a:off x="564675" y="1732300"/>
              <a:ext cx="465200" cy="272175"/>
            </a:xfrm>
            <a:custGeom>
              <a:avLst/>
              <a:gdLst/>
              <a:ahLst/>
              <a:cxnLst/>
              <a:rect l="l" t="t" r="r" b="b"/>
              <a:pathLst>
                <a:path w="18608" h="10887" fill="none" extrusionOk="0">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09;p39">
              <a:extLst>
                <a:ext uri="{FF2B5EF4-FFF2-40B4-BE49-F238E27FC236}">
                  <a16:creationId xmlns:a16="http://schemas.microsoft.com/office/drawing/2014/main" id="{81197B7C-6E1B-B64F-995D-EA99DBC8C50F}"/>
                </a:ext>
              </a:extLst>
            </p:cNvPr>
            <p:cNvSpPr/>
            <p:nvPr/>
          </p:nvSpPr>
          <p:spPr>
            <a:xfrm>
              <a:off x="572600" y="2014200"/>
              <a:ext cx="449375" cy="625"/>
            </a:xfrm>
            <a:custGeom>
              <a:avLst/>
              <a:gdLst/>
              <a:ahLst/>
              <a:cxnLst/>
              <a:rect l="l" t="t" r="r" b="b"/>
              <a:pathLst>
                <a:path w="17975" h="25" fill="none" extrusionOk="0">
                  <a:moveTo>
                    <a:pt x="0" y="0"/>
                  </a:moveTo>
                  <a:lnTo>
                    <a:pt x="0" y="0"/>
                  </a:lnTo>
                  <a:lnTo>
                    <a:pt x="98" y="25"/>
                  </a:lnTo>
                  <a:lnTo>
                    <a:pt x="171" y="25"/>
                  </a:lnTo>
                  <a:lnTo>
                    <a:pt x="17804" y="25"/>
                  </a:lnTo>
                  <a:lnTo>
                    <a:pt x="17804" y="25"/>
                  </a:lnTo>
                  <a:lnTo>
                    <a:pt x="17877" y="25"/>
                  </a:lnTo>
                  <a:lnTo>
                    <a:pt x="17974"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7419035" y="1782334"/>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7419035" y="972758"/>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pic>
        <p:nvPicPr>
          <p:cNvPr id="27" name="Picture 26" descr="Icon&#10;&#10;Description automatically generated">
            <a:extLst>
              <a:ext uri="{FF2B5EF4-FFF2-40B4-BE49-F238E27FC236}">
                <a16:creationId xmlns:a16="http://schemas.microsoft.com/office/drawing/2014/main" id="{1ECDE4FE-01D2-164E-9970-B3AC1A5CA40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29791" y="660762"/>
            <a:ext cx="3581890" cy="1638178"/>
          </a:xfrm>
          <a:prstGeom prst="rect">
            <a:avLst/>
          </a:prstGeom>
        </p:spPr>
      </p:pic>
      <p:sp>
        <p:nvSpPr>
          <p:cNvPr id="51" name="Text Placeholder 17">
            <a:extLst>
              <a:ext uri="{FF2B5EF4-FFF2-40B4-BE49-F238E27FC236}">
                <a16:creationId xmlns:a16="http://schemas.microsoft.com/office/drawing/2014/main" id="{81A769EC-DB0E-1543-BF9B-D92C508C8ABF}"/>
              </a:ext>
            </a:extLst>
          </p:cNvPr>
          <p:cNvSpPr>
            <a:spLocks noGrp="1"/>
          </p:cNvSpPr>
          <p:nvPr>
            <p:ph type="body" sz="quarter" idx="27" hasCustomPrompt="1"/>
          </p:nvPr>
        </p:nvSpPr>
        <p:spPr>
          <a:xfrm>
            <a:off x="2087482" y="5358862"/>
            <a:ext cx="4648398" cy="488432"/>
          </a:xfrm>
        </p:spPr>
        <p:txBody>
          <a:bodyPr anchor="t">
            <a:normAutofit/>
          </a:bodyPr>
          <a:lstStyle>
            <a:lvl1pPr algn="l">
              <a:buNone/>
              <a:defRPr sz="2800" b="0" i="0" spc="0">
                <a:solidFill>
                  <a:srgbClr val="09446A"/>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203052791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Text Slide - with solid header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4" name="Rectangle 13">
            <a:extLst>
              <a:ext uri="{FF2B5EF4-FFF2-40B4-BE49-F238E27FC236}">
                <a16:creationId xmlns:a16="http://schemas.microsoft.com/office/drawing/2014/main" id="{8717F89E-0167-4F4A-9C5A-C6C60E8D5185}"/>
              </a:ext>
            </a:extLst>
          </p:cNvPr>
          <p:cNvSpPr/>
          <p:nvPr userDrawn="1"/>
        </p:nvSpPr>
        <p:spPr>
          <a:xfrm>
            <a:off x="1267526" y="6471093"/>
            <a:ext cx="9874607" cy="230832"/>
          </a:xfrm>
          <a:prstGeom prst="rect">
            <a:avLst/>
          </a:prstGeom>
        </p:spPr>
        <p:txBody>
          <a:bodyPr wrap="square">
            <a:spAutoFit/>
          </a:bodyPr>
          <a:lstStyle/>
          <a:p>
            <a:pPr lvl="0" algn="r"/>
            <a:r>
              <a:rPr lang="en-US" sz="900" dirty="0">
                <a:solidFill>
                  <a:srgbClr val="09446A"/>
                </a:solidFill>
              </a:rPr>
              <a:t>strengthening female community leaders</a:t>
            </a:r>
          </a:p>
        </p:txBody>
      </p:sp>
      <p:pic>
        <p:nvPicPr>
          <p:cNvPr id="15" name="Picture 14" descr="A purple circle with a black circle&#10;&#10;Description automatically generated with low confidence">
            <a:extLst>
              <a:ext uri="{FF2B5EF4-FFF2-40B4-BE49-F238E27FC236}">
                <a16:creationId xmlns:a16="http://schemas.microsoft.com/office/drawing/2014/main" id="{54385B3C-4A91-4703-A99A-EE13065B867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4937699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Text Slide - with solid header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6"/>
            <a:ext cx="4937991" cy="6289963"/>
          </a:xfrm>
          <a:prstGeom prst="rect">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3955461" cy="5152065"/>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5600699" y="943936"/>
            <a:ext cx="5746173" cy="4970130"/>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4" name="Rectangle 13">
            <a:extLst>
              <a:ext uri="{FF2B5EF4-FFF2-40B4-BE49-F238E27FC236}">
                <a16:creationId xmlns:a16="http://schemas.microsoft.com/office/drawing/2014/main" id="{8717F89E-0167-4F4A-9C5A-C6C60E8D5185}"/>
              </a:ext>
            </a:extLst>
          </p:cNvPr>
          <p:cNvSpPr/>
          <p:nvPr userDrawn="1"/>
        </p:nvSpPr>
        <p:spPr>
          <a:xfrm>
            <a:off x="1267526" y="6471093"/>
            <a:ext cx="9874607" cy="230832"/>
          </a:xfrm>
          <a:prstGeom prst="rect">
            <a:avLst/>
          </a:prstGeom>
        </p:spPr>
        <p:txBody>
          <a:bodyPr wrap="square">
            <a:spAutoFit/>
          </a:bodyPr>
          <a:lstStyle/>
          <a:p>
            <a:pPr lvl="0" algn="r"/>
            <a:r>
              <a:rPr lang="en-US" sz="900" dirty="0">
                <a:solidFill>
                  <a:srgbClr val="09446A"/>
                </a:solidFill>
              </a:rPr>
              <a:t>strengthening female community leaders</a:t>
            </a:r>
          </a:p>
        </p:txBody>
      </p:sp>
      <p:pic>
        <p:nvPicPr>
          <p:cNvPr id="15" name="Picture 14" descr="A purple circle with a black circle&#10;&#10;Description automatically generated with low confidence">
            <a:extLst>
              <a:ext uri="{FF2B5EF4-FFF2-40B4-BE49-F238E27FC236}">
                <a16:creationId xmlns:a16="http://schemas.microsoft.com/office/drawing/2014/main" id="{54385B3C-4A91-4703-A99A-EE13065B867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7501520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Text Slide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80318E"/>
          </a:solidFill>
          <a:ln>
            <a:solidFill>
              <a:srgbClr val="803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76C6D2"/>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0" name="Rectangle 9">
            <a:extLst>
              <a:ext uri="{FF2B5EF4-FFF2-40B4-BE49-F238E27FC236}">
                <a16:creationId xmlns:a16="http://schemas.microsoft.com/office/drawing/2014/main" id="{5FF800F1-FAD7-4E29-8D2F-147113CBB524}"/>
              </a:ext>
            </a:extLst>
          </p:cNvPr>
          <p:cNvSpPr/>
          <p:nvPr userDrawn="1"/>
        </p:nvSpPr>
        <p:spPr>
          <a:xfrm>
            <a:off x="1267526" y="6471093"/>
            <a:ext cx="9874607" cy="230832"/>
          </a:xfrm>
          <a:prstGeom prst="rect">
            <a:avLst/>
          </a:prstGeom>
        </p:spPr>
        <p:txBody>
          <a:bodyPr wrap="square">
            <a:spAutoFit/>
          </a:bodyPr>
          <a:lstStyle/>
          <a:p>
            <a:pPr lvl="0" algn="r"/>
            <a:r>
              <a:rPr lang="en-US" sz="900" dirty="0">
                <a:solidFill>
                  <a:srgbClr val="09446A"/>
                </a:solidFill>
              </a:rPr>
              <a:t>strengthening female community leaders</a:t>
            </a:r>
          </a:p>
        </p:txBody>
      </p:sp>
      <p:pic>
        <p:nvPicPr>
          <p:cNvPr id="11" name="Picture 10" descr="A purple circle with a black circle&#10;&#10;Description automatically generated with low confidence">
            <a:extLst>
              <a:ext uri="{FF2B5EF4-FFF2-40B4-BE49-F238E27FC236}">
                <a16:creationId xmlns:a16="http://schemas.microsoft.com/office/drawing/2014/main" id="{2E211942-870F-4ACB-BF41-4B6AA12E8BA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7644180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4 bullet point slide">
    <p:spTree>
      <p:nvGrpSpPr>
        <p:cNvPr id="1" name=""/>
        <p:cNvGrpSpPr/>
        <p:nvPr/>
      </p:nvGrpSpPr>
      <p:grpSpPr>
        <a:xfrm>
          <a:off x="0" y="0"/>
          <a:ext cx="0" cy="0"/>
          <a:chOff x="0" y="0"/>
          <a:chExt cx="0" cy="0"/>
        </a:xfrm>
      </p:grpSpPr>
      <p:sp>
        <p:nvSpPr>
          <p:cNvPr id="17" name="Rectangle 16"/>
          <p:cNvSpPr/>
          <p:nvPr userDrawn="1"/>
        </p:nvSpPr>
        <p:spPr>
          <a:xfrm>
            <a:off x="432367" y="2061841"/>
            <a:ext cx="2659582" cy="3745771"/>
          </a:xfrm>
          <a:prstGeom prst="rect">
            <a:avLst/>
          </a:prstGeom>
          <a:noFill/>
          <a:ln w="19050">
            <a:solidFill>
              <a:srgbClr val="A63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3291612" y="2061841"/>
            <a:ext cx="2659582" cy="3745771"/>
          </a:xfrm>
          <a:prstGeom prst="rect">
            <a:avLst/>
          </a:prstGeom>
          <a:noFill/>
          <a:ln w="19050">
            <a:solidFill>
              <a:srgbClr val="93C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6150856" y="2061841"/>
            <a:ext cx="2659582" cy="3745771"/>
          </a:xfrm>
          <a:prstGeom prst="rect">
            <a:avLst/>
          </a:prstGeom>
          <a:noFill/>
          <a:ln w="19050">
            <a:solidFill>
              <a:srgbClr val="4D2B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9010099" y="2061841"/>
            <a:ext cx="2659582" cy="3745771"/>
          </a:xfrm>
          <a:prstGeom prst="rect">
            <a:avLst/>
          </a:prstGeom>
          <a:noFill/>
          <a:ln w="19050">
            <a:solidFill>
              <a:srgbClr val="8536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userDrawn="1"/>
        </p:nvSpPr>
        <p:spPr>
          <a:xfrm>
            <a:off x="878182" y="5519991"/>
            <a:ext cx="1811454" cy="432170"/>
          </a:xfrm>
          <a:prstGeom prst="roundRect">
            <a:avLst/>
          </a:prstGeom>
          <a:solidFill>
            <a:srgbClr val="A6377D"/>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23"/>
          <p:cNvSpPr>
            <a:spLocks noGrp="1"/>
          </p:cNvSpPr>
          <p:nvPr>
            <p:ph type="body" sz="quarter" idx="13" hasCustomPrompt="1"/>
          </p:nvPr>
        </p:nvSpPr>
        <p:spPr>
          <a:xfrm>
            <a:off x="447066" y="309492"/>
            <a:ext cx="11222614" cy="1479518"/>
          </a:xfrm>
          <a:noFill/>
        </p:spPr>
        <p:txBody>
          <a:bodyPr>
            <a:normAutofit/>
          </a:bodyPr>
          <a:lstStyle>
            <a:lvl1pPr marL="0" indent="0" algn="ctr">
              <a:buNone/>
              <a:defRPr sz="3600" b="1">
                <a:solidFill>
                  <a:srgbClr val="404040"/>
                </a:solidFill>
                <a:latin typeface="+mn-lt"/>
              </a:defRPr>
            </a:lvl1pPr>
          </a:lstStyle>
          <a:p>
            <a:pPr lvl="0"/>
            <a:r>
              <a:rPr lang="en-US" dirty="0"/>
              <a:t>TITLE</a:t>
            </a:r>
          </a:p>
        </p:txBody>
      </p:sp>
      <p:sp>
        <p:nvSpPr>
          <p:cNvPr id="54" name="Text Placeholder 25"/>
          <p:cNvSpPr>
            <a:spLocks noGrp="1"/>
          </p:cNvSpPr>
          <p:nvPr>
            <p:ph type="body" sz="quarter" idx="15" hasCustomPrompt="1"/>
          </p:nvPr>
        </p:nvSpPr>
        <p:spPr>
          <a:xfrm>
            <a:off x="447066"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5" name="Text Placeholder 25"/>
          <p:cNvSpPr>
            <a:spLocks noGrp="1"/>
          </p:cNvSpPr>
          <p:nvPr>
            <p:ph type="body" sz="quarter" idx="16" hasCustomPrompt="1"/>
          </p:nvPr>
        </p:nvSpPr>
        <p:spPr>
          <a:xfrm>
            <a:off x="432367"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6" name="Rounded Rectangle 55"/>
          <p:cNvSpPr/>
          <p:nvPr userDrawn="1"/>
        </p:nvSpPr>
        <p:spPr>
          <a:xfrm>
            <a:off x="3719032" y="5519991"/>
            <a:ext cx="1811454" cy="432170"/>
          </a:xfrm>
          <a:prstGeom prst="roundRect">
            <a:avLst/>
          </a:prstGeom>
          <a:solidFill>
            <a:srgbClr val="93C23D"/>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Placeholder 25"/>
          <p:cNvSpPr>
            <a:spLocks noGrp="1"/>
          </p:cNvSpPr>
          <p:nvPr>
            <p:ph type="body" sz="quarter" idx="17" hasCustomPrompt="1"/>
          </p:nvPr>
        </p:nvSpPr>
        <p:spPr>
          <a:xfrm>
            <a:off x="3287916"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8" name="Text Placeholder 25"/>
          <p:cNvSpPr>
            <a:spLocks noGrp="1"/>
          </p:cNvSpPr>
          <p:nvPr>
            <p:ph type="body" sz="quarter" idx="18" hasCustomPrompt="1"/>
          </p:nvPr>
        </p:nvSpPr>
        <p:spPr>
          <a:xfrm>
            <a:off x="3273217"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9" name="Rounded Rectangle 58"/>
          <p:cNvSpPr/>
          <p:nvPr userDrawn="1"/>
        </p:nvSpPr>
        <p:spPr>
          <a:xfrm>
            <a:off x="6616004" y="5519991"/>
            <a:ext cx="1811454" cy="432170"/>
          </a:xfrm>
          <a:prstGeom prst="roundRect">
            <a:avLst/>
          </a:prstGeom>
          <a:solidFill>
            <a:srgbClr val="4D2B65"/>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 Placeholder 25"/>
          <p:cNvSpPr>
            <a:spLocks noGrp="1"/>
          </p:cNvSpPr>
          <p:nvPr>
            <p:ph type="body" sz="quarter" idx="19" hasCustomPrompt="1"/>
          </p:nvPr>
        </p:nvSpPr>
        <p:spPr>
          <a:xfrm>
            <a:off x="6184888"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1" name="Text Placeholder 25"/>
          <p:cNvSpPr>
            <a:spLocks noGrp="1"/>
          </p:cNvSpPr>
          <p:nvPr>
            <p:ph type="body" sz="quarter" idx="20" hasCustomPrompt="1"/>
          </p:nvPr>
        </p:nvSpPr>
        <p:spPr>
          <a:xfrm>
            <a:off x="6170189"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62" name="Rounded Rectangle 61"/>
          <p:cNvSpPr/>
          <p:nvPr userDrawn="1"/>
        </p:nvSpPr>
        <p:spPr>
          <a:xfrm>
            <a:off x="9452468" y="5519991"/>
            <a:ext cx="1811454" cy="432170"/>
          </a:xfrm>
          <a:prstGeom prst="roundRect">
            <a:avLst/>
          </a:prstGeom>
          <a:solidFill>
            <a:srgbClr val="80318E"/>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Placeholder 25"/>
          <p:cNvSpPr>
            <a:spLocks noGrp="1"/>
          </p:cNvSpPr>
          <p:nvPr>
            <p:ph type="body" sz="quarter" idx="21" hasCustomPrompt="1"/>
          </p:nvPr>
        </p:nvSpPr>
        <p:spPr>
          <a:xfrm>
            <a:off x="9021352"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4" name="Text Placeholder 25"/>
          <p:cNvSpPr>
            <a:spLocks noGrp="1"/>
          </p:cNvSpPr>
          <p:nvPr>
            <p:ph type="body" sz="quarter" idx="22" hasCustomPrompt="1"/>
          </p:nvPr>
        </p:nvSpPr>
        <p:spPr>
          <a:xfrm>
            <a:off x="9006653"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Tree>
    <p:extLst>
      <p:ext uri="{BB962C8B-B14F-4D97-AF65-F5344CB8AC3E}">
        <p14:creationId xmlns:p14="http://schemas.microsoft.com/office/powerpoint/2010/main" val="2404455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rge Photo Slide - Lim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1FA61A72-BC4D-F04A-A3BA-6975406B568A}"/>
              </a:ext>
            </a:extLst>
          </p:cNvPr>
          <p:cNvSpPr/>
          <p:nvPr userDrawn="1"/>
        </p:nvSpPr>
        <p:spPr>
          <a:xfrm>
            <a:off x="-1" y="-16255"/>
            <a:ext cx="5994403" cy="5249886"/>
          </a:xfrm>
          <a:custGeom>
            <a:avLst/>
            <a:gdLst>
              <a:gd name="connsiteX0" fmla="*/ 0 w 5994403"/>
              <a:gd name="connsiteY0" fmla="*/ 0 h 5249886"/>
              <a:gd name="connsiteX1" fmla="*/ 5910658 w 5994403"/>
              <a:gd name="connsiteY1" fmla="*/ 0 h 5249886"/>
              <a:gd name="connsiteX2" fmla="*/ 5971686 w 5994403"/>
              <a:gd name="connsiteY2" fmla="*/ 399875 h 5249886"/>
              <a:gd name="connsiteX3" fmla="*/ 5994403 w 5994403"/>
              <a:gd name="connsiteY3" fmla="*/ 849762 h 5249886"/>
              <a:gd name="connsiteX4" fmla="*/ 1594279 w 5994403"/>
              <a:gd name="connsiteY4" fmla="*/ 5249886 h 5249886"/>
              <a:gd name="connsiteX5" fmla="*/ 81369 w 5994403"/>
              <a:gd name="connsiteY5" fmla="*/ 4982888 h 5249886"/>
              <a:gd name="connsiteX6" fmla="*/ 0 w 5994403"/>
              <a:gd name="connsiteY6" fmla="*/ 4950805 h 52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403" h="5249886">
                <a:moveTo>
                  <a:pt x="0" y="0"/>
                </a:moveTo>
                <a:lnTo>
                  <a:pt x="5910658" y="0"/>
                </a:lnTo>
                <a:lnTo>
                  <a:pt x="5971686" y="399875"/>
                </a:lnTo>
                <a:cubicBezTo>
                  <a:pt x="5986708" y="547794"/>
                  <a:pt x="5994403" y="697879"/>
                  <a:pt x="5994403" y="849762"/>
                </a:cubicBezTo>
                <a:cubicBezTo>
                  <a:pt x="5994403" y="3279883"/>
                  <a:pt x="4024400" y="5249886"/>
                  <a:pt x="1594279" y="5249886"/>
                </a:cubicBezTo>
                <a:cubicBezTo>
                  <a:pt x="1062690" y="5249886"/>
                  <a:pt x="553119" y="5155619"/>
                  <a:pt x="81369" y="4982888"/>
                </a:cubicBezTo>
                <a:lnTo>
                  <a:pt x="0" y="4950805"/>
                </a:lnTo>
                <a:close/>
              </a:path>
            </a:pathLst>
          </a:custGeom>
          <a:solidFill>
            <a:srgbClr val="93C23D"/>
          </a:solidFill>
          <a:ln>
            <a:noFill/>
          </a:ln>
          <a:effectLst>
            <a:innerShdw blurRad="495300" dist="190500" dir="3360000">
              <a:prstClr val="black">
                <a:alpha val="43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Picture Placeholder 20">
            <a:extLst>
              <a:ext uri="{FF2B5EF4-FFF2-40B4-BE49-F238E27FC236}">
                <a16:creationId xmlns:a16="http://schemas.microsoft.com/office/drawing/2014/main" id="{75F1B4C7-2F92-EF4D-9084-6326EF657FB8}"/>
              </a:ext>
            </a:extLst>
          </p:cNvPr>
          <p:cNvSpPr>
            <a:spLocks noGrp="1"/>
          </p:cNvSpPr>
          <p:nvPr>
            <p:ph type="pic" sz="quarter" idx="21"/>
          </p:nvPr>
        </p:nvSpPr>
        <p:spPr>
          <a:xfrm>
            <a:off x="0" y="0"/>
            <a:ext cx="12192000" cy="6858000"/>
          </a:xfrm>
          <a:custGeom>
            <a:avLst/>
            <a:gdLst>
              <a:gd name="connsiteX0" fmla="*/ 5910658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4950805 h 6858000"/>
              <a:gd name="connsiteX5" fmla="*/ 81369 w 12192000"/>
              <a:gd name="connsiteY5" fmla="*/ 4982888 h 6858000"/>
              <a:gd name="connsiteX6" fmla="*/ 1594279 w 12192000"/>
              <a:gd name="connsiteY6" fmla="*/ 5249886 h 6858000"/>
              <a:gd name="connsiteX7" fmla="*/ 5994403 w 12192000"/>
              <a:gd name="connsiteY7" fmla="*/ 849762 h 6858000"/>
              <a:gd name="connsiteX8" fmla="*/ 5971686 w 12192000"/>
              <a:gd name="connsiteY8" fmla="*/ 3998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5910658" y="0"/>
                </a:moveTo>
                <a:lnTo>
                  <a:pt x="12192000" y="0"/>
                </a:lnTo>
                <a:lnTo>
                  <a:pt x="12192000" y="6858000"/>
                </a:lnTo>
                <a:lnTo>
                  <a:pt x="0" y="6858000"/>
                </a:lnTo>
                <a:lnTo>
                  <a:pt x="0" y="4950805"/>
                </a:lnTo>
                <a:lnTo>
                  <a:pt x="81369" y="4982888"/>
                </a:lnTo>
                <a:cubicBezTo>
                  <a:pt x="553119" y="5155619"/>
                  <a:pt x="1062690" y="5249886"/>
                  <a:pt x="1594279" y="5249886"/>
                </a:cubicBezTo>
                <a:cubicBezTo>
                  <a:pt x="4024400" y="5249886"/>
                  <a:pt x="5994403" y="3279883"/>
                  <a:pt x="5994403" y="849762"/>
                </a:cubicBezTo>
                <a:cubicBezTo>
                  <a:pt x="5994403" y="697879"/>
                  <a:pt x="5986708" y="547794"/>
                  <a:pt x="5971686" y="399875"/>
                </a:cubicBezTo>
                <a:close/>
              </a:path>
            </a:pathLst>
          </a:custGeom>
        </p:spPr>
        <p:txBody>
          <a:bodyPr wrap="square">
            <a:noAutofit/>
          </a:bodyPr>
          <a:lstStyle/>
          <a:p>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587065"/>
            <a:ext cx="184731" cy="369332"/>
          </a:xfrm>
          <a:prstGeom prst="rect">
            <a:avLst/>
          </a:prstGeom>
          <a:noFill/>
        </p:spPr>
        <p:txBody>
          <a:bodyPr wrap="none" rtlCol="0">
            <a:spAutoFit/>
          </a:bodyPr>
          <a:lstStyle/>
          <a:p>
            <a:endParaRPr lang="en-US" dirty="0"/>
          </a:p>
        </p:txBody>
      </p:sp>
      <p:sp>
        <p:nvSpPr>
          <p:cNvPr id="10" name="Text Placeholder 23">
            <a:extLst>
              <a:ext uri="{FF2B5EF4-FFF2-40B4-BE49-F238E27FC236}">
                <a16:creationId xmlns:a16="http://schemas.microsoft.com/office/drawing/2014/main" id="{371BECE4-6731-5547-8F1D-4A38ED0A5F33}"/>
              </a:ext>
            </a:extLst>
          </p:cNvPr>
          <p:cNvSpPr>
            <a:spLocks noGrp="1"/>
          </p:cNvSpPr>
          <p:nvPr>
            <p:ph type="body" sz="quarter" idx="19" hasCustomPrompt="1"/>
          </p:nvPr>
        </p:nvSpPr>
        <p:spPr>
          <a:xfrm>
            <a:off x="503238" y="684070"/>
            <a:ext cx="4404721"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 Placeholder 17">
            <a:extLst>
              <a:ext uri="{FF2B5EF4-FFF2-40B4-BE49-F238E27FC236}">
                <a16:creationId xmlns:a16="http://schemas.microsoft.com/office/drawing/2014/main" id="{CB0F69B6-004B-8247-A75B-E3DC6BE4322D}"/>
              </a:ext>
            </a:extLst>
          </p:cNvPr>
          <p:cNvSpPr>
            <a:spLocks noGrp="1"/>
          </p:cNvSpPr>
          <p:nvPr>
            <p:ph type="body" sz="quarter" idx="20" hasCustomPrompt="1"/>
          </p:nvPr>
        </p:nvSpPr>
        <p:spPr>
          <a:xfrm>
            <a:off x="503238" y="1624369"/>
            <a:ext cx="4332233"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5476564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Text Slide - Purple">
    <p:spTree>
      <p:nvGrpSpPr>
        <p:cNvPr id="1" name=""/>
        <p:cNvGrpSpPr/>
        <p:nvPr/>
      </p:nvGrpSpPr>
      <p:grpSpPr>
        <a:xfrm>
          <a:off x="0" y="0"/>
          <a:ext cx="0" cy="0"/>
          <a:chOff x="0" y="0"/>
          <a:chExt cx="0" cy="0"/>
        </a:xfrm>
      </p:grpSpPr>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A6377D"/>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0" y="6395457"/>
            <a:ext cx="12192000" cy="125532"/>
            <a:chOff x="98476" y="6381389"/>
            <a:chExt cx="12192000"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a:cxnSpLocks/>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a:cxnSpLocks/>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8843339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Text Slide - with solid header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4" name="Rectangle 13">
            <a:extLst>
              <a:ext uri="{FF2B5EF4-FFF2-40B4-BE49-F238E27FC236}">
                <a16:creationId xmlns:a16="http://schemas.microsoft.com/office/drawing/2014/main" id="{4DD941EB-D426-4FF6-A4AE-6F7DDCF3C6E2}"/>
              </a:ext>
            </a:extLst>
          </p:cNvPr>
          <p:cNvSpPr/>
          <p:nvPr userDrawn="1"/>
        </p:nvSpPr>
        <p:spPr>
          <a:xfrm>
            <a:off x="1267526" y="6471093"/>
            <a:ext cx="9874607" cy="230832"/>
          </a:xfrm>
          <a:prstGeom prst="rect">
            <a:avLst/>
          </a:prstGeom>
        </p:spPr>
        <p:txBody>
          <a:bodyPr wrap="square">
            <a:spAutoFit/>
          </a:bodyPr>
          <a:lstStyle/>
          <a:p>
            <a:pPr lvl="0" algn="r"/>
            <a:r>
              <a:rPr lang="en-US" sz="900" dirty="0">
                <a:solidFill>
                  <a:srgbClr val="09446A"/>
                </a:solidFill>
              </a:rPr>
              <a:t>strengthening female community leaders</a:t>
            </a:r>
          </a:p>
        </p:txBody>
      </p:sp>
      <p:pic>
        <p:nvPicPr>
          <p:cNvPr id="15" name="Picture 14" descr="A purple circle with a black circle&#10;&#10;Description automatically generated with low confidence">
            <a:extLst>
              <a:ext uri="{FF2B5EF4-FFF2-40B4-BE49-F238E27FC236}">
                <a16:creationId xmlns:a16="http://schemas.microsoft.com/office/drawing/2014/main" id="{A71C7DC0-7DED-419A-85D8-4F40A486652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8804906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_Divider Slide">
    <p:spTree>
      <p:nvGrpSpPr>
        <p:cNvPr id="1" name=""/>
        <p:cNvGrpSpPr/>
        <p:nvPr/>
      </p:nvGrpSpPr>
      <p:grpSpPr>
        <a:xfrm>
          <a:off x="0" y="0"/>
          <a:ext cx="0" cy="0"/>
          <a:chOff x="0" y="0"/>
          <a:chExt cx="0" cy="0"/>
        </a:xfrm>
      </p:grpSpPr>
      <p:pic>
        <p:nvPicPr>
          <p:cNvPr id="9" name="Picture 8" descr="A purple circle with a black circle&#10;&#10;Description automatically generated with low confidence">
            <a:extLst>
              <a:ext uri="{FF2B5EF4-FFF2-40B4-BE49-F238E27FC236}">
                <a16:creationId xmlns:a16="http://schemas.microsoft.com/office/drawing/2014/main" id="{26654832-B38C-3148-B886-DD863FC511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2326"/>
          <a:stretch/>
        </p:blipFill>
        <p:spPr bwMode="auto">
          <a:xfrm flipH="1">
            <a:off x="0" y="0"/>
            <a:ext cx="12192000" cy="5990791"/>
          </a:xfrm>
          <a:prstGeom prst="rect">
            <a:avLst/>
          </a:prstGeom>
          <a:ln>
            <a:noFill/>
          </a:ln>
          <a:extLst>
            <a:ext uri="{53640926-AAD7-44D8-BBD7-CCE9431645EC}">
              <a14:shadowObscured xmlns:a14="http://schemas.microsoft.com/office/drawing/2010/main"/>
            </a:ext>
          </a:extLst>
        </p:spPr>
      </p:pic>
      <p:sp>
        <p:nvSpPr>
          <p:cNvPr id="14" name="Text Placeholder 23">
            <a:extLst>
              <a:ext uri="{FF2B5EF4-FFF2-40B4-BE49-F238E27FC236}">
                <a16:creationId xmlns:a16="http://schemas.microsoft.com/office/drawing/2014/main" id="{F9DD79E2-13F7-2E40-B780-4D807D0D3F24}"/>
              </a:ext>
            </a:extLst>
          </p:cNvPr>
          <p:cNvSpPr>
            <a:spLocks noGrp="1"/>
          </p:cNvSpPr>
          <p:nvPr>
            <p:ph type="body" sz="quarter" idx="17" hasCustomPrompt="1"/>
          </p:nvPr>
        </p:nvSpPr>
        <p:spPr>
          <a:xfrm>
            <a:off x="2304507" y="867209"/>
            <a:ext cx="3791493" cy="845970"/>
          </a:xfrm>
        </p:spPr>
        <p:txBody>
          <a:bodyPr anchor="ctr">
            <a:normAutofit/>
          </a:bodyPr>
          <a:lstStyle>
            <a:lvl1pPr marL="0" indent="0" algn="l">
              <a:buNone/>
              <a:defRPr sz="4800" b="0" i="0">
                <a:solidFill>
                  <a:schemeClr val="bg1"/>
                </a:solidFill>
                <a:latin typeface="+mn-lt"/>
              </a:defRPr>
            </a:lvl1pPr>
          </a:lstStyle>
          <a:p>
            <a:pPr lvl="0"/>
            <a:r>
              <a:rPr lang="en-US" dirty="0"/>
              <a:t>Divider</a:t>
            </a:r>
          </a:p>
        </p:txBody>
      </p:sp>
    </p:spTree>
    <p:extLst>
      <p:ext uri="{BB962C8B-B14F-4D97-AF65-F5344CB8AC3E}">
        <p14:creationId xmlns:p14="http://schemas.microsoft.com/office/powerpoint/2010/main" val="19439761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Slide - Purpl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E200F3D8-1F43-A84F-9E80-19AD34C4FFFC}"/>
              </a:ext>
            </a:extLst>
          </p:cNvPr>
          <p:cNvSpPr/>
          <p:nvPr userDrawn="1"/>
        </p:nvSpPr>
        <p:spPr>
          <a:xfrm>
            <a:off x="3130350" y="209349"/>
            <a:ext cx="5931299" cy="5931299"/>
          </a:xfrm>
          <a:prstGeom prst="ellipse">
            <a:avLst/>
          </a:prstGeom>
          <a:solidFill>
            <a:srgbClr val="853693"/>
          </a:solidFill>
          <a:ln>
            <a:noFill/>
          </a:ln>
          <a:effectLst>
            <a:innerShdw blurRad="495300" dist="190500" dir="3360000">
              <a:prstClr val="black">
                <a:alpha val="4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D31A1F-F0FD-D84A-99A6-AE32A35F54A9}"/>
              </a:ext>
            </a:extLst>
          </p:cNvPr>
          <p:cNvSpPr/>
          <p:nvPr userDrawn="1"/>
        </p:nvSpPr>
        <p:spPr>
          <a:xfrm>
            <a:off x="0" y="6445449"/>
            <a:ext cx="12192000" cy="230832"/>
          </a:xfrm>
          <a:prstGeom prst="rect">
            <a:avLst/>
          </a:prstGeom>
        </p:spPr>
        <p:txBody>
          <a:bodyPr wrap="square">
            <a:spAutoFit/>
          </a:bodyPr>
          <a:lstStyle/>
          <a:p>
            <a:pPr lvl="0" algn="ctr"/>
            <a:r>
              <a:rPr lang="en-US" sz="900" dirty="0">
                <a:solidFill>
                  <a:srgbClr val="09446A"/>
                </a:solidFill>
              </a:rPr>
              <a:t>strengthening female community leaders</a:t>
            </a:r>
          </a:p>
        </p:txBody>
      </p:sp>
      <p:sp>
        <p:nvSpPr>
          <p:cNvPr id="8" name="Text Placeholder 23">
            <a:extLst>
              <a:ext uri="{FF2B5EF4-FFF2-40B4-BE49-F238E27FC236}">
                <a16:creationId xmlns:a16="http://schemas.microsoft.com/office/drawing/2014/main" id="{66A7AF90-55C0-F44B-83E4-9F77C86E2839}"/>
              </a:ext>
            </a:extLst>
          </p:cNvPr>
          <p:cNvSpPr>
            <a:spLocks noGrp="1"/>
          </p:cNvSpPr>
          <p:nvPr>
            <p:ph type="body" sz="quarter" idx="14" hasCustomPrompt="1"/>
          </p:nvPr>
        </p:nvSpPr>
        <p:spPr>
          <a:xfrm>
            <a:off x="7638637" y="399135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9" name="Text Placeholder 23">
            <a:extLst>
              <a:ext uri="{FF2B5EF4-FFF2-40B4-BE49-F238E27FC236}">
                <a16:creationId xmlns:a16="http://schemas.microsoft.com/office/drawing/2014/main" id="{83F29440-5949-7B42-BAEF-86044EDB0709}"/>
              </a:ext>
            </a:extLst>
          </p:cNvPr>
          <p:cNvSpPr>
            <a:spLocks noGrp="1"/>
          </p:cNvSpPr>
          <p:nvPr>
            <p:ph type="body" sz="quarter" idx="13" hasCustomPrompt="1"/>
          </p:nvPr>
        </p:nvSpPr>
        <p:spPr>
          <a:xfrm>
            <a:off x="3902765" y="1306076"/>
            <a:ext cx="4368800" cy="3742267"/>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0" name="Text Placeholder 23">
            <a:extLst>
              <a:ext uri="{FF2B5EF4-FFF2-40B4-BE49-F238E27FC236}">
                <a16:creationId xmlns:a16="http://schemas.microsoft.com/office/drawing/2014/main" id="{FA972E7E-9D6C-AB47-80D0-5B0CC47F9364}"/>
              </a:ext>
            </a:extLst>
          </p:cNvPr>
          <p:cNvSpPr>
            <a:spLocks noGrp="1"/>
          </p:cNvSpPr>
          <p:nvPr>
            <p:ph type="body" sz="quarter" idx="15" hasCustomPrompt="1"/>
          </p:nvPr>
        </p:nvSpPr>
        <p:spPr>
          <a:xfrm>
            <a:off x="3902765" y="1289142"/>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Tree>
    <p:extLst>
      <p:ext uri="{BB962C8B-B14F-4D97-AF65-F5344CB8AC3E}">
        <p14:creationId xmlns:p14="http://schemas.microsoft.com/office/powerpoint/2010/main" val="17918955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Slide - Lim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E200F3D8-1F43-A84F-9E80-19AD34C4FFFC}"/>
              </a:ext>
            </a:extLst>
          </p:cNvPr>
          <p:cNvSpPr/>
          <p:nvPr userDrawn="1"/>
        </p:nvSpPr>
        <p:spPr>
          <a:xfrm>
            <a:off x="3130350" y="209349"/>
            <a:ext cx="5931299" cy="5931299"/>
          </a:xfrm>
          <a:prstGeom prst="ellipse">
            <a:avLst/>
          </a:prstGeom>
          <a:solidFill>
            <a:srgbClr val="93C23D"/>
          </a:solidFill>
          <a:ln>
            <a:noFill/>
          </a:ln>
          <a:effectLst>
            <a:innerShdw blurRad="495300" dist="190500" dir="3360000">
              <a:prstClr val="black">
                <a:alpha val="4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3">
            <a:extLst>
              <a:ext uri="{FF2B5EF4-FFF2-40B4-BE49-F238E27FC236}">
                <a16:creationId xmlns:a16="http://schemas.microsoft.com/office/drawing/2014/main" id="{B6B2D472-29E0-B140-AD85-8F7E62BD781B}"/>
              </a:ext>
            </a:extLst>
          </p:cNvPr>
          <p:cNvSpPr>
            <a:spLocks noGrp="1"/>
          </p:cNvSpPr>
          <p:nvPr>
            <p:ph type="body" sz="quarter" idx="14" hasCustomPrompt="1"/>
          </p:nvPr>
        </p:nvSpPr>
        <p:spPr>
          <a:xfrm>
            <a:off x="7638637" y="399135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 name="Text Placeholder 23">
            <a:extLst>
              <a:ext uri="{FF2B5EF4-FFF2-40B4-BE49-F238E27FC236}">
                <a16:creationId xmlns:a16="http://schemas.microsoft.com/office/drawing/2014/main" id="{1A625EDB-94DC-1040-A929-3551AE90260C}"/>
              </a:ext>
            </a:extLst>
          </p:cNvPr>
          <p:cNvSpPr>
            <a:spLocks noGrp="1"/>
          </p:cNvSpPr>
          <p:nvPr>
            <p:ph type="body" sz="quarter" idx="13" hasCustomPrompt="1"/>
          </p:nvPr>
        </p:nvSpPr>
        <p:spPr>
          <a:xfrm>
            <a:off x="3902765" y="1306076"/>
            <a:ext cx="4368800" cy="3742267"/>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5" name="Text Placeholder 23">
            <a:extLst>
              <a:ext uri="{FF2B5EF4-FFF2-40B4-BE49-F238E27FC236}">
                <a16:creationId xmlns:a16="http://schemas.microsoft.com/office/drawing/2014/main" id="{FEAE861F-FD07-794A-A0CA-A66E6EE538B4}"/>
              </a:ext>
            </a:extLst>
          </p:cNvPr>
          <p:cNvSpPr>
            <a:spLocks noGrp="1"/>
          </p:cNvSpPr>
          <p:nvPr>
            <p:ph type="body" sz="quarter" idx="15" hasCustomPrompt="1"/>
          </p:nvPr>
        </p:nvSpPr>
        <p:spPr>
          <a:xfrm>
            <a:off x="3902765" y="1289142"/>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7" name="Rectangle 6">
            <a:extLst>
              <a:ext uri="{FF2B5EF4-FFF2-40B4-BE49-F238E27FC236}">
                <a16:creationId xmlns:a16="http://schemas.microsoft.com/office/drawing/2014/main" id="{BAD31A1F-F0FD-D84A-99A6-AE32A35F54A9}"/>
              </a:ext>
            </a:extLst>
          </p:cNvPr>
          <p:cNvSpPr/>
          <p:nvPr userDrawn="1"/>
        </p:nvSpPr>
        <p:spPr>
          <a:xfrm>
            <a:off x="0" y="6445449"/>
            <a:ext cx="12192000" cy="230832"/>
          </a:xfrm>
          <a:prstGeom prst="rect">
            <a:avLst/>
          </a:prstGeom>
        </p:spPr>
        <p:txBody>
          <a:bodyPr wrap="square">
            <a:spAutoFit/>
          </a:bodyPr>
          <a:lstStyle/>
          <a:p>
            <a:pPr lvl="0" algn="ctr"/>
            <a:r>
              <a:rPr lang="en-US" sz="900" dirty="0">
                <a:solidFill>
                  <a:srgbClr val="09446A"/>
                </a:solidFill>
              </a:rPr>
              <a:t>strengthening female community leaders</a:t>
            </a:r>
          </a:p>
        </p:txBody>
      </p:sp>
    </p:spTree>
    <p:extLst>
      <p:ext uri="{BB962C8B-B14F-4D97-AF65-F5344CB8AC3E}">
        <p14:creationId xmlns:p14="http://schemas.microsoft.com/office/powerpoint/2010/main" val="31063943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eet Our Team">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40690F7-EB35-0D4D-BD4E-667B72C5A8A5}"/>
              </a:ext>
            </a:extLst>
          </p:cNvPr>
          <p:cNvSpPr/>
          <p:nvPr userDrawn="1"/>
        </p:nvSpPr>
        <p:spPr>
          <a:xfrm>
            <a:off x="241300" y="228601"/>
            <a:ext cx="11696700" cy="2717800"/>
          </a:xfrm>
          <a:prstGeom prst="rect">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icture Placeholder 23">
            <a:extLst>
              <a:ext uri="{FF2B5EF4-FFF2-40B4-BE49-F238E27FC236}">
                <a16:creationId xmlns:a16="http://schemas.microsoft.com/office/drawing/2014/main" id="{F70575B2-ECB2-3B4B-8C90-3CB13894D8CB}"/>
              </a:ext>
            </a:extLst>
          </p:cNvPr>
          <p:cNvSpPr>
            <a:spLocks noGrp="1"/>
          </p:cNvSpPr>
          <p:nvPr>
            <p:ph type="pic" sz="quarter" idx="10"/>
          </p:nvPr>
        </p:nvSpPr>
        <p:spPr>
          <a:xfrm>
            <a:off x="1179684" y="2043172"/>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1" name="Picture Placeholder 23">
            <a:extLst>
              <a:ext uri="{FF2B5EF4-FFF2-40B4-BE49-F238E27FC236}">
                <a16:creationId xmlns:a16="http://schemas.microsoft.com/office/drawing/2014/main" id="{597B8BAB-AD5C-574C-8BBB-7F077692D340}"/>
              </a:ext>
            </a:extLst>
          </p:cNvPr>
          <p:cNvSpPr>
            <a:spLocks noGrp="1"/>
          </p:cNvSpPr>
          <p:nvPr>
            <p:ph type="pic" sz="quarter" idx="11"/>
          </p:nvPr>
        </p:nvSpPr>
        <p:spPr>
          <a:xfrm>
            <a:off x="3867471" y="2052565"/>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2" name="Picture Placeholder 23">
            <a:extLst>
              <a:ext uri="{FF2B5EF4-FFF2-40B4-BE49-F238E27FC236}">
                <a16:creationId xmlns:a16="http://schemas.microsoft.com/office/drawing/2014/main" id="{8CBF548A-8484-5248-B085-F53D405FB036}"/>
              </a:ext>
            </a:extLst>
          </p:cNvPr>
          <p:cNvSpPr>
            <a:spLocks noGrp="1"/>
          </p:cNvSpPr>
          <p:nvPr>
            <p:ph type="pic" sz="quarter" idx="12"/>
          </p:nvPr>
        </p:nvSpPr>
        <p:spPr>
          <a:xfrm>
            <a:off x="6543647" y="2048263"/>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3" name="Picture Placeholder 23">
            <a:extLst>
              <a:ext uri="{FF2B5EF4-FFF2-40B4-BE49-F238E27FC236}">
                <a16:creationId xmlns:a16="http://schemas.microsoft.com/office/drawing/2014/main" id="{39A13ABC-6CD4-9246-A71F-B0D3E19169DA}"/>
              </a:ext>
            </a:extLst>
          </p:cNvPr>
          <p:cNvSpPr>
            <a:spLocks noGrp="1"/>
          </p:cNvSpPr>
          <p:nvPr>
            <p:ph type="pic" sz="quarter" idx="13"/>
          </p:nvPr>
        </p:nvSpPr>
        <p:spPr>
          <a:xfrm>
            <a:off x="9231434" y="2057654"/>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42" name="Text Placeholder 17">
            <a:extLst>
              <a:ext uri="{FF2B5EF4-FFF2-40B4-BE49-F238E27FC236}">
                <a16:creationId xmlns:a16="http://schemas.microsoft.com/office/drawing/2014/main" id="{87A5D6E2-FCB8-A749-81EA-BC7F9A176ABB}"/>
              </a:ext>
            </a:extLst>
          </p:cNvPr>
          <p:cNvSpPr>
            <a:spLocks noGrp="1"/>
          </p:cNvSpPr>
          <p:nvPr>
            <p:ph type="body" sz="quarter" idx="18" hasCustomPrompt="1"/>
          </p:nvPr>
        </p:nvSpPr>
        <p:spPr>
          <a:xfrm>
            <a:off x="864405" y="4462702"/>
            <a:ext cx="2289837" cy="1237497"/>
          </a:xfrm>
        </p:spPr>
        <p:txBody>
          <a:bodyPr/>
          <a:lstStyle>
            <a:lvl1pPr algn="ctr">
              <a:buNone/>
              <a:defRPr sz="2400" b="0" i="0" spc="0">
                <a:solidFill>
                  <a:srgbClr val="414042"/>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3" name="Text Placeholder 23">
            <a:extLst>
              <a:ext uri="{FF2B5EF4-FFF2-40B4-BE49-F238E27FC236}">
                <a16:creationId xmlns:a16="http://schemas.microsoft.com/office/drawing/2014/main" id="{AB58A5CB-AB27-844F-B28D-2E3D2232E353}"/>
              </a:ext>
            </a:extLst>
          </p:cNvPr>
          <p:cNvSpPr>
            <a:spLocks noGrp="1"/>
          </p:cNvSpPr>
          <p:nvPr>
            <p:ph type="body" sz="quarter" idx="16" hasCustomPrompt="1"/>
          </p:nvPr>
        </p:nvSpPr>
        <p:spPr>
          <a:xfrm>
            <a:off x="864404" y="3931189"/>
            <a:ext cx="2289838" cy="344705"/>
          </a:xfrm>
        </p:spPr>
        <p:txBody>
          <a:bodyPr>
            <a:noAutofit/>
          </a:bodyPr>
          <a:lstStyle>
            <a:lvl1pPr marL="0" indent="0" algn="ctr">
              <a:buNone/>
              <a:defRPr sz="2400" b="0" i="0">
                <a:solidFill>
                  <a:srgbClr val="93C23D"/>
                </a:solidFill>
                <a:latin typeface="+mn-lt"/>
              </a:defRPr>
            </a:lvl1pPr>
          </a:lstStyle>
          <a:p>
            <a:pPr lvl="0"/>
            <a:r>
              <a:rPr lang="en-US" dirty="0"/>
              <a:t>Name</a:t>
            </a:r>
          </a:p>
        </p:txBody>
      </p:sp>
      <p:sp>
        <p:nvSpPr>
          <p:cNvPr id="44" name="Text Placeholder 17">
            <a:extLst>
              <a:ext uri="{FF2B5EF4-FFF2-40B4-BE49-F238E27FC236}">
                <a16:creationId xmlns:a16="http://schemas.microsoft.com/office/drawing/2014/main" id="{4B2C2646-153F-D446-A6C4-E96058A5C0FE}"/>
              </a:ext>
            </a:extLst>
          </p:cNvPr>
          <p:cNvSpPr>
            <a:spLocks noGrp="1"/>
          </p:cNvSpPr>
          <p:nvPr>
            <p:ph type="body" sz="quarter" idx="19" hasCustomPrompt="1"/>
          </p:nvPr>
        </p:nvSpPr>
        <p:spPr>
          <a:xfrm>
            <a:off x="3603613" y="4480397"/>
            <a:ext cx="2289837" cy="1237497"/>
          </a:xfrm>
        </p:spPr>
        <p:txBody>
          <a:bodyPr/>
          <a:lstStyle>
            <a:lvl1pPr algn="ctr">
              <a:buNone/>
              <a:defRPr sz="2400" b="0" i="0" spc="0">
                <a:solidFill>
                  <a:srgbClr val="414042"/>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5" name="Text Placeholder 23">
            <a:extLst>
              <a:ext uri="{FF2B5EF4-FFF2-40B4-BE49-F238E27FC236}">
                <a16:creationId xmlns:a16="http://schemas.microsoft.com/office/drawing/2014/main" id="{35687AA8-029A-4A4F-B7FF-65AD20471261}"/>
              </a:ext>
            </a:extLst>
          </p:cNvPr>
          <p:cNvSpPr>
            <a:spLocks noGrp="1"/>
          </p:cNvSpPr>
          <p:nvPr>
            <p:ph type="body" sz="quarter" idx="20" hasCustomPrompt="1"/>
          </p:nvPr>
        </p:nvSpPr>
        <p:spPr>
          <a:xfrm>
            <a:off x="3603612" y="3948884"/>
            <a:ext cx="2289838" cy="344705"/>
          </a:xfrm>
        </p:spPr>
        <p:txBody>
          <a:bodyPr>
            <a:noAutofit/>
          </a:bodyPr>
          <a:lstStyle>
            <a:lvl1pPr marL="0" indent="0" algn="ctr">
              <a:buNone/>
              <a:defRPr sz="2400" b="0" i="0">
                <a:solidFill>
                  <a:srgbClr val="93C23D"/>
                </a:solidFill>
                <a:latin typeface="+mn-lt"/>
              </a:defRPr>
            </a:lvl1pPr>
          </a:lstStyle>
          <a:p>
            <a:pPr lvl="0"/>
            <a:r>
              <a:rPr lang="en-US" dirty="0"/>
              <a:t>Name</a:t>
            </a:r>
          </a:p>
        </p:txBody>
      </p:sp>
      <p:sp>
        <p:nvSpPr>
          <p:cNvPr id="46" name="Text Placeholder 17">
            <a:extLst>
              <a:ext uri="{FF2B5EF4-FFF2-40B4-BE49-F238E27FC236}">
                <a16:creationId xmlns:a16="http://schemas.microsoft.com/office/drawing/2014/main" id="{60085004-ECA1-184B-A4C3-081718D98C21}"/>
              </a:ext>
            </a:extLst>
          </p:cNvPr>
          <p:cNvSpPr>
            <a:spLocks noGrp="1"/>
          </p:cNvSpPr>
          <p:nvPr>
            <p:ph type="body" sz="quarter" idx="21" hasCustomPrompt="1"/>
          </p:nvPr>
        </p:nvSpPr>
        <p:spPr>
          <a:xfrm>
            <a:off x="6298550" y="4450949"/>
            <a:ext cx="2289837" cy="1237497"/>
          </a:xfrm>
        </p:spPr>
        <p:txBody>
          <a:bodyPr/>
          <a:lstStyle>
            <a:lvl1pPr algn="ctr">
              <a:buNone/>
              <a:defRPr sz="2400" b="0" i="0" spc="0">
                <a:solidFill>
                  <a:srgbClr val="414042"/>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7" name="Text Placeholder 23">
            <a:extLst>
              <a:ext uri="{FF2B5EF4-FFF2-40B4-BE49-F238E27FC236}">
                <a16:creationId xmlns:a16="http://schemas.microsoft.com/office/drawing/2014/main" id="{8A39FB91-3EAB-8D46-823F-121EE6218956}"/>
              </a:ext>
            </a:extLst>
          </p:cNvPr>
          <p:cNvSpPr>
            <a:spLocks noGrp="1"/>
          </p:cNvSpPr>
          <p:nvPr>
            <p:ph type="body" sz="quarter" idx="22" hasCustomPrompt="1"/>
          </p:nvPr>
        </p:nvSpPr>
        <p:spPr>
          <a:xfrm>
            <a:off x="6298549" y="3919436"/>
            <a:ext cx="2289838" cy="344705"/>
          </a:xfrm>
        </p:spPr>
        <p:txBody>
          <a:bodyPr>
            <a:noAutofit/>
          </a:bodyPr>
          <a:lstStyle>
            <a:lvl1pPr marL="0" indent="0" algn="ctr">
              <a:buNone/>
              <a:defRPr sz="2400" b="0" i="0">
                <a:solidFill>
                  <a:srgbClr val="93C23D"/>
                </a:solidFill>
                <a:latin typeface="+mn-lt"/>
              </a:defRPr>
            </a:lvl1pPr>
          </a:lstStyle>
          <a:p>
            <a:pPr lvl="0"/>
            <a:r>
              <a:rPr lang="en-US" dirty="0"/>
              <a:t>Name</a:t>
            </a:r>
          </a:p>
        </p:txBody>
      </p:sp>
      <p:sp>
        <p:nvSpPr>
          <p:cNvPr id="48" name="Text Placeholder 17">
            <a:extLst>
              <a:ext uri="{FF2B5EF4-FFF2-40B4-BE49-F238E27FC236}">
                <a16:creationId xmlns:a16="http://schemas.microsoft.com/office/drawing/2014/main" id="{732096D6-82F4-EF4D-B0DE-F90EE786C97A}"/>
              </a:ext>
            </a:extLst>
          </p:cNvPr>
          <p:cNvSpPr>
            <a:spLocks noGrp="1"/>
          </p:cNvSpPr>
          <p:nvPr>
            <p:ph type="body" sz="quarter" idx="23" hasCustomPrompt="1"/>
          </p:nvPr>
        </p:nvSpPr>
        <p:spPr>
          <a:xfrm>
            <a:off x="9037758" y="4468644"/>
            <a:ext cx="2289837" cy="1237497"/>
          </a:xfrm>
        </p:spPr>
        <p:txBody>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spc="0">
                <a:solidFill>
                  <a:srgbClr val="414042"/>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Title</a:t>
            </a:r>
            <a:endParaRPr lang="en-US" dirty="0"/>
          </a:p>
          <a:p>
            <a:pPr lvl="0"/>
            <a:endParaRPr lang="en-US" dirty="0"/>
          </a:p>
        </p:txBody>
      </p:sp>
      <p:sp>
        <p:nvSpPr>
          <p:cNvPr id="49" name="Text Placeholder 23">
            <a:extLst>
              <a:ext uri="{FF2B5EF4-FFF2-40B4-BE49-F238E27FC236}">
                <a16:creationId xmlns:a16="http://schemas.microsoft.com/office/drawing/2014/main" id="{1159E417-4740-EB49-8F54-BE28E9673052}"/>
              </a:ext>
            </a:extLst>
          </p:cNvPr>
          <p:cNvSpPr>
            <a:spLocks noGrp="1"/>
          </p:cNvSpPr>
          <p:nvPr>
            <p:ph type="body" sz="quarter" idx="24" hasCustomPrompt="1"/>
          </p:nvPr>
        </p:nvSpPr>
        <p:spPr>
          <a:xfrm>
            <a:off x="9037757" y="3937131"/>
            <a:ext cx="2289838" cy="344705"/>
          </a:xfrm>
        </p:spPr>
        <p:txBody>
          <a:bodyPr>
            <a:noAutofit/>
          </a:bodyPr>
          <a:lstStyle>
            <a:lvl1pPr marL="0" indent="0" algn="ctr">
              <a:buNone/>
              <a:defRPr sz="2400" b="0" i="0">
                <a:solidFill>
                  <a:srgbClr val="93C23D"/>
                </a:solidFill>
                <a:latin typeface="+mn-lt"/>
              </a:defRPr>
            </a:lvl1pPr>
          </a:lstStyle>
          <a:p>
            <a:pPr lvl="0"/>
            <a:r>
              <a:rPr lang="en-US" dirty="0"/>
              <a:t>Name</a:t>
            </a:r>
          </a:p>
        </p:txBody>
      </p:sp>
      <p:sp>
        <p:nvSpPr>
          <p:cNvPr id="51" name="Text Placeholder 23">
            <a:extLst>
              <a:ext uri="{FF2B5EF4-FFF2-40B4-BE49-F238E27FC236}">
                <a16:creationId xmlns:a16="http://schemas.microsoft.com/office/drawing/2014/main" id="{34C31F06-6858-834A-95DF-B38410393984}"/>
              </a:ext>
            </a:extLst>
          </p:cNvPr>
          <p:cNvSpPr>
            <a:spLocks noGrp="1"/>
          </p:cNvSpPr>
          <p:nvPr>
            <p:ph type="body" sz="quarter" idx="25" hasCustomPrompt="1"/>
          </p:nvPr>
        </p:nvSpPr>
        <p:spPr>
          <a:xfrm>
            <a:off x="254000" y="590455"/>
            <a:ext cx="11696700" cy="582221"/>
          </a:xfrm>
        </p:spPr>
        <p:txBody>
          <a:bodyPr>
            <a:normAutofit/>
          </a:bodyPr>
          <a:lstStyle>
            <a:lvl1pPr marL="0" indent="0" algn="ctr">
              <a:buNone/>
              <a:defRPr sz="3600" b="0" i="0">
                <a:solidFill>
                  <a:schemeClr val="bg1"/>
                </a:solidFill>
                <a:latin typeface="Calibri" panose="020F0502020204030204" pitchFamily="34" charset="0"/>
                <a:cs typeface="Calibri" panose="020F0502020204030204" pitchFamily="34" charset="0"/>
              </a:defRPr>
            </a:lvl1pPr>
          </a:lstStyle>
          <a:p>
            <a:pPr lvl="0"/>
            <a:r>
              <a:rPr lang="en-US" dirty="0"/>
              <a:t>Meet Our Team</a:t>
            </a:r>
          </a:p>
        </p:txBody>
      </p:sp>
      <p:sp>
        <p:nvSpPr>
          <p:cNvPr id="17" name="Rectangle 16">
            <a:extLst>
              <a:ext uri="{FF2B5EF4-FFF2-40B4-BE49-F238E27FC236}">
                <a16:creationId xmlns:a16="http://schemas.microsoft.com/office/drawing/2014/main" id="{E108F03F-B0FF-834C-A629-8AA89BBA5C58}"/>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19" name="Picture 18" descr="A purple circle with a black circle&#10;&#10;Description automatically generated with low confidence">
            <a:extLst>
              <a:ext uri="{FF2B5EF4-FFF2-40B4-BE49-F238E27FC236}">
                <a16:creationId xmlns:a16="http://schemas.microsoft.com/office/drawing/2014/main" id="{6046CEF9-36F8-EE4A-A428-FE3BC7FA03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04" t="80509" r="12117" b="-33026"/>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964810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15" name="Text Placeholder 17">
            <a:extLst>
              <a:ext uri="{FF2B5EF4-FFF2-40B4-BE49-F238E27FC236}">
                <a16:creationId xmlns:a16="http://schemas.microsoft.com/office/drawing/2014/main" id="{668A9CD7-8603-3F46-B793-27E188D60526}"/>
              </a:ext>
            </a:extLst>
          </p:cNvPr>
          <p:cNvSpPr>
            <a:spLocks noGrp="1"/>
          </p:cNvSpPr>
          <p:nvPr>
            <p:ph type="body" sz="quarter" idx="18" hasCustomPrompt="1"/>
          </p:nvPr>
        </p:nvSpPr>
        <p:spPr>
          <a:xfrm>
            <a:off x="712630" y="2979838"/>
            <a:ext cx="5383370" cy="2389196"/>
          </a:xfrm>
        </p:spPr>
        <p:txBody>
          <a:bodyPr/>
          <a:lstStyle>
            <a:lvl1pP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6" name="Text Placeholder 23">
            <a:extLst>
              <a:ext uri="{FF2B5EF4-FFF2-40B4-BE49-F238E27FC236}">
                <a16:creationId xmlns:a16="http://schemas.microsoft.com/office/drawing/2014/main" id="{B842FAF1-DCA7-B94C-9621-5BFF9BF14449}"/>
              </a:ext>
            </a:extLst>
          </p:cNvPr>
          <p:cNvSpPr>
            <a:spLocks noGrp="1"/>
          </p:cNvSpPr>
          <p:nvPr>
            <p:ph type="body" sz="quarter" idx="16" hasCustomPrompt="1"/>
          </p:nvPr>
        </p:nvSpPr>
        <p:spPr>
          <a:xfrm>
            <a:off x="712183" y="907301"/>
            <a:ext cx="5383817" cy="1776264"/>
          </a:xfrm>
        </p:spPr>
        <p:txBody>
          <a:bodyPr>
            <a:normAutofit/>
          </a:bodyPr>
          <a:lstStyle>
            <a:lvl1pPr marL="0" indent="0" algn="l">
              <a:buNone/>
              <a:defRPr sz="3600" b="0" i="0">
                <a:solidFill>
                  <a:srgbClr val="09446A"/>
                </a:solidFill>
                <a:latin typeface="+mn-lt"/>
              </a:defRPr>
            </a:lvl1pPr>
          </a:lstStyle>
          <a:p>
            <a:pPr lvl="0"/>
            <a:r>
              <a:rPr lang="en-US" dirty="0"/>
              <a:t>Laptop Preview</a:t>
            </a: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a:srcRect l="-18315" t="15976" r="29196" b="11083"/>
          <a:stretch/>
        </p:blipFill>
        <p:spPr>
          <a:xfrm>
            <a:off x="3752900" y="1589224"/>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762164"/>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pic>
        <p:nvPicPr>
          <p:cNvPr id="19" name="Picture 18" descr="A purple circle with a black circle&#10;&#10;Description automatically generated with low confidence">
            <a:extLst>
              <a:ext uri="{FF2B5EF4-FFF2-40B4-BE49-F238E27FC236}">
                <a16:creationId xmlns:a16="http://schemas.microsoft.com/office/drawing/2014/main" id="{AE2B6D2B-51A8-114F-8D67-61853191208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9273" t="49269" r="-34252" b="-1786"/>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20" name="Rectangle 19">
            <a:extLst>
              <a:ext uri="{FF2B5EF4-FFF2-40B4-BE49-F238E27FC236}">
                <a16:creationId xmlns:a16="http://schemas.microsoft.com/office/drawing/2014/main" id="{8DE85155-73D1-474E-AA66-995A6CC8BFA1}"/>
              </a:ext>
            </a:extLst>
          </p:cNvPr>
          <p:cNvSpPr/>
          <p:nvPr userDrawn="1"/>
        </p:nvSpPr>
        <p:spPr>
          <a:xfrm>
            <a:off x="1064326" y="6471093"/>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9566428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EBB6A3E-405E-6C40-9213-3778C0CC379A}"/>
              </a:ext>
            </a:extLst>
          </p:cNvPr>
          <p:cNvSpPr/>
          <p:nvPr userDrawn="1"/>
        </p:nvSpPr>
        <p:spPr>
          <a:xfrm rot="16200000"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4" name="Picture 3" descr="iPhone6_mockup_front_white.png">
            <a:extLst>
              <a:ext uri="{FF2B5EF4-FFF2-40B4-BE49-F238E27FC236}">
                <a16:creationId xmlns:a16="http://schemas.microsoft.com/office/drawing/2014/main" id="{190C133D-22F4-4847-8C19-ACF8FBE171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4807" y="280050"/>
            <a:ext cx="3742800" cy="5854425"/>
          </a:xfrm>
          <a:prstGeom prst="rect">
            <a:avLst/>
          </a:prstGeom>
        </p:spPr>
      </p:pic>
      <p:sp>
        <p:nvSpPr>
          <p:cNvPr id="12" name="Picture Placeholder 17">
            <a:extLst>
              <a:ext uri="{FF2B5EF4-FFF2-40B4-BE49-F238E27FC236}">
                <a16:creationId xmlns:a16="http://schemas.microsoft.com/office/drawing/2014/main" id="{DDF094EB-EB5D-7A4F-9743-1045AC7D2DDE}"/>
              </a:ext>
            </a:extLst>
          </p:cNvPr>
          <p:cNvSpPr>
            <a:spLocks noGrp="1"/>
          </p:cNvSpPr>
          <p:nvPr>
            <p:ph type="pic" sz="quarter" idx="10"/>
          </p:nvPr>
        </p:nvSpPr>
        <p:spPr>
          <a:xfrm>
            <a:off x="8800948" y="1208396"/>
            <a:ext cx="2266512" cy="397829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3" name="Text Placeholder 17">
            <a:extLst>
              <a:ext uri="{FF2B5EF4-FFF2-40B4-BE49-F238E27FC236}">
                <a16:creationId xmlns:a16="http://schemas.microsoft.com/office/drawing/2014/main" id="{44BBFAB6-D383-334C-9E99-388F133C90DA}"/>
              </a:ext>
            </a:extLst>
          </p:cNvPr>
          <p:cNvSpPr>
            <a:spLocks noGrp="1"/>
          </p:cNvSpPr>
          <p:nvPr>
            <p:ph type="body" sz="quarter" idx="18" hasCustomPrompt="1"/>
          </p:nvPr>
        </p:nvSpPr>
        <p:spPr>
          <a:xfrm>
            <a:off x="712183" y="2915661"/>
            <a:ext cx="7004338" cy="2271033"/>
          </a:xfrm>
        </p:spPr>
        <p:txBody>
          <a:bodyPr/>
          <a:lstStyle>
            <a:lvl1pP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5" name="Text Placeholder 23">
            <a:extLst>
              <a:ext uri="{FF2B5EF4-FFF2-40B4-BE49-F238E27FC236}">
                <a16:creationId xmlns:a16="http://schemas.microsoft.com/office/drawing/2014/main" id="{47C562BD-9CD8-BD45-8B53-0DEC698873B7}"/>
              </a:ext>
            </a:extLst>
          </p:cNvPr>
          <p:cNvSpPr>
            <a:spLocks noGrp="1"/>
          </p:cNvSpPr>
          <p:nvPr>
            <p:ph type="body" sz="quarter" idx="16" hasCustomPrompt="1"/>
          </p:nvPr>
        </p:nvSpPr>
        <p:spPr>
          <a:xfrm>
            <a:off x="712183" y="907301"/>
            <a:ext cx="7004920" cy="1688415"/>
          </a:xfrm>
        </p:spPr>
        <p:txBody>
          <a:bodyPr>
            <a:normAutofit/>
          </a:bodyPr>
          <a:lstStyle>
            <a:lvl1pPr marL="0" indent="0" algn="l">
              <a:buNone/>
              <a:defRPr sz="3600" b="0" i="0">
                <a:solidFill>
                  <a:srgbClr val="09446A"/>
                </a:solidFill>
                <a:latin typeface="+mn-lt"/>
              </a:defRPr>
            </a:lvl1pPr>
          </a:lstStyle>
          <a:p>
            <a:pPr lvl="0"/>
            <a:r>
              <a:rPr lang="en-US" dirty="0"/>
              <a:t>Phone Preview</a:t>
            </a:r>
          </a:p>
        </p:txBody>
      </p:sp>
      <p:pic>
        <p:nvPicPr>
          <p:cNvPr id="20" name="Picture 19" descr="A purple circle with a black circle&#10;&#10;Description automatically generated with low confidence">
            <a:extLst>
              <a:ext uri="{FF2B5EF4-FFF2-40B4-BE49-F238E27FC236}">
                <a16:creationId xmlns:a16="http://schemas.microsoft.com/office/drawing/2014/main" id="{3406BA17-1FF1-074B-B205-2EA16C1F252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9273" t="49269" r="-34252" b="-1786"/>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21" name="Rectangle 20">
            <a:extLst>
              <a:ext uri="{FF2B5EF4-FFF2-40B4-BE49-F238E27FC236}">
                <a16:creationId xmlns:a16="http://schemas.microsoft.com/office/drawing/2014/main" id="{218E97E5-ACC9-BD41-8DDC-0A74876DFFFB}"/>
              </a:ext>
            </a:extLst>
          </p:cNvPr>
          <p:cNvSpPr/>
          <p:nvPr userDrawn="1"/>
        </p:nvSpPr>
        <p:spPr>
          <a:xfrm>
            <a:off x="1064326" y="6471093"/>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41087756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ullet Slide - Purpl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853693"/>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5346936" y="-25722"/>
            <a:ext cx="0" cy="6853558"/>
          </a:xfrm>
          <a:prstGeom prst="line">
            <a:avLst/>
          </a:prstGeom>
          <a:ln w="12700">
            <a:solidFill>
              <a:srgbClr val="853693"/>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09446A"/>
                </a:solidFill>
                <a:latin typeface="+mn-lt"/>
              </a:defRPr>
            </a:lvl1pPr>
          </a:lstStyle>
          <a:p>
            <a:pPr lvl="0"/>
            <a:r>
              <a:rPr lang="en-US" dirty="0"/>
              <a:t>BULLET POINT SLIDE</a:t>
            </a:r>
          </a:p>
        </p:txBody>
      </p:sp>
      <p:sp>
        <p:nvSpPr>
          <p:cNvPr id="30" name="Oval 29">
            <a:extLst>
              <a:ext uri="{FF2B5EF4-FFF2-40B4-BE49-F238E27FC236}">
                <a16:creationId xmlns:a16="http://schemas.microsoft.com/office/drawing/2014/main" id="{280E57C5-9F44-1743-A089-B6D51064BBCD}"/>
              </a:ext>
            </a:extLst>
          </p:cNvPr>
          <p:cNvSpPr/>
          <p:nvPr userDrawn="1"/>
        </p:nvSpPr>
        <p:spPr>
          <a:xfrm>
            <a:off x="4783395" y="415207"/>
            <a:ext cx="1154422" cy="1154422"/>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pic>
        <p:nvPicPr>
          <p:cNvPr id="12" name="Picture 11" descr="A purple circle with a black circle&#10;&#10;Description automatically generated with low confidence">
            <a:extLst>
              <a:ext uri="{FF2B5EF4-FFF2-40B4-BE49-F238E27FC236}">
                <a16:creationId xmlns:a16="http://schemas.microsoft.com/office/drawing/2014/main" id="{5A7AA4FB-4F8E-FB41-BC87-9B1E6148896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273" t="49269" r="-34252" b="-1786"/>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15" name="Rectangle 14">
            <a:extLst>
              <a:ext uri="{FF2B5EF4-FFF2-40B4-BE49-F238E27FC236}">
                <a16:creationId xmlns:a16="http://schemas.microsoft.com/office/drawing/2014/main" id="{46F28BC8-F9CC-5548-B601-8DEF4842F318}"/>
              </a:ext>
            </a:extLst>
          </p:cNvPr>
          <p:cNvSpPr/>
          <p:nvPr userDrawn="1"/>
        </p:nvSpPr>
        <p:spPr>
          <a:xfrm rot="16200000">
            <a:off x="-695894" y="4494580"/>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39473358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ullet Slide - Lime">
    <p:spTree>
      <p:nvGrpSpPr>
        <p:cNvPr id="1" name=""/>
        <p:cNvGrpSpPr/>
        <p:nvPr/>
      </p:nvGrpSpPr>
      <p:grpSpPr>
        <a:xfrm>
          <a:off x="0" y="0"/>
          <a:ext cx="0" cy="0"/>
          <a:chOff x="0" y="0"/>
          <a:chExt cx="0" cy="0"/>
        </a:xfrm>
      </p:grpSpPr>
      <p:sp>
        <p:nvSpPr>
          <p:cNvPr id="10" name="Text Placeholder 25">
            <a:extLst>
              <a:ext uri="{FF2B5EF4-FFF2-40B4-BE49-F238E27FC236}">
                <a16:creationId xmlns:a16="http://schemas.microsoft.com/office/drawing/2014/main" id="{BAFBE11C-3EBF-7F4F-ACD8-08642D47695A}"/>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1" name="Text Placeholder 23">
            <a:extLst>
              <a:ext uri="{FF2B5EF4-FFF2-40B4-BE49-F238E27FC236}">
                <a16:creationId xmlns:a16="http://schemas.microsoft.com/office/drawing/2014/main" id="{5FAF9C27-18D9-AD43-845C-FEBCE6E43C34}"/>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93C23D"/>
                </a:solidFill>
                <a:latin typeface="+mn-lt"/>
              </a:defRPr>
            </a:lvl1pPr>
          </a:lstStyle>
          <a:p>
            <a:pPr lvl="0"/>
            <a:r>
              <a:rPr lang="en-US" dirty="0"/>
              <a:t>TITLE</a:t>
            </a:r>
          </a:p>
        </p:txBody>
      </p:sp>
      <p:cxnSp>
        <p:nvCxnSpPr>
          <p:cNvPr id="12" name="Straight Connector 11">
            <a:extLst>
              <a:ext uri="{FF2B5EF4-FFF2-40B4-BE49-F238E27FC236}">
                <a16:creationId xmlns:a16="http://schemas.microsoft.com/office/drawing/2014/main" id="{3B33DF89-C0EE-2340-B9C4-761FDF4F19E5}"/>
              </a:ext>
            </a:extLst>
          </p:cNvPr>
          <p:cNvCxnSpPr>
            <a:cxnSpLocks/>
          </p:cNvCxnSpPr>
          <p:nvPr userDrawn="1"/>
        </p:nvCxnSpPr>
        <p:spPr>
          <a:xfrm>
            <a:off x="5346936" y="-25722"/>
            <a:ext cx="0" cy="6853558"/>
          </a:xfrm>
          <a:prstGeom prst="line">
            <a:avLst/>
          </a:prstGeom>
          <a:ln w="12700">
            <a:solidFill>
              <a:srgbClr val="93C23D"/>
            </a:solidFill>
          </a:ln>
        </p:spPr>
        <p:style>
          <a:lnRef idx="1">
            <a:schemeClr val="accent1"/>
          </a:lnRef>
          <a:fillRef idx="0">
            <a:schemeClr val="accent1"/>
          </a:fillRef>
          <a:effectRef idx="0">
            <a:schemeClr val="accent1"/>
          </a:effectRef>
          <a:fontRef idx="minor">
            <a:schemeClr val="tx1"/>
          </a:fontRef>
        </p:style>
      </p:cxnSp>
      <p:sp>
        <p:nvSpPr>
          <p:cNvPr id="13" name="Text Placeholder 23">
            <a:extLst>
              <a:ext uri="{FF2B5EF4-FFF2-40B4-BE49-F238E27FC236}">
                <a16:creationId xmlns:a16="http://schemas.microsoft.com/office/drawing/2014/main" id="{8883E062-A23E-8642-AAC6-BE54A9640067}"/>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09446A"/>
                </a:solidFill>
                <a:latin typeface="+mn-lt"/>
              </a:defRPr>
            </a:lvl1pPr>
          </a:lstStyle>
          <a:p>
            <a:pPr lvl="0"/>
            <a:r>
              <a:rPr lang="en-US" dirty="0"/>
              <a:t>BULLET POINT SLIDE</a:t>
            </a:r>
          </a:p>
        </p:txBody>
      </p:sp>
      <p:sp>
        <p:nvSpPr>
          <p:cNvPr id="15" name="Oval 14">
            <a:extLst>
              <a:ext uri="{FF2B5EF4-FFF2-40B4-BE49-F238E27FC236}">
                <a16:creationId xmlns:a16="http://schemas.microsoft.com/office/drawing/2014/main" id="{1C265F06-5AC2-0D4D-9A1F-E9CE7B2FF5C1}"/>
              </a:ext>
            </a:extLst>
          </p:cNvPr>
          <p:cNvSpPr/>
          <p:nvPr userDrawn="1"/>
        </p:nvSpPr>
        <p:spPr>
          <a:xfrm>
            <a:off x="4783395" y="415207"/>
            <a:ext cx="1154422" cy="1154422"/>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 name="Text Placeholder 23">
            <a:extLst>
              <a:ext uri="{FF2B5EF4-FFF2-40B4-BE49-F238E27FC236}">
                <a16:creationId xmlns:a16="http://schemas.microsoft.com/office/drawing/2014/main" id="{4CA0907F-2B4F-BE45-B7FE-B7E2CD14E3CA}"/>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pic>
        <p:nvPicPr>
          <p:cNvPr id="9" name="Picture 8" descr="A purple circle with a black circle&#10;&#10;Description automatically generated with low confidence">
            <a:extLst>
              <a:ext uri="{FF2B5EF4-FFF2-40B4-BE49-F238E27FC236}">
                <a16:creationId xmlns:a16="http://schemas.microsoft.com/office/drawing/2014/main" id="{79DF7BAF-BA1E-1F4A-8A75-CCF4FE09C95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273" t="49269" r="-34252" b="-1786"/>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16" name="Rectangle 15">
            <a:extLst>
              <a:ext uri="{FF2B5EF4-FFF2-40B4-BE49-F238E27FC236}">
                <a16:creationId xmlns:a16="http://schemas.microsoft.com/office/drawing/2014/main" id="{C40E0BCB-3DD7-2148-B909-14DCD02C15FE}"/>
              </a:ext>
            </a:extLst>
          </p:cNvPr>
          <p:cNvSpPr/>
          <p:nvPr userDrawn="1"/>
        </p:nvSpPr>
        <p:spPr>
          <a:xfrm rot="16200000">
            <a:off x="-695894" y="4494580"/>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1089787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
        <p:nvSpPr>
          <p:cNvPr id="5" name="Rectangle 4"/>
          <p:cNvSpPr/>
          <p:nvPr userDrawn="1"/>
        </p:nvSpPr>
        <p:spPr>
          <a:xfrm>
            <a:off x="0" y="-1"/>
            <a:ext cx="12192000" cy="6858001"/>
          </a:xfrm>
          <a:prstGeom prst="rect">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SHINE</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3438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ur Journey 1">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DFEFB84-F567-D648-B64F-EE8CC90AA5FD}"/>
              </a:ext>
            </a:extLst>
          </p:cNvPr>
          <p:cNvSpPr txBox="1"/>
          <p:nvPr userDrawn="1"/>
        </p:nvSpPr>
        <p:spPr>
          <a:xfrm>
            <a:off x="4396800" y="809464"/>
            <a:ext cx="3398400" cy="507831"/>
          </a:xfrm>
          <a:prstGeom prst="rect">
            <a:avLst/>
          </a:prstGeom>
          <a:noFill/>
          <a:ln>
            <a:noFill/>
          </a:ln>
        </p:spPr>
        <p:txBody>
          <a:bodyPr wrap="square" rtlCol="0">
            <a:spAutoFit/>
          </a:bodyPr>
          <a:lstStyle/>
          <a:p>
            <a:pPr algn="ctr"/>
            <a:r>
              <a:rPr lang="en-US" sz="2700" spc="150" dirty="0">
                <a:solidFill>
                  <a:schemeClr val="tx2"/>
                </a:solidFill>
                <a:latin typeface="Montserrat Medium" pitchFamily="2" charset="77"/>
                <a:ea typeface="Roboto" panose="02000000000000000000" pitchFamily="2" charset="0"/>
                <a:cs typeface="Poppins Medium" pitchFamily="2" charset="77"/>
              </a:rPr>
              <a:t>OUR TIMELINE</a:t>
            </a:r>
          </a:p>
        </p:txBody>
      </p:sp>
      <p:cxnSp>
        <p:nvCxnSpPr>
          <p:cNvPr id="10" name="Straight Connector 9">
            <a:extLst>
              <a:ext uri="{FF2B5EF4-FFF2-40B4-BE49-F238E27FC236}">
                <a16:creationId xmlns:a16="http://schemas.microsoft.com/office/drawing/2014/main" id="{4C620474-398A-C642-97C5-6FFB0DF43052}"/>
              </a:ext>
            </a:extLst>
          </p:cNvPr>
          <p:cNvCxnSpPr>
            <a:cxnSpLocks/>
          </p:cNvCxnSpPr>
          <p:nvPr/>
        </p:nvCxnSpPr>
        <p:spPr>
          <a:xfrm>
            <a:off x="2718910" y="3448776"/>
            <a:ext cx="94715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6E4A766-FED1-894B-A889-823A4FF75411}"/>
              </a:ext>
            </a:extLst>
          </p:cNvPr>
          <p:cNvSpPr/>
          <p:nvPr/>
        </p:nvSpPr>
        <p:spPr>
          <a:xfrm>
            <a:off x="2102383" y="2832249"/>
            <a:ext cx="1233055" cy="1233055"/>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Oval 11">
            <a:extLst>
              <a:ext uri="{FF2B5EF4-FFF2-40B4-BE49-F238E27FC236}">
                <a16:creationId xmlns:a16="http://schemas.microsoft.com/office/drawing/2014/main" id="{C08C6878-4402-894E-8E64-73E151411DC6}"/>
              </a:ext>
            </a:extLst>
          </p:cNvPr>
          <p:cNvSpPr/>
          <p:nvPr/>
        </p:nvSpPr>
        <p:spPr>
          <a:xfrm>
            <a:off x="5969765" y="3362570"/>
            <a:ext cx="172412" cy="172412"/>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Oval 12">
            <a:extLst>
              <a:ext uri="{FF2B5EF4-FFF2-40B4-BE49-F238E27FC236}">
                <a16:creationId xmlns:a16="http://schemas.microsoft.com/office/drawing/2014/main" id="{BBB83E75-E0C9-714E-9E45-509D3F33090F}"/>
              </a:ext>
            </a:extLst>
          </p:cNvPr>
          <p:cNvSpPr/>
          <p:nvPr/>
        </p:nvSpPr>
        <p:spPr>
          <a:xfrm>
            <a:off x="9383674" y="3362570"/>
            <a:ext cx="172412" cy="172412"/>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 name="Rectangle 20">
            <a:extLst>
              <a:ext uri="{FF2B5EF4-FFF2-40B4-BE49-F238E27FC236}">
                <a16:creationId xmlns:a16="http://schemas.microsoft.com/office/drawing/2014/main" id="{BE62D4D3-21EB-0349-B504-782647ECA544}"/>
              </a:ext>
            </a:extLst>
          </p:cNvPr>
          <p:cNvSpPr/>
          <p:nvPr/>
        </p:nvSpPr>
        <p:spPr>
          <a:xfrm>
            <a:off x="4956904" y="3803693"/>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19" name="Rectangle 18">
            <a:extLst>
              <a:ext uri="{FF2B5EF4-FFF2-40B4-BE49-F238E27FC236}">
                <a16:creationId xmlns:a16="http://schemas.microsoft.com/office/drawing/2014/main" id="{2E52E7C6-64EF-FA4A-987B-05E44539FB1E}"/>
              </a:ext>
            </a:extLst>
          </p:cNvPr>
          <p:cNvSpPr/>
          <p:nvPr/>
        </p:nvSpPr>
        <p:spPr>
          <a:xfrm>
            <a:off x="8370812" y="1818770"/>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8" name="Text Placeholder 23">
            <a:extLst>
              <a:ext uri="{FF2B5EF4-FFF2-40B4-BE49-F238E27FC236}">
                <a16:creationId xmlns:a16="http://schemas.microsoft.com/office/drawing/2014/main" id="{E74BB04E-437D-4E46-9A57-B72EEF075E66}"/>
              </a:ext>
            </a:extLst>
          </p:cNvPr>
          <p:cNvSpPr>
            <a:spLocks noGrp="1"/>
          </p:cNvSpPr>
          <p:nvPr userDrawn="1">
            <p:ph type="body" sz="quarter" idx="16" hasCustomPrompt="1"/>
          </p:nvPr>
        </p:nvSpPr>
        <p:spPr>
          <a:xfrm>
            <a:off x="464195" y="444299"/>
            <a:ext cx="5113283" cy="582221"/>
          </a:xfrm>
        </p:spPr>
        <p:txBody>
          <a:bodyPr>
            <a:normAutofit/>
          </a:bodyPr>
          <a:lstStyle>
            <a:lvl1pPr marL="0" indent="0" algn="l">
              <a:buNone/>
              <a:defRPr sz="3600" b="0" i="0">
                <a:solidFill>
                  <a:srgbClr val="09446A"/>
                </a:solidFill>
                <a:latin typeface="+mn-lt"/>
              </a:defRPr>
            </a:lvl1pPr>
          </a:lstStyle>
          <a:p>
            <a:pPr lvl="0"/>
            <a:r>
              <a:rPr lang="en-US" dirty="0"/>
              <a:t>Our Journey</a:t>
            </a:r>
          </a:p>
        </p:txBody>
      </p:sp>
      <p:sp>
        <p:nvSpPr>
          <p:cNvPr id="31" name="Text Placeholder 17">
            <a:extLst>
              <a:ext uri="{FF2B5EF4-FFF2-40B4-BE49-F238E27FC236}">
                <a16:creationId xmlns:a16="http://schemas.microsoft.com/office/drawing/2014/main" id="{CCD767BA-B79C-2543-AA9A-86E634722F0F}"/>
              </a:ext>
            </a:extLst>
          </p:cNvPr>
          <p:cNvSpPr>
            <a:spLocks noGrp="1"/>
          </p:cNvSpPr>
          <p:nvPr userDrawn="1">
            <p:ph type="body" sz="quarter" idx="19" hasCustomPrompt="1"/>
          </p:nvPr>
        </p:nvSpPr>
        <p:spPr>
          <a:xfrm>
            <a:off x="4785825" y="4220738"/>
            <a:ext cx="2506226"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2" name="Text Placeholder 17">
            <a:extLst>
              <a:ext uri="{FF2B5EF4-FFF2-40B4-BE49-F238E27FC236}">
                <a16:creationId xmlns:a16="http://schemas.microsoft.com/office/drawing/2014/main" id="{3BC6FB8B-D15D-3340-8F2D-D5BC2FD4D66F}"/>
              </a:ext>
            </a:extLst>
          </p:cNvPr>
          <p:cNvSpPr>
            <a:spLocks noGrp="1"/>
          </p:cNvSpPr>
          <p:nvPr userDrawn="1">
            <p:ph type="body" sz="quarter" idx="20" hasCustomPrompt="1"/>
          </p:nvPr>
        </p:nvSpPr>
        <p:spPr>
          <a:xfrm>
            <a:off x="8216766" y="1608539"/>
            <a:ext cx="2506226"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19348E07-20A7-F740-8715-43EB023172A2}"/>
              </a:ext>
            </a:extLst>
          </p:cNvPr>
          <p:cNvSpPr>
            <a:spLocks noGrp="1"/>
          </p:cNvSpPr>
          <p:nvPr userDrawn="1">
            <p:ph type="body" sz="quarter" idx="21" hasCustomPrompt="1"/>
          </p:nvPr>
        </p:nvSpPr>
        <p:spPr>
          <a:xfrm>
            <a:off x="2102383"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START</a:t>
            </a:r>
            <a:endParaRPr lang="en-US" dirty="0"/>
          </a:p>
        </p:txBody>
      </p:sp>
      <p:sp>
        <p:nvSpPr>
          <p:cNvPr id="36" name="Text Placeholder 17">
            <a:extLst>
              <a:ext uri="{FF2B5EF4-FFF2-40B4-BE49-F238E27FC236}">
                <a16:creationId xmlns:a16="http://schemas.microsoft.com/office/drawing/2014/main" id="{BD72605F-29B1-4242-93F3-3F37AA42DC99}"/>
              </a:ext>
            </a:extLst>
          </p:cNvPr>
          <p:cNvSpPr>
            <a:spLocks noGrp="1"/>
          </p:cNvSpPr>
          <p:nvPr>
            <p:ph type="body" sz="quarter" idx="22" hasCustomPrompt="1"/>
          </p:nvPr>
        </p:nvSpPr>
        <p:spPr>
          <a:xfrm>
            <a:off x="4785825" y="2823339"/>
            <a:ext cx="2506226" cy="335052"/>
          </a:xfrm>
        </p:spPr>
        <p:txBody>
          <a:bodyPr/>
          <a:lstStyle>
            <a:lvl1pPr algn="ctr">
              <a:buNone/>
              <a:defRPr sz="2400" b="0" i="0" spc="300">
                <a:solidFill>
                  <a:srgbClr val="93C23D"/>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2016</a:t>
            </a:r>
            <a:endParaRPr lang="en-US" dirty="0"/>
          </a:p>
        </p:txBody>
      </p:sp>
      <p:sp>
        <p:nvSpPr>
          <p:cNvPr id="37" name="Text Placeholder 17">
            <a:extLst>
              <a:ext uri="{FF2B5EF4-FFF2-40B4-BE49-F238E27FC236}">
                <a16:creationId xmlns:a16="http://schemas.microsoft.com/office/drawing/2014/main" id="{A04A4060-643D-BB44-93F7-B288E252205D}"/>
              </a:ext>
            </a:extLst>
          </p:cNvPr>
          <p:cNvSpPr>
            <a:spLocks noGrp="1"/>
          </p:cNvSpPr>
          <p:nvPr>
            <p:ph type="body" sz="quarter" idx="23" hasCustomPrompt="1"/>
          </p:nvPr>
        </p:nvSpPr>
        <p:spPr>
          <a:xfrm>
            <a:off x="8216766" y="3843245"/>
            <a:ext cx="2506226" cy="335052"/>
          </a:xfrm>
        </p:spPr>
        <p:txBody>
          <a:bodyPr/>
          <a:lstStyle>
            <a:lvl1pPr algn="ctr">
              <a:buNone/>
              <a:defRPr sz="2400" b="0" i="0" spc="300">
                <a:solidFill>
                  <a:srgbClr val="45277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2017</a:t>
            </a:r>
            <a:endParaRPr lang="en-US" dirty="0"/>
          </a:p>
        </p:txBody>
      </p:sp>
      <p:pic>
        <p:nvPicPr>
          <p:cNvPr id="17" name="Picture 16" descr="A purple circle with a black circle&#10;&#10;Description automatically generated with low confidence">
            <a:extLst>
              <a:ext uri="{FF2B5EF4-FFF2-40B4-BE49-F238E27FC236}">
                <a16:creationId xmlns:a16="http://schemas.microsoft.com/office/drawing/2014/main" id="{EE488A8E-6D53-F74F-8A5E-E1D38583C86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273" t="49269" r="-34252" b="-1786"/>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18" name="Rectangle 17">
            <a:extLst>
              <a:ext uri="{FF2B5EF4-FFF2-40B4-BE49-F238E27FC236}">
                <a16:creationId xmlns:a16="http://schemas.microsoft.com/office/drawing/2014/main" id="{64702FA1-00D1-9C49-8A2E-802F6ED8A616}"/>
              </a:ext>
            </a:extLst>
          </p:cNvPr>
          <p:cNvSpPr/>
          <p:nvPr userDrawn="1"/>
        </p:nvSpPr>
        <p:spPr>
          <a:xfrm>
            <a:off x="1064326" y="6471093"/>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1587100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ur Journey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159BEB2-8918-8740-99A7-553D0D414983}"/>
              </a:ext>
            </a:extLst>
          </p:cNvPr>
          <p:cNvCxnSpPr>
            <a:cxnSpLocks/>
          </p:cNvCxnSpPr>
          <p:nvPr userDrawn="1"/>
        </p:nvCxnSpPr>
        <p:spPr>
          <a:xfrm>
            <a:off x="1588" y="3448776"/>
            <a:ext cx="121888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7D4A19C4-1947-4349-9457-0ACFFBA4FC07}"/>
              </a:ext>
            </a:extLst>
          </p:cNvPr>
          <p:cNvSpPr/>
          <p:nvPr/>
        </p:nvSpPr>
        <p:spPr>
          <a:xfrm>
            <a:off x="6040275" y="3362570"/>
            <a:ext cx="172412" cy="172412"/>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Oval 8">
            <a:extLst>
              <a:ext uri="{FF2B5EF4-FFF2-40B4-BE49-F238E27FC236}">
                <a16:creationId xmlns:a16="http://schemas.microsoft.com/office/drawing/2014/main" id="{187DE787-8DE7-3C4E-8EB8-423F070D8AFF}"/>
              </a:ext>
            </a:extLst>
          </p:cNvPr>
          <p:cNvSpPr/>
          <p:nvPr/>
        </p:nvSpPr>
        <p:spPr>
          <a:xfrm>
            <a:off x="2626366" y="3362571"/>
            <a:ext cx="172412" cy="172412"/>
          </a:xfrm>
          <a:prstGeom prst="ellipse">
            <a:avLst/>
          </a:prstGeom>
          <a:solidFill>
            <a:srgbClr val="386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Rectangle 18">
            <a:extLst>
              <a:ext uri="{FF2B5EF4-FFF2-40B4-BE49-F238E27FC236}">
                <a16:creationId xmlns:a16="http://schemas.microsoft.com/office/drawing/2014/main" id="{1B55B83A-4FE7-254B-BB23-DA5834F3C561}"/>
              </a:ext>
            </a:extLst>
          </p:cNvPr>
          <p:cNvSpPr/>
          <p:nvPr userDrawn="1"/>
        </p:nvSpPr>
        <p:spPr>
          <a:xfrm>
            <a:off x="5027413" y="1818770"/>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1" name="Oval 20">
            <a:extLst>
              <a:ext uri="{FF2B5EF4-FFF2-40B4-BE49-F238E27FC236}">
                <a16:creationId xmlns:a16="http://schemas.microsoft.com/office/drawing/2014/main" id="{C249088C-C99A-C54C-8067-8456BF21657E}"/>
              </a:ext>
            </a:extLst>
          </p:cNvPr>
          <p:cNvSpPr/>
          <p:nvPr/>
        </p:nvSpPr>
        <p:spPr>
          <a:xfrm>
            <a:off x="9393224" y="3362571"/>
            <a:ext cx="172412" cy="172412"/>
          </a:xfrm>
          <a:prstGeom prst="ellipse">
            <a:avLst/>
          </a:prstGeom>
          <a:solidFill>
            <a:srgbClr val="93C23D">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2" name="Text Placeholder 17">
            <a:extLst>
              <a:ext uri="{FF2B5EF4-FFF2-40B4-BE49-F238E27FC236}">
                <a16:creationId xmlns:a16="http://schemas.microsoft.com/office/drawing/2014/main" id="{FF92472D-9633-1B41-8BB1-3CE8FDF598FC}"/>
              </a:ext>
            </a:extLst>
          </p:cNvPr>
          <p:cNvSpPr>
            <a:spLocks noGrp="1"/>
          </p:cNvSpPr>
          <p:nvPr userDrawn="1">
            <p:ph type="body" sz="quarter" idx="19" hasCustomPrompt="1"/>
          </p:nvPr>
        </p:nvSpPr>
        <p:spPr>
          <a:xfrm>
            <a:off x="1459184" y="4206951"/>
            <a:ext cx="2506226" cy="1237497"/>
          </a:xfrm>
        </p:spPr>
        <p:txBody>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4FA104B9-3949-7046-BD33-D672B1459790}"/>
              </a:ext>
            </a:extLst>
          </p:cNvPr>
          <p:cNvSpPr>
            <a:spLocks noGrp="1"/>
          </p:cNvSpPr>
          <p:nvPr userDrawn="1">
            <p:ph type="body" sz="quarter" idx="20" hasCustomPrompt="1"/>
          </p:nvPr>
        </p:nvSpPr>
        <p:spPr>
          <a:xfrm>
            <a:off x="4890125" y="1594752"/>
            <a:ext cx="2506226" cy="1237497"/>
          </a:xfrm>
        </p:spPr>
        <p:txBody>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4" name="Text Placeholder 17">
            <a:extLst>
              <a:ext uri="{FF2B5EF4-FFF2-40B4-BE49-F238E27FC236}">
                <a16:creationId xmlns:a16="http://schemas.microsoft.com/office/drawing/2014/main" id="{4170B2DE-1D76-D746-B4E0-1DF37E4C7538}"/>
              </a:ext>
            </a:extLst>
          </p:cNvPr>
          <p:cNvSpPr>
            <a:spLocks noGrp="1"/>
          </p:cNvSpPr>
          <p:nvPr userDrawn="1">
            <p:ph type="body" sz="quarter" idx="21" hasCustomPrompt="1"/>
          </p:nvPr>
        </p:nvSpPr>
        <p:spPr>
          <a:xfrm>
            <a:off x="8223426" y="4210067"/>
            <a:ext cx="2506226" cy="1237497"/>
          </a:xfrm>
        </p:spPr>
        <p:txBody>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9" name="Text Placeholder 17">
            <a:extLst>
              <a:ext uri="{FF2B5EF4-FFF2-40B4-BE49-F238E27FC236}">
                <a16:creationId xmlns:a16="http://schemas.microsoft.com/office/drawing/2014/main" id="{00BAA056-DFBD-584F-9273-7D940103359C}"/>
              </a:ext>
            </a:extLst>
          </p:cNvPr>
          <p:cNvSpPr>
            <a:spLocks noGrp="1"/>
          </p:cNvSpPr>
          <p:nvPr>
            <p:ph type="body" sz="quarter" idx="22" hasCustomPrompt="1"/>
          </p:nvPr>
        </p:nvSpPr>
        <p:spPr>
          <a:xfrm>
            <a:off x="1459184" y="2837148"/>
            <a:ext cx="2506226" cy="335052"/>
          </a:xfrm>
        </p:spPr>
        <p:txBody>
          <a:bodyPr>
            <a:noAutofit/>
          </a:bodyPr>
          <a:lstStyle>
            <a:lvl1pPr algn="ctr">
              <a:buNone/>
              <a:defRPr sz="2400" b="0" i="0" spc="300">
                <a:solidFill>
                  <a:srgbClr val="38622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2018</a:t>
            </a:r>
            <a:endParaRPr lang="en-US" dirty="0"/>
          </a:p>
        </p:txBody>
      </p:sp>
      <p:sp>
        <p:nvSpPr>
          <p:cNvPr id="40" name="Text Placeholder 17">
            <a:extLst>
              <a:ext uri="{FF2B5EF4-FFF2-40B4-BE49-F238E27FC236}">
                <a16:creationId xmlns:a16="http://schemas.microsoft.com/office/drawing/2014/main" id="{6BF9179A-0AB3-E042-BD2E-A24FBC624C6C}"/>
              </a:ext>
            </a:extLst>
          </p:cNvPr>
          <p:cNvSpPr>
            <a:spLocks noGrp="1"/>
          </p:cNvSpPr>
          <p:nvPr>
            <p:ph type="body" sz="quarter" idx="23" hasCustomPrompt="1"/>
          </p:nvPr>
        </p:nvSpPr>
        <p:spPr>
          <a:xfrm>
            <a:off x="4890125" y="3857054"/>
            <a:ext cx="2506226" cy="335052"/>
          </a:xfrm>
        </p:spPr>
        <p:txBody>
          <a:bodyPr>
            <a:noAutofit/>
          </a:bodyPr>
          <a:lstStyle>
            <a:lvl1pPr algn="ctr">
              <a:buNone/>
              <a:defRPr sz="2400" b="0" i="0" spc="300">
                <a:solidFill>
                  <a:srgbClr val="85369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2019</a:t>
            </a:r>
            <a:endParaRPr lang="en-US" dirty="0"/>
          </a:p>
        </p:txBody>
      </p:sp>
      <p:sp>
        <p:nvSpPr>
          <p:cNvPr id="41" name="Text Placeholder 17">
            <a:extLst>
              <a:ext uri="{FF2B5EF4-FFF2-40B4-BE49-F238E27FC236}">
                <a16:creationId xmlns:a16="http://schemas.microsoft.com/office/drawing/2014/main" id="{5D05B818-03D6-0C48-A4A4-879D1B8573FA}"/>
              </a:ext>
            </a:extLst>
          </p:cNvPr>
          <p:cNvSpPr>
            <a:spLocks noGrp="1"/>
          </p:cNvSpPr>
          <p:nvPr>
            <p:ph type="body" sz="quarter" idx="24" hasCustomPrompt="1"/>
          </p:nvPr>
        </p:nvSpPr>
        <p:spPr>
          <a:xfrm>
            <a:off x="8223426" y="2825658"/>
            <a:ext cx="2506226" cy="335052"/>
          </a:xfrm>
        </p:spPr>
        <p:txBody>
          <a:bodyPr>
            <a:noAutofit/>
          </a:bodyPr>
          <a:lstStyle>
            <a:lvl1pPr algn="ctr">
              <a:buNone/>
              <a:defRPr sz="2400" b="0" i="0" spc="300">
                <a:solidFill>
                  <a:srgbClr val="93C23D"/>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2020</a:t>
            </a:r>
            <a:endParaRPr lang="en-US" dirty="0"/>
          </a:p>
        </p:txBody>
      </p:sp>
      <p:sp>
        <p:nvSpPr>
          <p:cNvPr id="14" name="Rectangle 13">
            <a:extLst>
              <a:ext uri="{FF2B5EF4-FFF2-40B4-BE49-F238E27FC236}">
                <a16:creationId xmlns:a16="http://schemas.microsoft.com/office/drawing/2014/main" id="{016BC07A-C22C-CE45-93B3-BB441620C835}"/>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17" name="Picture 16" descr="A purple circle with a black circle&#10;&#10;Description automatically generated with low confidence">
            <a:extLst>
              <a:ext uri="{FF2B5EF4-FFF2-40B4-BE49-F238E27FC236}">
                <a16:creationId xmlns:a16="http://schemas.microsoft.com/office/drawing/2014/main" id="{ABDDD18F-CB7D-D74A-93A2-84A1B4DFEE8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04" t="80509" r="12117" b="-33026"/>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415678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99EA92-8C6E-B84F-B459-728079F0C1CC}"/>
              </a:ext>
            </a:extLst>
          </p:cNvPr>
          <p:cNvGrpSpPr/>
          <p:nvPr userDrawn="1"/>
        </p:nvGrpSpPr>
        <p:grpSpPr>
          <a:xfrm flipH="1">
            <a:off x="-87112" y="2832249"/>
            <a:ext cx="10088030" cy="1233055"/>
            <a:chOff x="4201590" y="5664497"/>
            <a:chExt cx="20176060" cy="2466109"/>
          </a:xfrm>
        </p:grpSpPr>
        <p:cxnSp>
          <p:nvCxnSpPr>
            <p:cNvPr id="3" name="Straight Connector 2">
              <a:extLst>
                <a:ext uri="{FF2B5EF4-FFF2-40B4-BE49-F238E27FC236}">
                  <a16:creationId xmlns:a16="http://schemas.microsoft.com/office/drawing/2014/main"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40BA1181-B947-D246-AEDB-8D5690586889}"/>
                </a:ext>
              </a:extLst>
            </p:cNvPr>
            <p:cNvSpPr/>
            <p:nvPr/>
          </p:nvSpPr>
          <p:spPr>
            <a:xfrm>
              <a:off x="4201590" y="5664497"/>
              <a:ext cx="2466109" cy="2466109"/>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Oval 4">
              <a:extLst>
                <a:ext uri="{FF2B5EF4-FFF2-40B4-BE49-F238E27FC236}">
                  <a16:creationId xmlns:a16="http://schemas.microsoft.com/office/drawing/2014/main" id="{93279403-2DD6-294E-8653-2A42ED9EBD96}"/>
                </a:ext>
              </a:extLst>
            </p:cNvPr>
            <p:cNvSpPr/>
            <p:nvPr/>
          </p:nvSpPr>
          <p:spPr>
            <a:xfrm>
              <a:off x="11936354" y="6725140"/>
              <a:ext cx="344824" cy="344824"/>
            </a:xfrm>
            <a:prstGeom prst="ellipse">
              <a:avLst/>
            </a:prstGeom>
            <a:solidFill>
              <a:srgbClr val="386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Oval 5">
              <a:extLst>
                <a:ext uri="{FF2B5EF4-FFF2-40B4-BE49-F238E27FC236}">
                  <a16:creationId xmlns:a16="http://schemas.microsoft.com/office/drawing/2014/main" id="{B1A0B9AD-E1B8-4A47-B627-580D076FD190}"/>
                </a:ext>
              </a:extLst>
            </p:cNvPr>
            <p:cNvSpPr/>
            <p:nvPr/>
          </p:nvSpPr>
          <p:spPr>
            <a:xfrm>
              <a:off x="18764171" y="6725140"/>
              <a:ext cx="344824" cy="344824"/>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0" name="Text Placeholder 17">
            <a:extLst>
              <a:ext uri="{FF2B5EF4-FFF2-40B4-BE49-F238E27FC236}">
                <a16:creationId xmlns:a16="http://schemas.microsoft.com/office/drawing/2014/main" id="{EE27F43F-5131-7247-81C7-14B1147E8D74}"/>
              </a:ext>
            </a:extLst>
          </p:cNvPr>
          <p:cNvSpPr>
            <a:spLocks noGrp="1"/>
          </p:cNvSpPr>
          <p:nvPr>
            <p:ph type="body" sz="quarter" idx="20" hasCustomPrompt="1"/>
          </p:nvPr>
        </p:nvSpPr>
        <p:spPr>
          <a:xfrm>
            <a:off x="1474900" y="1617548"/>
            <a:ext cx="2506226" cy="1237497"/>
          </a:xfrm>
        </p:spPr>
        <p:txBody>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1" name="Text Placeholder 17">
            <a:extLst>
              <a:ext uri="{FF2B5EF4-FFF2-40B4-BE49-F238E27FC236}">
                <a16:creationId xmlns:a16="http://schemas.microsoft.com/office/drawing/2014/main" id="{FA701368-7F3A-D942-9086-74C5BC9A1AD6}"/>
              </a:ext>
            </a:extLst>
          </p:cNvPr>
          <p:cNvSpPr>
            <a:spLocks noGrp="1"/>
          </p:cNvSpPr>
          <p:nvPr>
            <p:ph type="body" sz="quarter" idx="21" hasCustomPrompt="1"/>
          </p:nvPr>
        </p:nvSpPr>
        <p:spPr>
          <a:xfrm>
            <a:off x="4808201" y="4232863"/>
            <a:ext cx="2506226" cy="1237497"/>
          </a:xfrm>
        </p:spPr>
        <p:txBody>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17">
            <a:extLst>
              <a:ext uri="{FF2B5EF4-FFF2-40B4-BE49-F238E27FC236}">
                <a16:creationId xmlns:a16="http://schemas.microsoft.com/office/drawing/2014/main"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END</a:t>
            </a:r>
            <a:endParaRPr lang="en-US" dirty="0"/>
          </a:p>
        </p:txBody>
      </p:sp>
      <p:sp>
        <p:nvSpPr>
          <p:cNvPr id="26" name="Text Placeholder 17">
            <a:extLst>
              <a:ext uri="{FF2B5EF4-FFF2-40B4-BE49-F238E27FC236}">
                <a16:creationId xmlns:a16="http://schemas.microsoft.com/office/drawing/2014/main" id="{14EC00ED-B9B5-564F-A2BD-E9361B35ED61}"/>
              </a:ext>
            </a:extLst>
          </p:cNvPr>
          <p:cNvSpPr>
            <a:spLocks noGrp="1"/>
          </p:cNvSpPr>
          <p:nvPr>
            <p:ph type="body" sz="quarter" idx="24" hasCustomPrompt="1"/>
          </p:nvPr>
        </p:nvSpPr>
        <p:spPr>
          <a:xfrm>
            <a:off x="1466515" y="3842694"/>
            <a:ext cx="2506226" cy="335052"/>
          </a:xfrm>
        </p:spPr>
        <p:txBody>
          <a:bodyPr>
            <a:noAutofit/>
          </a:bodyPr>
          <a:lstStyle>
            <a:lvl1pPr algn="ctr">
              <a:buNone/>
              <a:defRPr sz="2400" b="0" i="0" spc="300">
                <a:solidFill>
                  <a:srgbClr val="45277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2021</a:t>
            </a:r>
            <a:endParaRPr lang="en-US" dirty="0"/>
          </a:p>
        </p:txBody>
      </p:sp>
      <p:sp>
        <p:nvSpPr>
          <p:cNvPr id="27" name="Text Placeholder 17">
            <a:extLst>
              <a:ext uri="{FF2B5EF4-FFF2-40B4-BE49-F238E27FC236}">
                <a16:creationId xmlns:a16="http://schemas.microsoft.com/office/drawing/2014/main" id="{3BB708B1-BD9F-3D4B-A3F2-DAAACD7B96FF}"/>
              </a:ext>
            </a:extLst>
          </p:cNvPr>
          <p:cNvSpPr>
            <a:spLocks noGrp="1"/>
          </p:cNvSpPr>
          <p:nvPr>
            <p:ph type="body" sz="quarter" idx="25" hasCustomPrompt="1"/>
          </p:nvPr>
        </p:nvSpPr>
        <p:spPr>
          <a:xfrm>
            <a:off x="4808201" y="2797420"/>
            <a:ext cx="2506226" cy="335052"/>
          </a:xfrm>
        </p:spPr>
        <p:txBody>
          <a:bodyPr>
            <a:noAutofit/>
          </a:bodyPr>
          <a:lstStyle>
            <a:lvl1pPr algn="ctr">
              <a:buNone/>
              <a:defRPr sz="2400" b="0" i="0" spc="300">
                <a:solidFill>
                  <a:srgbClr val="38622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2022</a:t>
            </a:r>
            <a:endParaRPr lang="en-US" dirty="0"/>
          </a:p>
        </p:txBody>
      </p:sp>
      <p:sp>
        <p:nvSpPr>
          <p:cNvPr id="13" name="Rectangle 12">
            <a:extLst>
              <a:ext uri="{FF2B5EF4-FFF2-40B4-BE49-F238E27FC236}">
                <a16:creationId xmlns:a16="http://schemas.microsoft.com/office/drawing/2014/main" id="{0331A324-FA61-5745-ACDF-ED0518A94CD2}"/>
              </a:ext>
            </a:extLst>
          </p:cNvPr>
          <p:cNvSpPr/>
          <p:nvPr userDrawn="1"/>
        </p:nvSpPr>
        <p:spPr>
          <a:xfrm>
            <a:off x="1267526" y="6471093"/>
            <a:ext cx="9874607" cy="230832"/>
          </a:xfrm>
          <a:prstGeom prst="rect">
            <a:avLst/>
          </a:prstGeom>
        </p:spPr>
        <p:txBody>
          <a:bodyPr wrap="square">
            <a:spAutoFit/>
          </a:bodyPr>
          <a:lstStyle/>
          <a:p>
            <a:pPr lvl="0" algn="r"/>
            <a:r>
              <a:rPr lang="en-US" sz="900" dirty="0">
                <a:solidFill>
                  <a:srgbClr val="09446A"/>
                </a:solidFill>
              </a:rPr>
              <a:t>strengthening female community leaders</a:t>
            </a:r>
          </a:p>
        </p:txBody>
      </p:sp>
      <p:pic>
        <p:nvPicPr>
          <p:cNvPr id="14" name="Picture 13" descr="A purple circle with a black circle&#10;&#10;Description automatically generated with low confidence">
            <a:extLst>
              <a:ext uri="{FF2B5EF4-FFF2-40B4-BE49-F238E27FC236}">
                <a16:creationId xmlns:a16="http://schemas.microsoft.com/office/drawing/2014/main" id="{148498CE-36F4-0A4B-8245-BD97DED4E59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273" t="49269" r="-34252" b="-1786"/>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334337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482371"/>
            <a:ext cx="6113604" cy="2855598"/>
          </a:xfrm>
          <a:prstGeom prst="rect">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46976CB-0B76-DD49-AA4D-4F230C256467}"/>
              </a:ext>
            </a:extLst>
          </p:cNvPr>
          <p:cNvSpPr/>
          <p:nvPr userDrawn="1"/>
        </p:nvSpPr>
        <p:spPr>
          <a:xfrm>
            <a:off x="6113604" y="482371"/>
            <a:ext cx="6113604" cy="2855598"/>
          </a:xfrm>
          <a:prstGeom prst="rect">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7">
            <a:extLst>
              <a:ext uri="{FF2B5EF4-FFF2-40B4-BE49-F238E27FC236}">
                <a16:creationId xmlns:a16="http://schemas.microsoft.com/office/drawing/2014/main" id="{A80F2D74-8F18-9F49-A166-16ACDC1D1115}"/>
              </a:ext>
            </a:extLst>
          </p:cNvPr>
          <p:cNvSpPr>
            <a:spLocks noGrp="1"/>
          </p:cNvSpPr>
          <p:nvPr>
            <p:ph type="body" sz="quarter" idx="18" hasCustomPrompt="1"/>
          </p:nvPr>
        </p:nvSpPr>
        <p:spPr>
          <a:xfrm>
            <a:off x="657289" y="3807089"/>
            <a:ext cx="5137516" cy="1680348"/>
          </a:xfrm>
        </p:spPr>
        <p:txBody>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633715" y="2505507"/>
            <a:ext cx="5137516"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8" name="Text Placeholder 17">
            <a:extLst>
              <a:ext uri="{FF2B5EF4-FFF2-40B4-BE49-F238E27FC236}">
                <a16:creationId xmlns:a16="http://schemas.microsoft.com/office/drawing/2014/main" id="{02E7D4CC-063A-6D45-92B2-EC8AC4E32AAF}"/>
              </a:ext>
            </a:extLst>
          </p:cNvPr>
          <p:cNvSpPr>
            <a:spLocks noGrp="1"/>
          </p:cNvSpPr>
          <p:nvPr>
            <p:ph type="body" sz="quarter" idx="19" hasCustomPrompt="1"/>
          </p:nvPr>
        </p:nvSpPr>
        <p:spPr>
          <a:xfrm>
            <a:off x="6444344" y="3807089"/>
            <a:ext cx="5364829" cy="1680348"/>
          </a:xfrm>
        </p:spPr>
        <p:txBody>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420770" y="2505507"/>
            <a:ext cx="5364829"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9" name="Rectangle 8">
            <a:extLst>
              <a:ext uri="{FF2B5EF4-FFF2-40B4-BE49-F238E27FC236}">
                <a16:creationId xmlns:a16="http://schemas.microsoft.com/office/drawing/2014/main" id="{C826ED59-09B2-C149-A449-7382B97FBD06}"/>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10" name="Picture 9" descr="A purple circle with a black circle&#10;&#10;Description automatically generated with low confidence">
            <a:extLst>
              <a:ext uri="{FF2B5EF4-FFF2-40B4-BE49-F238E27FC236}">
                <a16:creationId xmlns:a16="http://schemas.microsoft.com/office/drawing/2014/main" id="{E28107B0-B9E0-B343-9412-304B1E4C3F8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04" t="80509" r="12117" b="-33026"/>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87720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13492" y="1875084"/>
            <a:ext cx="12165015" cy="3041254"/>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userDrawn="1"/>
          </p:nvSpPr>
          <p:spPr>
            <a:xfrm>
              <a:off x="0" y="4738255"/>
              <a:ext cx="5292436" cy="5292436"/>
            </a:xfrm>
            <a:prstGeom prst="rect">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386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54743" y="2963737"/>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59026" y="2332384"/>
            <a:ext cx="3049353" cy="582221"/>
          </a:xfrm>
        </p:spPr>
        <p:txBody>
          <a:bodyPr>
            <a:noAutofit/>
          </a:bodyPr>
          <a:lstStyle>
            <a:lvl1pPr marL="0" indent="0" algn="ctr">
              <a:buNone/>
              <a:defRPr sz="44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69574" y="3694013"/>
            <a:ext cx="3024340" cy="442916"/>
          </a:xfrm>
        </p:spPr>
        <p:txBody>
          <a:bodyPr>
            <a:normAutofit/>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979" y="2966833"/>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3304" y="2335480"/>
            <a:ext cx="3049353" cy="582221"/>
          </a:xfrm>
        </p:spPr>
        <p:txBody>
          <a:bodyPr>
            <a:normAutofit/>
          </a:bodyPr>
          <a:lstStyle>
            <a:lvl1pPr marL="0" indent="0" algn="ctr">
              <a:buNone/>
              <a:defRPr sz="44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13852" y="3697109"/>
            <a:ext cx="3024340" cy="442916"/>
          </a:xfrm>
        </p:spPr>
        <p:txBody>
          <a:bodyPr>
            <a:normAutofit/>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24512" y="2950422"/>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28795" y="2319069"/>
            <a:ext cx="3049353" cy="582221"/>
          </a:xfrm>
        </p:spPr>
        <p:txBody>
          <a:bodyPr>
            <a:noAutofit/>
          </a:bodyPr>
          <a:lstStyle>
            <a:lvl1pPr marL="0" indent="0" algn="ctr">
              <a:buNone/>
              <a:defRPr sz="44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39343" y="3680698"/>
            <a:ext cx="3024340" cy="442916"/>
          </a:xfrm>
        </p:spPr>
        <p:txBody>
          <a:bodyPr>
            <a:normAutofit/>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68790" y="2953518"/>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73073" y="2322165"/>
            <a:ext cx="3049353" cy="582221"/>
          </a:xfrm>
        </p:spPr>
        <p:txBody>
          <a:bodyPr>
            <a:normAutofit/>
          </a:bodyPr>
          <a:lstStyle>
            <a:lvl1pPr marL="0" indent="0" algn="ctr">
              <a:buNone/>
              <a:defRPr sz="44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83621" y="3683794"/>
            <a:ext cx="3024340" cy="442916"/>
          </a:xfrm>
        </p:spPr>
        <p:txBody>
          <a:bodyPr>
            <a:normAutofit/>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dirty="0"/>
              <a:t>Heading</a:t>
            </a:r>
          </a:p>
        </p:txBody>
      </p:sp>
      <p:sp>
        <p:nvSpPr>
          <p:cNvPr id="24" name="Rectangle 23">
            <a:extLst>
              <a:ext uri="{FF2B5EF4-FFF2-40B4-BE49-F238E27FC236}">
                <a16:creationId xmlns:a16="http://schemas.microsoft.com/office/drawing/2014/main" id="{A5DDFBAC-72BC-F941-974B-E279D3848544}"/>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26" name="Picture 25" descr="A purple circle with a black circle&#10;&#10;Description automatically generated with low confidence">
            <a:extLst>
              <a:ext uri="{FF2B5EF4-FFF2-40B4-BE49-F238E27FC236}">
                <a16:creationId xmlns:a16="http://schemas.microsoft.com/office/drawing/2014/main" id="{B06B41EC-8A1C-7246-90E3-E338C866EA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04" t="80509" r="12117" b="-33026"/>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040658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2225374" y="17274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85369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2268473" y="17689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85369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8745392" y="178001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8792510" y="182145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1956271" y="4333339"/>
            <a:ext cx="2061046" cy="335052"/>
          </a:xfrm>
        </p:spPr>
        <p:txBody>
          <a:bodyPr/>
          <a:lstStyle>
            <a:lvl1pPr algn="ctr">
              <a:buNone/>
              <a:defRPr sz="2000" b="0" i="0" spc="0">
                <a:solidFill>
                  <a:srgbClr val="853693"/>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33339"/>
            <a:ext cx="2061046" cy="335052"/>
          </a:xfrm>
        </p:spPr>
        <p:txBody>
          <a:bodyPr/>
          <a:lstStyle>
            <a:lvl1pPr algn="ctr">
              <a:buNone/>
              <a:defRPr sz="2000" b="0" i="0" spc="0">
                <a:solidFill>
                  <a:srgbClr val="93C23D"/>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8479091" y="4333339"/>
            <a:ext cx="2061046" cy="335052"/>
          </a:xfrm>
        </p:spPr>
        <p:txBody>
          <a:bodyPr/>
          <a:lstStyle>
            <a:lvl1pPr algn="ctr">
              <a:buNone/>
              <a:defRPr sz="2000" b="0" i="0" spc="0">
                <a:solidFill>
                  <a:srgbClr val="452771"/>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1" name="Text Placeholder 23">
            <a:extLst>
              <a:ext uri="{FF2B5EF4-FFF2-40B4-BE49-F238E27FC236}">
                <a16:creationId xmlns:a16="http://schemas.microsoft.com/office/drawing/2014/main"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dirty="0"/>
              <a:t>Heading</a:t>
            </a:r>
          </a:p>
        </p:txBody>
      </p:sp>
      <p:sp>
        <p:nvSpPr>
          <p:cNvPr id="15" name="Rectangle 14">
            <a:extLst>
              <a:ext uri="{FF2B5EF4-FFF2-40B4-BE49-F238E27FC236}">
                <a16:creationId xmlns:a16="http://schemas.microsoft.com/office/drawing/2014/main" id="{1B64E305-3399-0640-AC1C-C674780F2532}"/>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16" name="Picture 15" descr="A purple circle with a black circle&#10;&#10;Description automatically generated with low confidence">
            <a:extLst>
              <a:ext uri="{FF2B5EF4-FFF2-40B4-BE49-F238E27FC236}">
                <a16:creationId xmlns:a16="http://schemas.microsoft.com/office/drawing/2014/main" id="{1899D0A0-9A72-1946-9641-6D1492F77F7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04" t="80509" r="12117" b="-33026"/>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682548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184089"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227188"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019776"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85369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066895"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85369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9" name="Freeform 18">
            <a:extLst>
              <a:ext uri="{FF2B5EF4-FFF2-40B4-BE49-F238E27FC236}">
                <a16:creationId xmlns:a16="http://schemas.microsoft.com/office/drawing/2014/main" id="{A9757E5A-1195-0C4F-8425-C8339A4D84C2}"/>
              </a:ext>
            </a:extLst>
          </p:cNvPr>
          <p:cNvSpPr/>
          <p:nvPr userDrawn="1"/>
        </p:nvSpPr>
        <p:spPr>
          <a:xfrm>
            <a:off x="9675359" y="1773769"/>
            <a:ext cx="1518092" cy="2214649"/>
          </a:xfrm>
          <a:custGeom>
            <a:avLst/>
            <a:gdLst>
              <a:gd name="connsiteX0" fmla="*/ 757381 w 1518092"/>
              <a:gd name="connsiteY0" fmla="*/ 0 h 2214649"/>
              <a:gd name="connsiteX1" fmla="*/ 1518092 w 1518092"/>
              <a:gd name="connsiteY1" fmla="*/ 757643 h 2214649"/>
              <a:gd name="connsiteX2" fmla="*/ 774027 w 1518092"/>
              <a:gd name="connsiteY2" fmla="*/ 1520282 h 2214649"/>
              <a:gd name="connsiteX3" fmla="*/ 774027 w 1518092"/>
              <a:gd name="connsiteY3" fmla="*/ 2124731 h 2214649"/>
              <a:gd name="connsiteX4" fmla="*/ 803989 w 1518092"/>
              <a:gd name="connsiteY4" fmla="*/ 2169690 h 2214649"/>
              <a:gd name="connsiteX5" fmla="*/ 757381 w 1518092"/>
              <a:gd name="connsiteY5" fmla="*/ 2214649 h 2214649"/>
              <a:gd name="connsiteX6" fmla="*/ 712438 w 1518092"/>
              <a:gd name="connsiteY6" fmla="*/ 2169690 h 2214649"/>
              <a:gd name="connsiteX7" fmla="*/ 744065 w 1518092"/>
              <a:gd name="connsiteY7" fmla="*/ 2124731 h 2214649"/>
              <a:gd name="connsiteX8" fmla="*/ 744065 w 1518092"/>
              <a:gd name="connsiteY8" fmla="*/ 1520282 h 2214649"/>
              <a:gd name="connsiteX9" fmla="*/ 0 w 1518092"/>
              <a:gd name="connsiteY9" fmla="*/ 757643 h 2214649"/>
              <a:gd name="connsiteX10" fmla="*/ 757381 w 1518092"/>
              <a:gd name="connsiteY10" fmla="*/ 0 h 221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8092" h="2214649">
                <a:moveTo>
                  <a:pt x="757381" y="0"/>
                </a:moveTo>
                <a:cubicBezTo>
                  <a:pt x="1178519" y="0"/>
                  <a:pt x="1518092" y="338026"/>
                  <a:pt x="1518092" y="757643"/>
                </a:cubicBezTo>
                <a:cubicBezTo>
                  <a:pt x="1518092" y="1173931"/>
                  <a:pt x="1186842" y="1510291"/>
                  <a:pt x="774027" y="1520282"/>
                </a:cubicBezTo>
                <a:lnTo>
                  <a:pt x="774027" y="2124731"/>
                </a:lnTo>
                <a:cubicBezTo>
                  <a:pt x="792337" y="2131392"/>
                  <a:pt x="803989" y="2146378"/>
                  <a:pt x="803989" y="2169690"/>
                </a:cubicBezTo>
                <a:cubicBezTo>
                  <a:pt x="803989" y="2191337"/>
                  <a:pt x="784015" y="2214649"/>
                  <a:pt x="757381" y="2214649"/>
                </a:cubicBezTo>
                <a:cubicBezTo>
                  <a:pt x="734077" y="2214649"/>
                  <a:pt x="712438" y="2191337"/>
                  <a:pt x="712438" y="2169690"/>
                </a:cubicBezTo>
                <a:cubicBezTo>
                  <a:pt x="712438" y="2146378"/>
                  <a:pt x="725755" y="2131392"/>
                  <a:pt x="744065" y="2124731"/>
                </a:cubicBezTo>
                <a:lnTo>
                  <a:pt x="744065" y="1520282"/>
                </a:lnTo>
                <a:cubicBezTo>
                  <a:pt x="331250" y="1510291"/>
                  <a:pt x="0" y="1173931"/>
                  <a:pt x="0" y="757643"/>
                </a:cubicBezTo>
                <a:cubicBezTo>
                  <a:pt x="0" y="338026"/>
                  <a:pt x="337909" y="0"/>
                  <a:pt x="757381" y="0"/>
                </a:cubicBezTo>
                <a:close/>
              </a:path>
            </a:pathLst>
          </a:custGeom>
          <a:solidFill>
            <a:srgbClr val="853693">
              <a:alpha val="82353"/>
            </a:srgbClr>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7511047"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38622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7558165"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38622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748973" y="4364935"/>
            <a:ext cx="2061046" cy="335052"/>
          </a:xfrm>
        </p:spPr>
        <p:txBody>
          <a:bodyPr/>
          <a:lstStyle>
            <a:lvl1pPr algn="ctr">
              <a:buNone/>
              <a:defRPr sz="2000" b="1" i="0" spc="0">
                <a:solidFill>
                  <a:srgbClr val="85369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14986" y="4364935"/>
            <a:ext cx="2061046" cy="335052"/>
          </a:xfrm>
        </p:spPr>
        <p:txBody>
          <a:bodyPr/>
          <a:lstStyle>
            <a:lvl1pPr algn="ctr">
              <a:buNone/>
              <a:defRPr sz="2000" b="1" i="0" spc="0">
                <a:solidFill>
                  <a:srgbClr val="93C23D"/>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64935"/>
            <a:ext cx="2061046" cy="335052"/>
          </a:xfrm>
        </p:spPr>
        <p:txBody>
          <a:bodyPr/>
          <a:lstStyle>
            <a:lvl1pPr algn="ctr">
              <a:buNone/>
              <a:defRPr sz="2000" b="1" i="0" spc="0">
                <a:solidFill>
                  <a:srgbClr val="45277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44746" y="4364935"/>
            <a:ext cx="2061046" cy="335052"/>
          </a:xfrm>
        </p:spPr>
        <p:txBody>
          <a:bodyPr/>
          <a:lstStyle>
            <a:lvl1pPr algn="ctr">
              <a:buNone/>
              <a:defRPr sz="2000" b="1" i="0" spc="0">
                <a:solidFill>
                  <a:srgbClr val="38622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9324" y="4353360"/>
            <a:ext cx="2061046" cy="335052"/>
          </a:xfrm>
        </p:spPr>
        <p:txBody>
          <a:bodyPr/>
          <a:lstStyle>
            <a:lvl1pPr algn="ctr">
              <a:buNone/>
              <a:defRPr sz="2000" b="1" i="0" spc="0">
                <a:solidFill>
                  <a:srgbClr val="85369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dirty="0"/>
              <a:t>Heading</a:t>
            </a:r>
          </a:p>
        </p:txBody>
      </p:sp>
      <p:sp>
        <p:nvSpPr>
          <p:cNvPr id="21" name="Rectangle 20">
            <a:extLst>
              <a:ext uri="{FF2B5EF4-FFF2-40B4-BE49-F238E27FC236}">
                <a16:creationId xmlns:a16="http://schemas.microsoft.com/office/drawing/2014/main" id="{41706588-E286-7D4E-851C-4CDA206246C6}"/>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22" name="Picture 21" descr="A purple circle with a black circle&#10;&#10;Description automatically generated with low confidence">
            <a:extLst>
              <a:ext uri="{FF2B5EF4-FFF2-40B4-BE49-F238E27FC236}">
                <a16:creationId xmlns:a16="http://schemas.microsoft.com/office/drawing/2014/main" id="{5CC7A00C-6283-2E4C-A011-BEB2E1E4F5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04" t="80509" r="12117" b="-33026"/>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916804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832077" y="3024269"/>
            <a:ext cx="1921262" cy="2081780"/>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853693"/>
          </a:solidFill>
          <a:ln w="9525" cap="flat">
            <a:noFill/>
            <a:bevel/>
            <a:headEnd/>
            <a:tailEnd/>
          </a:ln>
          <a:effectLst/>
        </p:spPr>
        <p:txBody>
          <a:bodyPr wrap="none" anchor="ctr"/>
          <a:lstStyle/>
          <a:p>
            <a:endParaRPr lang="en-US"/>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2970654" y="3024269"/>
            <a:ext cx="1916323" cy="2081780"/>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93C23D"/>
          </a:solidFill>
          <a:ln w="9525" cap="flat">
            <a:noFill/>
            <a:bevel/>
            <a:headEnd/>
            <a:tailEnd/>
          </a:ln>
          <a:effectLst/>
        </p:spPr>
        <p:txBody>
          <a:bodyPr wrap="none" anchor="ctr"/>
          <a:lstStyle/>
          <a:p>
            <a:endParaRPr lang="en-US"/>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5104293" y="3024269"/>
            <a:ext cx="1918793" cy="2081780"/>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452771"/>
          </a:solidFill>
          <a:ln w="9525" cap="flat">
            <a:noFill/>
            <a:bevel/>
            <a:headEnd/>
            <a:tailEnd/>
          </a:ln>
          <a:effectLst/>
        </p:spPr>
        <p:txBody>
          <a:bodyPr wrap="none" anchor="ctr"/>
          <a:lstStyle/>
          <a:p>
            <a:endParaRPr lang="en-US"/>
          </a:p>
        </p:txBody>
      </p:sp>
      <p:sp>
        <p:nvSpPr>
          <p:cNvPr id="29" name="Freeform 178">
            <a:extLst>
              <a:ext uri="{FF2B5EF4-FFF2-40B4-BE49-F238E27FC236}">
                <a16:creationId xmlns:a16="http://schemas.microsoft.com/office/drawing/2014/main" id="{65CDE706-10CF-2F43-88C1-BCEBF0BED009}"/>
              </a:ext>
            </a:extLst>
          </p:cNvPr>
          <p:cNvSpPr>
            <a:spLocks noChangeArrowheads="1"/>
          </p:cNvSpPr>
          <p:nvPr userDrawn="1"/>
        </p:nvSpPr>
        <p:spPr bwMode="auto">
          <a:xfrm>
            <a:off x="7242870" y="3024269"/>
            <a:ext cx="1916323" cy="2081780"/>
          </a:xfrm>
          <a:custGeom>
            <a:avLst/>
            <a:gdLst>
              <a:gd name="T0" fmla="*/ 3115 w 3422"/>
              <a:gd name="T1" fmla="*/ 642 h 3719"/>
              <a:gd name="T2" fmla="*/ 3115 w 3422"/>
              <a:gd name="T3" fmla="*/ 642 h 3719"/>
              <a:gd name="T4" fmla="*/ 2105 w 3422"/>
              <a:gd name="T5" fmla="*/ 642 h 3719"/>
              <a:gd name="T6" fmla="*/ 1737 w 3422"/>
              <a:gd name="T7" fmla="*/ 0 h 3719"/>
              <a:gd name="T8" fmla="*/ 1362 w 3422"/>
              <a:gd name="T9" fmla="*/ 642 h 3719"/>
              <a:gd name="T10" fmla="*/ 299 w 3422"/>
              <a:gd name="T11" fmla="*/ 642 h 3719"/>
              <a:gd name="T12" fmla="*/ 0 w 3422"/>
              <a:gd name="T13" fmla="*/ 948 h 3719"/>
              <a:gd name="T14" fmla="*/ 0 w 3422"/>
              <a:gd name="T15" fmla="*/ 3420 h 3719"/>
              <a:gd name="T16" fmla="*/ 299 w 3422"/>
              <a:gd name="T17" fmla="*/ 3718 h 3719"/>
              <a:gd name="T18" fmla="*/ 3115 w 3422"/>
              <a:gd name="T19" fmla="*/ 3718 h 3719"/>
              <a:gd name="T20" fmla="*/ 3421 w 3422"/>
              <a:gd name="T21" fmla="*/ 3420 h 3719"/>
              <a:gd name="T22" fmla="*/ 3421 w 3422"/>
              <a:gd name="T23" fmla="*/ 948 h 3719"/>
              <a:gd name="T24" fmla="*/ 3115 w 3422"/>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2" h="3719">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38622F"/>
          </a:solidFill>
          <a:ln w="9525" cap="flat">
            <a:noFill/>
            <a:bevel/>
            <a:headEnd/>
            <a:tailEnd/>
          </a:ln>
          <a:effectLst/>
        </p:spPr>
        <p:txBody>
          <a:bodyPr wrap="none" anchor="ctr"/>
          <a:lstStyle/>
          <a:p>
            <a:endParaRPr lang="en-US"/>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376508" y="3024269"/>
            <a:ext cx="1921262" cy="2081780"/>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853693">
              <a:alpha val="80000"/>
            </a:srgbClr>
          </a:solidFill>
          <a:ln w="9525" cap="flat">
            <a:noFill/>
            <a:bevel/>
            <a:headEnd/>
            <a:tailEnd/>
          </a:ln>
          <a:effectLst/>
        </p:spPr>
        <p:txBody>
          <a:bodyPr wrap="none" anchor="ctr"/>
          <a:lstStyle/>
          <a:p>
            <a:endParaRPr lang="en-US"/>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dirty="0"/>
              <a:t>Heading</a:t>
            </a: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846019" y="3772431"/>
            <a:ext cx="1903851"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73021" y="3766181"/>
            <a:ext cx="1921263"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116948" y="3757727"/>
            <a:ext cx="1908506"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71386" y="3751477"/>
            <a:ext cx="1890175"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1239" y="3739902"/>
            <a:ext cx="1921262"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4" name="Rectangle 13">
            <a:extLst>
              <a:ext uri="{FF2B5EF4-FFF2-40B4-BE49-F238E27FC236}">
                <a16:creationId xmlns:a16="http://schemas.microsoft.com/office/drawing/2014/main" id="{637492DC-C549-1947-85BB-2EC272F9D48B}"/>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16" name="Picture 15" descr="A purple circle with a black circle&#10;&#10;Description automatically generated with low confidence">
            <a:extLst>
              <a:ext uri="{FF2B5EF4-FFF2-40B4-BE49-F238E27FC236}">
                <a16:creationId xmlns:a16="http://schemas.microsoft.com/office/drawing/2014/main" id="{CBB43176-8AB4-404C-8CCE-DDE9588E3A6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04" t="80509" r="12117" b="-33026"/>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505952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 point icon Graph C">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9D47C539-7E1F-9A4D-A0E2-0874E257D47F}"/>
              </a:ext>
            </a:extLst>
          </p:cNvPr>
          <p:cNvGrpSpPr/>
          <p:nvPr userDrawn="1"/>
        </p:nvGrpSpPr>
        <p:grpSpPr>
          <a:xfrm>
            <a:off x="1154562" y="1887157"/>
            <a:ext cx="9882876" cy="2798187"/>
            <a:chOff x="1875859" y="4907106"/>
            <a:chExt cx="20625932" cy="5839921"/>
          </a:xfrm>
        </p:grpSpPr>
        <p:sp>
          <p:nvSpPr>
            <p:cNvPr id="101" name="Block Arc 100">
              <a:extLst>
                <a:ext uri="{FF2B5EF4-FFF2-40B4-BE49-F238E27FC236}">
                  <a16:creationId xmlns:a16="http://schemas.microsoft.com/office/drawing/2014/main" id="{DFBD3BC9-7E5A-4643-90E7-A5CDC7C6EAC3}"/>
                </a:ext>
              </a:extLst>
            </p:cNvPr>
            <p:cNvSpPr>
              <a:spLocks noChangeAspect="1"/>
            </p:cNvSpPr>
            <p:nvPr/>
          </p:nvSpPr>
          <p:spPr>
            <a:xfrm rot="10800000">
              <a:off x="1875859"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2" name="Block Arc 101">
              <a:extLst>
                <a:ext uri="{FF2B5EF4-FFF2-40B4-BE49-F238E27FC236}">
                  <a16:creationId xmlns:a16="http://schemas.microsoft.com/office/drawing/2014/main" id="{2A55FCAE-3E0F-C648-A867-D49B2D13DB17}"/>
                </a:ext>
              </a:extLst>
            </p:cNvPr>
            <p:cNvSpPr>
              <a:spLocks noChangeAspect="1"/>
            </p:cNvSpPr>
            <p:nvPr/>
          </p:nvSpPr>
          <p:spPr>
            <a:xfrm>
              <a:off x="5916227"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3" name="Block Arc 102">
              <a:extLst>
                <a:ext uri="{FF2B5EF4-FFF2-40B4-BE49-F238E27FC236}">
                  <a16:creationId xmlns:a16="http://schemas.microsoft.com/office/drawing/2014/main" id="{67B40F74-0334-F94D-A4A6-FC1A645B2016}"/>
                </a:ext>
              </a:extLst>
            </p:cNvPr>
            <p:cNvSpPr>
              <a:spLocks noChangeAspect="1"/>
            </p:cNvSpPr>
            <p:nvPr/>
          </p:nvSpPr>
          <p:spPr>
            <a:xfrm rot="10800000">
              <a:off x="9956596" y="4907108"/>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4" name="Block Arc 103">
              <a:extLst>
                <a:ext uri="{FF2B5EF4-FFF2-40B4-BE49-F238E27FC236}">
                  <a16:creationId xmlns:a16="http://schemas.microsoft.com/office/drawing/2014/main" id="{EA89031A-4F1E-3B4B-B3FD-73BD6969A58A}"/>
                </a:ext>
              </a:extLst>
            </p:cNvPr>
            <p:cNvSpPr>
              <a:spLocks noChangeAspect="1"/>
            </p:cNvSpPr>
            <p:nvPr/>
          </p:nvSpPr>
          <p:spPr>
            <a:xfrm>
              <a:off x="13996964"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5" name="Block Arc 104">
              <a:extLst>
                <a:ext uri="{FF2B5EF4-FFF2-40B4-BE49-F238E27FC236}">
                  <a16:creationId xmlns:a16="http://schemas.microsoft.com/office/drawing/2014/main" id="{BC102F9A-7693-8547-8518-EFB5ADD85CB1}"/>
                </a:ext>
              </a:extLst>
            </p:cNvPr>
            <p:cNvSpPr>
              <a:spLocks noChangeAspect="1"/>
            </p:cNvSpPr>
            <p:nvPr/>
          </p:nvSpPr>
          <p:spPr>
            <a:xfrm>
              <a:off x="1875859" y="4907106"/>
              <a:ext cx="4464459" cy="4631501"/>
            </a:xfrm>
            <a:prstGeom prst="blockArc">
              <a:avLst>
                <a:gd name="adj1" fmla="val 10800000"/>
                <a:gd name="adj2" fmla="val 0"/>
                <a:gd name="adj3" fmla="val 9694"/>
              </a:avLst>
            </a:prstGeom>
            <a:solidFill>
              <a:srgbClr val="85369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6" name="Block Arc 105">
              <a:extLst>
                <a:ext uri="{FF2B5EF4-FFF2-40B4-BE49-F238E27FC236}">
                  <a16:creationId xmlns:a16="http://schemas.microsoft.com/office/drawing/2014/main" id="{2CC5A5AC-8BF0-BA45-9D0A-A9E2B4F5D89D}"/>
                </a:ext>
              </a:extLst>
            </p:cNvPr>
            <p:cNvSpPr>
              <a:spLocks noChangeAspect="1"/>
            </p:cNvSpPr>
            <p:nvPr/>
          </p:nvSpPr>
          <p:spPr>
            <a:xfrm rot="10800000">
              <a:off x="18037332"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7" name="Block Arc 106">
              <a:extLst>
                <a:ext uri="{FF2B5EF4-FFF2-40B4-BE49-F238E27FC236}">
                  <a16:creationId xmlns:a16="http://schemas.microsoft.com/office/drawing/2014/main" id="{9C353EB8-D92A-1B42-9A1B-48051A61B7B2}"/>
                </a:ext>
              </a:extLst>
            </p:cNvPr>
            <p:cNvSpPr>
              <a:spLocks noChangeAspect="1"/>
            </p:cNvSpPr>
            <p:nvPr/>
          </p:nvSpPr>
          <p:spPr>
            <a:xfrm rot="10800000">
              <a:off x="5916227" y="4907106"/>
              <a:ext cx="4464459" cy="4631501"/>
            </a:xfrm>
            <a:prstGeom prst="blockArc">
              <a:avLst>
                <a:gd name="adj1" fmla="val 10800000"/>
                <a:gd name="adj2" fmla="val 0"/>
                <a:gd name="adj3" fmla="val 9694"/>
              </a:avLst>
            </a:prstGeom>
            <a:solidFill>
              <a:srgbClr val="93C2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8" name="Block Arc 107">
              <a:extLst>
                <a:ext uri="{FF2B5EF4-FFF2-40B4-BE49-F238E27FC236}">
                  <a16:creationId xmlns:a16="http://schemas.microsoft.com/office/drawing/2014/main" id="{1C402117-6053-504C-8052-7EAC0B33EB8B}"/>
                </a:ext>
              </a:extLst>
            </p:cNvPr>
            <p:cNvSpPr>
              <a:spLocks noChangeAspect="1"/>
            </p:cNvSpPr>
            <p:nvPr/>
          </p:nvSpPr>
          <p:spPr>
            <a:xfrm rot="10800000">
              <a:off x="13996964" y="4907111"/>
              <a:ext cx="4464459" cy="4631501"/>
            </a:xfrm>
            <a:prstGeom prst="blockArc">
              <a:avLst>
                <a:gd name="adj1" fmla="val 10800000"/>
                <a:gd name="adj2" fmla="val 0"/>
                <a:gd name="adj3" fmla="val 9694"/>
              </a:avLst>
            </a:prstGeom>
            <a:solidFill>
              <a:srgbClr val="3862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dirty="0">
                <a:solidFill>
                  <a:schemeClr val="tx1"/>
                </a:solidFill>
              </a:endParaRPr>
            </a:p>
          </p:txBody>
        </p:sp>
        <p:sp>
          <p:nvSpPr>
            <p:cNvPr id="109" name="Block Arc 108">
              <a:extLst>
                <a:ext uri="{FF2B5EF4-FFF2-40B4-BE49-F238E27FC236}">
                  <a16:creationId xmlns:a16="http://schemas.microsoft.com/office/drawing/2014/main" id="{46571C6C-6A6A-DC4C-938E-3A996BFCD104}"/>
                </a:ext>
              </a:extLst>
            </p:cNvPr>
            <p:cNvSpPr>
              <a:spLocks noChangeAspect="1"/>
            </p:cNvSpPr>
            <p:nvPr/>
          </p:nvSpPr>
          <p:spPr>
            <a:xfrm>
              <a:off x="9956596" y="4907108"/>
              <a:ext cx="4464459" cy="4631501"/>
            </a:xfrm>
            <a:prstGeom prst="blockArc">
              <a:avLst>
                <a:gd name="adj1" fmla="val 10800000"/>
                <a:gd name="adj2" fmla="val 0"/>
                <a:gd name="adj3" fmla="val 9694"/>
              </a:avLst>
            </a:prstGeom>
            <a:solidFill>
              <a:srgbClr val="45277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0" name="Block Arc 109">
              <a:extLst>
                <a:ext uri="{FF2B5EF4-FFF2-40B4-BE49-F238E27FC236}">
                  <a16:creationId xmlns:a16="http://schemas.microsoft.com/office/drawing/2014/main" id="{1937D021-BEEA-E74F-9D71-6852BF32CF1F}"/>
                </a:ext>
              </a:extLst>
            </p:cNvPr>
            <p:cNvSpPr>
              <a:spLocks noChangeAspect="1"/>
            </p:cNvSpPr>
            <p:nvPr/>
          </p:nvSpPr>
          <p:spPr>
            <a:xfrm>
              <a:off x="18037332" y="4907110"/>
              <a:ext cx="4464459" cy="4631501"/>
            </a:xfrm>
            <a:prstGeom prst="blockArc">
              <a:avLst>
                <a:gd name="adj1" fmla="val 10800000"/>
                <a:gd name="adj2" fmla="val 0"/>
                <a:gd name="adj3" fmla="val 9694"/>
              </a:avLst>
            </a:prstGeom>
            <a:solidFill>
              <a:srgbClr val="85369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dirty="0">
                <a:solidFill>
                  <a:schemeClr val="tx1"/>
                </a:solidFill>
              </a:endParaRPr>
            </a:p>
          </p:txBody>
        </p:sp>
        <p:sp>
          <p:nvSpPr>
            <p:cNvPr id="111" name="TextBox 110">
              <a:extLst>
                <a:ext uri="{FF2B5EF4-FFF2-40B4-BE49-F238E27FC236}">
                  <a16:creationId xmlns:a16="http://schemas.microsoft.com/office/drawing/2014/main" id="{78C7850B-F149-0E41-9A41-F0D02FB2B9C3}"/>
                </a:ext>
              </a:extLst>
            </p:cNvPr>
            <p:cNvSpPr txBox="1"/>
            <p:nvPr/>
          </p:nvSpPr>
          <p:spPr>
            <a:xfrm>
              <a:off x="3248482" y="10100696"/>
              <a:ext cx="1927131"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Mission</a:t>
              </a:r>
            </a:p>
          </p:txBody>
        </p:sp>
        <p:sp>
          <p:nvSpPr>
            <p:cNvPr id="113" name="TextBox 112">
              <a:extLst>
                <a:ext uri="{FF2B5EF4-FFF2-40B4-BE49-F238E27FC236}">
                  <a16:creationId xmlns:a16="http://schemas.microsoft.com/office/drawing/2014/main" id="{29C4BC7A-7D43-1647-99AE-68CD5E078683}"/>
                </a:ext>
              </a:extLst>
            </p:cNvPr>
            <p:cNvSpPr txBox="1"/>
            <p:nvPr/>
          </p:nvSpPr>
          <p:spPr>
            <a:xfrm>
              <a:off x="7357215" y="10100696"/>
              <a:ext cx="1582486"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Vision</a:t>
              </a:r>
            </a:p>
          </p:txBody>
        </p:sp>
        <p:sp>
          <p:nvSpPr>
            <p:cNvPr id="115" name="TextBox 114">
              <a:extLst>
                <a:ext uri="{FF2B5EF4-FFF2-40B4-BE49-F238E27FC236}">
                  <a16:creationId xmlns:a16="http://schemas.microsoft.com/office/drawing/2014/main" id="{D21B2BCF-57D6-7E49-8B6A-8CE063146E7B}"/>
                </a:ext>
              </a:extLst>
            </p:cNvPr>
            <p:cNvSpPr txBox="1"/>
            <p:nvPr/>
          </p:nvSpPr>
          <p:spPr>
            <a:xfrm>
              <a:off x="11461705" y="10100696"/>
              <a:ext cx="1454245"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Goals</a:t>
              </a:r>
            </a:p>
          </p:txBody>
        </p:sp>
        <p:sp>
          <p:nvSpPr>
            <p:cNvPr id="117" name="TextBox 116">
              <a:extLst>
                <a:ext uri="{FF2B5EF4-FFF2-40B4-BE49-F238E27FC236}">
                  <a16:creationId xmlns:a16="http://schemas.microsoft.com/office/drawing/2014/main" id="{5239597B-95B4-224B-8092-02E83F685D0A}"/>
                </a:ext>
              </a:extLst>
            </p:cNvPr>
            <p:cNvSpPr txBox="1"/>
            <p:nvPr/>
          </p:nvSpPr>
          <p:spPr>
            <a:xfrm>
              <a:off x="15369825" y="10100696"/>
              <a:ext cx="1718740"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Values</a:t>
              </a:r>
            </a:p>
          </p:txBody>
        </p:sp>
        <p:sp>
          <p:nvSpPr>
            <p:cNvPr id="119" name="TextBox 118">
              <a:extLst>
                <a:ext uri="{FF2B5EF4-FFF2-40B4-BE49-F238E27FC236}">
                  <a16:creationId xmlns:a16="http://schemas.microsoft.com/office/drawing/2014/main" id="{632B747A-D6C1-1A44-B024-63125FA7FE49}"/>
                </a:ext>
              </a:extLst>
            </p:cNvPr>
            <p:cNvSpPr txBox="1"/>
            <p:nvPr/>
          </p:nvSpPr>
          <p:spPr>
            <a:xfrm>
              <a:off x="19196192" y="10100696"/>
              <a:ext cx="2146743"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Strategy</a:t>
              </a:r>
            </a:p>
          </p:txBody>
        </p:sp>
      </p:grpSp>
      <p:sp>
        <p:nvSpPr>
          <p:cNvPr id="131" name="Text Placeholder 17">
            <a:extLst>
              <a:ext uri="{FF2B5EF4-FFF2-40B4-BE49-F238E27FC236}">
                <a16:creationId xmlns:a16="http://schemas.microsoft.com/office/drawing/2014/main" id="{CD6CCE6C-B4E3-C149-902E-39BDA11B0FC0}"/>
              </a:ext>
            </a:extLst>
          </p:cNvPr>
          <p:cNvSpPr>
            <a:spLocks noGrp="1"/>
          </p:cNvSpPr>
          <p:nvPr>
            <p:ph type="body" sz="quarter" idx="30" hasCustomPrompt="1"/>
          </p:nvPr>
        </p:nvSpPr>
        <p:spPr>
          <a:xfrm>
            <a:off x="3269110" y="4533160"/>
            <a:ext cx="1732731"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2" name="Text Placeholder 17">
            <a:extLst>
              <a:ext uri="{FF2B5EF4-FFF2-40B4-BE49-F238E27FC236}">
                <a16:creationId xmlns:a16="http://schemas.microsoft.com/office/drawing/2014/main" id="{11104F8E-2BBD-8841-8033-FB61C44CE686}"/>
              </a:ext>
            </a:extLst>
          </p:cNvPr>
          <p:cNvSpPr>
            <a:spLocks noGrp="1"/>
          </p:cNvSpPr>
          <p:nvPr>
            <p:ph type="body" sz="quarter" idx="31" hasCustomPrompt="1"/>
          </p:nvPr>
        </p:nvSpPr>
        <p:spPr>
          <a:xfrm>
            <a:off x="1333175" y="4539912"/>
            <a:ext cx="1732731"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3" name="Text Placeholder 17">
            <a:extLst>
              <a:ext uri="{FF2B5EF4-FFF2-40B4-BE49-F238E27FC236}">
                <a16:creationId xmlns:a16="http://schemas.microsoft.com/office/drawing/2014/main" id="{ADA8F331-B773-9A48-9C92-B8D80C9D5D28}"/>
              </a:ext>
            </a:extLst>
          </p:cNvPr>
          <p:cNvSpPr>
            <a:spLocks noGrp="1"/>
          </p:cNvSpPr>
          <p:nvPr>
            <p:ph type="body" sz="quarter" idx="32" hasCustomPrompt="1"/>
          </p:nvPr>
        </p:nvSpPr>
        <p:spPr>
          <a:xfrm>
            <a:off x="7165569" y="4535946"/>
            <a:ext cx="1732731"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4" name="Text Placeholder 17">
            <a:extLst>
              <a:ext uri="{FF2B5EF4-FFF2-40B4-BE49-F238E27FC236}">
                <a16:creationId xmlns:a16="http://schemas.microsoft.com/office/drawing/2014/main" id="{8C6EB927-6876-364B-9D8E-642E2160F1F5}"/>
              </a:ext>
            </a:extLst>
          </p:cNvPr>
          <p:cNvSpPr>
            <a:spLocks noGrp="1"/>
          </p:cNvSpPr>
          <p:nvPr>
            <p:ph type="body" sz="quarter" idx="33" hasCustomPrompt="1"/>
          </p:nvPr>
        </p:nvSpPr>
        <p:spPr>
          <a:xfrm>
            <a:off x="5229634" y="4542698"/>
            <a:ext cx="1732731"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5" name="Text Placeholder 17">
            <a:extLst>
              <a:ext uri="{FF2B5EF4-FFF2-40B4-BE49-F238E27FC236}">
                <a16:creationId xmlns:a16="http://schemas.microsoft.com/office/drawing/2014/main" id="{01736E27-5CA5-014F-B907-7522BA18CBDD}"/>
              </a:ext>
            </a:extLst>
          </p:cNvPr>
          <p:cNvSpPr>
            <a:spLocks noGrp="1"/>
          </p:cNvSpPr>
          <p:nvPr>
            <p:ph type="body" sz="quarter" idx="34" hasCustomPrompt="1"/>
          </p:nvPr>
        </p:nvSpPr>
        <p:spPr>
          <a:xfrm>
            <a:off x="9101503" y="4557649"/>
            <a:ext cx="1732731"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8" name="Text Placeholder 23">
            <a:extLst>
              <a:ext uri="{FF2B5EF4-FFF2-40B4-BE49-F238E27FC236}">
                <a16:creationId xmlns:a16="http://schemas.microsoft.com/office/drawing/2014/main" id="{74CE074A-C461-B741-A948-84D85A8206D9}"/>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dirty="0"/>
              <a:t>Heading</a:t>
            </a:r>
          </a:p>
        </p:txBody>
      </p:sp>
      <p:sp>
        <p:nvSpPr>
          <p:cNvPr id="25" name="Rectangle 24">
            <a:extLst>
              <a:ext uri="{FF2B5EF4-FFF2-40B4-BE49-F238E27FC236}">
                <a16:creationId xmlns:a16="http://schemas.microsoft.com/office/drawing/2014/main" id="{BA0A2E19-9799-4448-9403-CC73095CAC0C}"/>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27" name="Picture 26" descr="A purple circle with a black circle&#10;&#10;Description automatically generated with low confidence">
            <a:extLst>
              <a:ext uri="{FF2B5EF4-FFF2-40B4-BE49-F238E27FC236}">
                <a16:creationId xmlns:a16="http://schemas.microsoft.com/office/drawing/2014/main" id="{11700A4E-ED27-C74A-A6E6-AFF088D77BE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04" t="80509" r="12117" b="-33026"/>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927624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ercentage graph x 4">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958611" y="1840131"/>
            <a:ext cx="10383759" cy="2382415"/>
            <a:chOff x="2122935" y="4949396"/>
            <a:chExt cx="20123405" cy="5001613"/>
          </a:xfrm>
        </p:grpSpPr>
        <p:sp>
          <p:nvSpPr>
            <p:cNvPr id="30" name="Shape 493">
              <a:extLst>
                <a:ext uri="{FF2B5EF4-FFF2-40B4-BE49-F238E27FC236}">
                  <a16:creationId xmlns:a16="http://schemas.microsoft.com/office/drawing/2014/main" id="{FA93A623-AC46-CA41-AB39-3D0015516C37}"/>
                </a:ext>
              </a:extLst>
            </p:cNvPr>
            <p:cNvSpPr/>
            <p:nvPr/>
          </p:nvSpPr>
          <p:spPr>
            <a:xfrm>
              <a:off x="2122935" y="4949396"/>
              <a:ext cx="3790687"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52" name="TextBox 51">
              <a:extLst>
                <a:ext uri="{FF2B5EF4-FFF2-40B4-BE49-F238E27FC236}">
                  <a16:creationId xmlns:a16="http://schemas.microsoft.com/office/drawing/2014/main" id="{28835238-EF0F-C945-85D9-9B4D8000EB04}"/>
                </a:ext>
              </a:extLst>
            </p:cNvPr>
            <p:cNvSpPr txBox="1"/>
            <p:nvPr/>
          </p:nvSpPr>
          <p:spPr>
            <a:xfrm>
              <a:off x="12638765" y="9304679"/>
              <a:ext cx="4216023" cy="646330"/>
            </a:xfrm>
            <a:prstGeom prst="rect">
              <a:avLst/>
            </a:prstGeom>
            <a:noFill/>
          </p:spPr>
          <p:txBody>
            <a:bodyPr wrap="square" rtlCol="0">
              <a:spAutoFit/>
            </a:bodyPr>
            <a:lstStyle/>
            <a:p>
              <a:pPr algn="ctr"/>
              <a:r>
                <a:rPr lang="en-US" dirty="0">
                  <a:solidFill>
                    <a:schemeClr val="tx2"/>
                  </a:solidFill>
                  <a:latin typeface="Montserrat" pitchFamily="2" charset="77"/>
                  <a:ea typeface="Montserrat" charset="0"/>
                  <a:cs typeface="Montserrat" charset="0"/>
                </a:rPr>
                <a:t>Title Three</a:t>
              </a:r>
            </a:p>
          </p:txBody>
        </p:sp>
        <p:sp>
          <p:nvSpPr>
            <p:cNvPr id="50" name="TextBox 49">
              <a:extLst>
                <a:ext uri="{FF2B5EF4-FFF2-40B4-BE49-F238E27FC236}">
                  <a16:creationId xmlns:a16="http://schemas.microsoft.com/office/drawing/2014/main" id="{739C8343-8EBC-0249-A505-2B9597148B52}"/>
                </a:ext>
              </a:extLst>
            </p:cNvPr>
            <p:cNvSpPr txBox="1"/>
            <p:nvPr/>
          </p:nvSpPr>
          <p:spPr>
            <a:xfrm>
              <a:off x="18030317" y="9304679"/>
              <a:ext cx="4216023" cy="646330"/>
            </a:xfrm>
            <a:prstGeom prst="rect">
              <a:avLst/>
            </a:prstGeom>
            <a:noFill/>
          </p:spPr>
          <p:txBody>
            <a:bodyPr wrap="square" rtlCol="0">
              <a:spAutoFit/>
            </a:bodyPr>
            <a:lstStyle/>
            <a:p>
              <a:pPr algn="ctr"/>
              <a:r>
                <a:rPr lang="en-US" dirty="0">
                  <a:solidFill>
                    <a:schemeClr val="tx2"/>
                  </a:solidFill>
                  <a:latin typeface="Montserrat" pitchFamily="2" charset="77"/>
                  <a:ea typeface="Montserrat" charset="0"/>
                  <a:cs typeface="Montserrat" charset="0"/>
                </a:rPr>
                <a:t>Title Four</a:t>
              </a:r>
            </a:p>
          </p:txBody>
        </p:sp>
      </p:grpSp>
      <p:sp>
        <p:nvSpPr>
          <p:cNvPr id="58" name="Text Placeholder 17">
            <a:extLst>
              <a:ext uri="{FF2B5EF4-FFF2-40B4-BE49-F238E27FC236}">
                <a16:creationId xmlns:a16="http://schemas.microsoft.com/office/drawing/2014/main" id="{45DC1254-EFA2-0246-97A8-B695C82306D2}"/>
              </a:ext>
            </a:extLst>
          </p:cNvPr>
          <p:cNvSpPr>
            <a:spLocks noGrp="1"/>
          </p:cNvSpPr>
          <p:nvPr>
            <p:ph type="body" sz="quarter" idx="31" hasCustomPrompt="1"/>
          </p:nvPr>
        </p:nvSpPr>
        <p:spPr>
          <a:xfrm>
            <a:off x="893815" y="4202518"/>
            <a:ext cx="2106525"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3660245" y="4202518"/>
            <a:ext cx="2106525"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6427562" y="4202518"/>
            <a:ext cx="2106525"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9193992" y="4202518"/>
            <a:ext cx="2106525"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6" name="Text Placeholder 17">
            <a:extLst>
              <a:ext uri="{FF2B5EF4-FFF2-40B4-BE49-F238E27FC236}">
                <a16:creationId xmlns:a16="http://schemas.microsoft.com/office/drawing/2014/main" id="{BF0A50F1-0099-544E-BA47-5E868B197C6C}"/>
              </a:ext>
            </a:extLst>
          </p:cNvPr>
          <p:cNvSpPr>
            <a:spLocks noGrp="1"/>
          </p:cNvSpPr>
          <p:nvPr>
            <p:ph type="body" sz="quarter" idx="38" hasCustomPrompt="1"/>
          </p:nvPr>
        </p:nvSpPr>
        <p:spPr>
          <a:xfrm>
            <a:off x="904742" y="2534899"/>
            <a:ext cx="2106525" cy="1237497"/>
          </a:xfrm>
        </p:spPr>
        <p:txBody>
          <a:bodyPr/>
          <a:lstStyle>
            <a:lvl1pPr algn="ctr">
              <a:buNone/>
              <a:defRPr sz="3600" b="1" i="0" spc="0">
                <a:solidFill>
                  <a:srgbClr val="853693"/>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15%</a:t>
            </a:r>
            <a:endParaRPr lang="en-US" dirty="0"/>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3697637" y="2534899"/>
            <a:ext cx="2106525" cy="1237497"/>
          </a:xfrm>
        </p:spPr>
        <p:txBody>
          <a:bodyPr/>
          <a:lstStyle>
            <a:lvl1pPr algn="ctr">
              <a:buNone/>
              <a:defRPr sz="3600" b="1" i="0" spc="0">
                <a:solidFill>
                  <a:srgbClr val="93C23D"/>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75%</a:t>
            </a:r>
            <a:endParaRPr lang="en-US" dirty="0"/>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6477675" y="2534899"/>
            <a:ext cx="2106525" cy="1237497"/>
          </a:xfrm>
        </p:spPr>
        <p:txBody>
          <a:bodyPr/>
          <a:lstStyle>
            <a:lvl1pPr algn="ctr">
              <a:buNone/>
              <a:defRPr sz="3600" b="1" i="0" spc="0">
                <a:solidFill>
                  <a:srgbClr val="45277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40%</a:t>
            </a:r>
            <a:endParaRPr lang="en-US" dirty="0"/>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9270570" y="2534899"/>
            <a:ext cx="2106525" cy="1237497"/>
          </a:xfrm>
        </p:spPr>
        <p:txBody>
          <a:bodyPr/>
          <a:lstStyle>
            <a:lvl1pPr algn="ctr">
              <a:buNone/>
              <a:defRPr sz="3600" b="1" i="0" spc="0">
                <a:solidFill>
                  <a:srgbClr val="38622F"/>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60%</a:t>
            </a:r>
            <a:endParaRPr lang="en-US" dirty="0"/>
          </a:p>
        </p:txBody>
      </p:sp>
      <p:sp>
        <p:nvSpPr>
          <p:cNvPr id="26" name="Text Placeholder 23">
            <a:extLst>
              <a:ext uri="{FF2B5EF4-FFF2-40B4-BE49-F238E27FC236}">
                <a16:creationId xmlns:a16="http://schemas.microsoft.com/office/drawing/2014/main" id="{01456C76-F262-BA4E-8DBF-271FB5AB0315}"/>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dirty="0"/>
              <a:t>Heading</a:t>
            </a:r>
          </a:p>
        </p:txBody>
      </p:sp>
      <p:sp>
        <p:nvSpPr>
          <p:cNvPr id="19" name="Rectangle 18">
            <a:extLst>
              <a:ext uri="{FF2B5EF4-FFF2-40B4-BE49-F238E27FC236}">
                <a16:creationId xmlns:a16="http://schemas.microsoft.com/office/drawing/2014/main" id="{577C9264-43AE-9E43-9AE8-72CC73D91555}"/>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21" name="Picture 20" descr="A purple circle with a black circle&#10;&#10;Description automatically generated with low confidence">
            <a:extLst>
              <a:ext uri="{FF2B5EF4-FFF2-40B4-BE49-F238E27FC236}">
                <a16:creationId xmlns:a16="http://schemas.microsoft.com/office/drawing/2014/main" id="{ED95D8F1-4C0E-B24E-8729-2EC6C7F14E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04" t="80509" r="12117" b="-33026"/>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03704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pic>
        <p:nvPicPr>
          <p:cNvPr id="12" name="Picture 11" descr="A picture containing hole, toilet&#10;&#10;Description automatically generated">
            <a:extLst>
              <a:ext uri="{FF2B5EF4-FFF2-40B4-BE49-F238E27FC236}">
                <a16:creationId xmlns:a16="http://schemas.microsoft.com/office/drawing/2014/main" id="{1BF414EF-410B-874D-8864-239BB2AE12E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4539" t="46598" r="-1885" b="16066"/>
          <a:stretch/>
        </p:blipFill>
        <p:spPr>
          <a:xfrm>
            <a:off x="-2" y="0"/>
            <a:ext cx="12192001" cy="6858000"/>
          </a:xfrm>
          <a:prstGeom prst="rect">
            <a:avLst/>
          </a:prstGeom>
        </p:spPr>
      </p:pic>
      <p:pic>
        <p:nvPicPr>
          <p:cNvPr id="15" name="Picture 14" descr="Icon&#10;&#10;Description automatically generated">
            <a:extLst>
              <a:ext uri="{FF2B5EF4-FFF2-40B4-BE49-F238E27FC236}">
                <a16:creationId xmlns:a16="http://schemas.microsoft.com/office/drawing/2014/main" id="{33838438-AD50-1546-8527-9E03A80707E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2283" y="843765"/>
            <a:ext cx="3581890" cy="1638178"/>
          </a:xfrm>
          <a:prstGeom prst="rect">
            <a:avLst/>
          </a:prstGeom>
        </p:spPr>
      </p:pic>
      <p:sp>
        <p:nvSpPr>
          <p:cNvPr id="16" name="Text Placeholder 23">
            <a:extLst>
              <a:ext uri="{FF2B5EF4-FFF2-40B4-BE49-F238E27FC236}">
                <a16:creationId xmlns:a16="http://schemas.microsoft.com/office/drawing/2014/main" id="{A4833CAF-5D68-BB42-8D11-D4DE69B836A9}"/>
              </a:ext>
            </a:extLst>
          </p:cNvPr>
          <p:cNvSpPr>
            <a:spLocks noGrp="1"/>
          </p:cNvSpPr>
          <p:nvPr>
            <p:ph type="body" sz="quarter" idx="15" hasCustomPrompt="1"/>
          </p:nvPr>
        </p:nvSpPr>
        <p:spPr>
          <a:xfrm>
            <a:off x="521164" y="5271964"/>
            <a:ext cx="5278651" cy="697353"/>
          </a:xfrm>
        </p:spPr>
        <p:txBody>
          <a:bodyPr>
            <a:noAutofit/>
          </a:bodyPr>
          <a:lstStyle>
            <a:lvl1pPr marL="0" indent="0" algn="l">
              <a:buNone/>
              <a:defRPr sz="5400" b="1" baseline="0">
                <a:solidFill>
                  <a:schemeClr val="bg1"/>
                </a:solidFill>
                <a:latin typeface="+mn-lt"/>
              </a:defRPr>
            </a:lvl1pPr>
          </a:lstStyle>
          <a:p>
            <a:pPr lvl="0"/>
            <a:r>
              <a:rPr lang="en-US" dirty="0"/>
              <a:t>POWERPIONT</a:t>
            </a:r>
          </a:p>
        </p:txBody>
      </p:sp>
      <p:sp>
        <p:nvSpPr>
          <p:cNvPr id="20" name="Text Placeholder 23">
            <a:extLst>
              <a:ext uri="{FF2B5EF4-FFF2-40B4-BE49-F238E27FC236}">
                <a16:creationId xmlns:a16="http://schemas.microsoft.com/office/drawing/2014/main" id="{E3ED3BCF-A56E-0A4B-B316-E67C1EF3481A}"/>
              </a:ext>
            </a:extLst>
          </p:cNvPr>
          <p:cNvSpPr>
            <a:spLocks noGrp="1"/>
          </p:cNvSpPr>
          <p:nvPr>
            <p:ph type="body" sz="quarter" idx="16" hasCustomPrompt="1"/>
          </p:nvPr>
        </p:nvSpPr>
        <p:spPr>
          <a:xfrm>
            <a:off x="521164" y="4653441"/>
            <a:ext cx="5278651" cy="697353"/>
          </a:xfrm>
        </p:spPr>
        <p:txBody>
          <a:bodyPr>
            <a:normAutofit/>
          </a:bodyPr>
          <a:lstStyle>
            <a:lvl1pPr marL="0" indent="0" algn="l">
              <a:buNone/>
              <a:defRPr sz="3600" b="0" i="0">
                <a:solidFill>
                  <a:schemeClr val="bg1"/>
                </a:solidFill>
                <a:latin typeface="+mn-lt"/>
              </a:defRPr>
            </a:lvl1pPr>
          </a:lstStyle>
          <a:p>
            <a:pPr lvl="0"/>
            <a:r>
              <a:rPr lang="en-US" dirty="0"/>
              <a:t>Cover Design 2</a:t>
            </a:r>
          </a:p>
        </p:txBody>
      </p:sp>
      <p:pic>
        <p:nvPicPr>
          <p:cNvPr id="25" name="Picture 24">
            <a:extLst>
              <a:ext uri="{FF2B5EF4-FFF2-40B4-BE49-F238E27FC236}">
                <a16:creationId xmlns:a16="http://schemas.microsoft.com/office/drawing/2014/main" id="{89D987AE-EF5D-0846-9714-32B742E9614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9845954" y="5785522"/>
            <a:ext cx="1991960" cy="45742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20865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ercentage graph x 3">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2282521" y="1805252"/>
            <a:ext cx="7491958" cy="1805615"/>
            <a:chOff x="7490990" y="4949396"/>
            <a:chExt cx="14519185" cy="3790686"/>
          </a:xfrm>
        </p:grpSpPr>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gr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2214217" y="4216262"/>
            <a:ext cx="2106525"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4981534" y="4182488"/>
            <a:ext cx="2106525"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7747964" y="4167639"/>
            <a:ext cx="2106525"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2251609" y="2500020"/>
            <a:ext cx="2106525" cy="1237497"/>
          </a:xfrm>
        </p:spPr>
        <p:txBody>
          <a:bodyPr/>
          <a:lstStyle>
            <a:lvl1pPr algn="ctr">
              <a:buNone/>
              <a:defRPr sz="3600" b="1" i="0" spc="0">
                <a:solidFill>
                  <a:srgbClr val="85369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75%</a:t>
            </a:r>
            <a:endParaRPr lang="en-US" dirty="0"/>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5031647" y="2500020"/>
            <a:ext cx="2106525" cy="1237497"/>
          </a:xfrm>
        </p:spPr>
        <p:txBody>
          <a:bodyPr/>
          <a:lstStyle>
            <a:lvl1pPr algn="ctr">
              <a:buNone/>
              <a:defRPr sz="3600" b="1" i="0" spc="0">
                <a:solidFill>
                  <a:srgbClr val="93C23D"/>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40%</a:t>
            </a:r>
            <a:endParaRPr lang="en-US" dirty="0"/>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7824542" y="2500020"/>
            <a:ext cx="2106525" cy="1237497"/>
          </a:xfrm>
        </p:spPr>
        <p:txBody>
          <a:bodyPr/>
          <a:lstStyle>
            <a:lvl1pPr algn="ctr">
              <a:buNone/>
              <a:defRPr sz="3600" b="1" i="0" spc="0">
                <a:solidFill>
                  <a:srgbClr val="45277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60%</a:t>
            </a:r>
            <a:endParaRPr lang="en-US" dirty="0"/>
          </a:p>
        </p:txBody>
      </p:sp>
      <p:sp>
        <p:nvSpPr>
          <p:cNvPr id="20" name="Text Placeholder 23">
            <a:extLst>
              <a:ext uri="{FF2B5EF4-FFF2-40B4-BE49-F238E27FC236}">
                <a16:creationId xmlns:a16="http://schemas.microsoft.com/office/drawing/2014/main" id="{BEB2F77E-FE48-FF4C-81F1-260AA71B0618}"/>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dirty="0"/>
              <a:t>Heading</a:t>
            </a:r>
          </a:p>
        </p:txBody>
      </p:sp>
      <p:sp>
        <p:nvSpPr>
          <p:cNvPr id="14" name="Rectangle 13">
            <a:extLst>
              <a:ext uri="{FF2B5EF4-FFF2-40B4-BE49-F238E27FC236}">
                <a16:creationId xmlns:a16="http://schemas.microsoft.com/office/drawing/2014/main" id="{9864FB7A-7E10-8E47-8314-7294BDBA6D33}"/>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16" name="Picture 15" descr="A purple circle with a black circle&#10;&#10;Description automatically generated with low confidence">
            <a:extLst>
              <a:ext uri="{FF2B5EF4-FFF2-40B4-BE49-F238E27FC236}">
                <a16:creationId xmlns:a16="http://schemas.microsoft.com/office/drawing/2014/main" id="{BA15910A-C740-AE4D-9F1E-79BF2AAA50D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04" t="80509" r="12117" b="-33026"/>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021076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ircle icon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1BCDD55-1DF7-884A-BB9D-948AA2579F83}"/>
              </a:ext>
            </a:extLst>
          </p:cNvPr>
          <p:cNvGrpSpPr/>
          <p:nvPr userDrawn="1"/>
        </p:nvGrpSpPr>
        <p:grpSpPr>
          <a:xfrm flipH="1">
            <a:off x="8729578" y="863758"/>
            <a:ext cx="3462422" cy="4621568"/>
            <a:chOff x="1333421" y="1575267"/>
            <a:chExt cx="7926559" cy="10580207"/>
          </a:xfrm>
        </p:grpSpPr>
        <p:sp>
          <p:nvSpPr>
            <p:cNvPr id="3" name="Freeform 360">
              <a:extLst>
                <a:ext uri="{FF2B5EF4-FFF2-40B4-BE49-F238E27FC236}">
                  <a16:creationId xmlns:a16="http://schemas.microsoft.com/office/drawing/2014/main" id="{444920D1-2F08-AC4B-8699-90F0CFC61A19}"/>
                </a:ext>
              </a:extLst>
            </p:cNvPr>
            <p:cNvSpPr>
              <a:spLocks noChangeArrowheads="1"/>
            </p:cNvSpPr>
            <p:nvPr/>
          </p:nvSpPr>
          <p:spPr bwMode="auto">
            <a:xfrm>
              <a:off x="5564524" y="5167524"/>
              <a:ext cx="1120431" cy="3380949"/>
            </a:xfrm>
            <a:custGeom>
              <a:avLst/>
              <a:gdLst>
                <a:gd name="T0" fmla="*/ 0 w 1005"/>
                <a:gd name="T1" fmla="*/ 2794 h 3034"/>
                <a:gd name="T2" fmla="*/ 0 w 1005"/>
                <a:gd name="T3" fmla="*/ 2794 h 3034"/>
                <a:gd name="T4" fmla="*/ 16 w 1005"/>
                <a:gd name="T5" fmla="*/ 2738 h 3034"/>
                <a:gd name="T6" fmla="*/ 207 w 1005"/>
                <a:gd name="T7" fmla="*/ 1520 h 3034"/>
                <a:gd name="T8" fmla="*/ 16 w 1005"/>
                <a:gd name="T9" fmla="*/ 294 h 3034"/>
                <a:gd name="T10" fmla="*/ 0 w 1005"/>
                <a:gd name="T11" fmla="*/ 247 h 3034"/>
                <a:gd name="T12" fmla="*/ 757 w 1005"/>
                <a:gd name="T13" fmla="*/ 0 h 3034"/>
                <a:gd name="T14" fmla="*/ 773 w 1005"/>
                <a:gd name="T15" fmla="*/ 48 h 3034"/>
                <a:gd name="T16" fmla="*/ 1004 w 1005"/>
                <a:gd name="T17" fmla="*/ 1520 h 3034"/>
                <a:gd name="T18" fmla="*/ 773 w 1005"/>
                <a:gd name="T19" fmla="*/ 2985 h 3034"/>
                <a:gd name="T20" fmla="*/ 757 w 1005"/>
                <a:gd name="T21" fmla="*/ 3033 h 3034"/>
                <a:gd name="T22" fmla="*/ 0 w 1005"/>
                <a:gd name="T23" fmla="*/ 2794 h 3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5" h="3034">
                  <a:moveTo>
                    <a:pt x="0" y="2794"/>
                  </a:moveTo>
                  <a:lnTo>
                    <a:pt x="0" y="2794"/>
                  </a:lnTo>
                  <a:cubicBezTo>
                    <a:pt x="16" y="2738"/>
                    <a:pt x="16" y="2738"/>
                    <a:pt x="16" y="2738"/>
                  </a:cubicBezTo>
                  <a:cubicBezTo>
                    <a:pt x="144" y="2348"/>
                    <a:pt x="207" y="1934"/>
                    <a:pt x="207" y="1520"/>
                  </a:cubicBezTo>
                  <a:cubicBezTo>
                    <a:pt x="207" y="1099"/>
                    <a:pt x="144" y="693"/>
                    <a:pt x="16" y="294"/>
                  </a:cubicBezTo>
                  <a:cubicBezTo>
                    <a:pt x="0" y="247"/>
                    <a:pt x="0" y="247"/>
                    <a:pt x="0" y="247"/>
                  </a:cubicBezTo>
                  <a:cubicBezTo>
                    <a:pt x="757" y="0"/>
                    <a:pt x="757" y="0"/>
                    <a:pt x="757" y="0"/>
                  </a:cubicBezTo>
                  <a:cubicBezTo>
                    <a:pt x="773" y="48"/>
                    <a:pt x="773" y="48"/>
                    <a:pt x="773" y="48"/>
                  </a:cubicBezTo>
                  <a:cubicBezTo>
                    <a:pt x="932" y="526"/>
                    <a:pt x="1004" y="1019"/>
                    <a:pt x="1004" y="1520"/>
                  </a:cubicBezTo>
                  <a:cubicBezTo>
                    <a:pt x="1004" y="2022"/>
                    <a:pt x="932" y="2515"/>
                    <a:pt x="773" y="2985"/>
                  </a:cubicBezTo>
                  <a:cubicBezTo>
                    <a:pt x="757" y="3033"/>
                    <a:pt x="757" y="3033"/>
                    <a:pt x="757" y="3033"/>
                  </a:cubicBezTo>
                  <a:lnTo>
                    <a:pt x="0" y="2794"/>
                  </a:lnTo>
                </a:path>
              </a:pathLst>
            </a:custGeom>
            <a:solidFill>
              <a:srgbClr val="452771"/>
            </a:solidFill>
            <a:ln>
              <a:noFill/>
            </a:ln>
            <a:effectLst/>
          </p:spPr>
          <p:txBody>
            <a:bodyPr wrap="none" anchor="ctr"/>
            <a:lstStyle/>
            <a:p>
              <a:endParaRPr lang="en-US" dirty="0"/>
            </a:p>
          </p:txBody>
        </p:sp>
        <p:sp>
          <p:nvSpPr>
            <p:cNvPr id="4" name="Freeform 362">
              <a:extLst>
                <a:ext uri="{FF2B5EF4-FFF2-40B4-BE49-F238E27FC236}">
                  <a16:creationId xmlns:a16="http://schemas.microsoft.com/office/drawing/2014/main" id="{7CCCF227-4B75-8E43-B1E3-6224CB19C115}"/>
                </a:ext>
              </a:extLst>
            </p:cNvPr>
            <p:cNvSpPr>
              <a:spLocks noChangeArrowheads="1"/>
            </p:cNvSpPr>
            <p:nvPr/>
          </p:nvSpPr>
          <p:spPr bwMode="auto">
            <a:xfrm>
              <a:off x="1333421" y="1575267"/>
              <a:ext cx="3223696" cy="1759273"/>
            </a:xfrm>
            <a:custGeom>
              <a:avLst/>
              <a:gdLst>
                <a:gd name="T0" fmla="*/ 2381 w 2891"/>
                <a:gd name="T1" fmla="*/ 1545 h 1577"/>
                <a:gd name="T2" fmla="*/ 2381 w 2891"/>
                <a:gd name="T3" fmla="*/ 1545 h 1577"/>
                <a:gd name="T4" fmla="*/ 55 w 2891"/>
                <a:gd name="T5" fmla="*/ 796 h 1577"/>
                <a:gd name="T6" fmla="*/ 0 w 2891"/>
                <a:gd name="T7" fmla="*/ 796 h 1577"/>
                <a:gd name="T8" fmla="*/ 0 w 2891"/>
                <a:gd name="T9" fmla="*/ 0 h 1577"/>
                <a:gd name="T10" fmla="*/ 55 w 2891"/>
                <a:gd name="T11" fmla="*/ 0 h 1577"/>
                <a:gd name="T12" fmla="*/ 2851 w 2891"/>
                <a:gd name="T13" fmla="*/ 900 h 1577"/>
                <a:gd name="T14" fmla="*/ 2890 w 2891"/>
                <a:gd name="T15" fmla="*/ 931 h 1577"/>
                <a:gd name="T16" fmla="*/ 2420 w 2891"/>
                <a:gd name="T17" fmla="*/ 1576 h 1577"/>
                <a:gd name="T18" fmla="*/ 2381 w 2891"/>
                <a:gd name="T19" fmla="*/ 1545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77">
                  <a:moveTo>
                    <a:pt x="2381" y="1545"/>
                  </a:moveTo>
                  <a:lnTo>
                    <a:pt x="2381" y="1545"/>
                  </a:lnTo>
                  <a:cubicBezTo>
                    <a:pt x="1704" y="1051"/>
                    <a:pt x="900" y="796"/>
                    <a:pt x="55" y="796"/>
                  </a:cubicBezTo>
                  <a:cubicBezTo>
                    <a:pt x="0" y="796"/>
                    <a:pt x="0" y="796"/>
                    <a:pt x="0" y="796"/>
                  </a:cubicBezTo>
                  <a:cubicBezTo>
                    <a:pt x="0" y="0"/>
                    <a:pt x="0" y="0"/>
                    <a:pt x="0" y="0"/>
                  </a:cubicBezTo>
                  <a:cubicBezTo>
                    <a:pt x="55" y="0"/>
                    <a:pt x="55" y="0"/>
                    <a:pt x="55" y="0"/>
                  </a:cubicBezTo>
                  <a:cubicBezTo>
                    <a:pt x="1067" y="0"/>
                    <a:pt x="2030" y="311"/>
                    <a:pt x="2851" y="900"/>
                  </a:cubicBezTo>
                  <a:cubicBezTo>
                    <a:pt x="2890" y="931"/>
                    <a:pt x="2890" y="931"/>
                    <a:pt x="2890" y="931"/>
                  </a:cubicBezTo>
                  <a:cubicBezTo>
                    <a:pt x="2420" y="1576"/>
                    <a:pt x="2420" y="1576"/>
                    <a:pt x="2420" y="1576"/>
                  </a:cubicBezTo>
                  <a:lnTo>
                    <a:pt x="2381" y="1545"/>
                  </a:lnTo>
                </a:path>
              </a:pathLst>
            </a:custGeom>
            <a:solidFill>
              <a:srgbClr val="853693"/>
            </a:solidFill>
            <a:ln>
              <a:noFill/>
            </a:ln>
            <a:effectLst/>
          </p:spPr>
          <p:txBody>
            <a:bodyPr wrap="none" anchor="ctr"/>
            <a:lstStyle/>
            <a:p>
              <a:endParaRPr lang="en-US"/>
            </a:p>
          </p:txBody>
        </p:sp>
        <p:sp>
          <p:nvSpPr>
            <p:cNvPr id="5" name="Freeform 364">
              <a:extLst>
                <a:ext uri="{FF2B5EF4-FFF2-40B4-BE49-F238E27FC236}">
                  <a16:creationId xmlns:a16="http://schemas.microsoft.com/office/drawing/2014/main" id="{202302F4-CC55-1B49-AF69-5DF0D0B8B1FF}"/>
                </a:ext>
              </a:extLst>
            </p:cNvPr>
            <p:cNvSpPr>
              <a:spLocks noChangeArrowheads="1"/>
            </p:cNvSpPr>
            <p:nvPr/>
          </p:nvSpPr>
          <p:spPr bwMode="auto">
            <a:xfrm>
              <a:off x="3933019" y="2543357"/>
              <a:ext cx="2511140" cy="3017301"/>
            </a:xfrm>
            <a:custGeom>
              <a:avLst/>
              <a:gdLst>
                <a:gd name="T0" fmla="*/ 1481 w 2255"/>
                <a:gd name="T1" fmla="*/ 2651 h 2708"/>
                <a:gd name="T2" fmla="*/ 1481 w 2255"/>
                <a:gd name="T3" fmla="*/ 2651 h 2708"/>
                <a:gd name="T4" fmla="*/ 916 w 2255"/>
                <a:gd name="T5" fmla="*/ 1553 h 2708"/>
                <a:gd name="T6" fmla="*/ 48 w 2255"/>
                <a:gd name="T7" fmla="*/ 677 h 2708"/>
                <a:gd name="T8" fmla="*/ 0 w 2255"/>
                <a:gd name="T9" fmla="*/ 645 h 2708"/>
                <a:gd name="T10" fmla="*/ 470 w 2255"/>
                <a:gd name="T11" fmla="*/ 0 h 2708"/>
                <a:gd name="T12" fmla="*/ 518 w 2255"/>
                <a:gd name="T13" fmla="*/ 32 h 2708"/>
                <a:gd name="T14" fmla="*/ 1561 w 2255"/>
                <a:gd name="T15" fmla="*/ 1083 h 2708"/>
                <a:gd name="T16" fmla="*/ 2238 w 2255"/>
                <a:gd name="T17" fmla="*/ 2405 h 2708"/>
                <a:gd name="T18" fmla="*/ 2254 w 2255"/>
                <a:gd name="T19" fmla="*/ 2460 h 2708"/>
                <a:gd name="T20" fmla="*/ 1497 w 2255"/>
                <a:gd name="T21" fmla="*/ 2707 h 2708"/>
                <a:gd name="T22" fmla="*/ 1481 w 2255"/>
                <a:gd name="T23" fmla="*/ 2651 h 2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8">
                  <a:moveTo>
                    <a:pt x="1481" y="2651"/>
                  </a:moveTo>
                  <a:lnTo>
                    <a:pt x="1481" y="2651"/>
                  </a:lnTo>
                  <a:cubicBezTo>
                    <a:pt x="1354" y="2261"/>
                    <a:pt x="1163" y="1887"/>
                    <a:pt x="916" y="1553"/>
                  </a:cubicBezTo>
                  <a:cubicBezTo>
                    <a:pt x="669" y="1218"/>
                    <a:pt x="382" y="923"/>
                    <a:pt x="48" y="677"/>
                  </a:cubicBezTo>
                  <a:cubicBezTo>
                    <a:pt x="0" y="645"/>
                    <a:pt x="0" y="645"/>
                    <a:pt x="0" y="645"/>
                  </a:cubicBezTo>
                  <a:cubicBezTo>
                    <a:pt x="470" y="0"/>
                    <a:pt x="470" y="0"/>
                    <a:pt x="470" y="0"/>
                  </a:cubicBezTo>
                  <a:cubicBezTo>
                    <a:pt x="518" y="32"/>
                    <a:pt x="518" y="32"/>
                    <a:pt x="518" y="32"/>
                  </a:cubicBezTo>
                  <a:cubicBezTo>
                    <a:pt x="916" y="326"/>
                    <a:pt x="1266" y="677"/>
                    <a:pt x="1561" y="1083"/>
                  </a:cubicBezTo>
                  <a:cubicBezTo>
                    <a:pt x="1855" y="1489"/>
                    <a:pt x="2086" y="1935"/>
                    <a:pt x="2238" y="2405"/>
                  </a:cubicBezTo>
                  <a:cubicBezTo>
                    <a:pt x="2254" y="2460"/>
                    <a:pt x="2254" y="2460"/>
                    <a:pt x="2254" y="2460"/>
                  </a:cubicBezTo>
                  <a:cubicBezTo>
                    <a:pt x="1497" y="2707"/>
                    <a:pt x="1497" y="2707"/>
                    <a:pt x="1497" y="2707"/>
                  </a:cubicBezTo>
                  <a:lnTo>
                    <a:pt x="1481" y="2651"/>
                  </a:lnTo>
                </a:path>
              </a:pathLst>
            </a:custGeom>
            <a:solidFill>
              <a:srgbClr val="93C23D"/>
            </a:solidFill>
            <a:ln>
              <a:noFill/>
            </a:ln>
            <a:effectLst/>
          </p:spPr>
          <p:txBody>
            <a:bodyPr wrap="none" anchor="ctr"/>
            <a:lstStyle/>
            <a:p>
              <a:endParaRPr lang="en-US"/>
            </a:p>
          </p:txBody>
        </p:sp>
        <p:sp>
          <p:nvSpPr>
            <p:cNvPr id="6" name="Freeform 366">
              <a:extLst>
                <a:ext uri="{FF2B5EF4-FFF2-40B4-BE49-F238E27FC236}">
                  <a16:creationId xmlns:a16="http://schemas.microsoft.com/office/drawing/2014/main" id="{CB9C6474-133B-844D-9BD8-3E0B449C8704}"/>
                </a:ext>
              </a:extLst>
            </p:cNvPr>
            <p:cNvSpPr>
              <a:spLocks noChangeArrowheads="1"/>
            </p:cNvSpPr>
            <p:nvPr/>
          </p:nvSpPr>
          <p:spPr bwMode="auto">
            <a:xfrm>
              <a:off x="1333421" y="10386373"/>
              <a:ext cx="3223696" cy="1769101"/>
            </a:xfrm>
            <a:custGeom>
              <a:avLst/>
              <a:gdLst>
                <a:gd name="T0" fmla="*/ 0 w 2891"/>
                <a:gd name="T1" fmla="*/ 1585 h 1586"/>
                <a:gd name="T2" fmla="*/ 0 w 2891"/>
                <a:gd name="T3" fmla="*/ 1585 h 1586"/>
                <a:gd name="T4" fmla="*/ 0 w 2891"/>
                <a:gd name="T5" fmla="*/ 788 h 1586"/>
                <a:gd name="T6" fmla="*/ 55 w 2891"/>
                <a:gd name="T7" fmla="*/ 788 h 1586"/>
                <a:gd name="T8" fmla="*/ 2381 w 2891"/>
                <a:gd name="T9" fmla="*/ 32 h 1586"/>
                <a:gd name="T10" fmla="*/ 2420 w 2891"/>
                <a:gd name="T11" fmla="*/ 0 h 1586"/>
                <a:gd name="T12" fmla="*/ 2890 w 2891"/>
                <a:gd name="T13" fmla="*/ 645 h 1586"/>
                <a:gd name="T14" fmla="*/ 2851 w 2891"/>
                <a:gd name="T15" fmla="*/ 677 h 1586"/>
                <a:gd name="T16" fmla="*/ 55 w 2891"/>
                <a:gd name="T17" fmla="*/ 1585 h 1586"/>
                <a:gd name="T18" fmla="*/ 0 w 2891"/>
                <a:gd name="T19" fmla="*/ 1585 h 1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86">
                  <a:moveTo>
                    <a:pt x="0" y="1585"/>
                  </a:moveTo>
                  <a:lnTo>
                    <a:pt x="0" y="1585"/>
                  </a:lnTo>
                  <a:cubicBezTo>
                    <a:pt x="0" y="788"/>
                    <a:pt x="0" y="788"/>
                    <a:pt x="0" y="788"/>
                  </a:cubicBezTo>
                  <a:cubicBezTo>
                    <a:pt x="55" y="788"/>
                    <a:pt x="55" y="788"/>
                    <a:pt x="55" y="788"/>
                  </a:cubicBezTo>
                  <a:cubicBezTo>
                    <a:pt x="900" y="788"/>
                    <a:pt x="1704" y="526"/>
                    <a:pt x="2381" y="32"/>
                  </a:cubicBezTo>
                  <a:cubicBezTo>
                    <a:pt x="2420" y="0"/>
                    <a:pt x="2420" y="0"/>
                    <a:pt x="2420" y="0"/>
                  </a:cubicBezTo>
                  <a:cubicBezTo>
                    <a:pt x="2890" y="645"/>
                    <a:pt x="2890" y="645"/>
                    <a:pt x="2890" y="645"/>
                  </a:cubicBezTo>
                  <a:cubicBezTo>
                    <a:pt x="2851" y="677"/>
                    <a:pt x="2851" y="677"/>
                    <a:pt x="2851" y="677"/>
                  </a:cubicBezTo>
                  <a:cubicBezTo>
                    <a:pt x="2030" y="1274"/>
                    <a:pt x="1067" y="1585"/>
                    <a:pt x="55" y="1585"/>
                  </a:cubicBezTo>
                  <a:lnTo>
                    <a:pt x="0" y="1585"/>
                  </a:lnTo>
                </a:path>
              </a:pathLst>
            </a:custGeom>
            <a:solidFill>
              <a:srgbClr val="853693">
                <a:alpha val="76863"/>
              </a:srgbClr>
            </a:solidFill>
            <a:ln>
              <a:noFill/>
            </a:ln>
            <a:effectLst/>
          </p:spPr>
          <p:txBody>
            <a:bodyPr wrap="none" anchor="ctr"/>
            <a:lstStyle/>
            <a:p>
              <a:endParaRPr lang="en-US"/>
            </a:p>
          </p:txBody>
        </p:sp>
        <p:sp>
          <p:nvSpPr>
            <p:cNvPr id="7" name="Freeform 368">
              <a:extLst>
                <a:ext uri="{FF2B5EF4-FFF2-40B4-BE49-F238E27FC236}">
                  <a16:creationId xmlns:a16="http://schemas.microsoft.com/office/drawing/2014/main" id="{0A55155F-2169-8148-86C8-080AF2EBA8D3}"/>
                </a:ext>
              </a:extLst>
            </p:cNvPr>
            <p:cNvSpPr>
              <a:spLocks noChangeArrowheads="1"/>
            </p:cNvSpPr>
            <p:nvPr/>
          </p:nvSpPr>
          <p:spPr bwMode="auto">
            <a:xfrm>
              <a:off x="3933019" y="8165168"/>
              <a:ext cx="2511140" cy="3012388"/>
            </a:xfrm>
            <a:custGeom>
              <a:avLst/>
              <a:gdLst>
                <a:gd name="T0" fmla="*/ 0 w 2255"/>
                <a:gd name="T1" fmla="*/ 2055 h 2701"/>
                <a:gd name="T2" fmla="*/ 0 w 2255"/>
                <a:gd name="T3" fmla="*/ 2055 h 2701"/>
                <a:gd name="T4" fmla="*/ 48 w 2255"/>
                <a:gd name="T5" fmla="*/ 2023 h 2701"/>
                <a:gd name="T6" fmla="*/ 916 w 2255"/>
                <a:gd name="T7" fmla="*/ 1155 h 2701"/>
                <a:gd name="T8" fmla="*/ 1481 w 2255"/>
                <a:gd name="T9" fmla="*/ 48 h 2701"/>
                <a:gd name="T10" fmla="*/ 1497 w 2255"/>
                <a:gd name="T11" fmla="*/ 0 h 2701"/>
                <a:gd name="T12" fmla="*/ 2254 w 2255"/>
                <a:gd name="T13" fmla="*/ 247 h 2701"/>
                <a:gd name="T14" fmla="*/ 2238 w 2255"/>
                <a:gd name="T15" fmla="*/ 295 h 2701"/>
                <a:gd name="T16" fmla="*/ 1561 w 2255"/>
                <a:gd name="T17" fmla="*/ 1625 h 2701"/>
                <a:gd name="T18" fmla="*/ 518 w 2255"/>
                <a:gd name="T19" fmla="*/ 2668 h 2701"/>
                <a:gd name="T20" fmla="*/ 470 w 2255"/>
                <a:gd name="T21" fmla="*/ 2700 h 2701"/>
                <a:gd name="T22" fmla="*/ 0 w 2255"/>
                <a:gd name="T23" fmla="*/ 2055 h 2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1">
                  <a:moveTo>
                    <a:pt x="0" y="2055"/>
                  </a:moveTo>
                  <a:lnTo>
                    <a:pt x="0" y="2055"/>
                  </a:lnTo>
                  <a:cubicBezTo>
                    <a:pt x="48" y="2023"/>
                    <a:pt x="48" y="2023"/>
                    <a:pt x="48" y="2023"/>
                  </a:cubicBezTo>
                  <a:cubicBezTo>
                    <a:pt x="382" y="1784"/>
                    <a:pt x="669" y="1489"/>
                    <a:pt x="916" y="1155"/>
                  </a:cubicBezTo>
                  <a:cubicBezTo>
                    <a:pt x="1163" y="820"/>
                    <a:pt x="1354" y="446"/>
                    <a:pt x="1481" y="48"/>
                  </a:cubicBezTo>
                  <a:cubicBezTo>
                    <a:pt x="1497" y="0"/>
                    <a:pt x="1497" y="0"/>
                    <a:pt x="1497" y="0"/>
                  </a:cubicBezTo>
                  <a:cubicBezTo>
                    <a:pt x="2254" y="247"/>
                    <a:pt x="2254" y="247"/>
                    <a:pt x="2254" y="247"/>
                  </a:cubicBezTo>
                  <a:cubicBezTo>
                    <a:pt x="2238" y="295"/>
                    <a:pt x="2238" y="295"/>
                    <a:pt x="2238" y="295"/>
                  </a:cubicBezTo>
                  <a:cubicBezTo>
                    <a:pt x="2086" y="773"/>
                    <a:pt x="1855" y="1219"/>
                    <a:pt x="1561" y="1625"/>
                  </a:cubicBezTo>
                  <a:cubicBezTo>
                    <a:pt x="1266" y="2023"/>
                    <a:pt x="916" y="2381"/>
                    <a:pt x="518" y="2668"/>
                  </a:cubicBezTo>
                  <a:cubicBezTo>
                    <a:pt x="470" y="2700"/>
                    <a:pt x="470" y="2700"/>
                    <a:pt x="470" y="2700"/>
                  </a:cubicBezTo>
                  <a:lnTo>
                    <a:pt x="0" y="2055"/>
                  </a:lnTo>
                </a:path>
              </a:pathLst>
            </a:custGeom>
            <a:solidFill>
              <a:srgbClr val="38622F"/>
            </a:solidFill>
            <a:ln>
              <a:noFill/>
            </a:ln>
            <a:effectLst/>
          </p:spPr>
          <p:txBody>
            <a:bodyPr wrap="none" anchor="ctr"/>
            <a:lstStyle/>
            <a:p>
              <a:endParaRPr lang="en-US"/>
            </a:p>
          </p:txBody>
        </p:sp>
        <p:sp>
          <p:nvSpPr>
            <p:cNvPr id="8" name="Line 370">
              <a:extLst>
                <a:ext uri="{FF2B5EF4-FFF2-40B4-BE49-F238E27FC236}">
                  <a16:creationId xmlns:a16="http://schemas.microsoft.com/office/drawing/2014/main" id="{32F6DF3F-2938-BD4D-BF51-EE02DE58C7BC}"/>
                </a:ext>
              </a:extLst>
            </p:cNvPr>
            <p:cNvSpPr>
              <a:spLocks noChangeShapeType="1"/>
            </p:cNvSpPr>
            <p:nvPr/>
          </p:nvSpPr>
          <p:spPr bwMode="auto">
            <a:xfrm flipH="1">
              <a:off x="6134567"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 name="Line 371">
              <a:extLst>
                <a:ext uri="{FF2B5EF4-FFF2-40B4-BE49-F238E27FC236}">
                  <a16:creationId xmlns:a16="http://schemas.microsoft.com/office/drawing/2014/main" id="{FD695B73-B2F8-604F-9235-05D969A31DC9}"/>
                </a:ext>
              </a:extLst>
            </p:cNvPr>
            <p:cNvSpPr>
              <a:spLocks noChangeShapeType="1"/>
            </p:cNvSpPr>
            <p:nvPr/>
          </p:nvSpPr>
          <p:spPr bwMode="auto">
            <a:xfrm flipH="1">
              <a:off x="5854458"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 name="Line 372">
              <a:extLst>
                <a:ext uri="{FF2B5EF4-FFF2-40B4-BE49-F238E27FC236}">
                  <a16:creationId xmlns:a16="http://schemas.microsoft.com/office/drawing/2014/main" id="{CE8F5863-1C31-E94A-872C-236AA0936078}"/>
                </a:ext>
              </a:extLst>
            </p:cNvPr>
            <p:cNvSpPr>
              <a:spLocks noChangeShapeType="1"/>
            </p:cNvSpPr>
            <p:nvPr/>
          </p:nvSpPr>
          <p:spPr bwMode="auto">
            <a:xfrm flipH="1">
              <a:off x="5569436"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1" name="Line 373">
              <a:extLst>
                <a:ext uri="{FF2B5EF4-FFF2-40B4-BE49-F238E27FC236}">
                  <a16:creationId xmlns:a16="http://schemas.microsoft.com/office/drawing/2014/main" id="{3F78E116-88BE-424F-8426-F5289049A1C7}"/>
                </a:ext>
              </a:extLst>
            </p:cNvPr>
            <p:cNvSpPr>
              <a:spLocks noChangeShapeType="1"/>
            </p:cNvSpPr>
            <p:nvPr/>
          </p:nvSpPr>
          <p:spPr bwMode="auto">
            <a:xfrm flipH="1">
              <a:off x="5284414"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2" name="Line 374">
              <a:extLst>
                <a:ext uri="{FF2B5EF4-FFF2-40B4-BE49-F238E27FC236}">
                  <a16:creationId xmlns:a16="http://schemas.microsoft.com/office/drawing/2014/main" id="{6ECB9C51-5512-D341-8DEE-25BC594A98E2}"/>
                </a:ext>
              </a:extLst>
            </p:cNvPr>
            <p:cNvSpPr>
              <a:spLocks noChangeShapeType="1"/>
            </p:cNvSpPr>
            <p:nvPr/>
          </p:nvSpPr>
          <p:spPr bwMode="auto">
            <a:xfrm flipH="1">
              <a:off x="4999393"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3" name="Line 375">
              <a:extLst>
                <a:ext uri="{FF2B5EF4-FFF2-40B4-BE49-F238E27FC236}">
                  <a16:creationId xmlns:a16="http://schemas.microsoft.com/office/drawing/2014/main" id="{60BBF185-F8E8-A64F-9824-29CD57013338}"/>
                </a:ext>
              </a:extLst>
            </p:cNvPr>
            <p:cNvSpPr>
              <a:spLocks noChangeShapeType="1"/>
            </p:cNvSpPr>
            <p:nvPr/>
          </p:nvSpPr>
          <p:spPr bwMode="auto">
            <a:xfrm flipH="1">
              <a:off x="4719286"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 name="Line 376">
              <a:extLst>
                <a:ext uri="{FF2B5EF4-FFF2-40B4-BE49-F238E27FC236}">
                  <a16:creationId xmlns:a16="http://schemas.microsoft.com/office/drawing/2014/main" id="{0B44548D-0436-1B4D-82BA-3F36597C0B2A}"/>
                </a:ext>
              </a:extLst>
            </p:cNvPr>
            <p:cNvSpPr>
              <a:spLocks noChangeShapeType="1"/>
            </p:cNvSpPr>
            <p:nvPr/>
          </p:nvSpPr>
          <p:spPr bwMode="auto">
            <a:xfrm flipH="1">
              <a:off x="4434264"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 name="Line 377">
              <a:extLst>
                <a:ext uri="{FF2B5EF4-FFF2-40B4-BE49-F238E27FC236}">
                  <a16:creationId xmlns:a16="http://schemas.microsoft.com/office/drawing/2014/main" id="{1B930512-8211-0549-8411-C7237814C285}"/>
                </a:ext>
              </a:extLst>
            </p:cNvPr>
            <p:cNvSpPr>
              <a:spLocks noChangeShapeType="1"/>
            </p:cNvSpPr>
            <p:nvPr/>
          </p:nvSpPr>
          <p:spPr bwMode="auto">
            <a:xfrm flipH="1">
              <a:off x="4149243"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 name="Line 378">
              <a:extLst>
                <a:ext uri="{FF2B5EF4-FFF2-40B4-BE49-F238E27FC236}">
                  <a16:creationId xmlns:a16="http://schemas.microsoft.com/office/drawing/2014/main" id="{97AF0131-21D4-1D48-8255-173B0EE6F7FC}"/>
                </a:ext>
              </a:extLst>
            </p:cNvPr>
            <p:cNvSpPr>
              <a:spLocks noChangeShapeType="1"/>
            </p:cNvSpPr>
            <p:nvPr/>
          </p:nvSpPr>
          <p:spPr bwMode="auto">
            <a:xfrm flipH="1">
              <a:off x="3864221"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 name="Freeform 379">
              <a:extLst>
                <a:ext uri="{FF2B5EF4-FFF2-40B4-BE49-F238E27FC236}">
                  <a16:creationId xmlns:a16="http://schemas.microsoft.com/office/drawing/2014/main" id="{E06F29DA-7B97-804D-A43F-12391EF183B4}"/>
                </a:ext>
              </a:extLst>
            </p:cNvPr>
            <p:cNvSpPr>
              <a:spLocks noChangeArrowheads="1"/>
            </p:cNvSpPr>
            <p:nvPr/>
          </p:nvSpPr>
          <p:spPr bwMode="auto">
            <a:xfrm>
              <a:off x="3603768" y="1678463"/>
              <a:ext cx="127768" cy="44229"/>
            </a:xfrm>
            <a:custGeom>
              <a:avLst/>
              <a:gdLst>
                <a:gd name="T0" fmla="*/ 112 w 113"/>
                <a:gd name="T1" fmla="*/ 0 h 41"/>
                <a:gd name="T2" fmla="*/ 40 w 113"/>
                <a:gd name="T3" fmla="*/ 0 h 41"/>
                <a:gd name="T4" fmla="*/ 0 w 113"/>
                <a:gd name="T5" fmla="*/ 40 h 41"/>
              </a:gdLst>
              <a:ahLst/>
              <a:cxnLst>
                <a:cxn ang="0">
                  <a:pos x="T0" y="T1"/>
                </a:cxn>
                <a:cxn ang="0">
                  <a:pos x="T2" y="T3"/>
                </a:cxn>
                <a:cxn ang="0">
                  <a:pos x="T4" y="T5"/>
                </a:cxn>
              </a:cxnLst>
              <a:rect l="0" t="0" r="r" b="b"/>
              <a:pathLst>
                <a:path w="113" h="41">
                  <a:moveTo>
                    <a:pt x="112" y="0"/>
                  </a:moveTo>
                  <a:lnTo>
                    <a:pt x="40" y="0"/>
                  </a:lnTo>
                  <a:lnTo>
                    <a:pt x="0" y="40"/>
                  </a:lnTo>
                </a:path>
              </a:pathLst>
            </a:custGeom>
            <a:noFill/>
            <a:ln w="14400" cap="flat">
              <a:solidFill>
                <a:schemeClr val="bg1">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 name="Line 380">
              <a:extLst>
                <a:ext uri="{FF2B5EF4-FFF2-40B4-BE49-F238E27FC236}">
                  <a16:creationId xmlns:a16="http://schemas.microsoft.com/office/drawing/2014/main" id="{39489DCB-CD4C-5840-B2C1-7D81D07BE59D}"/>
                </a:ext>
              </a:extLst>
            </p:cNvPr>
            <p:cNvSpPr>
              <a:spLocks noChangeShapeType="1"/>
            </p:cNvSpPr>
            <p:nvPr/>
          </p:nvSpPr>
          <p:spPr bwMode="auto">
            <a:xfrm flipH="1">
              <a:off x="3412117" y="1830804"/>
              <a:ext cx="98283" cy="108112"/>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9" name="Line 381">
              <a:extLst>
                <a:ext uri="{FF2B5EF4-FFF2-40B4-BE49-F238E27FC236}">
                  <a16:creationId xmlns:a16="http://schemas.microsoft.com/office/drawing/2014/main" id="{95643E82-7587-DC49-BC30-C0E6E404B9C4}"/>
                </a:ext>
              </a:extLst>
            </p:cNvPr>
            <p:cNvSpPr>
              <a:spLocks noChangeShapeType="1"/>
            </p:cNvSpPr>
            <p:nvPr/>
          </p:nvSpPr>
          <p:spPr bwMode="auto">
            <a:xfrm>
              <a:off x="5716861"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0" name="Line 382">
              <a:extLst>
                <a:ext uri="{FF2B5EF4-FFF2-40B4-BE49-F238E27FC236}">
                  <a16:creationId xmlns:a16="http://schemas.microsoft.com/office/drawing/2014/main" id="{D358734F-B9C8-BE43-A8DC-AC5B032EB038}"/>
                </a:ext>
              </a:extLst>
            </p:cNvPr>
            <p:cNvSpPr>
              <a:spLocks noChangeShapeType="1"/>
            </p:cNvSpPr>
            <p:nvPr/>
          </p:nvSpPr>
          <p:spPr bwMode="auto">
            <a:xfrm>
              <a:off x="6001883"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1" name="Line 383">
              <a:extLst>
                <a:ext uri="{FF2B5EF4-FFF2-40B4-BE49-F238E27FC236}">
                  <a16:creationId xmlns:a16="http://schemas.microsoft.com/office/drawing/2014/main" id="{AA567CB0-C7D0-4546-8B67-2094E0252F16}"/>
                </a:ext>
              </a:extLst>
            </p:cNvPr>
            <p:cNvSpPr>
              <a:spLocks noChangeShapeType="1"/>
            </p:cNvSpPr>
            <p:nvPr/>
          </p:nvSpPr>
          <p:spPr bwMode="auto">
            <a:xfrm>
              <a:off x="6281993"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2" name="Line 384">
              <a:extLst>
                <a:ext uri="{FF2B5EF4-FFF2-40B4-BE49-F238E27FC236}">
                  <a16:creationId xmlns:a16="http://schemas.microsoft.com/office/drawing/2014/main" id="{EA681CC9-5ABA-3248-A4A7-CB9CD72FD3B6}"/>
                </a:ext>
              </a:extLst>
            </p:cNvPr>
            <p:cNvSpPr>
              <a:spLocks noChangeShapeType="1"/>
            </p:cNvSpPr>
            <p:nvPr/>
          </p:nvSpPr>
          <p:spPr bwMode="auto">
            <a:xfrm>
              <a:off x="6567014"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3" name="Line 385">
              <a:extLst>
                <a:ext uri="{FF2B5EF4-FFF2-40B4-BE49-F238E27FC236}">
                  <a16:creationId xmlns:a16="http://schemas.microsoft.com/office/drawing/2014/main" id="{91F26741-DBCE-384F-B4F7-C04E11D09316}"/>
                </a:ext>
              </a:extLst>
            </p:cNvPr>
            <p:cNvSpPr>
              <a:spLocks noChangeShapeType="1"/>
            </p:cNvSpPr>
            <p:nvPr/>
          </p:nvSpPr>
          <p:spPr bwMode="auto">
            <a:xfrm>
              <a:off x="6852036"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4" name="Line 386">
              <a:extLst>
                <a:ext uri="{FF2B5EF4-FFF2-40B4-BE49-F238E27FC236}">
                  <a16:creationId xmlns:a16="http://schemas.microsoft.com/office/drawing/2014/main" id="{6F66E14C-E7D6-D147-95EB-7B8BEE4DDFBE}"/>
                </a:ext>
              </a:extLst>
            </p:cNvPr>
            <p:cNvSpPr>
              <a:spLocks noChangeShapeType="1"/>
            </p:cNvSpPr>
            <p:nvPr/>
          </p:nvSpPr>
          <p:spPr bwMode="auto">
            <a:xfrm>
              <a:off x="7137058"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5" name="Line 387">
              <a:extLst>
                <a:ext uri="{FF2B5EF4-FFF2-40B4-BE49-F238E27FC236}">
                  <a16:creationId xmlns:a16="http://schemas.microsoft.com/office/drawing/2014/main" id="{7AE857E7-44C1-BA4F-8375-C42C5C52CF05}"/>
                </a:ext>
              </a:extLst>
            </p:cNvPr>
            <p:cNvSpPr>
              <a:spLocks noChangeShapeType="1"/>
            </p:cNvSpPr>
            <p:nvPr/>
          </p:nvSpPr>
          <p:spPr bwMode="auto">
            <a:xfrm>
              <a:off x="7422080"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6" name="Line 388">
              <a:extLst>
                <a:ext uri="{FF2B5EF4-FFF2-40B4-BE49-F238E27FC236}">
                  <a16:creationId xmlns:a16="http://schemas.microsoft.com/office/drawing/2014/main" id="{A214FDBA-4EC5-5241-8B30-1FE689861B72}"/>
                </a:ext>
              </a:extLst>
            </p:cNvPr>
            <p:cNvSpPr>
              <a:spLocks noChangeShapeType="1"/>
            </p:cNvSpPr>
            <p:nvPr/>
          </p:nvSpPr>
          <p:spPr bwMode="auto">
            <a:xfrm>
              <a:off x="7702186"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7" name="Line 389">
              <a:extLst>
                <a:ext uri="{FF2B5EF4-FFF2-40B4-BE49-F238E27FC236}">
                  <a16:creationId xmlns:a16="http://schemas.microsoft.com/office/drawing/2014/main" id="{7C5E9A8F-8FDD-1A44-BF04-D0F310267E08}"/>
                </a:ext>
              </a:extLst>
            </p:cNvPr>
            <p:cNvSpPr>
              <a:spLocks noChangeShapeType="1"/>
            </p:cNvSpPr>
            <p:nvPr/>
          </p:nvSpPr>
          <p:spPr bwMode="auto">
            <a:xfrm>
              <a:off x="7987208"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8" name="Line 390">
              <a:extLst>
                <a:ext uri="{FF2B5EF4-FFF2-40B4-BE49-F238E27FC236}">
                  <a16:creationId xmlns:a16="http://schemas.microsoft.com/office/drawing/2014/main" id="{0EA9B8C0-EDFD-1046-AD55-42F87E61706A}"/>
                </a:ext>
              </a:extLst>
            </p:cNvPr>
            <p:cNvSpPr>
              <a:spLocks noChangeShapeType="1"/>
            </p:cNvSpPr>
            <p:nvPr/>
          </p:nvSpPr>
          <p:spPr bwMode="auto">
            <a:xfrm>
              <a:off x="8272230" y="3924240"/>
              <a:ext cx="78627"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9" name="Line 391">
              <a:extLst>
                <a:ext uri="{FF2B5EF4-FFF2-40B4-BE49-F238E27FC236}">
                  <a16:creationId xmlns:a16="http://schemas.microsoft.com/office/drawing/2014/main" id="{6A9289EF-1274-C94D-8B8B-4554E3135E0E}"/>
                </a:ext>
              </a:extLst>
            </p:cNvPr>
            <p:cNvSpPr>
              <a:spLocks noChangeShapeType="1"/>
            </p:cNvSpPr>
            <p:nvPr/>
          </p:nvSpPr>
          <p:spPr bwMode="auto">
            <a:xfrm>
              <a:off x="6630897"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0" name="Line 392">
              <a:extLst>
                <a:ext uri="{FF2B5EF4-FFF2-40B4-BE49-F238E27FC236}">
                  <a16:creationId xmlns:a16="http://schemas.microsoft.com/office/drawing/2014/main" id="{ED83F3A6-9F88-3742-A5D4-543111D2D583}"/>
                </a:ext>
              </a:extLst>
            </p:cNvPr>
            <p:cNvSpPr>
              <a:spLocks noChangeShapeType="1"/>
            </p:cNvSpPr>
            <p:nvPr/>
          </p:nvSpPr>
          <p:spPr bwMode="auto">
            <a:xfrm>
              <a:off x="6915919"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1" name="Line 393">
              <a:extLst>
                <a:ext uri="{FF2B5EF4-FFF2-40B4-BE49-F238E27FC236}">
                  <a16:creationId xmlns:a16="http://schemas.microsoft.com/office/drawing/2014/main" id="{16BB54F5-8C56-B548-B2EF-F47C4745ECC1}"/>
                </a:ext>
              </a:extLst>
            </p:cNvPr>
            <p:cNvSpPr>
              <a:spLocks noChangeShapeType="1"/>
            </p:cNvSpPr>
            <p:nvPr/>
          </p:nvSpPr>
          <p:spPr bwMode="auto">
            <a:xfrm>
              <a:off x="7200941"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2" name="Line 394">
              <a:extLst>
                <a:ext uri="{FF2B5EF4-FFF2-40B4-BE49-F238E27FC236}">
                  <a16:creationId xmlns:a16="http://schemas.microsoft.com/office/drawing/2014/main" id="{9C62878D-2275-144A-8646-33C664400DCB}"/>
                </a:ext>
              </a:extLst>
            </p:cNvPr>
            <p:cNvSpPr>
              <a:spLocks noChangeShapeType="1"/>
            </p:cNvSpPr>
            <p:nvPr/>
          </p:nvSpPr>
          <p:spPr bwMode="auto">
            <a:xfrm>
              <a:off x="7481050"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3" name="Line 395">
              <a:extLst>
                <a:ext uri="{FF2B5EF4-FFF2-40B4-BE49-F238E27FC236}">
                  <a16:creationId xmlns:a16="http://schemas.microsoft.com/office/drawing/2014/main" id="{6A2E1EEE-E9D7-8046-88D4-F7BD7218B303}"/>
                </a:ext>
              </a:extLst>
            </p:cNvPr>
            <p:cNvSpPr>
              <a:spLocks noChangeShapeType="1"/>
            </p:cNvSpPr>
            <p:nvPr/>
          </p:nvSpPr>
          <p:spPr bwMode="auto">
            <a:xfrm>
              <a:off x="7766072"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4" name="Line 396">
              <a:extLst>
                <a:ext uri="{FF2B5EF4-FFF2-40B4-BE49-F238E27FC236}">
                  <a16:creationId xmlns:a16="http://schemas.microsoft.com/office/drawing/2014/main" id="{0BAC68DC-5BAC-B440-B154-FC2AB78A8D22}"/>
                </a:ext>
              </a:extLst>
            </p:cNvPr>
            <p:cNvSpPr>
              <a:spLocks noChangeShapeType="1"/>
            </p:cNvSpPr>
            <p:nvPr/>
          </p:nvSpPr>
          <p:spPr bwMode="auto">
            <a:xfrm>
              <a:off x="8051094"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5" name="Line 397">
              <a:extLst>
                <a:ext uri="{FF2B5EF4-FFF2-40B4-BE49-F238E27FC236}">
                  <a16:creationId xmlns:a16="http://schemas.microsoft.com/office/drawing/2014/main" id="{C84BCC2E-BE5E-1245-AA45-C11AA6F0B561}"/>
                </a:ext>
              </a:extLst>
            </p:cNvPr>
            <p:cNvSpPr>
              <a:spLocks noChangeShapeType="1"/>
            </p:cNvSpPr>
            <p:nvPr/>
          </p:nvSpPr>
          <p:spPr bwMode="auto">
            <a:xfrm>
              <a:off x="8336116"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6" name="Line 398">
              <a:extLst>
                <a:ext uri="{FF2B5EF4-FFF2-40B4-BE49-F238E27FC236}">
                  <a16:creationId xmlns:a16="http://schemas.microsoft.com/office/drawing/2014/main" id="{8024D14E-8A2F-384A-96B7-48EC820B6406}"/>
                </a:ext>
              </a:extLst>
            </p:cNvPr>
            <p:cNvSpPr>
              <a:spLocks noChangeShapeType="1"/>
            </p:cNvSpPr>
            <p:nvPr/>
          </p:nvSpPr>
          <p:spPr bwMode="auto">
            <a:xfrm>
              <a:off x="8621138"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7" name="Line 399">
              <a:extLst>
                <a:ext uri="{FF2B5EF4-FFF2-40B4-BE49-F238E27FC236}">
                  <a16:creationId xmlns:a16="http://schemas.microsoft.com/office/drawing/2014/main" id="{FC644DFB-6F5B-9846-8E31-E325594B7683}"/>
                </a:ext>
              </a:extLst>
            </p:cNvPr>
            <p:cNvSpPr>
              <a:spLocks noChangeShapeType="1"/>
            </p:cNvSpPr>
            <p:nvPr/>
          </p:nvSpPr>
          <p:spPr bwMode="auto">
            <a:xfrm>
              <a:off x="8901244"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8" name="Line 400">
              <a:extLst>
                <a:ext uri="{FF2B5EF4-FFF2-40B4-BE49-F238E27FC236}">
                  <a16:creationId xmlns:a16="http://schemas.microsoft.com/office/drawing/2014/main" id="{8CFFFD75-3458-AA4C-837A-8E3E1FEA5A97}"/>
                </a:ext>
              </a:extLst>
            </p:cNvPr>
            <p:cNvSpPr>
              <a:spLocks noChangeShapeType="1"/>
            </p:cNvSpPr>
            <p:nvPr/>
          </p:nvSpPr>
          <p:spPr bwMode="auto">
            <a:xfrm>
              <a:off x="9186266" y="6862914"/>
              <a:ext cx="73714"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9" name="Line 401">
              <a:extLst>
                <a:ext uri="{FF2B5EF4-FFF2-40B4-BE49-F238E27FC236}">
                  <a16:creationId xmlns:a16="http://schemas.microsoft.com/office/drawing/2014/main" id="{64DA56AE-9533-3946-8D43-552F0D72211D}"/>
                </a:ext>
              </a:extLst>
            </p:cNvPr>
            <p:cNvSpPr>
              <a:spLocks noChangeShapeType="1"/>
            </p:cNvSpPr>
            <p:nvPr/>
          </p:nvSpPr>
          <p:spPr bwMode="auto">
            <a:xfrm>
              <a:off x="5716861"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0" name="Line 402">
              <a:extLst>
                <a:ext uri="{FF2B5EF4-FFF2-40B4-BE49-F238E27FC236}">
                  <a16:creationId xmlns:a16="http://schemas.microsoft.com/office/drawing/2014/main" id="{23E0164A-EDFA-D947-9627-70AE9E22BC9B}"/>
                </a:ext>
              </a:extLst>
            </p:cNvPr>
            <p:cNvSpPr>
              <a:spLocks noChangeShapeType="1"/>
            </p:cNvSpPr>
            <p:nvPr/>
          </p:nvSpPr>
          <p:spPr bwMode="auto">
            <a:xfrm>
              <a:off x="6001883"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1" name="Line 403">
              <a:extLst>
                <a:ext uri="{FF2B5EF4-FFF2-40B4-BE49-F238E27FC236}">
                  <a16:creationId xmlns:a16="http://schemas.microsoft.com/office/drawing/2014/main" id="{55D7BF5B-A0F1-5B45-8A0C-513859E3CD3F}"/>
                </a:ext>
              </a:extLst>
            </p:cNvPr>
            <p:cNvSpPr>
              <a:spLocks noChangeShapeType="1"/>
            </p:cNvSpPr>
            <p:nvPr/>
          </p:nvSpPr>
          <p:spPr bwMode="auto">
            <a:xfrm>
              <a:off x="6281993"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2" name="Line 404">
              <a:extLst>
                <a:ext uri="{FF2B5EF4-FFF2-40B4-BE49-F238E27FC236}">
                  <a16:creationId xmlns:a16="http://schemas.microsoft.com/office/drawing/2014/main" id="{9226F207-3C9C-4A4E-AC2F-68AF8098ACFA}"/>
                </a:ext>
              </a:extLst>
            </p:cNvPr>
            <p:cNvSpPr>
              <a:spLocks noChangeShapeType="1"/>
            </p:cNvSpPr>
            <p:nvPr/>
          </p:nvSpPr>
          <p:spPr bwMode="auto">
            <a:xfrm>
              <a:off x="6567014"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3" name="Line 405">
              <a:extLst>
                <a:ext uri="{FF2B5EF4-FFF2-40B4-BE49-F238E27FC236}">
                  <a16:creationId xmlns:a16="http://schemas.microsoft.com/office/drawing/2014/main" id="{8AE3256E-6B01-E94F-83AD-0640469CBA57}"/>
                </a:ext>
              </a:extLst>
            </p:cNvPr>
            <p:cNvSpPr>
              <a:spLocks noChangeShapeType="1"/>
            </p:cNvSpPr>
            <p:nvPr/>
          </p:nvSpPr>
          <p:spPr bwMode="auto">
            <a:xfrm>
              <a:off x="6852036"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4" name="Line 406">
              <a:extLst>
                <a:ext uri="{FF2B5EF4-FFF2-40B4-BE49-F238E27FC236}">
                  <a16:creationId xmlns:a16="http://schemas.microsoft.com/office/drawing/2014/main" id="{CFE84471-1439-E24B-8F5F-88A991330A6F}"/>
                </a:ext>
              </a:extLst>
            </p:cNvPr>
            <p:cNvSpPr>
              <a:spLocks noChangeShapeType="1"/>
            </p:cNvSpPr>
            <p:nvPr/>
          </p:nvSpPr>
          <p:spPr bwMode="auto">
            <a:xfrm>
              <a:off x="7137058"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5" name="Line 407">
              <a:extLst>
                <a:ext uri="{FF2B5EF4-FFF2-40B4-BE49-F238E27FC236}">
                  <a16:creationId xmlns:a16="http://schemas.microsoft.com/office/drawing/2014/main" id="{7CDC9049-3589-0A4F-8C41-0B15E6E51DC3}"/>
                </a:ext>
              </a:extLst>
            </p:cNvPr>
            <p:cNvSpPr>
              <a:spLocks noChangeShapeType="1"/>
            </p:cNvSpPr>
            <p:nvPr/>
          </p:nvSpPr>
          <p:spPr bwMode="auto">
            <a:xfrm>
              <a:off x="7422080"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6" name="Line 408">
              <a:extLst>
                <a:ext uri="{FF2B5EF4-FFF2-40B4-BE49-F238E27FC236}">
                  <a16:creationId xmlns:a16="http://schemas.microsoft.com/office/drawing/2014/main" id="{9FCE5874-AB01-B548-8426-B63F8BD5E496}"/>
                </a:ext>
              </a:extLst>
            </p:cNvPr>
            <p:cNvSpPr>
              <a:spLocks noChangeShapeType="1"/>
            </p:cNvSpPr>
            <p:nvPr/>
          </p:nvSpPr>
          <p:spPr bwMode="auto">
            <a:xfrm>
              <a:off x="7702186"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7" name="Line 409">
              <a:extLst>
                <a:ext uri="{FF2B5EF4-FFF2-40B4-BE49-F238E27FC236}">
                  <a16:creationId xmlns:a16="http://schemas.microsoft.com/office/drawing/2014/main" id="{5B0A45E2-43F1-4245-BE74-B8DDB9149A15}"/>
                </a:ext>
              </a:extLst>
            </p:cNvPr>
            <p:cNvSpPr>
              <a:spLocks noChangeShapeType="1"/>
            </p:cNvSpPr>
            <p:nvPr/>
          </p:nvSpPr>
          <p:spPr bwMode="auto">
            <a:xfrm>
              <a:off x="7987208"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8" name="Line 410">
              <a:extLst>
                <a:ext uri="{FF2B5EF4-FFF2-40B4-BE49-F238E27FC236}">
                  <a16:creationId xmlns:a16="http://schemas.microsoft.com/office/drawing/2014/main" id="{A4325D27-2F2A-4549-9938-093400ED854A}"/>
                </a:ext>
              </a:extLst>
            </p:cNvPr>
            <p:cNvSpPr>
              <a:spLocks noChangeShapeType="1"/>
            </p:cNvSpPr>
            <p:nvPr/>
          </p:nvSpPr>
          <p:spPr bwMode="auto">
            <a:xfrm>
              <a:off x="8272230" y="9663991"/>
              <a:ext cx="78627"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9" name="Line 411">
              <a:extLst>
                <a:ext uri="{FF2B5EF4-FFF2-40B4-BE49-F238E27FC236}">
                  <a16:creationId xmlns:a16="http://schemas.microsoft.com/office/drawing/2014/main" id="{D2CE3B69-9FD0-8644-BCD2-6DA75B4E10FC}"/>
                </a:ext>
              </a:extLst>
            </p:cNvPr>
            <p:cNvSpPr>
              <a:spLocks noChangeShapeType="1"/>
            </p:cNvSpPr>
            <p:nvPr/>
          </p:nvSpPr>
          <p:spPr bwMode="auto">
            <a:xfrm flipH="1">
              <a:off x="6109995"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0" name="Line 412">
              <a:extLst>
                <a:ext uri="{FF2B5EF4-FFF2-40B4-BE49-F238E27FC236}">
                  <a16:creationId xmlns:a16="http://schemas.microsoft.com/office/drawing/2014/main" id="{A694A40C-F6C2-E148-9EC3-A2A831B33309}"/>
                </a:ext>
              </a:extLst>
            </p:cNvPr>
            <p:cNvSpPr>
              <a:spLocks noChangeShapeType="1"/>
            </p:cNvSpPr>
            <p:nvPr/>
          </p:nvSpPr>
          <p:spPr bwMode="auto">
            <a:xfrm flipH="1">
              <a:off x="5824973"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1" name="Line 413">
              <a:extLst>
                <a:ext uri="{FF2B5EF4-FFF2-40B4-BE49-F238E27FC236}">
                  <a16:creationId xmlns:a16="http://schemas.microsoft.com/office/drawing/2014/main" id="{41F59115-16B6-2E43-AC26-21E4ACD6C0FB}"/>
                </a:ext>
              </a:extLst>
            </p:cNvPr>
            <p:cNvSpPr>
              <a:spLocks noChangeShapeType="1"/>
            </p:cNvSpPr>
            <p:nvPr/>
          </p:nvSpPr>
          <p:spPr bwMode="auto">
            <a:xfrm flipH="1">
              <a:off x="5544867"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2" name="Line 414">
              <a:extLst>
                <a:ext uri="{FF2B5EF4-FFF2-40B4-BE49-F238E27FC236}">
                  <a16:creationId xmlns:a16="http://schemas.microsoft.com/office/drawing/2014/main" id="{0537ECC0-D32A-764E-A96A-3552CAE6DC1D}"/>
                </a:ext>
              </a:extLst>
            </p:cNvPr>
            <p:cNvSpPr>
              <a:spLocks noChangeShapeType="1"/>
            </p:cNvSpPr>
            <p:nvPr/>
          </p:nvSpPr>
          <p:spPr bwMode="auto">
            <a:xfrm flipH="1">
              <a:off x="5259845"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3" name="Line 415">
              <a:extLst>
                <a:ext uri="{FF2B5EF4-FFF2-40B4-BE49-F238E27FC236}">
                  <a16:creationId xmlns:a16="http://schemas.microsoft.com/office/drawing/2014/main" id="{15FAE838-7622-654D-AED9-C2EB0B6AA901}"/>
                </a:ext>
              </a:extLst>
            </p:cNvPr>
            <p:cNvSpPr>
              <a:spLocks noChangeShapeType="1"/>
            </p:cNvSpPr>
            <p:nvPr/>
          </p:nvSpPr>
          <p:spPr bwMode="auto">
            <a:xfrm flipH="1">
              <a:off x="4974823"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4" name="Line 416">
              <a:extLst>
                <a:ext uri="{FF2B5EF4-FFF2-40B4-BE49-F238E27FC236}">
                  <a16:creationId xmlns:a16="http://schemas.microsoft.com/office/drawing/2014/main" id="{6972A018-20F0-EF44-AE4C-DF35274893C5}"/>
                </a:ext>
              </a:extLst>
            </p:cNvPr>
            <p:cNvSpPr>
              <a:spLocks noChangeShapeType="1"/>
            </p:cNvSpPr>
            <p:nvPr/>
          </p:nvSpPr>
          <p:spPr bwMode="auto">
            <a:xfrm flipH="1">
              <a:off x="4689801"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5" name="Line 417">
              <a:extLst>
                <a:ext uri="{FF2B5EF4-FFF2-40B4-BE49-F238E27FC236}">
                  <a16:creationId xmlns:a16="http://schemas.microsoft.com/office/drawing/2014/main" id="{420F8A13-E165-CE4F-9717-74AA01E94E33}"/>
                </a:ext>
              </a:extLst>
            </p:cNvPr>
            <p:cNvSpPr>
              <a:spLocks noChangeShapeType="1"/>
            </p:cNvSpPr>
            <p:nvPr/>
          </p:nvSpPr>
          <p:spPr bwMode="auto">
            <a:xfrm flipH="1">
              <a:off x="4404779"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6" name="Line 418">
              <a:extLst>
                <a:ext uri="{FF2B5EF4-FFF2-40B4-BE49-F238E27FC236}">
                  <a16:creationId xmlns:a16="http://schemas.microsoft.com/office/drawing/2014/main" id="{290207CA-790D-4F42-A915-852BFBF8AB0E}"/>
                </a:ext>
              </a:extLst>
            </p:cNvPr>
            <p:cNvSpPr>
              <a:spLocks noChangeShapeType="1"/>
            </p:cNvSpPr>
            <p:nvPr/>
          </p:nvSpPr>
          <p:spPr bwMode="auto">
            <a:xfrm flipH="1">
              <a:off x="4124670"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7" name="Line 419">
              <a:extLst>
                <a:ext uri="{FF2B5EF4-FFF2-40B4-BE49-F238E27FC236}">
                  <a16:creationId xmlns:a16="http://schemas.microsoft.com/office/drawing/2014/main" id="{AEDEFB3B-2FE6-0849-AB96-115C6B0DD259}"/>
                </a:ext>
              </a:extLst>
            </p:cNvPr>
            <p:cNvSpPr>
              <a:spLocks noChangeShapeType="1"/>
            </p:cNvSpPr>
            <p:nvPr/>
          </p:nvSpPr>
          <p:spPr bwMode="auto">
            <a:xfrm flipH="1">
              <a:off x="3839648"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8" name="Freeform 420">
              <a:extLst>
                <a:ext uri="{FF2B5EF4-FFF2-40B4-BE49-F238E27FC236}">
                  <a16:creationId xmlns:a16="http://schemas.microsoft.com/office/drawing/2014/main" id="{826C0850-C623-2B48-916E-BC3BE18BEAE7}"/>
                </a:ext>
              </a:extLst>
            </p:cNvPr>
            <p:cNvSpPr>
              <a:spLocks noChangeArrowheads="1"/>
            </p:cNvSpPr>
            <p:nvPr/>
          </p:nvSpPr>
          <p:spPr bwMode="auto">
            <a:xfrm>
              <a:off x="3593940" y="11988392"/>
              <a:ext cx="108112" cy="54057"/>
            </a:xfrm>
            <a:custGeom>
              <a:avLst/>
              <a:gdLst>
                <a:gd name="T0" fmla="*/ 96 w 97"/>
                <a:gd name="T1" fmla="*/ 48 h 49"/>
                <a:gd name="T2" fmla="*/ 32 w 97"/>
                <a:gd name="T3" fmla="*/ 48 h 49"/>
                <a:gd name="T4" fmla="*/ 0 w 97"/>
                <a:gd name="T5" fmla="*/ 0 h 49"/>
              </a:gdLst>
              <a:ahLst/>
              <a:cxnLst>
                <a:cxn ang="0">
                  <a:pos x="T0" y="T1"/>
                </a:cxn>
                <a:cxn ang="0">
                  <a:pos x="T2" y="T3"/>
                </a:cxn>
                <a:cxn ang="0">
                  <a:pos x="T4" y="T5"/>
                </a:cxn>
              </a:cxnLst>
              <a:rect l="0" t="0" r="r" b="b"/>
              <a:pathLst>
                <a:path w="97" h="49">
                  <a:moveTo>
                    <a:pt x="96" y="48"/>
                  </a:moveTo>
                  <a:lnTo>
                    <a:pt x="32" y="48"/>
                  </a:lnTo>
                  <a:lnTo>
                    <a:pt x="0" y="0"/>
                  </a:lnTo>
                </a:path>
              </a:pathLst>
            </a:custGeom>
            <a:noFill/>
            <a:ln w="14400" cap="flat">
              <a:solidFill>
                <a:schemeClr val="bg1">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9" name="Line 421">
              <a:extLst>
                <a:ext uri="{FF2B5EF4-FFF2-40B4-BE49-F238E27FC236}">
                  <a16:creationId xmlns:a16="http://schemas.microsoft.com/office/drawing/2014/main" id="{E52B94A8-404A-0D4F-812A-80BA84B1376D}"/>
                </a:ext>
              </a:extLst>
            </p:cNvPr>
            <p:cNvSpPr>
              <a:spLocks noChangeShapeType="1"/>
            </p:cNvSpPr>
            <p:nvPr/>
          </p:nvSpPr>
          <p:spPr bwMode="auto">
            <a:xfrm flipH="1" flipV="1">
              <a:off x="3441602" y="11737771"/>
              <a:ext cx="88455" cy="132681"/>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503439" y="1476869"/>
            <a:ext cx="4543828" cy="4147846"/>
          </a:xfrm>
        </p:spPr>
        <p:txBody>
          <a:bodyPr/>
          <a:lstStyle>
            <a:lvl1pP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503635" y="642972"/>
            <a:ext cx="4539968" cy="582221"/>
          </a:xfrm>
        </p:spPr>
        <p:txBody>
          <a:bodyPr>
            <a:normAutofit/>
          </a:bodyPr>
          <a:lstStyle>
            <a:lvl1pPr marL="0" indent="0" algn="l">
              <a:buNone/>
              <a:defRPr sz="3600" b="0" i="0">
                <a:solidFill>
                  <a:srgbClr val="09446A"/>
                </a:solidFill>
                <a:latin typeface="+mn-lt"/>
              </a:defRPr>
            </a:lvl1pPr>
          </a:lstStyle>
          <a:p>
            <a:pPr lvl="0"/>
            <a:r>
              <a:rPr lang="en-US" dirty="0"/>
              <a:t>Heading</a:t>
            </a:r>
          </a:p>
        </p:txBody>
      </p:sp>
      <p:sp>
        <p:nvSpPr>
          <p:cNvPr id="102" name="Text Placeholder 23">
            <a:extLst>
              <a:ext uri="{FF2B5EF4-FFF2-40B4-BE49-F238E27FC236}">
                <a16:creationId xmlns:a16="http://schemas.microsoft.com/office/drawing/2014/main" id="{4F90DD39-208A-0846-AC92-FAC36CE191A5}"/>
              </a:ext>
            </a:extLst>
          </p:cNvPr>
          <p:cNvSpPr>
            <a:spLocks noGrp="1"/>
          </p:cNvSpPr>
          <p:nvPr>
            <p:ph type="body" sz="quarter" idx="20" hasCustomPrompt="1"/>
          </p:nvPr>
        </p:nvSpPr>
        <p:spPr>
          <a:xfrm>
            <a:off x="5383588" y="2854742"/>
            <a:ext cx="2219219" cy="442320"/>
          </a:xfrm>
        </p:spPr>
        <p:txBody>
          <a:bodyPr>
            <a:normAutofit/>
          </a:bodyPr>
          <a:lstStyle>
            <a:lvl1pPr marL="0" indent="0" algn="r">
              <a:buNone/>
              <a:defRPr sz="2400" b="1" i="0">
                <a:solidFill>
                  <a:srgbClr val="452771"/>
                </a:solidFill>
                <a:latin typeface="+mn-lt"/>
              </a:defRPr>
            </a:lvl1pPr>
          </a:lstStyle>
          <a:p>
            <a:pPr lvl="0"/>
            <a:r>
              <a:rPr lang="en-US" dirty="0"/>
              <a:t>Title</a:t>
            </a:r>
          </a:p>
        </p:txBody>
      </p:sp>
      <p:sp>
        <p:nvSpPr>
          <p:cNvPr id="104" name="Text Placeholder 23">
            <a:extLst>
              <a:ext uri="{FF2B5EF4-FFF2-40B4-BE49-F238E27FC236}">
                <a16:creationId xmlns:a16="http://schemas.microsoft.com/office/drawing/2014/main" id="{DFCB3FD5-E40F-CE48-A411-1E3CAE3E9AC8}"/>
              </a:ext>
            </a:extLst>
          </p:cNvPr>
          <p:cNvSpPr>
            <a:spLocks noGrp="1"/>
          </p:cNvSpPr>
          <p:nvPr>
            <p:ph type="body" sz="quarter" idx="22" hasCustomPrompt="1"/>
          </p:nvPr>
        </p:nvSpPr>
        <p:spPr>
          <a:xfrm>
            <a:off x="6505379" y="565819"/>
            <a:ext cx="2219219" cy="442320"/>
          </a:xfrm>
        </p:spPr>
        <p:txBody>
          <a:bodyPr>
            <a:normAutofit/>
          </a:bodyPr>
          <a:lstStyle>
            <a:lvl1pPr marL="0" indent="0" algn="r">
              <a:buNone/>
              <a:defRPr sz="2400" b="1" i="0">
                <a:solidFill>
                  <a:srgbClr val="853693"/>
                </a:solidFill>
                <a:latin typeface="+mn-lt"/>
              </a:defRPr>
            </a:lvl1pPr>
          </a:lstStyle>
          <a:p>
            <a:pPr lvl="0"/>
            <a:r>
              <a:rPr lang="en-US" dirty="0"/>
              <a:t>Title</a:t>
            </a:r>
          </a:p>
        </p:txBody>
      </p:sp>
      <p:sp>
        <p:nvSpPr>
          <p:cNvPr id="106" name="Text Placeholder 23">
            <a:extLst>
              <a:ext uri="{FF2B5EF4-FFF2-40B4-BE49-F238E27FC236}">
                <a16:creationId xmlns:a16="http://schemas.microsoft.com/office/drawing/2014/main" id="{3C479639-2B37-234D-B21C-737A15B07610}"/>
              </a:ext>
            </a:extLst>
          </p:cNvPr>
          <p:cNvSpPr>
            <a:spLocks noGrp="1"/>
          </p:cNvSpPr>
          <p:nvPr>
            <p:ph type="body" sz="quarter" idx="24" hasCustomPrompt="1"/>
          </p:nvPr>
        </p:nvSpPr>
        <p:spPr>
          <a:xfrm>
            <a:off x="6667060" y="5139665"/>
            <a:ext cx="2219219" cy="442320"/>
          </a:xfrm>
        </p:spPr>
        <p:txBody>
          <a:bodyPr>
            <a:normAutofit/>
          </a:bodyPr>
          <a:lstStyle>
            <a:lvl1pPr marL="0" indent="0" algn="r">
              <a:buNone/>
              <a:defRPr sz="2400" b="1" i="0">
                <a:solidFill>
                  <a:srgbClr val="853693"/>
                </a:solidFill>
                <a:latin typeface="+mn-lt"/>
              </a:defRPr>
            </a:lvl1pPr>
          </a:lstStyle>
          <a:p>
            <a:pPr lvl="0"/>
            <a:r>
              <a:rPr lang="en-US" dirty="0"/>
              <a:t>Title</a:t>
            </a:r>
          </a:p>
        </p:txBody>
      </p:sp>
      <p:sp>
        <p:nvSpPr>
          <p:cNvPr id="108" name="Text Placeholder 23">
            <a:extLst>
              <a:ext uri="{FF2B5EF4-FFF2-40B4-BE49-F238E27FC236}">
                <a16:creationId xmlns:a16="http://schemas.microsoft.com/office/drawing/2014/main" id="{AF91F0CE-C7DF-B74F-B4D7-25C7ADC90465}"/>
              </a:ext>
            </a:extLst>
          </p:cNvPr>
          <p:cNvSpPr>
            <a:spLocks noGrp="1"/>
          </p:cNvSpPr>
          <p:nvPr>
            <p:ph type="body" sz="quarter" idx="26" hasCustomPrompt="1"/>
          </p:nvPr>
        </p:nvSpPr>
        <p:spPr>
          <a:xfrm>
            <a:off x="5731326" y="4085773"/>
            <a:ext cx="2219219" cy="442320"/>
          </a:xfrm>
        </p:spPr>
        <p:txBody>
          <a:bodyPr>
            <a:normAutofit/>
          </a:bodyPr>
          <a:lstStyle>
            <a:lvl1pPr marL="0" indent="0" algn="r">
              <a:buNone/>
              <a:defRPr sz="2400" b="1" i="0">
                <a:solidFill>
                  <a:srgbClr val="38622F"/>
                </a:solidFill>
                <a:latin typeface="+mn-lt"/>
              </a:defRPr>
            </a:lvl1pPr>
          </a:lstStyle>
          <a:p>
            <a:pPr lvl="0"/>
            <a:r>
              <a:rPr lang="en-US" dirty="0"/>
              <a:t>Title</a:t>
            </a:r>
          </a:p>
        </p:txBody>
      </p:sp>
      <p:sp>
        <p:nvSpPr>
          <p:cNvPr id="110" name="Text Placeholder 23">
            <a:extLst>
              <a:ext uri="{FF2B5EF4-FFF2-40B4-BE49-F238E27FC236}">
                <a16:creationId xmlns:a16="http://schemas.microsoft.com/office/drawing/2014/main" id="{9D34396D-AAEA-8941-B9FA-2158B9F5BCD8}"/>
              </a:ext>
            </a:extLst>
          </p:cNvPr>
          <p:cNvSpPr>
            <a:spLocks noGrp="1"/>
          </p:cNvSpPr>
          <p:nvPr>
            <p:ph type="body" sz="quarter" idx="28" hasCustomPrompt="1"/>
          </p:nvPr>
        </p:nvSpPr>
        <p:spPr>
          <a:xfrm>
            <a:off x="5779231" y="1598285"/>
            <a:ext cx="2219219" cy="442320"/>
          </a:xfrm>
        </p:spPr>
        <p:txBody>
          <a:bodyPr>
            <a:normAutofit/>
          </a:bodyPr>
          <a:lstStyle>
            <a:lvl1pPr marL="0" indent="0" algn="r">
              <a:buNone/>
              <a:defRPr sz="2400" b="1" i="0">
                <a:solidFill>
                  <a:srgbClr val="93C23D"/>
                </a:solidFill>
                <a:latin typeface="+mn-lt"/>
              </a:defRPr>
            </a:lvl1pPr>
          </a:lstStyle>
          <a:p>
            <a:pPr lvl="0"/>
            <a:r>
              <a:rPr lang="en-US" dirty="0"/>
              <a:t>Title</a:t>
            </a:r>
          </a:p>
        </p:txBody>
      </p:sp>
      <p:pic>
        <p:nvPicPr>
          <p:cNvPr id="69" name="Picture 68" descr="A purple circle with a black circle&#10;&#10;Description automatically generated with low confidence">
            <a:extLst>
              <a:ext uri="{FF2B5EF4-FFF2-40B4-BE49-F238E27FC236}">
                <a16:creationId xmlns:a16="http://schemas.microsoft.com/office/drawing/2014/main" id="{03E83A74-6C09-214A-9621-5C800209F6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273" t="49269" r="-34252" b="-1786"/>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70" name="Rectangle 69">
            <a:extLst>
              <a:ext uri="{FF2B5EF4-FFF2-40B4-BE49-F238E27FC236}">
                <a16:creationId xmlns:a16="http://schemas.microsoft.com/office/drawing/2014/main" id="{78C3F432-35E4-AD4E-9417-BD2C6B4A3F38}"/>
              </a:ext>
            </a:extLst>
          </p:cNvPr>
          <p:cNvSpPr/>
          <p:nvPr userDrawn="1"/>
        </p:nvSpPr>
        <p:spPr>
          <a:xfrm>
            <a:off x="1064326" y="6471093"/>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25825312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 point number graph with icons A">
    <p:spTree>
      <p:nvGrpSpPr>
        <p:cNvPr id="1" name=""/>
        <p:cNvGrpSpPr/>
        <p:nvPr/>
      </p:nvGrpSpPr>
      <p:grpSpPr>
        <a:xfrm>
          <a:off x="0" y="0"/>
          <a:ext cx="0" cy="0"/>
          <a:chOff x="0" y="0"/>
          <a:chExt cx="0" cy="0"/>
        </a:xfrm>
      </p:grpSpPr>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411246" y="1263516"/>
            <a:ext cx="4312551" cy="748242"/>
          </a:xfrm>
        </p:spPr>
        <p:txBody>
          <a:bodyPr/>
          <a:lstStyle>
            <a:lvl1pPr>
              <a:buNone/>
              <a:defRPr sz="22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9446A"/>
                </a:solidFill>
                <a:latin typeface="+mn-lt"/>
              </a:defRPr>
            </a:lvl1pPr>
          </a:lstStyle>
          <a:p>
            <a:pPr lvl="0"/>
            <a:r>
              <a:rPr lang="en-US" dirty="0"/>
              <a:t>Heading</a:t>
            </a:r>
          </a:p>
        </p:txBody>
      </p:sp>
      <p:sp>
        <p:nvSpPr>
          <p:cNvPr id="76" name="Freeform 169">
            <a:extLst>
              <a:ext uri="{FF2B5EF4-FFF2-40B4-BE49-F238E27FC236}">
                <a16:creationId xmlns:a16="http://schemas.microsoft.com/office/drawing/2014/main" id="{38720E63-EB1C-BB42-A9BC-BBD00E84BC82}"/>
              </a:ext>
            </a:extLst>
          </p:cNvPr>
          <p:cNvSpPr>
            <a:spLocks noChangeArrowheads="1"/>
          </p:cNvSpPr>
          <p:nvPr/>
        </p:nvSpPr>
        <p:spPr bwMode="auto">
          <a:xfrm>
            <a:off x="2384303" y="2144026"/>
            <a:ext cx="2066436" cy="2071148"/>
          </a:xfrm>
          <a:custGeom>
            <a:avLst/>
            <a:gdLst>
              <a:gd name="T0" fmla="*/ 3867 w 3868"/>
              <a:gd name="T1" fmla="*/ 1932 h 3876"/>
              <a:gd name="T2" fmla="*/ 3867 w 3868"/>
              <a:gd name="T3" fmla="*/ 1932 h 3876"/>
              <a:gd name="T4" fmla="*/ 1933 w 3868"/>
              <a:gd name="T5" fmla="*/ 3875 h 3876"/>
              <a:gd name="T6" fmla="*/ 0 w 3868"/>
              <a:gd name="T7" fmla="*/ 1932 h 3876"/>
              <a:gd name="T8" fmla="*/ 1933 w 3868"/>
              <a:gd name="T9" fmla="*/ 0 h 3876"/>
              <a:gd name="T10" fmla="*/ 3867 w 3868"/>
              <a:gd name="T11" fmla="*/ 1932 h 3876"/>
            </a:gdLst>
            <a:ahLst/>
            <a:cxnLst>
              <a:cxn ang="0">
                <a:pos x="T0" y="T1"/>
              </a:cxn>
              <a:cxn ang="0">
                <a:pos x="T2" y="T3"/>
              </a:cxn>
              <a:cxn ang="0">
                <a:pos x="T4" y="T5"/>
              </a:cxn>
              <a:cxn ang="0">
                <a:pos x="T6" y="T7"/>
              </a:cxn>
              <a:cxn ang="0">
                <a:pos x="T8" y="T9"/>
              </a:cxn>
              <a:cxn ang="0">
                <a:pos x="T10" y="T11"/>
              </a:cxn>
            </a:cxnLst>
            <a:rect l="0" t="0" r="r" b="b"/>
            <a:pathLst>
              <a:path w="3868" h="3876">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853693"/>
          </a:solidFill>
          <a:ln w="9525" cap="flat">
            <a:noFill/>
            <a:bevel/>
            <a:headEnd/>
            <a:tailEnd/>
          </a:ln>
          <a:effectLst/>
        </p:spPr>
        <p:txBody>
          <a:bodyPr wrap="none" anchor="ctr"/>
          <a:lstStyle/>
          <a:p>
            <a:endParaRPr lang="en-US"/>
          </a:p>
        </p:txBody>
      </p:sp>
      <p:sp>
        <p:nvSpPr>
          <p:cNvPr id="77" name="Freeform 170">
            <a:extLst>
              <a:ext uri="{FF2B5EF4-FFF2-40B4-BE49-F238E27FC236}">
                <a16:creationId xmlns:a16="http://schemas.microsoft.com/office/drawing/2014/main" id="{C82BD997-3E2D-3F4D-A216-D21A3434D7F1}"/>
              </a:ext>
            </a:extLst>
          </p:cNvPr>
          <p:cNvSpPr>
            <a:spLocks noChangeArrowheads="1"/>
          </p:cNvSpPr>
          <p:nvPr/>
        </p:nvSpPr>
        <p:spPr bwMode="auto">
          <a:xfrm>
            <a:off x="6875324" y="2733089"/>
            <a:ext cx="2365680" cy="2365680"/>
          </a:xfrm>
          <a:custGeom>
            <a:avLst/>
            <a:gdLst>
              <a:gd name="T0" fmla="*/ 4427 w 4428"/>
              <a:gd name="T1" fmla="*/ 2213 h 4428"/>
              <a:gd name="T2" fmla="*/ 4427 w 4428"/>
              <a:gd name="T3" fmla="*/ 2213 h 4428"/>
              <a:gd name="T4" fmla="*/ 2213 w 4428"/>
              <a:gd name="T5" fmla="*/ 4427 h 4428"/>
              <a:gd name="T6" fmla="*/ 0 w 4428"/>
              <a:gd name="T7" fmla="*/ 2213 h 4428"/>
              <a:gd name="T8" fmla="*/ 2213 w 4428"/>
              <a:gd name="T9" fmla="*/ 0 h 4428"/>
              <a:gd name="T10" fmla="*/ 4427 w 4428"/>
              <a:gd name="T11" fmla="*/ 2213 h 4428"/>
            </a:gdLst>
            <a:ahLst/>
            <a:cxnLst>
              <a:cxn ang="0">
                <a:pos x="T0" y="T1"/>
              </a:cxn>
              <a:cxn ang="0">
                <a:pos x="T2" y="T3"/>
              </a:cxn>
              <a:cxn ang="0">
                <a:pos x="T4" y="T5"/>
              </a:cxn>
              <a:cxn ang="0">
                <a:pos x="T6" y="T7"/>
              </a:cxn>
              <a:cxn ang="0">
                <a:pos x="T8" y="T9"/>
              </a:cxn>
              <a:cxn ang="0">
                <a:pos x="T10" y="T11"/>
              </a:cxn>
            </a:cxnLst>
            <a:rect l="0" t="0" r="r" b="b"/>
            <a:pathLst>
              <a:path w="4428" h="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38622F"/>
          </a:solidFill>
          <a:ln w="9525" cap="flat">
            <a:noFill/>
            <a:bevel/>
            <a:headEnd/>
            <a:tailEnd/>
          </a:ln>
          <a:effectLst/>
        </p:spPr>
        <p:txBody>
          <a:bodyPr wrap="none" anchor="ctr"/>
          <a:lstStyle/>
          <a:p>
            <a:endParaRPr lang="en-US"/>
          </a:p>
        </p:txBody>
      </p:sp>
      <p:sp>
        <p:nvSpPr>
          <p:cNvPr id="78" name="Freeform 171">
            <a:extLst>
              <a:ext uri="{FF2B5EF4-FFF2-40B4-BE49-F238E27FC236}">
                <a16:creationId xmlns:a16="http://schemas.microsoft.com/office/drawing/2014/main" id="{C68FEA06-8C7F-9F49-990B-23D42094A08A}"/>
              </a:ext>
            </a:extLst>
          </p:cNvPr>
          <p:cNvSpPr>
            <a:spLocks noChangeArrowheads="1"/>
          </p:cNvSpPr>
          <p:nvPr/>
        </p:nvSpPr>
        <p:spPr bwMode="auto">
          <a:xfrm>
            <a:off x="4224538" y="3013484"/>
            <a:ext cx="2313842" cy="2313842"/>
          </a:xfrm>
          <a:custGeom>
            <a:avLst/>
            <a:gdLst>
              <a:gd name="T0" fmla="*/ 4329 w 4330"/>
              <a:gd name="T1" fmla="*/ 2168 h 4329"/>
              <a:gd name="T2" fmla="*/ 4329 w 4330"/>
              <a:gd name="T3" fmla="*/ 2168 h 4329"/>
              <a:gd name="T4" fmla="*/ 2169 w 4330"/>
              <a:gd name="T5" fmla="*/ 4328 h 4329"/>
              <a:gd name="T6" fmla="*/ 0 w 4330"/>
              <a:gd name="T7" fmla="*/ 2168 h 4329"/>
              <a:gd name="T8" fmla="*/ 2169 w 4330"/>
              <a:gd name="T9" fmla="*/ 0 h 4329"/>
              <a:gd name="T10" fmla="*/ 4329 w 4330"/>
              <a:gd name="T11" fmla="*/ 2168 h 4329"/>
            </a:gdLst>
            <a:ahLst/>
            <a:cxnLst>
              <a:cxn ang="0">
                <a:pos x="T0" y="T1"/>
              </a:cxn>
              <a:cxn ang="0">
                <a:pos x="T2" y="T3"/>
              </a:cxn>
              <a:cxn ang="0">
                <a:pos x="T4" y="T5"/>
              </a:cxn>
              <a:cxn ang="0">
                <a:pos x="T6" y="T7"/>
              </a:cxn>
              <a:cxn ang="0">
                <a:pos x="T8" y="T9"/>
              </a:cxn>
              <a:cxn ang="0">
                <a:pos x="T10" y="T11"/>
              </a:cxn>
            </a:cxnLst>
            <a:rect l="0" t="0" r="r" b="b"/>
            <a:pathLst>
              <a:path w="4330" h="4329">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93C23D"/>
          </a:solidFill>
          <a:ln w="9525" cap="flat">
            <a:noFill/>
            <a:bevel/>
            <a:headEnd/>
            <a:tailEnd/>
          </a:ln>
          <a:effectLst/>
        </p:spPr>
        <p:txBody>
          <a:bodyPr wrap="none" anchor="ctr"/>
          <a:lstStyle/>
          <a:p>
            <a:endParaRPr lang="en-US"/>
          </a:p>
        </p:txBody>
      </p:sp>
      <p:sp>
        <p:nvSpPr>
          <p:cNvPr id="79" name="Freeform 172">
            <a:extLst>
              <a:ext uri="{FF2B5EF4-FFF2-40B4-BE49-F238E27FC236}">
                <a16:creationId xmlns:a16="http://schemas.microsoft.com/office/drawing/2014/main" id="{4AC9A4FA-A4A1-1F44-874C-8BE1E0CAE5BF}"/>
              </a:ext>
            </a:extLst>
          </p:cNvPr>
          <p:cNvSpPr>
            <a:spLocks noChangeArrowheads="1"/>
          </p:cNvSpPr>
          <p:nvPr userDrawn="1"/>
        </p:nvSpPr>
        <p:spPr bwMode="auto">
          <a:xfrm>
            <a:off x="8911127" y="1536112"/>
            <a:ext cx="2690842" cy="2688487"/>
          </a:xfrm>
          <a:custGeom>
            <a:avLst/>
            <a:gdLst>
              <a:gd name="T0" fmla="*/ 5033 w 5034"/>
              <a:gd name="T1" fmla="*/ 2511 h 5033"/>
              <a:gd name="T2" fmla="*/ 5033 w 5034"/>
              <a:gd name="T3" fmla="*/ 2511 h 5033"/>
              <a:gd name="T4" fmla="*/ 2521 w 5034"/>
              <a:gd name="T5" fmla="*/ 5032 h 5033"/>
              <a:gd name="T6" fmla="*/ 0 w 5034"/>
              <a:gd name="T7" fmla="*/ 2511 h 5033"/>
              <a:gd name="T8" fmla="*/ 2521 w 5034"/>
              <a:gd name="T9" fmla="*/ 0 h 5033"/>
              <a:gd name="T10" fmla="*/ 5033 w 5034"/>
              <a:gd name="T11" fmla="*/ 2511 h 5033"/>
            </a:gdLst>
            <a:ahLst/>
            <a:cxnLst>
              <a:cxn ang="0">
                <a:pos x="T0" y="T1"/>
              </a:cxn>
              <a:cxn ang="0">
                <a:pos x="T2" y="T3"/>
              </a:cxn>
              <a:cxn ang="0">
                <a:pos x="T4" y="T5"/>
              </a:cxn>
              <a:cxn ang="0">
                <a:pos x="T6" y="T7"/>
              </a:cxn>
              <a:cxn ang="0">
                <a:pos x="T8" y="T9"/>
              </a:cxn>
              <a:cxn ang="0">
                <a:pos x="T10" y="T11"/>
              </a:cxn>
            </a:cxnLst>
            <a:rect l="0" t="0" r="r" b="b"/>
            <a:pathLst>
              <a:path w="5034" h="5033">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853693">
              <a:alpha val="92157"/>
            </a:srgbClr>
          </a:solidFill>
          <a:ln w="9525" cap="flat">
            <a:noFill/>
            <a:bevel/>
            <a:headEnd/>
            <a:tailEnd/>
          </a:ln>
          <a:effectLst/>
        </p:spPr>
        <p:txBody>
          <a:bodyPr wrap="none" anchor="ctr"/>
          <a:lstStyle/>
          <a:p>
            <a:endParaRPr lang="en-US"/>
          </a:p>
        </p:txBody>
      </p:sp>
      <p:sp>
        <p:nvSpPr>
          <p:cNvPr id="80" name="Freeform 173">
            <a:extLst>
              <a:ext uri="{FF2B5EF4-FFF2-40B4-BE49-F238E27FC236}">
                <a16:creationId xmlns:a16="http://schemas.microsoft.com/office/drawing/2014/main" id="{27FCD08C-F550-D545-95E5-ACCEF51638A9}"/>
              </a:ext>
            </a:extLst>
          </p:cNvPr>
          <p:cNvSpPr>
            <a:spLocks noChangeArrowheads="1"/>
          </p:cNvSpPr>
          <p:nvPr/>
        </p:nvSpPr>
        <p:spPr bwMode="auto">
          <a:xfrm>
            <a:off x="5574671" y="1498412"/>
            <a:ext cx="1983966" cy="1979254"/>
          </a:xfrm>
          <a:custGeom>
            <a:avLst/>
            <a:gdLst>
              <a:gd name="T0" fmla="*/ 3713 w 3714"/>
              <a:gd name="T1" fmla="*/ 1851 h 3704"/>
              <a:gd name="T2" fmla="*/ 3713 w 3714"/>
              <a:gd name="T3" fmla="*/ 1851 h 3704"/>
              <a:gd name="T4" fmla="*/ 1862 w 3714"/>
              <a:gd name="T5" fmla="*/ 3703 h 3704"/>
              <a:gd name="T6" fmla="*/ 0 w 3714"/>
              <a:gd name="T7" fmla="*/ 1851 h 3704"/>
              <a:gd name="T8" fmla="*/ 1862 w 3714"/>
              <a:gd name="T9" fmla="*/ 0 h 3704"/>
              <a:gd name="T10" fmla="*/ 3713 w 3714"/>
              <a:gd name="T11" fmla="*/ 1851 h 3704"/>
            </a:gdLst>
            <a:ahLst/>
            <a:cxnLst>
              <a:cxn ang="0">
                <a:pos x="T0" y="T1"/>
              </a:cxn>
              <a:cxn ang="0">
                <a:pos x="T2" y="T3"/>
              </a:cxn>
              <a:cxn ang="0">
                <a:pos x="T4" y="T5"/>
              </a:cxn>
              <a:cxn ang="0">
                <a:pos x="T6" y="T7"/>
              </a:cxn>
              <a:cxn ang="0">
                <a:pos x="T8" y="T9"/>
              </a:cxn>
              <a:cxn ang="0">
                <a:pos x="T10" y="T11"/>
              </a:cxn>
            </a:cxnLst>
            <a:rect l="0" t="0" r="r" b="b"/>
            <a:pathLst>
              <a:path w="3714" h="370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452771"/>
          </a:solidFill>
          <a:ln w="9525" cap="flat">
            <a:noFill/>
            <a:bevel/>
            <a:headEnd/>
            <a:tailEnd/>
          </a:ln>
          <a:effectLst/>
        </p:spPr>
        <p:txBody>
          <a:bodyPr wrap="none" anchor="ctr"/>
          <a:lstStyle/>
          <a:p>
            <a:endParaRPr lang="en-US"/>
          </a:p>
        </p:txBody>
      </p:sp>
      <p:sp>
        <p:nvSpPr>
          <p:cNvPr id="81" name="Freeform 174">
            <a:extLst>
              <a:ext uri="{FF2B5EF4-FFF2-40B4-BE49-F238E27FC236}">
                <a16:creationId xmlns:a16="http://schemas.microsoft.com/office/drawing/2014/main" id="{4A9CE79B-4F97-2642-817C-4F0E7F93E57E}"/>
              </a:ext>
            </a:extLst>
          </p:cNvPr>
          <p:cNvSpPr>
            <a:spLocks noChangeArrowheads="1"/>
          </p:cNvSpPr>
          <p:nvPr/>
        </p:nvSpPr>
        <p:spPr bwMode="auto">
          <a:xfrm>
            <a:off x="2108622" y="3272672"/>
            <a:ext cx="791702" cy="791702"/>
          </a:xfrm>
          <a:custGeom>
            <a:avLst/>
            <a:gdLst>
              <a:gd name="T0" fmla="*/ 1482 w 1483"/>
              <a:gd name="T1" fmla="*/ 740 h 1482"/>
              <a:gd name="T2" fmla="*/ 1482 w 1483"/>
              <a:gd name="T3" fmla="*/ 740 h 1482"/>
              <a:gd name="T4" fmla="*/ 741 w 1483"/>
              <a:gd name="T5" fmla="*/ 1481 h 1482"/>
              <a:gd name="T6" fmla="*/ 0 w 1483"/>
              <a:gd name="T7" fmla="*/ 740 h 1482"/>
              <a:gd name="T8" fmla="*/ 741 w 1483"/>
              <a:gd name="T9" fmla="*/ 0 h 1482"/>
              <a:gd name="T10" fmla="*/ 1482 w 1483"/>
              <a:gd name="T11" fmla="*/ 740 h 1482"/>
            </a:gdLst>
            <a:ahLst/>
            <a:cxnLst>
              <a:cxn ang="0">
                <a:pos x="T0" y="T1"/>
              </a:cxn>
              <a:cxn ang="0">
                <a:pos x="T2" y="T3"/>
              </a:cxn>
              <a:cxn ang="0">
                <a:pos x="T4" y="T5"/>
              </a:cxn>
              <a:cxn ang="0">
                <a:pos x="T6" y="T7"/>
              </a:cxn>
              <a:cxn ang="0">
                <a:pos x="T8" y="T9"/>
              </a:cxn>
              <a:cxn ang="0">
                <a:pos x="T10" y="T11"/>
              </a:cxn>
            </a:cxnLst>
            <a:rect l="0" t="0" r="r" b="b"/>
            <a:pathLst>
              <a:path w="1483" h="1482">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853693"/>
          </a:solidFill>
          <a:ln w="9525" cap="flat">
            <a:noFill/>
            <a:bevel/>
            <a:headEnd/>
            <a:tailEnd/>
          </a:ln>
          <a:effectLst/>
        </p:spPr>
        <p:txBody>
          <a:bodyPr wrap="none" anchor="ctr"/>
          <a:lstStyle/>
          <a:p>
            <a:endParaRPr lang="en-US"/>
          </a:p>
        </p:txBody>
      </p:sp>
      <p:sp>
        <p:nvSpPr>
          <p:cNvPr id="82" name="Freeform 175">
            <a:extLst>
              <a:ext uri="{FF2B5EF4-FFF2-40B4-BE49-F238E27FC236}">
                <a16:creationId xmlns:a16="http://schemas.microsoft.com/office/drawing/2014/main" id="{06142319-C95F-814A-BCD5-AFEE8A77203B}"/>
              </a:ext>
            </a:extLst>
          </p:cNvPr>
          <p:cNvSpPr>
            <a:spLocks noChangeArrowheads="1"/>
          </p:cNvSpPr>
          <p:nvPr userDrawn="1"/>
        </p:nvSpPr>
        <p:spPr bwMode="auto">
          <a:xfrm>
            <a:off x="5923397" y="4495568"/>
            <a:ext cx="791702" cy="791702"/>
          </a:xfrm>
          <a:custGeom>
            <a:avLst/>
            <a:gdLst>
              <a:gd name="T0" fmla="*/ 1482 w 1483"/>
              <a:gd name="T1" fmla="*/ 741 h 1482"/>
              <a:gd name="T2" fmla="*/ 1482 w 1483"/>
              <a:gd name="T3" fmla="*/ 741 h 1482"/>
              <a:gd name="T4" fmla="*/ 741 w 1483"/>
              <a:gd name="T5" fmla="*/ 1481 h 1482"/>
              <a:gd name="T6" fmla="*/ 0 w 1483"/>
              <a:gd name="T7" fmla="*/ 741 h 1482"/>
              <a:gd name="T8" fmla="*/ 741 w 1483"/>
              <a:gd name="T9" fmla="*/ 0 h 1482"/>
              <a:gd name="T10" fmla="*/ 1482 w 1483"/>
              <a:gd name="T11" fmla="*/ 741 h 1482"/>
            </a:gdLst>
            <a:ahLst/>
            <a:cxnLst>
              <a:cxn ang="0">
                <a:pos x="T0" y="T1"/>
              </a:cxn>
              <a:cxn ang="0">
                <a:pos x="T2" y="T3"/>
              </a:cxn>
              <a:cxn ang="0">
                <a:pos x="T4" y="T5"/>
              </a:cxn>
              <a:cxn ang="0">
                <a:pos x="T6" y="T7"/>
              </a:cxn>
              <a:cxn ang="0">
                <a:pos x="T8" y="T9"/>
              </a:cxn>
              <a:cxn ang="0">
                <a:pos x="T10" y="T11"/>
              </a:cxn>
            </a:cxnLst>
            <a:rect l="0" t="0" r="r" b="b"/>
            <a:pathLst>
              <a:path w="1483" h="1482">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93C23D"/>
          </a:solidFill>
          <a:ln w="9525" cap="flat">
            <a:noFill/>
            <a:bevel/>
            <a:headEnd/>
            <a:tailEnd/>
          </a:ln>
          <a:effectLst/>
        </p:spPr>
        <p:txBody>
          <a:bodyPr wrap="none" anchor="ctr"/>
          <a:lstStyle/>
          <a:p>
            <a:endParaRPr lang="en-US"/>
          </a:p>
        </p:txBody>
      </p:sp>
      <p:sp>
        <p:nvSpPr>
          <p:cNvPr id="83" name="Freeform 176">
            <a:extLst>
              <a:ext uri="{FF2B5EF4-FFF2-40B4-BE49-F238E27FC236}">
                <a16:creationId xmlns:a16="http://schemas.microsoft.com/office/drawing/2014/main" id="{91B82CE6-EFD3-C44A-97DF-D00B51610AC8}"/>
              </a:ext>
            </a:extLst>
          </p:cNvPr>
          <p:cNvSpPr>
            <a:spLocks noChangeArrowheads="1"/>
          </p:cNvSpPr>
          <p:nvPr userDrawn="1"/>
        </p:nvSpPr>
        <p:spPr bwMode="auto">
          <a:xfrm>
            <a:off x="5527546" y="1342899"/>
            <a:ext cx="791702" cy="786989"/>
          </a:xfrm>
          <a:custGeom>
            <a:avLst/>
            <a:gdLst>
              <a:gd name="T0" fmla="*/ 1482 w 1483"/>
              <a:gd name="T1" fmla="*/ 731 h 1473"/>
              <a:gd name="T2" fmla="*/ 1482 w 1483"/>
              <a:gd name="T3" fmla="*/ 731 h 1473"/>
              <a:gd name="T4" fmla="*/ 741 w 1483"/>
              <a:gd name="T5" fmla="*/ 1472 h 1473"/>
              <a:gd name="T6" fmla="*/ 0 w 1483"/>
              <a:gd name="T7" fmla="*/ 731 h 1473"/>
              <a:gd name="T8" fmla="*/ 741 w 1483"/>
              <a:gd name="T9" fmla="*/ 0 h 1473"/>
              <a:gd name="T10" fmla="*/ 1482 w 1483"/>
              <a:gd name="T11" fmla="*/ 731 h 1473"/>
            </a:gdLst>
            <a:ahLst/>
            <a:cxnLst>
              <a:cxn ang="0">
                <a:pos x="T0" y="T1"/>
              </a:cxn>
              <a:cxn ang="0">
                <a:pos x="T2" y="T3"/>
              </a:cxn>
              <a:cxn ang="0">
                <a:pos x="T4" y="T5"/>
              </a:cxn>
              <a:cxn ang="0">
                <a:pos x="T6" y="T7"/>
              </a:cxn>
              <a:cxn ang="0">
                <a:pos x="T8" y="T9"/>
              </a:cxn>
              <a:cxn ang="0">
                <a:pos x="T10" y="T11"/>
              </a:cxn>
            </a:cxnLst>
            <a:rect l="0" t="0" r="r" b="b"/>
            <a:pathLst>
              <a:path w="1483" h="147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452771"/>
          </a:solidFill>
          <a:ln w="9525" cap="flat">
            <a:noFill/>
            <a:bevel/>
            <a:headEnd/>
            <a:tailEnd/>
          </a:ln>
          <a:effectLst/>
        </p:spPr>
        <p:txBody>
          <a:bodyPr wrap="none" anchor="ctr"/>
          <a:lstStyle/>
          <a:p>
            <a:endParaRPr lang="en-US"/>
          </a:p>
        </p:txBody>
      </p:sp>
      <p:sp>
        <p:nvSpPr>
          <p:cNvPr id="84" name="Freeform 177">
            <a:extLst>
              <a:ext uri="{FF2B5EF4-FFF2-40B4-BE49-F238E27FC236}">
                <a16:creationId xmlns:a16="http://schemas.microsoft.com/office/drawing/2014/main" id="{93A80B2C-5FD5-C347-BBB3-F9F251C50D45}"/>
              </a:ext>
            </a:extLst>
          </p:cNvPr>
          <p:cNvSpPr>
            <a:spLocks noChangeArrowheads="1"/>
          </p:cNvSpPr>
          <p:nvPr/>
        </p:nvSpPr>
        <p:spPr bwMode="auto">
          <a:xfrm>
            <a:off x="8058164" y="2400858"/>
            <a:ext cx="786989" cy="786989"/>
          </a:xfrm>
          <a:custGeom>
            <a:avLst/>
            <a:gdLst>
              <a:gd name="T0" fmla="*/ 1473 w 1474"/>
              <a:gd name="T1" fmla="*/ 740 h 1473"/>
              <a:gd name="T2" fmla="*/ 1473 w 1474"/>
              <a:gd name="T3" fmla="*/ 740 h 1473"/>
              <a:gd name="T4" fmla="*/ 741 w 1474"/>
              <a:gd name="T5" fmla="*/ 1472 h 1473"/>
              <a:gd name="T6" fmla="*/ 0 w 1474"/>
              <a:gd name="T7" fmla="*/ 740 h 1473"/>
              <a:gd name="T8" fmla="*/ 741 w 1474"/>
              <a:gd name="T9" fmla="*/ 0 h 1473"/>
              <a:gd name="T10" fmla="*/ 1473 w 1474"/>
              <a:gd name="T11" fmla="*/ 740 h 1473"/>
            </a:gdLst>
            <a:ahLst/>
            <a:cxnLst>
              <a:cxn ang="0">
                <a:pos x="T0" y="T1"/>
              </a:cxn>
              <a:cxn ang="0">
                <a:pos x="T2" y="T3"/>
              </a:cxn>
              <a:cxn ang="0">
                <a:pos x="T4" y="T5"/>
              </a:cxn>
              <a:cxn ang="0">
                <a:pos x="T6" y="T7"/>
              </a:cxn>
              <a:cxn ang="0">
                <a:pos x="T8" y="T9"/>
              </a:cxn>
              <a:cxn ang="0">
                <a:pos x="T10" y="T11"/>
              </a:cxn>
            </a:cxnLst>
            <a:rect l="0" t="0" r="r" b="b"/>
            <a:pathLst>
              <a:path w="1474" h="1473">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38622F"/>
          </a:solidFill>
          <a:ln w="9525" cap="flat">
            <a:noFill/>
            <a:bevel/>
            <a:headEnd/>
            <a:tailEnd/>
          </a:ln>
          <a:effectLst/>
        </p:spPr>
        <p:txBody>
          <a:bodyPr wrap="none" anchor="ctr"/>
          <a:lstStyle/>
          <a:p>
            <a:endParaRPr lang="en-US"/>
          </a:p>
        </p:txBody>
      </p:sp>
      <p:sp>
        <p:nvSpPr>
          <p:cNvPr id="87" name="Freeform 178">
            <a:extLst>
              <a:ext uri="{FF2B5EF4-FFF2-40B4-BE49-F238E27FC236}">
                <a16:creationId xmlns:a16="http://schemas.microsoft.com/office/drawing/2014/main" id="{57E238EC-5E3B-724B-824A-991294CD73C2}"/>
              </a:ext>
            </a:extLst>
          </p:cNvPr>
          <p:cNvSpPr>
            <a:spLocks noChangeArrowheads="1"/>
          </p:cNvSpPr>
          <p:nvPr/>
        </p:nvSpPr>
        <p:spPr bwMode="auto">
          <a:xfrm>
            <a:off x="10852680" y="1609156"/>
            <a:ext cx="786989" cy="791702"/>
          </a:xfrm>
          <a:custGeom>
            <a:avLst/>
            <a:gdLst>
              <a:gd name="T0" fmla="*/ 1473 w 1474"/>
              <a:gd name="T1" fmla="*/ 740 h 1482"/>
              <a:gd name="T2" fmla="*/ 1473 w 1474"/>
              <a:gd name="T3" fmla="*/ 740 h 1482"/>
              <a:gd name="T4" fmla="*/ 733 w 1474"/>
              <a:gd name="T5" fmla="*/ 1481 h 1482"/>
              <a:gd name="T6" fmla="*/ 0 w 1474"/>
              <a:gd name="T7" fmla="*/ 740 h 1482"/>
              <a:gd name="T8" fmla="*/ 733 w 1474"/>
              <a:gd name="T9" fmla="*/ 0 h 1482"/>
              <a:gd name="T10" fmla="*/ 1473 w 1474"/>
              <a:gd name="T11" fmla="*/ 740 h 1482"/>
            </a:gdLst>
            <a:ahLst/>
            <a:cxnLst>
              <a:cxn ang="0">
                <a:pos x="T0" y="T1"/>
              </a:cxn>
              <a:cxn ang="0">
                <a:pos x="T2" y="T3"/>
              </a:cxn>
              <a:cxn ang="0">
                <a:pos x="T4" y="T5"/>
              </a:cxn>
              <a:cxn ang="0">
                <a:pos x="T6" y="T7"/>
              </a:cxn>
              <a:cxn ang="0">
                <a:pos x="T8" y="T9"/>
              </a:cxn>
              <a:cxn ang="0">
                <a:pos x="T10" y="T11"/>
              </a:cxn>
            </a:cxnLst>
            <a:rect l="0" t="0" r="r" b="b"/>
            <a:pathLst>
              <a:path w="1474" h="1482">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853693">
              <a:alpha val="92157"/>
            </a:srgbClr>
          </a:solidFill>
          <a:ln w="9525" cap="flat">
            <a:noFill/>
            <a:bevel/>
            <a:headEnd/>
            <a:tailEnd/>
          </a:ln>
          <a:effectLst/>
        </p:spPr>
        <p:txBody>
          <a:bodyPr wrap="none" anchor="ctr"/>
          <a:lstStyle/>
          <a:p>
            <a:endParaRPr lang="en-US"/>
          </a:p>
        </p:txBody>
      </p:sp>
      <p:sp>
        <p:nvSpPr>
          <p:cNvPr id="144" name="Text Placeholder 17">
            <a:extLst>
              <a:ext uri="{FF2B5EF4-FFF2-40B4-BE49-F238E27FC236}">
                <a16:creationId xmlns:a16="http://schemas.microsoft.com/office/drawing/2014/main" id="{43A9646D-E0E8-9B4E-9F77-3E844CAD8BDC}"/>
              </a:ext>
            </a:extLst>
          </p:cNvPr>
          <p:cNvSpPr>
            <a:spLocks noGrp="1"/>
          </p:cNvSpPr>
          <p:nvPr>
            <p:ph type="body" sz="quarter" idx="21" hasCustomPrompt="1"/>
          </p:nvPr>
        </p:nvSpPr>
        <p:spPr>
          <a:xfrm>
            <a:off x="2505115" y="2803265"/>
            <a:ext cx="1740791" cy="697634"/>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6" name="Text Placeholder 17">
            <a:extLst>
              <a:ext uri="{FF2B5EF4-FFF2-40B4-BE49-F238E27FC236}">
                <a16:creationId xmlns:a16="http://schemas.microsoft.com/office/drawing/2014/main" id="{4967DA91-F81D-4447-97B2-6C673397EF5C}"/>
              </a:ext>
            </a:extLst>
          </p:cNvPr>
          <p:cNvSpPr>
            <a:spLocks noGrp="1"/>
          </p:cNvSpPr>
          <p:nvPr>
            <p:ph type="body" sz="quarter" idx="26" hasCustomPrompt="1"/>
          </p:nvPr>
        </p:nvSpPr>
        <p:spPr>
          <a:xfrm>
            <a:off x="4451914" y="3788978"/>
            <a:ext cx="1853076" cy="839438"/>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8" name="Text Placeholder 17">
            <a:extLst>
              <a:ext uri="{FF2B5EF4-FFF2-40B4-BE49-F238E27FC236}">
                <a16:creationId xmlns:a16="http://schemas.microsoft.com/office/drawing/2014/main" id="{B53006D1-ED98-8C47-8186-B2BFCF6FB790}"/>
              </a:ext>
            </a:extLst>
          </p:cNvPr>
          <p:cNvSpPr>
            <a:spLocks noGrp="1"/>
          </p:cNvSpPr>
          <p:nvPr>
            <p:ph type="body" sz="quarter" idx="28" hasCustomPrompt="1"/>
          </p:nvPr>
        </p:nvSpPr>
        <p:spPr>
          <a:xfrm>
            <a:off x="6950565" y="3500899"/>
            <a:ext cx="2130961"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0" name="Text Placeholder 17">
            <a:extLst>
              <a:ext uri="{FF2B5EF4-FFF2-40B4-BE49-F238E27FC236}">
                <a16:creationId xmlns:a16="http://schemas.microsoft.com/office/drawing/2014/main" id="{FD8DCD0D-631E-D748-A38B-01AB4591DC09}"/>
              </a:ext>
            </a:extLst>
          </p:cNvPr>
          <p:cNvSpPr>
            <a:spLocks noGrp="1"/>
          </p:cNvSpPr>
          <p:nvPr>
            <p:ph type="body" sz="quarter" idx="30" hasCustomPrompt="1"/>
          </p:nvPr>
        </p:nvSpPr>
        <p:spPr>
          <a:xfrm>
            <a:off x="9067268" y="2446428"/>
            <a:ext cx="2333958"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2" name="Text Placeholder 17">
            <a:extLst>
              <a:ext uri="{FF2B5EF4-FFF2-40B4-BE49-F238E27FC236}">
                <a16:creationId xmlns:a16="http://schemas.microsoft.com/office/drawing/2014/main" id="{504933AA-9772-824C-B12A-884D2266FA72}"/>
              </a:ext>
            </a:extLst>
          </p:cNvPr>
          <p:cNvSpPr>
            <a:spLocks noGrp="1"/>
          </p:cNvSpPr>
          <p:nvPr>
            <p:ph type="body" sz="quarter" idx="32" hasCustomPrompt="1"/>
          </p:nvPr>
        </p:nvSpPr>
        <p:spPr>
          <a:xfrm>
            <a:off x="5645112" y="2214208"/>
            <a:ext cx="1740791"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4" name="Text Placeholder 17">
            <a:extLst>
              <a:ext uri="{FF2B5EF4-FFF2-40B4-BE49-F238E27FC236}">
                <a16:creationId xmlns:a16="http://schemas.microsoft.com/office/drawing/2014/main" id="{43222CA0-2E78-6A40-979E-1DAE10272C71}"/>
              </a:ext>
            </a:extLst>
          </p:cNvPr>
          <p:cNvSpPr>
            <a:spLocks noGrp="1"/>
          </p:cNvSpPr>
          <p:nvPr>
            <p:ph type="body" sz="quarter" idx="34" hasCustomPrompt="1"/>
          </p:nvPr>
        </p:nvSpPr>
        <p:spPr>
          <a:xfrm>
            <a:off x="2138039" y="3421579"/>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158" name="Text Placeholder 17">
            <a:extLst>
              <a:ext uri="{FF2B5EF4-FFF2-40B4-BE49-F238E27FC236}">
                <a16:creationId xmlns:a16="http://schemas.microsoft.com/office/drawing/2014/main" id="{6FF4D0EF-3A8F-D64E-A030-17FA93DC4E11}"/>
              </a:ext>
            </a:extLst>
          </p:cNvPr>
          <p:cNvSpPr>
            <a:spLocks noGrp="1"/>
          </p:cNvSpPr>
          <p:nvPr>
            <p:ph type="body" sz="quarter" idx="38" hasCustomPrompt="1"/>
          </p:nvPr>
        </p:nvSpPr>
        <p:spPr>
          <a:xfrm>
            <a:off x="10942078" y="1707788"/>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5</a:t>
            </a:r>
            <a:endParaRPr lang="en-US" dirty="0"/>
          </a:p>
        </p:txBody>
      </p:sp>
      <p:sp>
        <p:nvSpPr>
          <p:cNvPr id="37" name="Text Placeholder 17">
            <a:extLst>
              <a:ext uri="{FF2B5EF4-FFF2-40B4-BE49-F238E27FC236}">
                <a16:creationId xmlns:a16="http://schemas.microsoft.com/office/drawing/2014/main" id="{845589C5-3740-8549-824C-CF2095751693}"/>
              </a:ext>
            </a:extLst>
          </p:cNvPr>
          <p:cNvSpPr>
            <a:spLocks noGrp="1"/>
          </p:cNvSpPr>
          <p:nvPr>
            <p:ph type="body" sz="quarter" idx="35" hasCustomPrompt="1"/>
          </p:nvPr>
        </p:nvSpPr>
        <p:spPr>
          <a:xfrm>
            <a:off x="6003355" y="4641816"/>
            <a:ext cx="695250" cy="734798"/>
          </a:xfrm>
          <a:noFill/>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38" name="Text Placeholder 17">
            <a:extLst>
              <a:ext uri="{FF2B5EF4-FFF2-40B4-BE49-F238E27FC236}">
                <a16:creationId xmlns:a16="http://schemas.microsoft.com/office/drawing/2014/main" id="{3122DA98-743A-904B-89D0-4D997514343A}"/>
              </a:ext>
            </a:extLst>
          </p:cNvPr>
          <p:cNvSpPr>
            <a:spLocks noGrp="1"/>
          </p:cNvSpPr>
          <p:nvPr>
            <p:ph type="body" sz="quarter" idx="36" hasCustomPrompt="1"/>
          </p:nvPr>
        </p:nvSpPr>
        <p:spPr>
          <a:xfrm>
            <a:off x="5575772" y="1390066"/>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25" name="Text Placeholder 17">
            <a:extLst>
              <a:ext uri="{FF2B5EF4-FFF2-40B4-BE49-F238E27FC236}">
                <a16:creationId xmlns:a16="http://schemas.microsoft.com/office/drawing/2014/main" id="{57FB0A9E-B78B-8942-9866-8FB15974F24B}"/>
              </a:ext>
            </a:extLst>
          </p:cNvPr>
          <p:cNvSpPr>
            <a:spLocks noGrp="1"/>
          </p:cNvSpPr>
          <p:nvPr>
            <p:ph type="body" sz="quarter" idx="39" hasCustomPrompt="1"/>
          </p:nvPr>
        </p:nvSpPr>
        <p:spPr>
          <a:xfrm>
            <a:off x="8135765" y="2488039"/>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pic>
        <p:nvPicPr>
          <p:cNvPr id="26" name="Picture 25" descr="A purple circle with a black circle&#10;&#10;Description automatically generated with low confidence">
            <a:extLst>
              <a:ext uri="{FF2B5EF4-FFF2-40B4-BE49-F238E27FC236}">
                <a16:creationId xmlns:a16="http://schemas.microsoft.com/office/drawing/2014/main" id="{8C926C64-9F18-024E-B71E-EC4C449DEFC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273" t="49269" r="-34252" b="-1786"/>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28" name="Rectangle 27">
            <a:extLst>
              <a:ext uri="{FF2B5EF4-FFF2-40B4-BE49-F238E27FC236}">
                <a16:creationId xmlns:a16="http://schemas.microsoft.com/office/drawing/2014/main" id="{3A6F6D21-B270-5140-9DDA-EF8068D6E39D}"/>
              </a:ext>
            </a:extLst>
          </p:cNvPr>
          <p:cNvSpPr/>
          <p:nvPr userDrawn="1"/>
        </p:nvSpPr>
        <p:spPr>
          <a:xfrm>
            <a:off x="1064326" y="6471093"/>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35077142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 point number graph with icons ">
    <p:spTree>
      <p:nvGrpSpPr>
        <p:cNvPr id="1" name=""/>
        <p:cNvGrpSpPr/>
        <p:nvPr/>
      </p:nvGrpSpPr>
      <p:grpSpPr>
        <a:xfrm>
          <a:off x="0" y="0"/>
          <a:ext cx="0" cy="0"/>
          <a:chOff x="0" y="0"/>
          <a:chExt cx="0" cy="0"/>
        </a:xfrm>
      </p:grpSpPr>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9446A"/>
                </a:solidFill>
                <a:latin typeface="Calibri" panose="020F0502020204030204" pitchFamily="34" charset="0"/>
                <a:cs typeface="Calibri" panose="020F0502020204030204" pitchFamily="34" charset="0"/>
              </a:defRPr>
            </a:lvl1pPr>
          </a:lstStyle>
          <a:p>
            <a:pPr lvl="0"/>
            <a:r>
              <a:rPr lang="en-US" dirty="0"/>
              <a:t>Heading</a:t>
            </a:r>
          </a:p>
        </p:txBody>
      </p:sp>
      <p:sp>
        <p:nvSpPr>
          <p:cNvPr id="33" name="Oval 32">
            <a:extLst>
              <a:ext uri="{FF2B5EF4-FFF2-40B4-BE49-F238E27FC236}">
                <a16:creationId xmlns:a16="http://schemas.microsoft.com/office/drawing/2014/main" id="{7EB02BD7-70AD-D749-AB02-A773D9584280}"/>
              </a:ext>
            </a:extLst>
          </p:cNvPr>
          <p:cNvSpPr/>
          <p:nvPr/>
        </p:nvSpPr>
        <p:spPr>
          <a:xfrm>
            <a:off x="2089889" y="2141094"/>
            <a:ext cx="2664102" cy="2664102"/>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D30D462-B88D-4645-A255-F2108DEBADF2}"/>
              </a:ext>
            </a:extLst>
          </p:cNvPr>
          <p:cNvSpPr/>
          <p:nvPr/>
        </p:nvSpPr>
        <p:spPr>
          <a:xfrm>
            <a:off x="4385115" y="2141094"/>
            <a:ext cx="2664102" cy="2664102"/>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030B4BB-AEAA-B74F-9C0C-375C2CEE4D88}"/>
              </a:ext>
            </a:extLst>
          </p:cNvPr>
          <p:cNvSpPr/>
          <p:nvPr/>
        </p:nvSpPr>
        <p:spPr>
          <a:xfrm>
            <a:off x="6680341" y="2141094"/>
            <a:ext cx="2664102" cy="2664102"/>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9A6A2A1-61AE-EA42-82A0-137FB4195E3E}"/>
              </a:ext>
            </a:extLst>
          </p:cNvPr>
          <p:cNvSpPr/>
          <p:nvPr/>
        </p:nvSpPr>
        <p:spPr>
          <a:xfrm>
            <a:off x="8975567" y="2141094"/>
            <a:ext cx="2664102" cy="2664102"/>
          </a:xfrm>
          <a:prstGeom prst="ellipse">
            <a:avLst/>
          </a:prstGeom>
          <a:solidFill>
            <a:srgbClr val="386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A9116FB9-51EC-4D4B-AECA-B8C5CE39EA90}"/>
              </a:ext>
            </a:extLst>
          </p:cNvPr>
          <p:cNvSpPr/>
          <p:nvPr/>
        </p:nvSpPr>
        <p:spPr>
          <a:xfrm>
            <a:off x="2458765" y="1698686"/>
            <a:ext cx="1268168" cy="1268168"/>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DAB1F1D-D494-B64C-B788-EA224F69D000}"/>
              </a:ext>
            </a:extLst>
          </p:cNvPr>
          <p:cNvSpPr/>
          <p:nvPr/>
        </p:nvSpPr>
        <p:spPr>
          <a:xfrm>
            <a:off x="4753991" y="1698686"/>
            <a:ext cx="1268168" cy="1268168"/>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ACA38CC-B881-B64C-986A-7396F7157B4A}"/>
              </a:ext>
            </a:extLst>
          </p:cNvPr>
          <p:cNvSpPr/>
          <p:nvPr userDrawn="1"/>
        </p:nvSpPr>
        <p:spPr>
          <a:xfrm>
            <a:off x="7049217" y="1698686"/>
            <a:ext cx="1268168" cy="1268168"/>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1602613E-7EEE-C347-90CD-3FD01C4F925E}"/>
              </a:ext>
            </a:extLst>
          </p:cNvPr>
          <p:cNvSpPr/>
          <p:nvPr/>
        </p:nvSpPr>
        <p:spPr>
          <a:xfrm>
            <a:off x="9344443" y="1698686"/>
            <a:ext cx="1268168" cy="1268168"/>
          </a:xfrm>
          <a:prstGeom prst="ellipse">
            <a:avLst/>
          </a:prstGeom>
          <a:solidFill>
            <a:srgbClr val="386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AE668048-3D1A-0944-9382-E43B157DF0C1}"/>
              </a:ext>
            </a:extLst>
          </p:cNvPr>
          <p:cNvSpPr/>
          <p:nvPr/>
        </p:nvSpPr>
        <p:spPr>
          <a:xfrm>
            <a:off x="2562014" y="1786976"/>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3D1DD726-B492-8E44-9918-192EF5BA2D3D}"/>
              </a:ext>
            </a:extLst>
          </p:cNvPr>
          <p:cNvSpPr/>
          <p:nvPr/>
        </p:nvSpPr>
        <p:spPr>
          <a:xfrm>
            <a:off x="4860745" y="1805440"/>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626D483-2F4C-9149-AE75-A1DB204AF180}"/>
              </a:ext>
            </a:extLst>
          </p:cNvPr>
          <p:cNvSpPr/>
          <p:nvPr/>
        </p:nvSpPr>
        <p:spPr>
          <a:xfrm>
            <a:off x="7155971" y="1805439"/>
            <a:ext cx="1054660" cy="10546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5CC52548-81E9-E848-ACC2-147DFAA24991}"/>
              </a:ext>
            </a:extLst>
          </p:cNvPr>
          <p:cNvSpPr/>
          <p:nvPr/>
        </p:nvSpPr>
        <p:spPr>
          <a:xfrm>
            <a:off x="9451197" y="1805439"/>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615F96DE-6B77-E34D-972D-58623A9BC87D}"/>
              </a:ext>
            </a:extLst>
          </p:cNvPr>
          <p:cNvSpPr/>
          <p:nvPr/>
        </p:nvSpPr>
        <p:spPr>
          <a:xfrm>
            <a:off x="3435379" y="4279578"/>
            <a:ext cx="879736" cy="879735"/>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94673B41-433E-E44D-900C-5050C967F29E}"/>
              </a:ext>
            </a:extLst>
          </p:cNvPr>
          <p:cNvSpPr/>
          <p:nvPr/>
        </p:nvSpPr>
        <p:spPr>
          <a:xfrm>
            <a:off x="5798873" y="4279578"/>
            <a:ext cx="879736" cy="879735"/>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64773E4C-32A9-DB4E-BCDC-F968258A12B8}"/>
              </a:ext>
            </a:extLst>
          </p:cNvPr>
          <p:cNvSpPr/>
          <p:nvPr/>
        </p:nvSpPr>
        <p:spPr>
          <a:xfrm>
            <a:off x="8095831" y="4279578"/>
            <a:ext cx="879736" cy="879735"/>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F264980-2C35-3447-8873-1AA9114E2FDB}"/>
              </a:ext>
            </a:extLst>
          </p:cNvPr>
          <p:cNvSpPr/>
          <p:nvPr/>
        </p:nvSpPr>
        <p:spPr>
          <a:xfrm>
            <a:off x="10526240" y="4279578"/>
            <a:ext cx="879736" cy="879735"/>
          </a:xfrm>
          <a:prstGeom prst="ellipse">
            <a:avLst/>
          </a:prstGeom>
          <a:solidFill>
            <a:srgbClr val="386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 Placeholder 17">
            <a:extLst>
              <a:ext uri="{FF2B5EF4-FFF2-40B4-BE49-F238E27FC236}">
                <a16:creationId xmlns:a16="http://schemas.microsoft.com/office/drawing/2014/main" id="{6ADBD416-235E-8042-9F21-FF4E75B4608C}"/>
              </a:ext>
            </a:extLst>
          </p:cNvPr>
          <p:cNvSpPr>
            <a:spLocks noGrp="1"/>
          </p:cNvSpPr>
          <p:nvPr userDrawn="1">
            <p:ph type="body" sz="quarter" idx="34" hasCustomPrompt="1"/>
          </p:nvPr>
        </p:nvSpPr>
        <p:spPr>
          <a:xfrm>
            <a:off x="2747941" y="1946907"/>
            <a:ext cx="695250" cy="734798"/>
          </a:xfrm>
        </p:spPr>
        <p:txBody>
          <a:bodyPr/>
          <a:lstStyle>
            <a:lvl1pPr algn="ctr">
              <a:buNone/>
              <a:defRPr sz="4800" b="0" i="0" spc="0">
                <a:solidFill>
                  <a:srgbClr val="85369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63" name="Text Placeholder 17">
            <a:extLst>
              <a:ext uri="{FF2B5EF4-FFF2-40B4-BE49-F238E27FC236}">
                <a16:creationId xmlns:a16="http://schemas.microsoft.com/office/drawing/2014/main" id="{2BBAC9AE-474F-0D44-9EBA-0537E6983137}"/>
              </a:ext>
            </a:extLst>
          </p:cNvPr>
          <p:cNvSpPr>
            <a:spLocks noGrp="1"/>
          </p:cNvSpPr>
          <p:nvPr userDrawn="1">
            <p:ph type="body" sz="quarter" idx="35" hasCustomPrompt="1"/>
          </p:nvPr>
        </p:nvSpPr>
        <p:spPr>
          <a:xfrm>
            <a:off x="5064548" y="1949503"/>
            <a:ext cx="695250" cy="734798"/>
          </a:xfrm>
        </p:spPr>
        <p:txBody>
          <a:bodyPr/>
          <a:lstStyle>
            <a:lvl1pPr algn="ctr">
              <a:buNone/>
              <a:defRPr sz="4800" b="0" i="0" spc="0">
                <a:solidFill>
                  <a:srgbClr val="93C23D"/>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64" name="Text Placeholder 17">
            <a:extLst>
              <a:ext uri="{FF2B5EF4-FFF2-40B4-BE49-F238E27FC236}">
                <a16:creationId xmlns:a16="http://schemas.microsoft.com/office/drawing/2014/main" id="{BF9CAB18-1D38-D644-A81F-70E5466D0389}"/>
              </a:ext>
            </a:extLst>
          </p:cNvPr>
          <p:cNvSpPr>
            <a:spLocks noGrp="1"/>
          </p:cNvSpPr>
          <p:nvPr userDrawn="1">
            <p:ph type="body" sz="quarter" idx="36" hasCustomPrompt="1"/>
          </p:nvPr>
        </p:nvSpPr>
        <p:spPr>
          <a:xfrm>
            <a:off x="7338393" y="1962861"/>
            <a:ext cx="695250" cy="734798"/>
          </a:xfrm>
        </p:spPr>
        <p:txBody>
          <a:bodyPr/>
          <a:lstStyle>
            <a:lvl1pPr algn="ctr">
              <a:buNone/>
              <a:defRPr sz="4800" b="0" i="0" spc="0">
                <a:solidFill>
                  <a:srgbClr val="45277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65" name="Text Placeholder 17">
            <a:extLst>
              <a:ext uri="{FF2B5EF4-FFF2-40B4-BE49-F238E27FC236}">
                <a16:creationId xmlns:a16="http://schemas.microsoft.com/office/drawing/2014/main" id="{A8A502A8-834D-C94A-9859-BACB55444207}"/>
              </a:ext>
            </a:extLst>
          </p:cNvPr>
          <p:cNvSpPr>
            <a:spLocks noGrp="1"/>
          </p:cNvSpPr>
          <p:nvPr userDrawn="1">
            <p:ph type="body" sz="quarter" idx="37" hasCustomPrompt="1"/>
          </p:nvPr>
        </p:nvSpPr>
        <p:spPr>
          <a:xfrm>
            <a:off x="9655000" y="1965457"/>
            <a:ext cx="695250" cy="734798"/>
          </a:xfrm>
        </p:spPr>
        <p:txBody>
          <a:bodyPr/>
          <a:lstStyle>
            <a:lvl1pPr algn="ctr">
              <a:buNone/>
              <a:defRPr sz="4800" b="0" i="0" spc="0">
                <a:solidFill>
                  <a:srgbClr val="45277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70" name="Text Placeholder 17">
            <a:extLst>
              <a:ext uri="{FF2B5EF4-FFF2-40B4-BE49-F238E27FC236}">
                <a16:creationId xmlns:a16="http://schemas.microsoft.com/office/drawing/2014/main" id="{084B4BE7-DD1C-1743-85E4-D3ED17FE67F2}"/>
              </a:ext>
            </a:extLst>
          </p:cNvPr>
          <p:cNvSpPr>
            <a:spLocks noGrp="1"/>
          </p:cNvSpPr>
          <p:nvPr userDrawn="1">
            <p:ph type="body" sz="quarter" idx="21" hasCustomPrompt="1"/>
          </p:nvPr>
        </p:nvSpPr>
        <p:spPr>
          <a:xfrm>
            <a:off x="2291885" y="3135867"/>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2" name="Text Placeholder 17">
            <a:extLst>
              <a:ext uri="{FF2B5EF4-FFF2-40B4-BE49-F238E27FC236}">
                <a16:creationId xmlns:a16="http://schemas.microsoft.com/office/drawing/2014/main" id="{16252092-110B-DF41-BAA1-24D8CA1DA645}"/>
              </a:ext>
            </a:extLst>
          </p:cNvPr>
          <p:cNvSpPr>
            <a:spLocks noGrp="1"/>
          </p:cNvSpPr>
          <p:nvPr userDrawn="1">
            <p:ph type="body" sz="quarter" idx="39" hasCustomPrompt="1"/>
          </p:nvPr>
        </p:nvSpPr>
        <p:spPr>
          <a:xfrm>
            <a:off x="6878370" y="3121537"/>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6BE3560E-17BA-CF47-9892-C7DA0E586994}"/>
              </a:ext>
            </a:extLst>
          </p:cNvPr>
          <p:cNvSpPr>
            <a:spLocks noGrp="1"/>
          </p:cNvSpPr>
          <p:nvPr userDrawn="1">
            <p:ph type="body" sz="quarter" idx="40" hasCustomPrompt="1"/>
          </p:nvPr>
        </p:nvSpPr>
        <p:spPr>
          <a:xfrm>
            <a:off x="9209597" y="3102739"/>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E431E60A-6FA2-CE40-9E7E-CA2522231E2B}"/>
              </a:ext>
            </a:extLst>
          </p:cNvPr>
          <p:cNvSpPr>
            <a:spLocks noGrp="1"/>
          </p:cNvSpPr>
          <p:nvPr>
            <p:ph type="body" sz="quarter" idx="38" hasCustomPrompt="1"/>
          </p:nvPr>
        </p:nvSpPr>
        <p:spPr>
          <a:xfrm>
            <a:off x="4623112" y="3117069"/>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pic>
        <p:nvPicPr>
          <p:cNvPr id="28" name="Picture 27" descr="A purple circle with a black circle&#10;&#10;Description automatically generated with low confidence">
            <a:extLst>
              <a:ext uri="{FF2B5EF4-FFF2-40B4-BE49-F238E27FC236}">
                <a16:creationId xmlns:a16="http://schemas.microsoft.com/office/drawing/2014/main" id="{B4D3B7D8-F9EE-2242-A573-E4191D6E3FF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273" t="49269" r="-34252" b="-1786"/>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29" name="Rectangle 28">
            <a:extLst>
              <a:ext uri="{FF2B5EF4-FFF2-40B4-BE49-F238E27FC236}">
                <a16:creationId xmlns:a16="http://schemas.microsoft.com/office/drawing/2014/main" id="{0AF6C5F8-6BBA-ED41-BAEC-32A0B676EFA8}"/>
              </a:ext>
            </a:extLst>
          </p:cNvPr>
          <p:cNvSpPr/>
          <p:nvPr userDrawn="1"/>
        </p:nvSpPr>
        <p:spPr>
          <a:xfrm>
            <a:off x="1064326" y="6471093"/>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9399968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 point icon graph">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C2DB8636-C798-AD47-8DC9-47814E3387DD}"/>
              </a:ext>
            </a:extLst>
          </p:cNvPr>
          <p:cNvSpPr/>
          <p:nvPr/>
        </p:nvSpPr>
        <p:spPr>
          <a:xfrm>
            <a:off x="4292836" y="2475929"/>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3"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0" name="Freeform 49">
            <a:extLst>
              <a:ext uri="{FF2B5EF4-FFF2-40B4-BE49-F238E27FC236}">
                <a16:creationId xmlns:a16="http://schemas.microsoft.com/office/drawing/2014/main" id="{A5ECD853-1DE4-6A49-83BF-BE872511E6E0}"/>
              </a:ext>
            </a:extLst>
          </p:cNvPr>
          <p:cNvSpPr/>
          <p:nvPr/>
        </p:nvSpPr>
        <p:spPr>
          <a:xfrm>
            <a:off x="3846806" y="2428576"/>
            <a:ext cx="323830" cy="326885"/>
          </a:xfrm>
          <a:custGeom>
            <a:avLst/>
            <a:gdLst/>
            <a:ahLst/>
            <a:cxnLst>
              <a:cxn ang="3cd4">
                <a:pos x="hc" y="t"/>
              </a:cxn>
              <a:cxn ang="cd2">
                <a:pos x="l" y="vc"/>
              </a:cxn>
              <a:cxn ang="cd4">
                <a:pos x="hc" y="b"/>
              </a:cxn>
              <a:cxn ang="0">
                <a:pos x="r" y="vc"/>
              </a:cxn>
            </a:cxnLst>
            <a:rect l="l" t="t" r="r" b="b"/>
            <a:pathLst>
              <a:path w="213" h="215">
                <a:moveTo>
                  <a:pt x="213" y="107"/>
                </a:moveTo>
                <a:cubicBezTo>
                  <a:pt x="213" y="166"/>
                  <a:pt x="166" y="215"/>
                  <a:pt x="106" y="215"/>
                </a:cubicBezTo>
                <a:cubicBezTo>
                  <a:pt x="48" y="215"/>
                  <a:pt x="0" y="166"/>
                  <a:pt x="0" y="107"/>
                </a:cubicBezTo>
                <a:cubicBezTo>
                  <a:pt x="0" y="48"/>
                  <a:pt x="48" y="0"/>
                  <a:pt x="106" y="0"/>
                </a:cubicBezTo>
                <a:cubicBezTo>
                  <a:pt x="166" y="0"/>
                  <a:pt x="213" y="48"/>
                  <a:pt x="213" y="107"/>
                </a:cubicBezTo>
                <a:close/>
              </a:path>
            </a:pathLst>
          </a:custGeom>
          <a:solidFill>
            <a:srgbClr val="85369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1" name="Freeform 50">
            <a:extLst>
              <a:ext uri="{FF2B5EF4-FFF2-40B4-BE49-F238E27FC236}">
                <a16:creationId xmlns:a16="http://schemas.microsoft.com/office/drawing/2014/main" id="{1FB605EC-FC6D-3D40-A5B0-5C7A5B28222F}"/>
              </a:ext>
            </a:extLst>
          </p:cNvPr>
          <p:cNvSpPr/>
          <p:nvPr/>
        </p:nvSpPr>
        <p:spPr>
          <a:xfrm>
            <a:off x="3912488" y="2494259"/>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9" y="128"/>
                  <a:pt x="63" y="128"/>
                </a:cubicBezTo>
                <a:cubicBezTo>
                  <a:pt x="28" y="128"/>
                  <a:pt x="0" y="100"/>
                  <a:pt x="0" y="64"/>
                </a:cubicBezTo>
                <a:cubicBezTo>
                  <a:pt x="0" y="30"/>
                  <a:pt x="28" y="0"/>
                  <a:pt x="63" y="0"/>
                </a:cubicBezTo>
                <a:cubicBezTo>
                  <a:pt x="99"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2" name="Freeform 51">
            <a:extLst>
              <a:ext uri="{FF2B5EF4-FFF2-40B4-BE49-F238E27FC236}">
                <a16:creationId xmlns:a16="http://schemas.microsoft.com/office/drawing/2014/main" id="{813784D3-D312-744B-8BF6-8D3D764C1FF8}"/>
              </a:ext>
            </a:extLst>
          </p:cNvPr>
          <p:cNvSpPr/>
          <p:nvPr/>
        </p:nvSpPr>
        <p:spPr>
          <a:xfrm>
            <a:off x="3324401" y="800258"/>
            <a:ext cx="1370167" cy="1510697"/>
          </a:xfrm>
          <a:custGeom>
            <a:avLst/>
            <a:gdLst/>
            <a:ahLst/>
            <a:cxnLst>
              <a:cxn ang="3cd4">
                <a:pos x="hc" y="t"/>
              </a:cxn>
              <a:cxn ang="cd2">
                <a:pos x="l" y="vc"/>
              </a:cxn>
              <a:cxn ang="cd4">
                <a:pos x="hc" y="b"/>
              </a:cxn>
              <a:cxn ang="0">
                <a:pos x="r" y="vc"/>
              </a:cxn>
            </a:cxnLst>
            <a:rect l="l" t="t" r="r" b="b"/>
            <a:pathLst>
              <a:path w="898" h="990">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85369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3" name="Freeform 52">
            <a:extLst>
              <a:ext uri="{FF2B5EF4-FFF2-40B4-BE49-F238E27FC236}">
                <a16:creationId xmlns:a16="http://schemas.microsoft.com/office/drawing/2014/main" id="{C952250C-2D0F-064B-B9BE-BB9EECA238E4}"/>
              </a:ext>
            </a:extLst>
          </p:cNvPr>
          <p:cNvSpPr/>
          <p:nvPr/>
        </p:nvSpPr>
        <p:spPr>
          <a:xfrm>
            <a:off x="6055570" y="2428576"/>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5" y="215"/>
                  <a:pt x="106" y="215"/>
                </a:cubicBezTo>
                <a:cubicBezTo>
                  <a:pt x="46" y="215"/>
                  <a:pt x="0" y="166"/>
                  <a:pt x="0" y="107"/>
                </a:cubicBezTo>
                <a:cubicBezTo>
                  <a:pt x="0" y="48"/>
                  <a:pt x="46" y="0"/>
                  <a:pt x="106" y="0"/>
                </a:cubicBezTo>
                <a:cubicBezTo>
                  <a:pt x="165" y="0"/>
                  <a:pt x="214" y="48"/>
                  <a:pt x="214" y="107"/>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4" name="Freeform 53">
            <a:extLst>
              <a:ext uri="{FF2B5EF4-FFF2-40B4-BE49-F238E27FC236}">
                <a16:creationId xmlns:a16="http://schemas.microsoft.com/office/drawing/2014/main" id="{1383608B-3ED7-074D-A0C2-469C4A907A53}"/>
              </a:ext>
            </a:extLst>
          </p:cNvPr>
          <p:cNvSpPr/>
          <p:nvPr/>
        </p:nvSpPr>
        <p:spPr>
          <a:xfrm>
            <a:off x="6119725" y="2494259"/>
            <a:ext cx="193993" cy="193992"/>
          </a:xfrm>
          <a:custGeom>
            <a:avLst/>
            <a:gdLst/>
            <a:ahLst/>
            <a:cxnLst>
              <a:cxn ang="3cd4">
                <a:pos x="hc" y="t"/>
              </a:cxn>
              <a:cxn ang="cd2">
                <a:pos x="l" y="vc"/>
              </a:cxn>
              <a:cxn ang="cd4">
                <a:pos x="hc" y="b"/>
              </a:cxn>
              <a:cxn ang="0">
                <a:pos x="r" y="vc"/>
              </a:cxn>
            </a:cxnLst>
            <a:rect l="l" t="t" r="r" b="b"/>
            <a:pathLst>
              <a:path w="128" h="128">
                <a:moveTo>
                  <a:pt x="128" y="64"/>
                </a:moveTo>
                <a:cubicBezTo>
                  <a:pt x="128" y="100"/>
                  <a:pt x="100" y="128"/>
                  <a:pt x="64" y="128"/>
                </a:cubicBezTo>
                <a:cubicBezTo>
                  <a:pt x="28" y="128"/>
                  <a:pt x="0" y="100"/>
                  <a:pt x="0" y="64"/>
                </a:cubicBezTo>
                <a:cubicBezTo>
                  <a:pt x="0" y="30"/>
                  <a:pt x="28" y="0"/>
                  <a:pt x="64" y="0"/>
                </a:cubicBezTo>
                <a:cubicBezTo>
                  <a:pt x="100" y="0"/>
                  <a:pt x="128" y="30"/>
                  <a:pt x="128"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5" name="Freeform 54">
            <a:extLst>
              <a:ext uri="{FF2B5EF4-FFF2-40B4-BE49-F238E27FC236}">
                <a16:creationId xmlns:a16="http://schemas.microsoft.com/office/drawing/2014/main" id="{49B34B02-D6BF-B143-85D1-021CEA346336}"/>
              </a:ext>
            </a:extLst>
          </p:cNvPr>
          <p:cNvSpPr/>
          <p:nvPr/>
        </p:nvSpPr>
        <p:spPr>
          <a:xfrm>
            <a:off x="5531638" y="2921959"/>
            <a:ext cx="1368640" cy="1512224"/>
          </a:xfrm>
          <a:custGeom>
            <a:avLst/>
            <a:gdLst/>
            <a:ahLst/>
            <a:cxnLst>
              <a:cxn ang="3cd4">
                <a:pos x="hc" y="t"/>
              </a:cxn>
              <a:cxn ang="cd2">
                <a:pos x="l" y="vc"/>
              </a:cxn>
              <a:cxn ang="cd4">
                <a:pos x="hc" y="b"/>
              </a:cxn>
              <a:cxn ang="0">
                <a:pos x="r" y="vc"/>
              </a:cxn>
            </a:cxnLst>
            <a:rect l="l" t="t" r="r" b="b"/>
            <a:pathLst>
              <a:path w="897" h="991">
                <a:moveTo>
                  <a:pt x="897" y="542"/>
                </a:moveTo>
                <a:cubicBezTo>
                  <a:pt x="897" y="341"/>
                  <a:pt x="766" y="172"/>
                  <a:pt x="584" y="114"/>
                </a:cubicBezTo>
                <a:cubicBezTo>
                  <a:pt x="541" y="101"/>
                  <a:pt x="471" y="54"/>
                  <a:pt x="449" y="0"/>
                </a:cubicBezTo>
                <a:cubicBezTo>
                  <a:pt x="426" y="50"/>
                  <a:pt x="357" y="101"/>
                  <a:pt x="315" y="114"/>
                </a:cubicBezTo>
                <a:cubicBezTo>
                  <a:pt x="132" y="172"/>
                  <a:pt x="0" y="342"/>
                  <a:pt x="0" y="542"/>
                </a:cubicBezTo>
                <a:cubicBezTo>
                  <a:pt x="0" y="789"/>
                  <a:pt x="202" y="991"/>
                  <a:pt x="449" y="991"/>
                </a:cubicBezTo>
                <a:cubicBezTo>
                  <a:pt x="697" y="991"/>
                  <a:pt x="897" y="789"/>
                  <a:pt x="897" y="542"/>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6" name="Freeform 55">
            <a:extLst>
              <a:ext uri="{FF2B5EF4-FFF2-40B4-BE49-F238E27FC236}">
                <a16:creationId xmlns:a16="http://schemas.microsoft.com/office/drawing/2014/main" id="{8BCF563E-9283-AC4E-8512-9E60AF0E8397}"/>
              </a:ext>
            </a:extLst>
          </p:cNvPr>
          <p:cNvSpPr/>
          <p:nvPr/>
        </p:nvSpPr>
        <p:spPr>
          <a:xfrm>
            <a:off x="6489380" y="2475929"/>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4"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7" name="Freeform 56">
            <a:extLst>
              <a:ext uri="{FF2B5EF4-FFF2-40B4-BE49-F238E27FC236}">
                <a16:creationId xmlns:a16="http://schemas.microsoft.com/office/drawing/2014/main" id="{017F71C7-97C2-574F-826D-B09EC5C3194C}"/>
              </a:ext>
            </a:extLst>
          </p:cNvPr>
          <p:cNvSpPr/>
          <p:nvPr/>
        </p:nvSpPr>
        <p:spPr>
          <a:xfrm>
            <a:off x="8249060" y="2428576"/>
            <a:ext cx="326885" cy="326885"/>
          </a:xfrm>
          <a:custGeom>
            <a:avLst/>
            <a:gdLst/>
            <a:ahLst/>
            <a:cxnLst>
              <a:cxn ang="3cd4">
                <a:pos x="hc" y="t"/>
              </a:cxn>
              <a:cxn ang="cd2">
                <a:pos x="l" y="vc"/>
              </a:cxn>
              <a:cxn ang="cd4">
                <a:pos x="hc" y="b"/>
              </a:cxn>
              <a:cxn ang="0">
                <a:pos x="r" y="vc"/>
              </a:cxn>
            </a:cxnLst>
            <a:rect l="l" t="t" r="r" b="b"/>
            <a:pathLst>
              <a:path w="215" h="215">
                <a:moveTo>
                  <a:pt x="215" y="107"/>
                </a:moveTo>
                <a:cubicBezTo>
                  <a:pt x="215" y="166"/>
                  <a:pt x="167" y="215"/>
                  <a:pt x="108" y="215"/>
                </a:cubicBezTo>
                <a:cubicBezTo>
                  <a:pt x="49" y="215"/>
                  <a:pt x="0" y="166"/>
                  <a:pt x="0" y="107"/>
                </a:cubicBezTo>
                <a:cubicBezTo>
                  <a:pt x="0" y="48"/>
                  <a:pt x="49" y="0"/>
                  <a:pt x="108" y="0"/>
                </a:cubicBezTo>
                <a:cubicBezTo>
                  <a:pt x="167" y="0"/>
                  <a:pt x="215" y="48"/>
                  <a:pt x="215" y="107"/>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8" name="Freeform 57">
            <a:extLst>
              <a:ext uri="{FF2B5EF4-FFF2-40B4-BE49-F238E27FC236}">
                <a16:creationId xmlns:a16="http://schemas.microsoft.com/office/drawing/2014/main" id="{96F4A2A0-18C8-F044-A431-537EB66CDFB7}"/>
              </a:ext>
            </a:extLst>
          </p:cNvPr>
          <p:cNvSpPr/>
          <p:nvPr/>
        </p:nvSpPr>
        <p:spPr>
          <a:xfrm>
            <a:off x="8316270" y="2494259"/>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8" y="128"/>
                  <a:pt x="64" y="128"/>
                </a:cubicBezTo>
                <a:cubicBezTo>
                  <a:pt x="29" y="128"/>
                  <a:pt x="0" y="100"/>
                  <a:pt x="0" y="64"/>
                </a:cubicBezTo>
                <a:cubicBezTo>
                  <a:pt x="0" y="30"/>
                  <a:pt x="29" y="0"/>
                  <a:pt x="64" y="0"/>
                </a:cubicBezTo>
                <a:cubicBezTo>
                  <a:pt x="98"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9" name="Freeform 58">
            <a:extLst>
              <a:ext uri="{FF2B5EF4-FFF2-40B4-BE49-F238E27FC236}">
                <a16:creationId xmlns:a16="http://schemas.microsoft.com/office/drawing/2014/main" id="{4EE984EA-0E9E-E246-B144-9A6FBED36A0D}"/>
              </a:ext>
            </a:extLst>
          </p:cNvPr>
          <p:cNvSpPr/>
          <p:nvPr/>
        </p:nvSpPr>
        <p:spPr>
          <a:xfrm>
            <a:off x="7728183" y="800258"/>
            <a:ext cx="1367112" cy="1510697"/>
          </a:xfrm>
          <a:custGeom>
            <a:avLst/>
            <a:gdLst/>
            <a:ahLst/>
            <a:cxnLst>
              <a:cxn ang="3cd4">
                <a:pos x="hc" y="t"/>
              </a:cxn>
              <a:cxn ang="cd2">
                <a:pos x="l" y="vc"/>
              </a:cxn>
              <a:cxn ang="cd4">
                <a:pos x="hc" y="b"/>
              </a:cxn>
              <a:cxn ang="0">
                <a:pos x="r" y="vc"/>
              </a:cxn>
            </a:cxnLst>
            <a:rect l="l" t="t" r="r" b="b"/>
            <a:pathLst>
              <a:path w="896" h="990">
                <a:moveTo>
                  <a:pt x="896" y="447"/>
                </a:moveTo>
                <a:cubicBezTo>
                  <a:pt x="896" y="649"/>
                  <a:pt x="764" y="819"/>
                  <a:pt x="582" y="875"/>
                </a:cubicBezTo>
                <a:cubicBezTo>
                  <a:pt x="541" y="889"/>
                  <a:pt x="471" y="936"/>
                  <a:pt x="449" y="990"/>
                </a:cubicBezTo>
                <a:cubicBezTo>
                  <a:pt x="427" y="941"/>
                  <a:pt x="357" y="889"/>
                  <a:pt x="314" y="875"/>
                </a:cubicBezTo>
                <a:cubicBezTo>
                  <a:pt x="132" y="817"/>
                  <a:pt x="0" y="649"/>
                  <a:pt x="0" y="447"/>
                </a:cubicBezTo>
                <a:cubicBezTo>
                  <a:pt x="0" y="200"/>
                  <a:pt x="202" y="0"/>
                  <a:pt x="449" y="0"/>
                </a:cubicBezTo>
                <a:cubicBezTo>
                  <a:pt x="696" y="0"/>
                  <a:pt x="896" y="200"/>
                  <a:pt x="896" y="447"/>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0" name="Freeform 59">
            <a:extLst>
              <a:ext uri="{FF2B5EF4-FFF2-40B4-BE49-F238E27FC236}">
                <a16:creationId xmlns:a16="http://schemas.microsoft.com/office/drawing/2014/main" id="{33B7BA85-0535-9D4E-9ABA-CAF119D02F9C}"/>
              </a:ext>
            </a:extLst>
          </p:cNvPr>
          <p:cNvSpPr/>
          <p:nvPr/>
        </p:nvSpPr>
        <p:spPr>
          <a:xfrm>
            <a:off x="8684398" y="2475929"/>
            <a:ext cx="1661920" cy="233707"/>
          </a:xfrm>
          <a:custGeom>
            <a:avLst/>
            <a:gdLst/>
            <a:ahLst/>
            <a:cxnLst>
              <a:cxn ang="3cd4">
                <a:pos x="hc" y="t"/>
              </a:cxn>
              <a:cxn ang="cd2">
                <a:pos x="l" y="vc"/>
              </a:cxn>
              <a:cxn ang="cd4">
                <a:pos x="hc" y="b"/>
              </a:cxn>
              <a:cxn ang="0">
                <a:pos x="r" y="vc"/>
              </a:cxn>
            </a:cxnLst>
            <a:rect l="l" t="t" r="r" b="b"/>
            <a:pathLst>
              <a:path w="1089" h="154">
                <a:moveTo>
                  <a:pt x="1067" y="76"/>
                </a:moveTo>
                <a:cubicBezTo>
                  <a:pt x="1067" y="49"/>
                  <a:pt x="1074" y="23"/>
                  <a:pt x="1088" y="0"/>
                </a:cubicBezTo>
                <a:lnTo>
                  <a:pt x="2" y="0"/>
                </a:lnTo>
                <a:cubicBezTo>
                  <a:pt x="16" y="23"/>
                  <a:pt x="23" y="49"/>
                  <a:pt x="23" y="76"/>
                </a:cubicBezTo>
                <a:cubicBezTo>
                  <a:pt x="23" y="106"/>
                  <a:pt x="14" y="131"/>
                  <a:pt x="0" y="154"/>
                </a:cubicBezTo>
                <a:lnTo>
                  <a:pt x="1089" y="154"/>
                </a:lnTo>
                <a:cubicBezTo>
                  <a:pt x="1074" y="131"/>
                  <a:pt x="1067" y="106"/>
                  <a:pt x="1067" y="76"/>
                </a:cubicBezTo>
                <a:close/>
              </a:path>
            </a:pathLst>
          </a:custGeom>
          <a:solidFill>
            <a:srgbClr val="38622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2" name="Freeform 61">
            <a:extLst>
              <a:ext uri="{FF2B5EF4-FFF2-40B4-BE49-F238E27FC236}">
                <a16:creationId xmlns:a16="http://schemas.microsoft.com/office/drawing/2014/main" id="{02BE76FA-A18A-5C43-8289-F22F35416D17}"/>
              </a:ext>
            </a:extLst>
          </p:cNvPr>
          <p:cNvSpPr/>
          <p:nvPr/>
        </p:nvSpPr>
        <p:spPr>
          <a:xfrm>
            <a:off x="10445605" y="2428576"/>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7" y="215"/>
                  <a:pt x="108" y="215"/>
                </a:cubicBezTo>
                <a:cubicBezTo>
                  <a:pt x="49" y="215"/>
                  <a:pt x="0" y="166"/>
                  <a:pt x="0" y="107"/>
                </a:cubicBezTo>
                <a:cubicBezTo>
                  <a:pt x="0" y="48"/>
                  <a:pt x="49" y="0"/>
                  <a:pt x="108" y="0"/>
                </a:cubicBezTo>
                <a:cubicBezTo>
                  <a:pt x="167" y="0"/>
                  <a:pt x="214" y="48"/>
                  <a:pt x="214" y="107"/>
                </a:cubicBezTo>
                <a:close/>
              </a:path>
            </a:pathLst>
          </a:custGeom>
          <a:solidFill>
            <a:srgbClr val="38622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6" name="Freeform 65">
            <a:extLst>
              <a:ext uri="{FF2B5EF4-FFF2-40B4-BE49-F238E27FC236}">
                <a16:creationId xmlns:a16="http://schemas.microsoft.com/office/drawing/2014/main" id="{30B312E8-A919-B644-AE39-4333DF830601}"/>
              </a:ext>
            </a:extLst>
          </p:cNvPr>
          <p:cNvSpPr/>
          <p:nvPr/>
        </p:nvSpPr>
        <p:spPr>
          <a:xfrm>
            <a:off x="10512815" y="2494259"/>
            <a:ext cx="190937" cy="193992"/>
          </a:xfrm>
          <a:custGeom>
            <a:avLst/>
            <a:gdLst/>
            <a:ahLst/>
            <a:cxnLst>
              <a:cxn ang="3cd4">
                <a:pos x="hc" y="t"/>
              </a:cxn>
              <a:cxn ang="cd2">
                <a:pos x="l" y="vc"/>
              </a:cxn>
              <a:cxn ang="cd4">
                <a:pos x="hc" y="b"/>
              </a:cxn>
              <a:cxn ang="0">
                <a:pos x="r" y="vc"/>
              </a:cxn>
            </a:cxnLst>
            <a:rect l="l" t="t" r="r" b="b"/>
            <a:pathLst>
              <a:path w="126" h="128">
                <a:moveTo>
                  <a:pt x="126" y="64"/>
                </a:moveTo>
                <a:cubicBezTo>
                  <a:pt x="126" y="100"/>
                  <a:pt x="98" y="128"/>
                  <a:pt x="64" y="128"/>
                </a:cubicBezTo>
                <a:cubicBezTo>
                  <a:pt x="28" y="128"/>
                  <a:pt x="0" y="100"/>
                  <a:pt x="0" y="64"/>
                </a:cubicBezTo>
                <a:cubicBezTo>
                  <a:pt x="0" y="30"/>
                  <a:pt x="28" y="0"/>
                  <a:pt x="64" y="0"/>
                </a:cubicBezTo>
                <a:cubicBezTo>
                  <a:pt x="98" y="0"/>
                  <a:pt x="126" y="30"/>
                  <a:pt x="126"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7" name="Freeform 66">
            <a:extLst>
              <a:ext uri="{FF2B5EF4-FFF2-40B4-BE49-F238E27FC236}">
                <a16:creationId xmlns:a16="http://schemas.microsoft.com/office/drawing/2014/main" id="{F46B9467-BABF-064B-910D-2C704D814251}"/>
              </a:ext>
            </a:extLst>
          </p:cNvPr>
          <p:cNvSpPr/>
          <p:nvPr/>
        </p:nvSpPr>
        <p:spPr>
          <a:xfrm>
            <a:off x="9924727" y="2921959"/>
            <a:ext cx="1367112" cy="1512224"/>
          </a:xfrm>
          <a:custGeom>
            <a:avLst/>
            <a:gdLst/>
            <a:ahLst/>
            <a:cxnLst>
              <a:cxn ang="3cd4">
                <a:pos x="hc" y="t"/>
              </a:cxn>
              <a:cxn ang="cd2">
                <a:pos x="l" y="vc"/>
              </a:cxn>
              <a:cxn ang="cd4">
                <a:pos x="hc" y="b"/>
              </a:cxn>
              <a:cxn ang="0">
                <a:pos x="r" y="vc"/>
              </a:cxn>
            </a:cxnLst>
            <a:rect l="l" t="t" r="r" b="b"/>
            <a:pathLst>
              <a:path w="896" h="991">
                <a:moveTo>
                  <a:pt x="896" y="542"/>
                </a:moveTo>
                <a:cubicBezTo>
                  <a:pt x="896" y="341"/>
                  <a:pt x="764" y="172"/>
                  <a:pt x="582" y="114"/>
                </a:cubicBezTo>
                <a:cubicBezTo>
                  <a:pt x="541" y="101"/>
                  <a:pt x="471" y="54"/>
                  <a:pt x="449" y="0"/>
                </a:cubicBezTo>
                <a:cubicBezTo>
                  <a:pt x="427" y="50"/>
                  <a:pt x="355" y="101"/>
                  <a:pt x="314" y="114"/>
                </a:cubicBezTo>
                <a:cubicBezTo>
                  <a:pt x="132" y="172"/>
                  <a:pt x="0" y="342"/>
                  <a:pt x="0" y="542"/>
                </a:cubicBezTo>
                <a:cubicBezTo>
                  <a:pt x="0" y="789"/>
                  <a:pt x="200" y="991"/>
                  <a:pt x="449" y="991"/>
                </a:cubicBezTo>
                <a:cubicBezTo>
                  <a:pt x="696" y="991"/>
                  <a:pt x="896" y="789"/>
                  <a:pt x="896" y="542"/>
                </a:cubicBezTo>
                <a:close/>
              </a:path>
            </a:pathLst>
          </a:custGeom>
          <a:solidFill>
            <a:srgbClr val="38622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78" name="TextBox 77">
            <a:extLst>
              <a:ext uri="{FF2B5EF4-FFF2-40B4-BE49-F238E27FC236}">
                <a16:creationId xmlns:a16="http://schemas.microsoft.com/office/drawing/2014/main" id="{04634976-744C-254F-BE6F-6EB202B92360}"/>
              </a:ext>
            </a:extLst>
          </p:cNvPr>
          <p:cNvSpPr txBox="1"/>
          <p:nvPr/>
        </p:nvSpPr>
        <p:spPr>
          <a:xfrm>
            <a:off x="5691808" y="1322650"/>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80" name="TextBox 79">
            <a:extLst>
              <a:ext uri="{FF2B5EF4-FFF2-40B4-BE49-F238E27FC236}">
                <a16:creationId xmlns:a16="http://schemas.microsoft.com/office/drawing/2014/main" id="{B0E5118A-8174-6649-9B3B-D77A8707F876}"/>
              </a:ext>
            </a:extLst>
          </p:cNvPr>
          <p:cNvSpPr txBox="1"/>
          <p:nvPr/>
        </p:nvSpPr>
        <p:spPr>
          <a:xfrm>
            <a:off x="10092535" y="1322650"/>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82" name="TextBox 81">
            <a:extLst>
              <a:ext uri="{FF2B5EF4-FFF2-40B4-BE49-F238E27FC236}">
                <a16:creationId xmlns:a16="http://schemas.microsoft.com/office/drawing/2014/main" id="{08E9F9D0-9E26-264C-AEC8-09904D07E9EC}"/>
              </a:ext>
            </a:extLst>
          </p:cNvPr>
          <p:cNvSpPr txBox="1"/>
          <p:nvPr/>
        </p:nvSpPr>
        <p:spPr>
          <a:xfrm>
            <a:off x="3477661" y="3013347"/>
            <a:ext cx="1066702" cy="369332"/>
          </a:xfrm>
          <a:prstGeom prst="rect">
            <a:avLst/>
          </a:prstGeom>
          <a:noFill/>
        </p:spPr>
        <p:txBody>
          <a:bodyPr wrap="none" rtlCol="0">
            <a:spAutoFit/>
          </a:bodyPr>
          <a:lstStyle/>
          <a:p>
            <a:pPr algn="ctr"/>
            <a:r>
              <a:rPr lang="en-US" dirty="0">
                <a:solidFill>
                  <a:schemeClr val="tx2"/>
                </a:solidFill>
                <a:latin typeface="+mn-lt"/>
                <a:ea typeface="Roboto Medium" panose="02000000000000000000" pitchFamily="2" charset="0"/>
                <a:cs typeface="Lato" panose="020F0502020204030203" pitchFamily="34" charset="0"/>
              </a:rPr>
              <a:t>Your Title</a:t>
            </a:r>
          </a:p>
        </p:txBody>
      </p:sp>
      <p:sp>
        <p:nvSpPr>
          <p:cNvPr id="84" name="TextBox 83">
            <a:extLst>
              <a:ext uri="{FF2B5EF4-FFF2-40B4-BE49-F238E27FC236}">
                <a16:creationId xmlns:a16="http://schemas.microsoft.com/office/drawing/2014/main" id="{93C43E96-4B36-3748-B67A-4817918F0204}"/>
              </a:ext>
            </a:extLst>
          </p:cNvPr>
          <p:cNvSpPr txBox="1"/>
          <p:nvPr/>
        </p:nvSpPr>
        <p:spPr>
          <a:xfrm>
            <a:off x="7895149" y="3013347"/>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98" name="Text Placeholder 17">
            <a:extLst>
              <a:ext uri="{FF2B5EF4-FFF2-40B4-BE49-F238E27FC236}">
                <a16:creationId xmlns:a16="http://schemas.microsoft.com/office/drawing/2014/main" id="{3DED761C-20FA-594A-9976-CFD8D1D38242}"/>
              </a:ext>
            </a:extLst>
          </p:cNvPr>
          <p:cNvSpPr>
            <a:spLocks noGrp="1"/>
          </p:cNvSpPr>
          <p:nvPr>
            <p:ph type="body" sz="quarter" idx="31" hasCustomPrompt="1"/>
          </p:nvPr>
        </p:nvSpPr>
        <p:spPr>
          <a:xfrm>
            <a:off x="2833955" y="2984923"/>
            <a:ext cx="2253709"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99" name="Text Placeholder 17">
            <a:extLst>
              <a:ext uri="{FF2B5EF4-FFF2-40B4-BE49-F238E27FC236}">
                <a16:creationId xmlns:a16="http://schemas.microsoft.com/office/drawing/2014/main" id="{ADC51583-6324-9C45-9B98-7374A9499F17}"/>
              </a:ext>
            </a:extLst>
          </p:cNvPr>
          <p:cNvSpPr>
            <a:spLocks noGrp="1"/>
          </p:cNvSpPr>
          <p:nvPr>
            <p:ph type="body" sz="quarter" idx="32" hasCustomPrompt="1"/>
          </p:nvPr>
        </p:nvSpPr>
        <p:spPr>
          <a:xfrm>
            <a:off x="7261647" y="2951026"/>
            <a:ext cx="2253709"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0" name="Text Placeholder 17">
            <a:extLst>
              <a:ext uri="{FF2B5EF4-FFF2-40B4-BE49-F238E27FC236}">
                <a16:creationId xmlns:a16="http://schemas.microsoft.com/office/drawing/2014/main" id="{5D6484B6-6A23-DA4C-AFB8-4A3877BAEB9C}"/>
              </a:ext>
            </a:extLst>
          </p:cNvPr>
          <p:cNvSpPr>
            <a:spLocks noGrp="1"/>
          </p:cNvSpPr>
          <p:nvPr>
            <p:ph type="body" sz="quarter" idx="33" hasCustomPrompt="1"/>
          </p:nvPr>
        </p:nvSpPr>
        <p:spPr>
          <a:xfrm>
            <a:off x="5051398" y="1028522"/>
            <a:ext cx="2253709"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1" name="Text Placeholder 17">
            <a:extLst>
              <a:ext uri="{FF2B5EF4-FFF2-40B4-BE49-F238E27FC236}">
                <a16:creationId xmlns:a16="http://schemas.microsoft.com/office/drawing/2014/main" id="{17E014FD-573A-CD4A-8E06-A12C82D41C31}"/>
              </a:ext>
            </a:extLst>
          </p:cNvPr>
          <p:cNvSpPr>
            <a:spLocks noGrp="1"/>
          </p:cNvSpPr>
          <p:nvPr>
            <p:ph type="body" sz="quarter" idx="34" hasCustomPrompt="1"/>
          </p:nvPr>
        </p:nvSpPr>
        <p:spPr>
          <a:xfrm>
            <a:off x="9377489" y="994625"/>
            <a:ext cx="2253709"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5" name="Freeform 104">
            <a:extLst>
              <a:ext uri="{FF2B5EF4-FFF2-40B4-BE49-F238E27FC236}">
                <a16:creationId xmlns:a16="http://schemas.microsoft.com/office/drawing/2014/main" id="{337311E9-3EFE-D343-B68E-E469AF748125}"/>
              </a:ext>
            </a:extLst>
          </p:cNvPr>
          <p:cNvSpPr/>
          <p:nvPr userDrawn="1"/>
        </p:nvSpPr>
        <p:spPr>
          <a:xfrm>
            <a:off x="0" y="2489789"/>
            <a:ext cx="3733642" cy="233707"/>
          </a:xfrm>
          <a:custGeom>
            <a:avLst/>
            <a:gdLst>
              <a:gd name="connsiteX0" fmla="*/ 0 w 3733642"/>
              <a:gd name="connsiteY0" fmla="*/ 0 h 233707"/>
              <a:gd name="connsiteX1" fmla="*/ 2074776 w 3733642"/>
              <a:gd name="connsiteY1" fmla="*/ 0 h 233707"/>
              <a:gd name="connsiteX2" fmla="*/ 2492280 w 3733642"/>
              <a:gd name="connsiteY2" fmla="*/ 0 h 233707"/>
              <a:gd name="connsiteX3" fmla="*/ 3732116 w 3733642"/>
              <a:gd name="connsiteY3" fmla="*/ 0 h 233707"/>
              <a:gd name="connsiteX4" fmla="*/ 3700068 w 3733642"/>
              <a:gd name="connsiteY4" fmla="*/ 115336 h 233707"/>
              <a:gd name="connsiteX5" fmla="*/ 3733642 w 3733642"/>
              <a:gd name="connsiteY5" fmla="*/ 233707 h 233707"/>
              <a:gd name="connsiteX6" fmla="*/ 2494674 w 3733642"/>
              <a:gd name="connsiteY6" fmla="*/ 233707 h 233707"/>
              <a:gd name="connsiteX7" fmla="*/ 2073250 w 3733642"/>
              <a:gd name="connsiteY7" fmla="*/ 233707 h 233707"/>
              <a:gd name="connsiteX8" fmla="*/ 0 w 3733642"/>
              <a:gd name="connsiteY8" fmla="*/ 233707 h 23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3642" h="233707">
                <a:moveTo>
                  <a:pt x="0" y="0"/>
                </a:moveTo>
                <a:lnTo>
                  <a:pt x="2074776" y="0"/>
                </a:lnTo>
                <a:lnTo>
                  <a:pt x="2492280" y="0"/>
                </a:lnTo>
                <a:lnTo>
                  <a:pt x="3732116" y="0"/>
                </a:lnTo>
                <a:cubicBezTo>
                  <a:pt x="3710751" y="34904"/>
                  <a:pt x="3700068" y="74361"/>
                  <a:pt x="3700068" y="115336"/>
                </a:cubicBezTo>
                <a:cubicBezTo>
                  <a:pt x="3700068" y="160863"/>
                  <a:pt x="3713803" y="198803"/>
                  <a:pt x="3733642" y="233707"/>
                </a:cubicBezTo>
                <a:lnTo>
                  <a:pt x="2494674" y="233707"/>
                </a:lnTo>
                <a:lnTo>
                  <a:pt x="2073250" y="233707"/>
                </a:lnTo>
                <a:lnTo>
                  <a:pt x="0" y="233707"/>
                </a:lnTo>
                <a:close/>
              </a:path>
            </a:pathLst>
          </a:custGeom>
          <a:solidFill>
            <a:srgbClr val="853693"/>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7" name="Rectangle 26">
            <a:extLst>
              <a:ext uri="{FF2B5EF4-FFF2-40B4-BE49-F238E27FC236}">
                <a16:creationId xmlns:a16="http://schemas.microsoft.com/office/drawing/2014/main" id="{AE7244AE-386C-FA4B-997D-D966468F6EEC}"/>
              </a:ext>
            </a:extLst>
          </p:cNvPr>
          <p:cNvSpPr/>
          <p:nvPr userDrawn="1"/>
        </p:nvSpPr>
        <p:spPr>
          <a:xfrm>
            <a:off x="1267526" y="6471093"/>
            <a:ext cx="9874607" cy="230832"/>
          </a:xfrm>
          <a:prstGeom prst="rect">
            <a:avLst/>
          </a:prstGeom>
        </p:spPr>
        <p:txBody>
          <a:bodyPr wrap="square">
            <a:spAutoFit/>
          </a:bodyPr>
          <a:lstStyle/>
          <a:p>
            <a:pPr lvl="0" algn="r"/>
            <a:r>
              <a:rPr lang="en-US" sz="900" dirty="0">
                <a:solidFill>
                  <a:srgbClr val="09446A"/>
                </a:solidFill>
              </a:rPr>
              <a:t>strengthening female community leaders</a:t>
            </a:r>
          </a:p>
        </p:txBody>
      </p:sp>
      <p:pic>
        <p:nvPicPr>
          <p:cNvPr id="28" name="Picture 27" descr="A purple circle with a black circle&#10;&#10;Description automatically generated with low confidence">
            <a:extLst>
              <a:ext uri="{FF2B5EF4-FFF2-40B4-BE49-F238E27FC236}">
                <a16:creationId xmlns:a16="http://schemas.microsoft.com/office/drawing/2014/main" id="{A73D52C2-7D75-B34F-80FB-EC7836553F9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273" t="49269" r="-34252" b="-1786"/>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026889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pic>
        <p:nvPicPr>
          <p:cNvPr id="26" name="Picture 25" descr="A picture containing hole, toilet&#10;&#10;Description automatically generated">
            <a:extLst>
              <a:ext uri="{FF2B5EF4-FFF2-40B4-BE49-F238E27FC236}">
                <a16:creationId xmlns:a16="http://schemas.microsoft.com/office/drawing/2014/main" id="{6CC891C4-0A05-0742-A3D8-230A33E7023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346" t="46598" r="65461" b="16066"/>
          <a:stretch/>
        </p:blipFill>
        <p:spPr>
          <a:xfrm>
            <a:off x="4971394" y="0"/>
            <a:ext cx="7220606" cy="6858000"/>
          </a:xfrm>
          <a:prstGeom prst="rect">
            <a:avLst/>
          </a:prstGeom>
        </p:spPr>
      </p:pic>
      <p:grpSp>
        <p:nvGrpSpPr>
          <p:cNvPr id="44" name="Group 43">
            <a:extLst>
              <a:ext uri="{FF2B5EF4-FFF2-40B4-BE49-F238E27FC236}">
                <a16:creationId xmlns:a16="http://schemas.microsoft.com/office/drawing/2014/main" id="{55BDAFCC-9B0E-9045-BF1B-7D98BAFB9DC1}"/>
              </a:ext>
            </a:extLst>
          </p:cNvPr>
          <p:cNvGrpSpPr/>
          <p:nvPr userDrawn="1"/>
        </p:nvGrpSpPr>
        <p:grpSpPr>
          <a:xfrm>
            <a:off x="9456007" y="5320080"/>
            <a:ext cx="2735993" cy="679345"/>
            <a:chOff x="0" y="0"/>
            <a:chExt cx="2301694" cy="571500"/>
          </a:xfrm>
        </p:grpSpPr>
        <p:sp>
          <p:nvSpPr>
            <p:cNvPr id="45" name="Rectangle 44">
              <a:extLst>
                <a:ext uri="{FF2B5EF4-FFF2-40B4-BE49-F238E27FC236}">
                  <a16:creationId xmlns:a16="http://schemas.microsoft.com/office/drawing/2014/main" id="{30157479-FF37-1947-B9ED-83EEB4380C9D}"/>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46" name="Picture 45">
              <a:extLst>
                <a:ext uri="{FF2B5EF4-FFF2-40B4-BE49-F238E27FC236}">
                  <a16:creationId xmlns:a16="http://schemas.microsoft.com/office/drawing/2014/main" id="{839F1076-7995-834E-949E-85EF3516F17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5" name="Google Shape;482;p39">
            <a:extLst>
              <a:ext uri="{FF2B5EF4-FFF2-40B4-BE49-F238E27FC236}">
                <a16:creationId xmlns:a16="http://schemas.microsoft.com/office/drawing/2014/main" id="{EEC38ED6-50FB-8743-88C0-96E8A16C20B3}"/>
              </a:ext>
            </a:extLst>
          </p:cNvPr>
          <p:cNvSpPr/>
          <p:nvPr userDrawn="1"/>
        </p:nvSpPr>
        <p:spPr>
          <a:xfrm>
            <a:off x="664295" y="4057395"/>
            <a:ext cx="229290" cy="200087"/>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664;p39">
            <a:extLst>
              <a:ext uri="{FF2B5EF4-FFF2-40B4-BE49-F238E27FC236}">
                <a16:creationId xmlns:a16="http://schemas.microsoft.com/office/drawing/2014/main" id="{CC85109A-A3EC-3D46-89F2-96E07506BA98}"/>
              </a:ext>
            </a:extLst>
          </p:cNvPr>
          <p:cNvGrpSpPr/>
          <p:nvPr userDrawn="1"/>
        </p:nvGrpSpPr>
        <p:grpSpPr>
          <a:xfrm>
            <a:off x="648095" y="5303579"/>
            <a:ext cx="233548" cy="233548"/>
            <a:chOff x="5941025" y="3634400"/>
            <a:chExt cx="467650" cy="467650"/>
          </a:xfrm>
        </p:grpSpPr>
        <p:sp>
          <p:nvSpPr>
            <p:cNvPr id="7" name="Google Shape;665;p39">
              <a:extLst>
                <a:ext uri="{FF2B5EF4-FFF2-40B4-BE49-F238E27FC236}">
                  <a16:creationId xmlns:a16="http://schemas.microsoft.com/office/drawing/2014/main" id="{8AE5DE59-CD7E-C247-8CC4-585D7EEC5EE4}"/>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66;p39">
              <a:extLst>
                <a:ext uri="{FF2B5EF4-FFF2-40B4-BE49-F238E27FC236}">
                  <a16:creationId xmlns:a16="http://schemas.microsoft.com/office/drawing/2014/main" id="{141E336F-B4CC-8243-BF7F-1553C0EA509D}"/>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67;p39">
              <a:extLst>
                <a:ext uri="{FF2B5EF4-FFF2-40B4-BE49-F238E27FC236}">
                  <a16:creationId xmlns:a16="http://schemas.microsoft.com/office/drawing/2014/main" id="{B7F1A6A5-0657-E242-BDC1-9059DBA33F9C}"/>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68;p39">
              <a:extLst>
                <a:ext uri="{FF2B5EF4-FFF2-40B4-BE49-F238E27FC236}">
                  <a16:creationId xmlns:a16="http://schemas.microsoft.com/office/drawing/2014/main" id="{C110D7FA-7DD5-4C43-80F0-95CFFA5A8617}"/>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69;p39">
              <a:extLst>
                <a:ext uri="{FF2B5EF4-FFF2-40B4-BE49-F238E27FC236}">
                  <a16:creationId xmlns:a16="http://schemas.microsoft.com/office/drawing/2014/main" id="{695A813B-B96B-044E-9680-414DFC05A657}"/>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70;p39">
              <a:extLst>
                <a:ext uri="{FF2B5EF4-FFF2-40B4-BE49-F238E27FC236}">
                  <a16:creationId xmlns:a16="http://schemas.microsoft.com/office/drawing/2014/main" id="{FF65CAE6-8287-454E-9FEF-03CB5CBA73CB}"/>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506;p39">
            <a:extLst>
              <a:ext uri="{FF2B5EF4-FFF2-40B4-BE49-F238E27FC236}">
                <a16:creationId xmlns:a16="http://schemas.microsoft.com/office/drawing/2014/main" id="{BE36E1A7-274E-E141-9C59-C21A3978818E}"/>
              </a:ext>
            </a:extLst>
          </p:cNvPr>
          <p:cNvGrpSpPr/>
          <p:nvPr userDrawn="1"/>
        </p:nvGrpSpPr>
        <p:grpSpPr>
          <a:xfrm>
            <a:off x="653329" y="4693517"/>
            <a:ext cx="232323" cy="156913"/>
            <a:chOff x="564675" y="1700625"/>
            <a:chExt cx="465200" cy="314200"/>
          </a:xfrm>
        </p:grpSpPr>
        <p:sp>
          <p:nvSpPr>
            <p:cNvPr id="14" name="Google Shape;507;p39">
              <a:extLst>
                <a:ext uri="{FF2B5EF4-FFF2-40B4-BE49-F238E27FC236}">
                  <a16:creationId xmlns:a16="http://schemas.microsoft.com/office/drawing/2014/main" id="{78B620C8-3961-A24A-95ED-BD7768E16E1D}"/>
                </a:ext>
              </a:extLst>
            </p:cNvPr>
            <p:cNvSpPr/>
            <p:nvPr/>
          </p:nvSpPr>
          <p:spPr>
            <a:xfrm>
              <a:off x="564675" y="1700625"/>
              <a:ext cx="465200" cy="29250"/>
            </a:xfrm>
            <a:custGeom>
              <a:avLst/>
              <a:gdLst/>
              <a:ahLst/>
              <a:cxnLst/>
              <a:rect l="l" t="t" r="r" b="b"/>
              <a:pathLst>
                <a:path w="18608" h="1170" fill="none" extrusionOk="0">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08;p39">
              <a:extLst>
                <a:ext uri="{FF2B5EF4-FFF2-40B4-BE49-F238E27FC236}">
                  <a16:creationId xmlns:a16="http://schemas.microsoft.com/office/drawing/2014/main" id="{D0414B44-6B53-BF4D-B0DF-78956131704E}"/>
                </a:ext>
              </a:extLst>
            </p:cNvPr>
            <p:cNvSpPr/>
            <p:nvPr/>
          </p:nvSpPr>
          <p:spPr>
            <a:xfrm>
              <a:off x="564675" y="1732300"/>
              <a:ext cx="465200" cy="272175"/>
            </a:xfrm>
            <a:custGeom>
              <a:avLst/>
              <a:gdLst/>
              <a:ahLst/>
              <a:cxnLst/>
              <a:rect l="l" t="t" r="r" b="b"/>
              <a:pathLst>
                <a:path w="18608" h="10887" fill="none" extrusionOk="0">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09;p39">
              <a:extLst>
                <a:ext uri="{FF2B5EF4-FFF2-40B4-BE49-F238E27FC236}">
                  <a16:creationId xmlns:a16="http://schemas.microsoft.com/office/drawing/2014/main" id="{81197B7C-6E1B-B64F-995D-EA99DBC8C50F}"/>
                </a:ext>
              </a:extLst>
            </p:cNvPr>
            <p:cNvSpPr/>
            <p:nvPr/>
          </p:nvSpPr>
          <p:spPr>
            <a:xfrm>
              <a:off x="572600" y="2014200"/>
              <a:ext cx="449375" cy="625"/>
            </a:xfrm>
            <a:custGeom>
              <a:avLst/>
              <a:gdLst/>
              <a:ahLst/>
              <a:cxnLst/>
              <a:rect l="l" t="t" r="r" b="b"/>
              <a:pathLst>
                <a:path w="17975" h="25" fill="none" extrusionOk="0">
                  <a:moveTo>
                    <a:pt x="0" y="0"/>
                  </a:moveTo>
                  <a:lnTo>
                    <a:pt x="0" y="0"/>
                  </a:lnTo>
                  <a:lnTo>
                    <a:pt x="98" y="25"/>
                  </a:lnTo>
                  <a:lnTo>
                    <a:pt x="171" y="25"/>
                  </a:lnTo>
                  <a:lnTo>
                    <a:pt x="17804" y="25"/>
                  </a:lnTo>
                  <a:lnTo>
                    <a:pt x="17804" y="25"/>
                  </a:lnTo>
                  <a:lnTo>
                    <a:pt x="17877" y="25"/>
                  </a:lnTo>
                  <a:lnTo>
                    <a:pt x="17974"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7419035" y="1782334"/>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7419035" y="972758"/>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pic>
        <p:nvPicPr>
          <p:cNvPr id="27" name="Picture 26" descr="Icon&#10;&#10;Description automatically generated">
            <a:extLst>
              <a:ext uri="{FF2B5EF4-FFF2-40B4-BE49-F238E27FC236}">
                <a16:creationId xmlns:a16="http://schemas.microsoft.com/office/drawing/2014/main" id="{1ECDE4FE-01D2-164E-9970-B3AC1A5CA40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29791" y="660762"/>
            <a:ext cx="3581890" cy="1638178"/>
          </a:xfrm>
          <a:prstGeom prst="rect">
            <a:avLst/>
          </a:prstGeom>
        </p:spPr>
      </p:pic>
      <p:sp>
        <p:nvSpPr>
          <p:cNvPr id="28" name="Google Shape;482;p39">
            <a:extLst>
              <a:ext uri="{FF2B5EF4-FFF2-40B4-BE49-F238E27FC236}">
                <a16:creationId xmlns:a16="http://schemas.microsoft.com/office/drawing/2014/main" id="{30BBA100-DAAA-7C4B-BD33-DB23ADF8EDD9}"/>
              </a:ext>
            </a:extLst>
          </p:cNvPr>
          <p:cNvSpPr/>
          <p:nvPr userDrawn="1"/>
        </p:nvSpPr>
        <p:spPr>
          <a:xfrm>
            <a:off x="1028363" y="4194894"/>
            <a:ext cx="229290" cy="200087"/>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w="9525" cap="rnd" cmpd="sng">
            <a:solidFill>
              <a:srgbClr val="85369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grpSp>
        <p:nvGrpSpPr>
          <p:cNvPr id="29" name="Google Shape;664;p39">
            <a:extLst>
              <a:ext uri="{FF2B5EF4-FFF2-40B4-BE49-F238E27FC236}">
                <a16:creationId xmlns:a16="http://schemas.microsoft.com/office/drawing/2014/main" id="{C2127D36-B5AE-9542-8EC4-D7F1EE58B3A9}"/>
              </a:ext>
            </a:extLst>
          </p:cNvPr>
          <p:cNvGrpSpPr/>
          <p:nvPr userDrawn="1"/>
        </p:nvGrpSpPr>
        <p:grpSpPr>
          <a:xfrm>
            <a:off x="1012163" y="5441078"/>
            <a:ext cx="233548" cy="233548"/>
            <a:chOff x="5941025" y="3634400"/>
            <a:chExt cx="467650" cy="467650"/>
          </a:xfrm>
        </p:grpSpPr>
        <p:sp>
          <p:nvSpPr>
            <p:cNvPr id="30" name="Google Shape;665;p39">
              <a:extLst>
                <a:ext uri="{FF2B5EF4-FFF2-40B4-BE49-F238E27FC236}">
                  <a16:creationId xmlns:a16="http://schemas.microsoft.com/office/drawing/2014/main" id="{1173D6AE-F7E8-B349-9204-8E436FE5A28B}"/>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rgbClr val="85369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31" name="Google Shape;666;p39">
              <a:extLst>
                <a:ext uri="{FF2B5EF4-FFF2-40B4-BE49-F238E27FC236}">
                  <a16:creationId xmlns:a16="http://schemas.microsoft.com/office/drawing/2014/main" id="{A4F2C682-B7BB-FC40-9EA1-0FD522484EB6}"/>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rgbClr val="85369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34" name="Google Shape;667;p39">
              <a:extLst>
                <a:ext uri="{FF2B5EF4-FFF2-40B4-BE49-F238E27FC236}">
                  <a16:creationId xmlns:a16="http://schemas.microsoft.com/office/drawing/2014/main" id="{D25E06A7-2236-E946-B776-A7B94D0A8471}"/>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rgbClr val="85369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35" name="Google Shape;668;p39">
              <a:extLst>
                <a:ext uri="{FF2B5EF4-FFF2-40B4-BE49-F238E27FC236}">
                  <a16:creationId xmlns:a16="http://schemas.microsoft.com/office/drawing/2014/main" id="{903AF0D5-B933-BB4F-86B3-5B68DAE561A6}"/>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rgbClr val="85369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36" name="Google Shape;669;p39">
              <a:extLst>
                <a:ext uri="{FF2B5EF4-FFF2-40B4-BE49-F238E27FC236}">
                  <a16:creationId xmlns:a16="http://schemas.microsoft.com/office/drawing/2014/main" id="{536110F9-89B1-4642-B057-B1F46D086F9C}"/>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rgbClr val="85369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37" name="Google Shape;670;p39">
              <a:extLst>
                <a:ext uri="{FF2B5EF4-FFF2-40B4-BE49-F238E27FC236}">
                  <a16:creationId xmlns:a16="http://schemas.microsoft.com/office/drawing/2014/main" id="{1500F245-DAE5-3240-BDB7-FADE86B52A32}"/>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rgbClr val="85369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grpSp>
      <p:grpSp>
        <p:nvGrpSpPr>
          <p:cNvPr id="41" name="Google Shape;506;p39">
            <a:extLst>
              <a:ext uri="{FF2B5EF4-FFF2-40B4-BE49-F238E27FC236}">
                <a16:creationId xmlns:a16="http://schemas.microsoft.com/office/drawing/2014/main" id="{BD9620B9-3A08-F348-BEEC-EB574A479D08}"/>
              </a:ext>
            </a:extLst>
          </p:cNvPr>
          <p:cNvGrpSpPr/>
          <p:nvPr userDrawn="1"/>
        </p:nvGrpSpPr>
        <p:grpSpPr>
          <a:xfrm>
            <a:off x="1017397" y="4831016"/>
            <a:ext cx="232323" cy="156913"/>
            <a:chOff x="564675" y="1700625"/>
            <a:chExt cx="465200" cy="314200"/>
          </a:xfrm>
        </p:grpSpPr>
        <p:sp>
          <p:nvSpPr>
            <p:cNvPr id="42" name="Google Shape;507;p39">
              <a:extLst>
                <a:ext uri="{FF2B5EF4-FFF2-40B4-BE49-F238E27FC236}">
                  <a16:creationId xmlns:a16="http://schemas.microsoft.com/office/drawing/2014/main" id="{5D372C78-4EC7-D744-BA96-F5D3690F78B5}"/>
                </a:ext>
              </a:extLst>
            </p:cNvPr>
            <p:cNvSpPr/>
            <p:nvPr/>
          </p:nvSpPr>
          <p:spPr>
            <a:xfrm>
              <a:off x="564675" y="1700625"/>
              <a:ext cx="465200" cy="29250"/>
            </a:xfrm>
            <a:custGeom>
              <a:avLst/>
              <a:gdLst/>
              <a:ahLst/>
              <a:cxnLst/>
              <a:rect l="l" t="t" r="r" b="b"/>
              <a:pathLst>
                <a:path w="18608" h="1170" fill="none" extrusionOk="0">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noFill/>
            <a:ln w="9525" cap="rnd" cmpd="sng">
              <a:solidFill>
                <a:srgbClr val="85369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47" name="Google Shape;508;p39">
              <a:extLst>
                <a:ext uri="{FF2B5EF4-FFF2-40B4-BE49-F238E27FC236}">
                  <a16:creationId xmlns:a16="http://schemas.microsoft.com/office/drawing/2014/main" id="{40C9187F-37D6-1545-9C0C-3FEB55258482}"/>
                </a:ext>
              </a:extLst>
            </p:cNvPr>
            <p:cNvSpPr/>
            <p:nvPr/>
          </p:nvSpPr>
          <p:spPr>
            <a:xfrm>
              <a:off x="564675" y="1732300"/>
              <a:ext cx="465200" cy="272175"/>
            </a:xfrm>
            <a:custGeom>
              <a:avLst/>
              <a:gdLst/>
              <a:ahLst/>
              <a:cxnLst/>
              <a:rect l="l" t="t" r="r" b="b"/>
              <a:pathLst>
                <a:path w="18608" h="10887" fill="none" extrusionOk="0">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noFill/>
            <a:ln w="9525" cap="rnd" cmpd="sng">
              <a:solidFill>
                <a:srgbClr val="85369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sp>
          <p:nvSpPr>
            <p:cNvPr id="48" name="Google Shape;509;p39">
              <a:extLst>
                <a:ext uri="{FF2B5EF4-FFF2-40B4-BE49-F238E27FC236}">
                  <a16:creationId xmlns:a16="http://schemas.microsoft.com/office/drawing/2014/main" id="{9EFA8DBA-047B-4444-8D97-02222E800E90}"/>
                </a:ext>
              </a:extLst>
            </p:cNvPr>
            <p:cNvSpPr/>
            <p:nvPr/>
          </p:nvSpPr>
          <p:spPr>
            <a:xfrm>
              <a:off x="572600" y="2014200"/>
              <a:ext cx="449375" cy="625"/>
            </a:xfrm>
            <a:custGeom>
              <a:avLst/>
              <a:gdLst/>
              <a:ahLst/>
              <a:cxnLst/>
              <a:rect l="l" t="t" r="r" b="b"/>
              <a:pathLst>
                <a:path w="17975" h="25" fill="none" extrusionOk="0">
                  <a:moveTo>
                    <a:pt x="0" y="0"/>
                  </a:moveTo>
                  <a:lnTo>
                    <a:pt x="0" y="0"/>
                  </a:lnTo>
                  <a:lnTo>
                    <a:pt x="98" y="25"/>
                  </a:lnTo>
                  <a:lnTo>
                    <a:pt x="171" y="25"/>
                  </a:lnTo>
                  <a:lnTo>
                    <a:pt x="17804" y="25"/>
                  </a:lnTo>
                  <a:lnTo>
                    <a:pt x="17804" y="25"/>
                  </a:lnTo>
                  <a:lnTo>
                    <a:pt x="17877" y="25"/>
                  </a:lnTo>
                  <a:lnTo>
                    <a:pt x="17974" y="0"/>
                  </a:lnTo>
                </a:path>
              </a:pathLst>
            </a:custGeom>
            <a:noFill/>
            <a:ln w="9525" cap="rnd" cmpd="sng">
              <a:solidFill>
                <a:srgbClr val="85369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9446A"/>
                </a:solidFill>
              </a:endParaRPr>
            </a:p>
          </p:txBody>
        </p:sp>
      </p:grpSp>
      <p:sp>
        <p:nvSpPr>
          <p:cNvPr id="49" name="Text Placeholder 17">
            <a:extLst>
              <a:ext uri="{FF2B5EF4-FFF2-40B4-BE49-F238E27FC236}">
                <a16:creationId xmlns:a16="http://schemas.microsoft.com/office/drawing/2014/main" id="{E1B62065-F598-544A-9157-B67ADD318C45}"/>
              </a:ext>
            </a:extLst>
          </p:cNvPr>
          <p:cNvSpPr>
            <a:spLocks noGrp="1"/>
          </p:cNvSpPr>
          <p:nvPr>
            <p:ph type="body" sz="quarter" idx="25" hasCustomPrompt="1"/>
          </p:nvPr>
        </p:nvSpPr>
        <p:spPr>
          <a:xfrm>
            <a:off x="1439438" y="4163565"/>
            <a:ext cx="3704362" cy="361924"/>
          </a:xfrm>
        </p:spPr>
        <p:txBody>
          <a:bodyPr anchor="t"/>
          <a:lstStyle>
            <a:lvl1pPr algn="l">
              <a:buNone/>
              <a:defRPr sz="1400" b="0" i="0" spc="0">
                <a:solidFill>
                  <a:srgbClr val="09446A"/>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50" name="Text Placeholder 17">
            <a:extLst>
              <a:ext uri="{FF2B5EF4-FFF2-40B4-BE49-F238E27FC236}">
                <a16:creationId xmlns:a16="http://schemas.microsoft.com/office/drawing/2014/main" id="{CB1A1F4B-3BA3-1F40-85C7-12071D2B1CC9}"/>
              </a:ext>
            </a:extLst>
          </p:cNvPr>
          <p:cNvSpPr>
            <a:spLocks noGrp="1"/>
          </p:cNvSpPr>
          <p:nvPr>
            <p:ph type="body" sz="quarter" idx="26" hasCustomPrompt="1"/>
          </p:nvPr>
        </p:nvSpPr>
        <p:spPr>
          <a:xfrm>
            <a:off x="1439438" y="4786524"/>
            <a:ext cx="3704362" cy="361924"/>
          </a:xfrm>
        </p:spPr>
        <p:txBody>
          <a:bodyPr anchor="t"/>
          <a:lstStyle>
            <a:lvl1pPr algn="l">
              <a:buNone/>
              <a:defRPr sz="1400" b="0" i="0" spc="0">
                <a:solidFill>
                  <a:srgbClr val="09446A"/>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51" name="Text Placeholder 17">
            <a:extLst>
              <a:ext uri="{FF2B5EF4-FFF2-40B4-BE49-F238E27FC236}">
                <a16:creationId xmlns:a16="http://schemas.microsoft.com/office/drawing/2014/main" id="{81A769EC-DB0E-1543-BF9B-D92C508C8ABF}"/>
              </a:ext>
            </a:extLst>
          </p:cNvPr>
          <p:cNvSpPr>
            <a:spLocks noGrp="1"/>
          </p:cNvSpPr>
          <p:nvPr>
            <p:ph type="body" sz="quarter" idx="27" hasCustomPrompt="1"/>
          </p:nvPr>
        </p:nvSpPr>
        <p:spPr>
          <a:xfrm>
            <a:off x="1447602" y="5430087"/>
            <a:ext cx="3704362" cy="361924"/>
          </a:xfrm>
        </p:spPr>
        <p:txBody>
          <a:bodyPr anchor="t"/>
          <a:lstStyle>
            <a:lvl1pPr algn="l">
              <a:buNone/>
              <a:defRPr sz="1400" b="0" i="0" spc="0">
                <a:solidFill>
                  <a:srgbClr val="09446A"/>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30970682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ext Slide - with solid header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6"/>
            <a:ext cx="4937991" cy="6289963"/>
          </a:xfrm>
          <a:prstGeom prst="rect">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3955461" cy="5152065"/>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5600699" y="943936"/>
            <a:ext cx="5746173" cy="4970130"/>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4" name="Rectangle 13">
            <a:extLst>
              <a:ext uri="{FF2B5EF4-FFF2-40B4-BE49-F238E27FC236}">
                <a16:creationId xmlns:a16="http://schemas.microsoft.com/office/drawing/2014/main" id="{8717F89E-0167-4F4A-9C5A-C6C60E8D5185}"/>
              </a:ext>
            </a:extLst>
          </p:cNvPr>
          <p:cNvSpPr/>
          <p:nvPr userDrawn="1"/>
        </p:nvSpPr>
        <p:spPr>
          <a:xfrm>
            <a:off x="1267526" y="6471093"/>
            <a:ext cx="9874607" cy="230832"/>
          </a:xfrm>
          <a:prstGeom prst="rect">
            <a:avLst/>
          </a:prstGeom>
        </p:spPr>
        <p:txBody>
          <a:bodyPr wrap="square">
            <a:spAutoFit/>
          </a:bodyPr>
          <a:lstStyle/>
          <a:p>
            <a:pPr lvl="0" algn="r"/>
            <a:r>
              <a:rPr lang="en-US" sz="900" dirty="0">
                <a:solidFill>
                  <a:srgbClr val="09446A"/>
                </a:solidFill>
              </a:rPr>
              <a:t>strengthening female community leaders</a:t>
            </a:r>
          </a:p>
        </p:txBody>
      </p:sp>
      <p:pic>
        <p:nvPicPr>
          <p:cNvPr id="15" name="Picture 14" descr="A purple circle with a black circle&#10;&#10;Description automatically generated with low confidence">
            <a:extLst>
              <a:ext uri="{FF2B5EF4-FFF2-40B4-BE49-F238E27FC236}">
                <a16:creationId xmlns:a16="http://schemas.microsoft.com/office/drawing/2014/main" id="{54385B3C-4A91-4703-A99A-EE13065B867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349901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pic>
        <p:nvPicPr>
          <p:cNvPr id="26" name="Picture 25" descr="A picture containing hole, toilet&#10;&#10;Description automatically generated">
            <a:extLst>
              <a:ext uri="{FF2B5EF4-FFF2-40B4-BE49-F238E27FC236}">
                <a16:creationId xmlns:a16="http://schemas.microsoft.com/office/drawing/2014/main" id="{6CC891C4-0A05-0742-A3D8-230A33E7023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346" t="46598" r="65461" b="16066"/>
          <a:stretch/>
        </p:blipFill>
        <p:spPr>
          <a:xfrm>
            <a:off x="4971394" y="0"/>
            <a:ext cx="7220606" cy="6858000"/>
          </a:xfrm>
          <a:prstGeom prst="rect">
            <a:avLst/>
          </a:prstGeom>
        </p:spPr>
      </p:pic>
      <p:grpSp>
        <p:nvGrpSpPr>
          <p:cNvPr id="44" name="Group 43">
            <a:extLst>
              <a:ext uri="{FF2B5EF4-FFF2-40B4-BE49-F238E27FC236}">
                <a16:creationId xmlns:a16="http://schemas.microsoft.com/office/drawing/2014/main" id="{55BDAFCC-9B0E-9045-BF1B-7D98BAFB9DC1}"/>
              </a:ext>
            </a:extLst>
          </p:cNvPr>
          <p:cNvGrpSpPr/>
          <p:nvPr userDrawn="1"/>
        </p:nvGrpSpPr>
        <p:grpSpPr>
          <a:xfrm>
            <a:off x="9456007" y="5320080"/>
            <a:ext cx="2735993" cy="679345"/>
            <a:chOff x="0" y="0"/>
            <a:chExt cx="2301694" cy="571500"/>
          </a:xfrm>
        </p:grpSpPr>
        <p:sp>
          <p:nvSpPr>
            <p:cNvPr id="45" name="Rectangle 44">
              <a:extLst>
                <a:ext uri="{FF2B5EF4-FFF2-40B4-BE49-F238E27FC236}">
                  <a16:creationId xmlns:a16="http://schemas.microsoft.com/office/drawing/2014/main" id="{30157479-FF37-1947-B9ED-83EEB4380C9D}"/>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46" name="Picture 45">
              <a:extLst>
                <a:ext uri="{FF2B5EF4-FFF2-40B4-BE49-F238E27FC236}">
                  <a16:creationId xmlns:a16="http://schemas.microsoft.com/office/drawing/2014/main" id="{839F1076-7995-834E-949E-85EF3516F17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5" name="Google Shape;482;p39">
            <a:extLst>
              <a:ext uri="{FF2B5EF4-FFF2-40B4-BE49-F238E27FC236}">
                <a16:creationId xmlns:a16="http://schemas.microsoft.com/office/drawing/2014/main" id="{EEC38ED6-50FB-8743-88C0-96E8A16C20B3}"/>
              </a:ext>
            </a:extLst>
          </p:cNvPr>
          <p:cNvSpPr/>
          <p:nvPr userDrawn="1"/>
        </p:nvSpPr>
        <p:spPr>
          <a:xfrm>
            <a:off x="664295" y="4057395"/>
            <a:ext cx="229290" cy="200087"/>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664;p39">
            <a:extLst>
              <a:ext uri="{FF2B5EF4-FFF2-40B4-BE49-F238E27FC236}">
                <a16:creationId xmlns:a16="http://schemas.microsoft.com/office/drawing/2014/main" id="{CC85109A-A3EC-3D46-89F2-96E07506BA98}"/>
              </a:ext>
            </a:extLst>
          </p:cNvPr>
          <p:cNvGrpSpPr/>
          <p:nvPr userDrawn="1"/>
        </p:nvGrpSpPr>
        <p:grpSpPr>
          <a:xfrm>
            <a:off x="648095" y="5303579"/>
            <a:ext cx="233548" cy="233548"/>
            <a:chOff x="5941025" y="3634400"/>
            <a:chExt cx="467650" cy="467650"/>
          </a:xfrm>
        </p:grpSpPr>
        <p:sp>
          <p:nvSpPr>
            <p:cNvPr id="7" name="Google Shape;665;p39">
              <a:extLst>
                <a:ext uri="{FF2B5EF4-FFF2-40B4-BE49-F238E27FC236}">
                  <a16:creationId xmlns:a16="http://schemas.microsoft.com/office/drawing/2014/main" id="{8AE5DE59-CD7E-C247-8CC4-585D7EEC5EE4}"/>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66;p39">
              <a:extLst>
                <a:ext uri="{FF2B5EF4-FFF2-40B4-BE49-F238E27FC236}">
                  <a16:creationId xmlns:a16="http://schemas.microsoft.com/office/drawing/2014/main" id="{141E336F-B4CC-8243-BF7F-1553C0EA509D}"/>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67;p39">
              <a:extLst>
                <a:ext uri="{FF2B5EF4-FFF2-40B4-BE49-F238E27FC236}">
                  <a16:creationId xmlns:a16="http://schemas.microsoft.com/office/drawing/2014/main" id="{B7F1A6A5-0657-E242-BDC1-9059DBA33F9C}"/>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68;p39">
              <a:extLst>
                <a:ext uri="{FF2B5EF4-FFF2-40B4-BE49-F238E27FC236}">
                  <a16:creationId xmlns:a16="http://schemas.microsoft.com/office/drawing/2014/main" id="{C110D7FA-7DD5-4C43-80F0-95CFFA5A8617}"/>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69;p39">
              <a:extLst>
                <a:ext uri="{FF2B5EF4-FFF2-40B4-BE49-F238E27FC236}">
                  <a16:creationId xmlns:a16="http://schemas.microsoft.com/office/drawing/2014/main" id="{695A813B-B96B-044E-9680-414DFC05A657}"/>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70;p39">
              <a:extLst>
                <a:ext uri="{FF2B5EF4-FFF2-40B4-BE49-F238E27FC236}">
                  <a16:creationId xmlns:a16="http://schemas.microsoft.com/office/drawing/2014/main" id="{FF65CAE6-8287-454E-9FEF-03CB5CBA73CB}"/>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506;p39">
            <a:extLst>
              <a:ext uri="{FF2B5EF4-FFF2-40B4-BE49-F238E27FC236}">
                <a16:creationId xmlns:a16="http://schemas.microsoft.com/office/drawing/2014/main" id="{BE36E1A7-274E-E141-9C59-C21A3978818E}"/>
              </a:ext>
            </a:extLst>
          </p:cNvPr>
          <p:cNvGrpSpPr/>
          <p:nvPr userDrawn="1"/>
        </p:nvGrpSpPr>
        <p:grpSpPr>
          <a:xfrm>
            <a:off x="653329" y="4693517"/>
            <a:ext cx="232323" cy="156913"/>
            <a:chOff x="564675" y="1700625"/>
            <a:chExt cx="465200" cy="314200"/>
          </a:xfrm>
        </p:grpSpPr>
        <p:sp>
          <p:nvSpPr>
            <p:cNvPr id="14" name="Google Shape;507;p39">
              <a:extLst>
                <a:ext uri="{FF2B5EF4-FFF2-40B4-BE49-F238E27FC236}">
                  <a16:creationId xmlns:a16="http://schemas.microsoft.com/office/drawing/2014/main" id="{78B620C8-3961-A24A-95ED-BD7768E16E1D}"/>
                </a:ext>
              </a:extLst>
            </p:cNvPr>
            <p:cNvSpPr/>
            <p:nvPr/>
          </p:nvSpPr>
          <p:spPr>
            <a:xfrm>
              <a:off x="564675" y="1700625"/>
              <a:ext cx="465200" cy="29250"/>
            </a:xfrm>
            <a:custGeom>
              <a:avLst/>
              <a:gdLst/>
              <a:ahLst/>
              <a:cxnLst/>
              <a:rect l="l" t="t" r="r" b="b"/>
              <a:pathLst>
                <a:path w="18608" h="1170" fill="none" extrusionOk="0">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08;p39">
              <a:extLst>
                <a:ext uri="{FF2B5EF4-FFF2-40B4-BE49-F238E27FC236}">
                  <a16:creationId xmlns:a16="http://schemas.microsoft.com/office/drawing/2014/main" id="{D0414B44-6B53-BF4D-B0DF-78956131704E}"/>
                </a:ext>
              </a:extLst>
            </p:cNvPr>
            <p:cNvSpPr/>
            <p:nvPr/>
          </p:nvSpPr>
          <p:spPr>
            <a:xfrm>
              <a:off x="564675" y="1732300"/>
              <a:ext cx="465200" cy="272175"/>
            </a:xfrm>
            <a:custGeom>
              <a:avLst/>
              <a:gdLst/>
              <a:ahLst/>
              <a:cxnLst/>
              <a:rect l="l" t="t" r="r" b="b"/>
              <a:pathLst>
                <a:path w="18608" h="10887" fill="none" extrusionOk="0">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09;p39">
              <a:extLst>
                <a:ext uri="{FF2B5EF4-FFF2-40B4-BE49-F238E27FC236}">
                  <a16:creationId xmlns:a16="http://schemas.microsoft.com/office/drawing/2014/main" id="{81197B7C-6E1B-B64F-995D-EA99DBC8C50F}"/>
                </a:ext>
              </a:extLst>
            </p:cNvPr>
            <p:cNvSpPr/>
            <p:nvPr/>
          </p:nvSpPr>
          <p:spPr>
            <a:xfrm>
              <a:off x="572600" y="2014200"/>
              <a:ext cx="449375" cy="625"/>
            </a:xfrm>
            <a:custGeom>
              <a:avLst/>
              <a:gdLst/>
              <a:ahLst/>
              <a:cxnLst/>
              <a:rect l="l" t="t" r="r" b="b"/>
              <a:pathLst>
                <a:path w="17975" h="25" fill="none" extrusionOk="0">
                  <a:moveTo>
                    <a:pt x="0" y="0"/>
                  </a:moveTo>
                  <a:lnTo>
                    <a:pt x="0" y="0"/>
                  </a:lnTo>
                  <a:lnTo>
                    <a:pt x="98" y="25"/>
                  </a:lnTo>
                  <a:lnTo>
                    <a:pt x="171" y="25"/>
                  </a:lnTo>
                  <a:lnTo>
                    <a:pt x="17804" y="25"/>
                  </a:lnTo>
                  <a:lnTo>
                    <a:pt x="17804" y="25"/>
                  </a:lnTo>
                  <a:lnTo>
                    <a:pt x="17877" y="25"/>
                  </a:lnTo>
                  <a:lnTo>
                    <a:pt x="17974"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7419035" y="1782334"/>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7419035" y="972758"/>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pic>
        <p:nvPicPr>
          <p:cNvPr id="27" name="Picture 26" descr="Icon&#10;&#10;Description automatically generated">
            <a:extLst>
              <a:ext uri="{FF2B5EF4-FFF2-40B4-BE49-F238E27FC236}">
                <a16:creationId xmlns:a16="http://schemas.microsoft.com/office/drawing/2014/main" id="{1ECDE4FE-01D2-164E-9970-B3AC1A5CA40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29791" y="660762"/>
            <a:ext cx="3581890" cy="1638178"/>
          </a:xfrm>
          <a:prstGeom prst="rect">
            <a:avLst/>
          </a:prstGeom>
        </p:spPr>
      </p:pic>
      <p:sp>
        <p:nvSpPr>
          <p:cNvPr id="51" name="Text Placeholder 17">
            <a:extLst>
              <a:ext uri="{FF2B5EF4-FFF2-40B4-BE49-F238E27FC236}">
                <a16:creationId xmlns:a16="http://schemas.microsoft.com/office/drawing/2014/main" id="{81A769EC-DB0E-1543-BF9B-D92C508C8ABF}"/>
              </a:ext>
            </a:extLst>
          </p:cNvPr>
          <p:cNvSpPr>
            <a:spLocks noGrp="1"/>
          </p:cNvSpPr>
          <p:nvPr>
            <p:ph type="body" sz="quarter" idx="27" hasCustomPrompt="1"/>
          </p:nvPr>
        </p:nvSpPr>
        <p:spPr>
          <a:xfrm>
            <a:off x="2087482" y="5358862"/>
            <a:ext cx="4648398" cy="488432"/>
          </a:xfrm>
        </p:spPr>
        <p:txBody>
          <a:bodyPr anchor="t">
            <a:normAutofit/>
          </a:bodyPr>
          <a:lstStyle>
            <a:lvl1pPr algn="l">
              <a:buNone/>
              <a:defRPr sz="2800" b="0" i="0" spc="0">
                <a:solidFill>
                  <a:srgbClr val="09446A"/>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30970682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SHINE</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8" y="2883583"/>
            <a:ext cx="5845501"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SHINE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46215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Icons">
    <p:bg>
      <p:bgPr>
        <a:solidFill>
          <a:srgbClr val="93C23D"/>
        </a:solidFill>
        <a:effectLst/>
      </p:bgPr>
    </p:bg>
    <p:spTree>
      <p:nvGrpSpPr>
        <p:cNvPr id="1" name=""/>
        <p:cNvGrpSpPr/>
        <p:nvPr/>
      </p:nvGrpSpPr>
      <p:grpSpPr>
        <a:xfrm>
          <a:off x="0" y="0"/>
          <a:ext cx="0" cy="0"/>
          <a:chOff x="0" y="0"/>
          <a:chExt cx="0" cy="0"/>
        </a:xfrm>
      </p:grpSpPr>
      <p:sp>
        <p:nvSpPr>
          <p:cNvPr id="5" name="Rectangle 4"/>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70794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2">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6B745E44-299F-EA4F-B6D8-F09FA098B7A0}"/>
              </a:ext>
            </a:extLst>
          </p:cNvPr>
          <p:cNvSpPr/>
          <p:nvPr userDrawn="1"/>
        </p:nvSpPr>
        <p:spPr>
          <a:xfrm>
            <a:off x="5951349" y="169215"/>
            <a:ext cx="6272857" cy="6688785"/>
          </a:xfrm>
          <a:custGeom>
            <a:avLst/>
            <a:gdLst>
              <a:gd name="connsiteX0" fmla="*/ 4400123 w 6128205"/>
              <a:gd name="connsiteY0" fmla="*/ 0 h 6534542"/>
              <a:gd name="connsiteX1" fmla="*/ 6112850 w 6128205"/>
              <a:gd name="connsiteY1" fmla="*/ 345784 h 6534542"/>
              <a:gd name="connsiteX2" fmla="*/ 6128205 w 6128205"/>
              <a:gd name="connsiteY2" fmla="*/ 352726 h 6534542"/>
              <a:gd name="connsiteX3" fmla="*/ 6128205 w 6128205"/>
              <a:gd name="connsiteY3" fmla="*/ 6534542 h 6534542"/>
              <a:gd name="connsiteX4" fmla="*/ 553584 w 6128205"/>
              <a:gd name="connsiteY4" fmla="*/ 6534542 h 6534542"/>
              <a:gd name="connsiteX5" fmla="*/ 531071 w 6128205"/>
              <a:gd name="connsiteY5" fmla="*/ 6497484 h 6534542"/>
              <a:gd name="connsiteX6" fmla="*/ 0 w 6128205"/>
              <a:gd name="connsiteY6" fmla="*/ 4400124 h 6534542"/>
              <a:gd name="connsiteX7" fmla="*/ 4400123 w 6128205"/>
              <a:gd name="connsiteY7" fmla="*/ 0 h 6534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28205" h="6534542">
                <a:moveTo>
                  <a:pt x="4400123" y="0"/>
                </a:moveTo>
                <a:cubicBezTo>
                  <a:pt x="5007653" y="0"/>
                  <a:pt x="5586426" y="123125"/>
                  <a:pt x="6112850" y="345784"/>
                </a:cubicBezTo>
                <a:lnTo>
                  <a:pt x="6128205" y="352726"/>
                </a:lnTo>
                <a:lnTo>
                  <a:pt x="6128205" y="6534542"/>
                </a:lnTo>
                <a:lnTo>
                  <a:pt x="553584" y="6534542"/>
                </a:lnTo>
                <a:lnTo>
                  <a:pt x="531071" y="6497484"/>
                </a:lnTo>
                <a:cubicBezTo>
                  <a:pt x="192383" y="5874016"/>
                  <a:pt x="0" y="5159537"/>
                  <a:pt x="0" y="4400124"/>
                </a:cubicBezTo>
                <a:cubicBezTo>
                  <a:pt x="0" y="1970003"/>
                  <a:pt x="1970002" y="0"/>
                  <a:pt x="4400123" y="0"/>
                </a:cubicBezTo>
                <a:close/>
              </a:path>
            </a:pathLst>
          </a:custGeom>
          <a:solidFill>
            <a:srgbClr val="853693"/>
          </a:solidFill>
          <a:ln>
            <a:noFill/>
          </a:ln>
          <a:effectLst>
            <a:innerShdw blurRad="495300" dist="190500" dir="11340000">
              <a:prstClr val="black">
                <a:alpha val="71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7" name="Picture 16" descr="Icon&#10;&#10;Description automatically generated">
            <a:extLst>
              <a:ext uri="{FF2B5EF4-FFF2-40B4-BE49-F238E27FC236}">
                <a16:creationId xmlns:a16="http://schemas.microsoft.com/office/drawing/2014/main" id="{287F5099-27E8-B040-8ABE-C892C7BBEF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1912" y="655162"/>
            <a:ext cx="3581890" cy="1638178"/>
          </a:xfrm>
          <a:prstGeom prst="rect">
            <a:avLst/>
          </a:prstGeom>
        </p:spPr>
      </p:pic>
      <p:sp>
        <p:nvSpPr>
          <p:cNvPr id="22" name="Freeform 21">
            <a:extLst>
              <a:ext uri="{FF2B5EF4-FFF2-40B4-BE49-F238E27FC236}">
                <a16:creationId xmlns:a16="http://schemas.microsoft.com/office/drawing/2014/main" id="{A538C1CA-D9F3-C141-8F59-16135BECE27B}"/>
              </a:ext>
            </a:extLst>
          </p:cNvPr>
          <p:cNvSpPr>
            <a:spLocks noGrp="1"/>
          </p:cNvSpPr>
          <p:nvPr>
            <p:ph type="pic" sz="quarter" idx="17"/>
          </p:nvPr>
        </p:nvSpPr>
        <p:spPr>
          <a:xfrm>
            <a:off x="659311" y="2646809"/>
            <a:ext cx="6041474" cy="4232957"/>
          </a:xfrm>
          <a:custGeom>
            <a:avLst/>
            <a:gdLst>
              <a:gd name="connsiteX0" fmla="*/ 3020737 w 6041474"/>
              <a:gd name="connsiteY0" fmla="*/ 0 h 4232957"/>
              <a:gd name="connsiteX1" fmla="*/ 6041474 w 6041474"/>
              <a:gd name="connsiteY1" fmla="*/ 3103816 h 4232957"/>
              <a:gd name="connsiteX2" fmla="*/ 5905668 w 6041474"/>
              <a:gd name="connsiteY2" fmla="*/ 4026796 h 4232957"/>
              <a:gd name="connsiteX3" fmla="*/ 5832232 w 6041474"/>
              <a:gd name="connsiteY3" fmla="*/ 4232957 h 4232957"/>
              <a:gd name="connsiteX4" fmla="*/ 209243 w 6041474"/>
              <a:gd name="connsiteY4" fmla="*/ 4232957 h 4232957"/>
              <a:gd name="connsiteX5" fmla="*/ 135807 w 6041474"/>
              <a:gd name="connsiteY5" fmla="*/ 4026796 h 4232957"/>
              <a:gd name="connsiteX6" fmla="*/ 0 w 6041474"/>
              <a:gd name="connsiteY6" fmla="*/ 3103816 h 4232957"/>
              <a:gd name="connsiteX7" fmla="*/ 3020737 w 6041474"/>
              <a:gd name="connsiteY7" fmla="*/ 0 h 423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1474" h="4232957">
                <a:moveTo>
                  <a:pt x="3020737" y="0"/>
                </a:moveTo>
                <a:cubicBezTo>
                  <a:pt x="4689044" y="0"/>
                  <a:pt x="6041474" y="1389626"/>
                  <a:pt x="6041474" y="3103816"/>
                </a:cubicBezTo>
                <a:cubicBezTo>
                  <a:pt x="6041474" y="3425227"/>
                  <a:pt x="5993928" y="3735227"/>
                  <a:pt x="5905668" y="4026796"/>
                </a:cubicBezTo>
                <a:lnTo>
                  <a:pt x="5832232" y="4232957"/>
                </a:lnTo>
                <a:lnTo>
                  <a:pt x="209243" y="4232957"/>
                </a:lnTo>
                <a:lnTo>
                  <a:pt x="135807" y="4026796"/>
                </a:lnTo>
                <a:cubicBezTo>
                  <a:pt x="47547" y="3735227"/>
                  <a:pt x="0" y="3425227"/>
                  <a:pt x="0" y="3103816"/>
                </a:cubicBezTo>
                <a:cubicBezTo>
                  <a:pt x="0" y="1389626"/>
                  <a:pt x="1352430" y="0"/>
                  <a:pt x="3020737" y="0"/>
                </a:cubicBezTo>
                <a:close/>
              </a:path>
            </a:pathLst>
          </a:custGeom>
          <a:noFill/>
        </p:spPr>
        <p:txBody>
          <a:bodyPr wrap="square">
            <a:noAutofit/>
          </a:bodyPr>
          <a:lstStyle/>
          <a:p>
            <a:endParaRPr lang="en-US"/>
          </a:p>
        </p:txBody>
      </p:sp>
      <p:sp>
        <p:nvSpPr>
          <p:cNvPr id="8" name="Text Placeholder 23">
            <a:extLst>
              <a:ext uri="{FF2B5EF4-FFF2-40B4-BE49-F238E27FC236}">
                <a16:creationId xmlns:a16="http://schemas.microsoft.com/office/drawing/2014/main" id="{10CBB56E-7CBD-0F48-A1C2-0E2E70C191FC}"/>
              </a:ext>
            </a:extLst>
          </p:cNvPr>
          <p:cNvSpPr>
            <a:spLocks noGrp="1"/>
          </p:cNvSpPr>
          <p:nvPr>
            <p:ph type="body" sz="quarter" idx="15" hasCustomPrompt="1"/>
          </p:nvPr>
        </p:nvSpPr>
        <p:spPr>
          <a:xfrm>
            <a:off x="7225690" y="2916656"/>
            <a:ext cx="5278651" cy="697353"/>
          </a:xfrm>
        </p:spPr>
        <p:txBody>
          <a:bodyPr>
            <a:noAutofit/>
          </a:bodyPr>
          <a:lstStyle>
            <a:lvl1pPr marL="0" indent="0" algn="l">
              <a:buNone/>
              <a:defRPr sz="5400" b="1" baseline="0">
                <a:solidFill>
                  <a:schemeClr val="bg1"/>
                </a:solidFill>
                <a:latin typeface="+mn-lt"/>
              </a:defRPr>
            </a:lvl1pPr>
          </a:lstStyle>
          <a:p>
            <a:pPr lvl="0"/>
            <a:r>
              <a:rPr lang="en-US" dirty="0"/>
              <a:t>POWERPIONT</a:t>
            </a:r>
          </a:p>
        </p:txBody>
      </p:sp>
      <p:sp>
        <p:nvSpPr>
          <p:cNvPr id="9" name="Text Placeholder 23">
            <a:extLst>
              <a:ext uri="{FF2B5EF4-FFF2-40B4-BE49-F238E27FC236}">
                <a16:creationId xmlns:a16="http://schemas.microsoft.com/office/drawing/2014/main" id="{807CE745-EAFF-E344-98D0-9D2DAAD59D32}"/>
              </a:ext>
            </a:extLst>
          </p:cNvPr>
          <p:cNvSpPr>
            <a:spLocks noGrp="1"/>
          </p:cNvSpPr>
          <p:nvPr>
            <p:ph type="body" sz="quarter" idx="16" hasCustomPrompt="1"/>
          </p:nvPr>
        </p:nvSpPr>
        <p:spPr>
          <a:xfrm>
            <a:off x="7225690" y="2298133"/>
            <a:ext cx="5278651" cy="697353"/>
          </a:xfrm>
        </p:spPr>
        <p:txBody>
          <a:bodyPr>
            <a:normAutofit/>
          </a:bodyPr>
          <a:lstStyle>
            <a:lvl1pPr marL="0" indent="0" algn="l">
              <a:buNone/>
              <a:defRPr sz="3600" b="0" i="0">
                <a:solidFill>
                  <a:schemeClr val="bg1"/>
                </a:solidFill>
                <a:latin typeface="+mn-lt"/>
              </a:defRPr>
            </a:lvl1pPr>
          </a:lstStyle>
          <a:p>
            <a:pPr lvl="0"/>
            <a:r>
              <a:rPr lang="en-US" dirty="0"/>
              <a:t>Cover Design 2</a:t>
            </a:r>
          </a:p>
        </p:txBody>
      </p:sp>
      <p:sp>
        <p:nvSpPr>
          <p:cNvPr id="5" name="Rectangle 4">
            <a:extLst>
              <a:ext uri="{FF2B5EF4-FFF2-40B4-BE49-F238E27FC236}">
                <a16:creationId xmlns:a16="http://schemas.microsoft.com/office/drawing/2014/main" id="{BDD14B6E-D3A2-3042-AF70-EFA2901639AF}"/>
              </a:ext>
            </a:extLst>
          </p:cNvPr>
          <p:cNvSpPr/>
          <p:nvPr userDrawn="1"/>
        </p:nvSpPr>
        <p:spPr>
          <a:xfrm>
            <a:off x="9551280" y="5630370"/>
            <a:ext cx="2672926" cy="697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73D17B3-ECB4-544D-9892-7404086D271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44449"/>
          <a:stretch/>
        </p:blipFill>
        <p:spPr bwMode="auto">
          <a:xfrm>
            <a:off x="9891763" y="5720061"/>
            <a:ext cx="1991960" cy="45742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731185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pic>
        <p:nvPicPr>
          <p:cNvPr id="12" name="Picture 11" descr="A picture containing hole, toilet&#10;&#10;Description automatically generated">
            <a:extLst>
              <a:ext uri="{FF2B5EF4-FFF2-40B4-BE49-F238E27FC236}">
                <a16:creationId xmlns:a16="http://schemas.microsoft.com/office/drawing/2014/main" id="{1BF414EF-410B-874D-8864-239BB2AE12E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532"/>
          <a:stretch/>
        </p:blipFill>
        <p:spPr>
          <a:xfrm>
            <a:off x="-2" y="0"/>
            <a:ext cx="12192001" cy="6858000"/>
          </a:xfrm>
          <a:prstGeom prst="rect">
            <a:avLst/>
          </a:prstGeom>
        </p:spPr>
      </p:pic>
      <p:pic>
        <p:nvPicPr>
          <p:cNvPr id="15" name="Picture 14" descr="Icon&#10;&#10;Description automatically generated">
            <a:extLst>
              <a:ext uri="{FF2B5EF4-FFF2-40B4-BE49-F238E27FC236}">
                <a16:creationId xmlns:a16="http://schemas.microsoft.com/office/drawing/2014/main" id="{33838438-AD50-1546-8527-9E03A80707E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0191" y="688117"/>
            <a:ext cx="3581890" cy="1638178"/>
          </a:xfrm>
          <a:prstGeom prst="rect">
            <a:avLst/>
          </a:prstGeom>
        </p:spPr>
      </p:pic>
      <p:sp>
        <p:nvSpPr>
          <p:cNvPr id="16" name="Text Placeholder 23">
            <a:extLst>
              <a:ext uri="{FF2B5EF4-FFF2-40B4-BE49-F238E27FC236}">
                <a16:creationId xmlns:a16="http://schemas.microsoft.com/office/drawing/2014/main" id="{A4833CAF-5D68-BB42-8D11-D4DE69B836A9}"/>
              </a:ext>
            </a:extLst>
          </p:cNvPr>
          <p:cNvSpPr>
            <a:spLocks noGrp="1"/>
          </p:cNvSpPr>
          <p:nvPr>
            <p:ph type="body" sz="quarter" idx="15" hasCustomPrompt="1"/>
          </p:nvPr>
        </p:nvSpPr>
        <p:spPr>
          <a:xfrm>
            <a:off x="521164" y="5271964"/>
            <a:ext cx="5278651" cy="697353"/>
          </a:xfrm>
        </p:spPr>
        <p:txBody>
          <a:bodyPr>
            <a:noAutofit/>
          </a:bodyPr>
          <a:lstStyle>
            <a:lvl1pPr marL="0" indent="0" algn="l">
              <a:buNone/>
              <a:defRPr sz="5400" b="1" baseline="0">
                <a:solidFill>
                  <a:schemeClr val="bg1"/>
                </a:solidFill>
                <a:latin typeface="+mn-lt"/>
              </a:defRPr>
            </a:lvl1pPr>
          </a:lstStyle>
          <a:p>
            <a:pPr lvl="0"/>
            <a:r>
              <a:rPr lang="en-US" dirty="0"/>
              <a:t>POWERPIONT</a:t>
            </a:r>
          </a:p>
        </p:txBody>
      </p:sp>
      <p:sp>
        <p:nvSpPr>
          <p:cNvPr id="20" name="Text Placeholder 23">
            <a:extLst>
              <a:ext uri="{FF2B5EF4-FFF2-40B4-BE49-F238E27FC236}">
                <a16:creationId xmlns:a16="http://schemas.microsoft.com/office/drawing/2014/main" id="{E3ED3BCF-A56E-0A4B-B316-E67C1EF3481A}"/>
              </a:ext>
            </a:extLst>
          </p:cNvPr>
          <p:cNvSpPr>
            <a:spLocks noGrp="1"/>
          </p:cNvSpPr>
          <p:nvPr>
            <p:ph type="body" sz="quarter" idx="16" hasCustomPrompt="1"/>
          </p:nvPr>
        </p:nvSpPr>
        <p:spPr>
          <a:xfrm>
            <a:off x="521164" y="4653441"/>
            <a:ext cx="5278651" cy="697353"/>
          </a:xfrm>
        </p:spPr>
        <p:txBody>
          <a:bodyPr>
            <a:normAutofit/>
          </a:bodyPr>
          <a:lstStyle>
            <a:lvl1pPr marL="0" indent="0" algn="l">
              <a:buNone/>
              <a:defRPr sz="3600" b="0" i="0">
                <a:solidFill>
                  <a:schemeClr val="bg1"/>
                </a:solidFill>
                <a:latin typeface="+mn-lt"/>
              </a:defRPr>
            </a:lvl1pPr>
          </a:lstStyle>
          <a:p>
            <a:pPr lvl="0"/>
            <a:r>
              <a:rPr lang="en-US" dirty="0"/>
              <a:t>Cover Design 2</a:t>
            </a:r>
          </a:p>
        </p:txBody>
      </p:sp>
      <p:pic>
        <p:nvPicPr>
          <p:cNvPr id="25" name="Picture 24">
            <a:extLst>
              <a:ext uri="{FF2B5EF4-FFF2-40B4-BE49-F238E27FC236}">
                <a16:creationId xmlns:a16="http://schemas.microsoft.com/office/drawing/2014/main" id="{89D987AE-EF5D-0846-9714-32B742E9614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10016075" y="5271964"/>
            <a:ext cx="1991960" cy="45742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522536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ver Slide 2">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6B745E44-299F-EA4F-B6D8-F09FA098B7A0}"/>
              </a:ext>
            </a:extLst>
          </p:cNvPr>
          <p:cNvSpPr/>
          <p:nvPr userDrawn="1"/>
        </p:nvSpPr>
        <p:spPr>
          <a:xfrm>
            <a:off x="5951349" y="169215"/>
            <a:ext cx="6272857" cy="6688785"/>
          </a:xfrm>
          <a:custGeom>
            <a:avLst/>
            <a:gdLst>
              <a:gd name="connsiteX0" fmla="*/ 4400123 w 6128205"/>
              <a:gd name="connsiteY0" fmla="*/ 0 h 6534542"/>
              <a:gd name="connsiteX1" fmla="*/ 6112850 w 6128205"/>
              <a:gd name="connsiteY1" fmla="*/ 345784 h 6534542"/>
              <a:gd name="connsiteX2" fmla="*/ 6128205 w 6128205"/>
              <a:gd name="connsiteY2" fmla="*/ 352726 h 6534542"/>
              <a:gd name="connsiteX3" fmla="*/ 6128205 w 6128205"/>
              <a:gd name="connsiteY3" fmla="*/ 6534542 h 6534542"/>
              <a:gd name="connsiteX4" fmla="*/ 553584 w 6128205"/>
              <a:gd name="connsiteY4" fmla="*/ 6534542 h 6534542"/>
              <a:gd name="connsiteX5" fmla="*/ 531071 w 6128205"/>
              <a:gd name="connsiteY5" fmla="*/ 6497484 h 6534542"/>
              <a:gd name="connsiteX6" fmla="*/ 0 w 6128205"/>
              <a:gd name="connsiteY6" fmla="*/ 4400124 h 6534542"/>
              <a:gd name="connsiteX7" fmla="*/ 4400123 w 6128205"/>
              <a:gd name="connsiteY7" fmla="*/ 0 h 6534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28205" h="6534542">
                <a:moveTo>
                  <a:pt x="4400123" y="0"/>
                </a:moveTo>
                <a:cubicBezTo>
                  <a:pt x="5007653" y="0"/>
                  <a:pt x="5586426" y="123125"/>
                  <a:pt x="6112850" y="345784"/>
                </a:cubicBezTo>
                <a:lnTo>
                  <a:pt x="6128205" y="352726"/>
                </a:lnTo>
                <a:lnTo>
                  <a:pt x="6128205" y="6534542"/>
                </a:lnTo>
                <a:lnTo>
                  <a:pt x="553584" y="6534542"/>
                </a:lnTo>
                <a:lnTo>
                  <a:pt x="531071" y="6497484"/>
                </a:lnTo>
                <a:cubicBezTo>
                  <a:pt x="192383" y="5874016"/>
                  <a:pt x="0" y="5159537"/>
                  <a:pt x="0" y="4400124"/>
                </a:cubicBezTo>
                <a:cubicBezTo>
                  <a:pt x="0" y="1970003"/>
                  <a:pt x="1970002" y="0"/>
                  <a:pt x="4400123" y="0"/>
                </a:cubicBezTo>
                <a:close/>
              </a:path>
            </a:pathLst>
          </a:custGeom>
          <a:solidFill>
            <a:srgbClr val="853693"/>
          </a:solidFill>
          <a:ln>
            <a:noFill/>
          </a:ln>
          <a:effectLst>
            <a:innerShdw blurRad="495300" dist="190500" dir="11340000">
              <a:prstClr val="black">
                <a:alpha val="71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7" name="Picture 16" descr="Icon&#10;&#10;Description automatically generated">
            <a:extLst>
              <a:ext uri="{FF2B5EF4-FFF2-40B4-BE49-F238E27FC236}">
                <a16:creationId xmlns:a16="http://schemas.microsoft.com/office/drawing/2014/main" id="{287F5099-27E8-B040-8ABE-C892C7BBEFA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1912" y="655162"/>
            <a:ext cx="3581890" cy="1638178"/>
          </a:xfrm>
          <a:prstGeom prst="rect">
            <a:avLst/>
          </a:prstGeom>
        </p:spPr>
      </p:pic>
      <p:sp>
        <p:nvSpPr>
          <p:cNvPr id="22" name="Picture Placeholder 21">
            <a:extLst>
              <a:ext uri="{FF2B5EF4-FFF2-40B4-BE49-F238E27FC236}">
                <a16:creationId xmlns:a16="http://schemas.microsoft.com/office/drawing/2014/main" id="{A538C1CA-D9F3-C141-8F59-16135BECE27B}"/>
              </a:ext>
            </a:extLst>
          </p:cNvPr>
          <p:cNvSpPr>
            <a:spLocks noGrp="1"/>
          </p:cNvSpPr>
          <p:nvPr>
            <p:ph type="pic" sz="quarter" idx="17"/>
          </p:nvPr>
        </p:nvSpPr>
        <p:spPr>
          <a:xfrm>
            <a:off x="659311" y="2646809"/>
            <a:ext cx="6041474" cy="4232957"/>
          </a:xfrm>
          <a:custGeom>
            <a:avLst/>
            <a:gdLst>
              <a:gd name="connsiteX0" fmla="*/ 3020737 w 6041474"/>
              <a:gd name="connsiteY0" fmla="*/ 0 h 4232957"/>
              <a:gd name="connsiteX1" fmla="*/ 6041474 w 6041474"/>
              <a:gd name="connsiteY1" fmla="*/ 3103816 h 4232957"/>
              <a:gd name="connsiteX2" fmla="*/ 5905668 w 6041474"/>
              <a:gd name="connsiteY2" fmla="*/ 4026796 h 4232957"/>
              <a:gd name="connsiteX3" fmla="*/ 5832232 w 6041474"/>
              <a:gd name="connsiteY3" fmla="*/ 4232957 h 4232957"/>
              <a:gd name="connsiteX4" fmla="*/ 209243 w 6041474"/>
              <a:gd name="connsiteY4" fmla="*/ 4232957 h 4232957"/>
              <a:gd name="connsiteX5" fmla="*/ 135807 w 6041474"/>
              <a:gd name="connsiteY5" fmla="*/ 4026796 h 4232957"/>
              <a:gd name="connsiteX6" fmla="*/ 0 w 6041474"/>
              <a:gd name="connsiteY6" fmla="*/ 3103816 h 4232957"/>
              <a:gd name="connsiteX7" fmla="*/ 3020737 w 6041474"/>
              <a:gd name="connsiteY7" fmla="*/ 0 h 423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1474" h="4232957">
                <a:moveTo>
                  <a:pt x="3020737" y="0"/>
                </a:moveTo>
                <a:cubicBezTo>
                  <a:pt x="4689044" y="0"/>
                  <a:pt x="6041474" y="1389626"/>
                  <a:pt x="6041474" y="3103816"/>
                </a:cubicBezTo>
                <a:cubicBezTo>
                  <a:pt x="6041474" y="3425227"/>
                  <a:pt x="5993928" y="3735227"/>
                  <a:pt x="5905668" y="4026796"/>
                </a:cubicBezTo>
                <a:lnTo>
                  <a:pt x="5832232" y="4232957"/>
                </a:lnTo>
                <a:lnTo>
                  <a:pt x="209243" y="4232957"/>
                </a:lnTo>
                <a:lnTo>
                  <a:pt x="135807" y="4026796"/>
                </a:lnTo>
                <a:cubicBezTo>
                  <a:pt x="47547" y="3735227"/>
                  <a:pt x="0" y="3425227"/>
                  <a:pt x="0" y="3103816"/>
                </a:cubicBezTo>
                <a:cubicBezTo>
                  <a:pt x="0" y="1389626"/>
                  <a:pt x="1352430" y="0"/>
                  <a:pt x="3020737" y="0"/>
                </a:cubicBezTo>
                <a:close/>
              </a:path>
            </a:pathLst>
          </a:custGeom>
          <a:noFill/>
        </p:spPr>
        <p:txBody>
          <a:bodyPr wrap="square">
            <a:noAutofit/>
          </a:bodyPr>
          <a:lstStyle/>
          <a:p>
            <a:endParaRPr lang="en-US"/>
          </a:p>
        </p:txBody>
      </p:sp>
      <p:sp>
        <p:nvSpPr>
          <p:cNvPr id="8" name="Text Placeholder 23">
            <a:extLst>
              <a:ext uri="{FF2B5EF4-FFF2-40B4-BE49-F238E27FC236}">
                <a16:creationId xmlns:a16="http://schemas.microsoft.com/office/drawing/2014/main" id="{10CBB56E-7CBD-0F48-A1C2-0E2E70C191FC}"/>
              </a:ext>
            </a:extLst>
          </p:cNvPr>
          <p:cNvSpPr>
            <a:spLocks noGrp="1"/>
          </p:cNvSpPr>
          <p:nvPr>
            <p:ph type="body" sz="quarter" idx="15" hasCustomPrompt="1"/>
          </p:nvPr>
        </p:nvSpPr>
        <p:spPr>
          <a:xfrm>
            <a:off x="7225690" y="2916656"/>
            <a:ext cx="5278651" cy="697353"/>
          </a:xfrm>
        </p:spPr>
        <p:txBody>
          <a:bodyPr>
            <a:noAutofit/>
          </a:bodyPr>
          <a:lstStyle>
            <a:lvl1pPr marL="0" indent="0" algn="l">
              <a:buNone/>
              <a:defRPr sz="5400" b="1" baseline="0">
                <a:solidFill>
                  <a:schemeClr val="bg1"/>
                </a:solidFill>
                <a:latin typeface="+mn-lt"/>
              </a:defRPr>
            </a:lvl1pPr>
          </a:lstStyle>
          <a:p>
            <a:pPr lvl="0"/>
            <a:r>
              <a:rPr lang="en-US" dirty="0"/>
              <a:t>POWERPIONT</a:t>
            </a:r>
          </a:p>
        </p:txBody>
      </p:sp>
      <p:sp>
        <p:nvSpPr>
          <p:cNvPr id="9" name="Text Placeholder 23">
            <a:extLst>
              <a:ext uri="{FF2B5EF4-FFF2-40B4-BE49-F238E27FC236}">
                <a16:creationId xmlns:a16="http://schemas.microsoft.com/office/drawing/2014/main" id="{807CE745-EAFF-E344-98D0-9D2DAAD59D32}"/>
              </a:ext>
            </a:extLst>
          </p:cNvPr>
          <p:cNvSpPr>
            <a:spLocks noGrp="1"/>
          </p:cNvSpPr>
          <p:nvPr>
            <p:ph type="body" sz="quarter" idx="16" hasCustomPrompt="1"/>
          </p:nvPr>
        </p:nvSpPr>
        <p:spPr>
          <a:xfrm>
            <a:off x="7225690" y="2298133"/>
            <a:ext cx="5278651" cy="697353"/>
          </a:xfrm>
        </p:spPr>
        <p:txBody>
          <a:bodyPr>
            <a:normAutofit/>
          </a:bodyPr>
          <a:lstStyle>
            <a:lvl1pPr marL="0" indent="0" algn="l">
              <a:buNone/>
              <a:defRPr sz="3600" b="0" i="0">
                <a:solidFill>
                  <a:schemeClr val="bg1"/>
                </a:solidFill>
                <a:latin typeface="+mn-lt"/>
              </a:defRPr>
            </a:lvl1pPr>
          </a:lstStyle>
          <a:p>
            <a:pPr lvl="0"/>
            <a:r>
              <a:rPr lang="en-US" dirty="0"/>
              <a:t>Cover Design 2</a:t>
            </a:r>
          </a:p>
        </p:txBody>
      </p:sp>
      <p:sp>
        <p:nvSpPr>
          <p:cNvPr id="5" name="Rectangle 4">
            <a:extLst>
              <a:ext uri="{FF2B5EF4-FFF2-40B4-BE49-F238E27FC236}">
                <a16:creationId xmlns:a16="http://schemas.microsoft.com/office/drawing/2014/main" id="{BDD14B6E-D3A2-3042-AF70-EFA2901639AF}"/>
              </a:ext>
            </a:extLst>
          </p:cNvPr>
          <p:cNvSpPr/>
          <p:nvPr userDrawn="1"/>
        </p:nvSpPr>
        <p:spPr>
          <a:xfrm>
            <a:off x="9551280" y="5630370"/>
            <a:ext cx="2672926" cy="697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73D17B3-ECB4-544D-9892-7404086D271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44449"/>
          <a:stretch/>
        </p:blipFill>
        <p:spPr bwMode="auto">
          <a:xfrm>
            <a:off x="9891763" y="5720061"/>
            <a:ext cx="1991960" cy="45742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091489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verview/Content Slide - 6 point">
    <p:spTree>
      <p:nvGrpSpPr>
        <p:cNvPr id="1" name=""/>
        <p:cNvGrpSpPr/>
        <p:nvPr/>
      </p:nvGrpSpPr>
      <p:grpSpPr>
        <a:xfrm>
          <a:off x="0" y="0"/>
          <a:ext cx="0" cy="0"/>
          <a:chOff x="0" y="0"/>
          <a:chExt cx="0" cy="0"/>
        </a:xfrm>
      </p:grpSpPr>
      <p:pic>
        <p:nvPicPr>
          <p:cNvPr id="19" name="Picture 18" descr="A picture containing hole, toilet&#10;&#10;Description automatically generated">
            <a:extLst>
              <a:ext uri="{FF2B5EF4-FFF2-40B4-BE49-F238E27FC236}">
                <a16:creationId xmlns:a16="http://schemas.microsoft.com/office/drawing/2014/main" id="{03C6AF20-A509-0D4A-A4EF-4E892705D0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2784"/>
            <a:ext cx="6392587" cy="6858000"/>
          </a:xfrm>
          <a:prstGeom prst="rect">
            <a:avLst/>
          </a:prstGeom>
        </p:spPr>
      </p:pic>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096000" y="437109"/>
            <a:ext cx="745417" cy="635000"/>
          </a:xfrm>
          <a:noFill/>
        </p:spPr>
        <p:txBody>
          <a:bodyPr anchor="ctr">
            <a:noAutofit/>
          </a:bodyPr>
          <a:lstStyle>
            <a:lvl1pPr marL="0" indent="0" algn="ctr">
              <a:buNone/>
              <a:defRPr sz="3200" b="0" baseline="0">
                <a:solidFill>
                  <a:srgbClr val="93C2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611884" y="1525406"/>
            <a:ext cx="4067527" cy="4591442"/>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614331" y="598656"/>
            <a:ext cx="4135586"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060249" y="379914"/>
            <a:ext cx="4718277"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4" name="Text Placeholder 25">
            <a:extLst>
              <a:ext uri="{FF2B5EF4-FFF2-40B4-BE49-F238E27FC236}">
                <a16:creationId xmlns:a16="http://schemas.microsoft.com/office/drawing/2014/main" id="{29FF15AB-A467-5248-AA8B-EA7E9FC37BED}"/>
              </a:ext>
            </a:extLst>
          </p:cNvPr>
          <p:cNvSpPr>
            <a:spLocks noGrp="1"/>
          </p:cNvSpPr>
          <p:nvPr>
            <p:ph type="body" sz="quarter" idx="19" hasCustomPrompt="1"/>
          </p:nvPr>
        </p:nvSpPr>
        <p:spPr>
          <a:xfrm>
            <a:off x="6096000" y="1527657"/>
            <a:ext cx="745417" cy="635000"/>
          </a:xfrm>
          <a:noFill/>
        </p:spPr>
        <p:txBody>
          <a:bodyPr anchor="ctr">
            <a:noAutofit/>
          </a:bodyPr>
          <a:lstStyle>
            <a:lvl1pPr marL="0" indent="0" algn="ctr">
              <a:buNone/>
              <a:defRPr sz="3200" b="0" baseline="0">
                <a:solidFill>
                  <a:srgbClr val="93C2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7060249" y="1470462"/>
            <a:ext cx="4718277"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8" name="Text Placeholder 25">
            <a:extLst>
              <a:ext uri="{FF2B5EF4-FFF2-40B4-BE49-F238E27FC236}">
                <a16:creationId xmlns:a16="http://schemas.microsoft.com/office/drawing/2014/main" id="{D5D057F3-7821-E04C-AEF9-9BAF88BFC81A}"/>
              </a:ext>
            </a:extLst>
          </p:cNvPr>
          <p:cNvSpPr>
            <a:spLocks noGrp="1"/>
          </p:cNvSpPr>
          <p:nvPr>
            <p:ph type="body" sz="quarter" idx="21" hasCustomPrompt="1"/>
          </p:nvPr>
        </p:nvSpPr>
        <p:spPr>
          <a:xfrm>
            <a:off x="6096000" y="2567334"/>
            <a:ext cx="745417" cy="635000"/>
          </a:xfrm>
          <a:noFill/>
        </p:spPr>
        <p:txBody>
          <a:bodyPr anchor="ctr">
            <a:noAutofit/>
          </a:bodyPr>
          <a:lstStyle>
            <a:lvl1pPr marL="0" indent="0" algn="ctr">
              <a:buNone/>
              <a:defRPr sz="3200" b="0" baseline="0">
                <a:solidFill>
                  <a:srgbClr val="93C2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7060249" y="2510139"/>
            <a:ext cx="4718277"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2" name="Text Placeholder 25">
            <a:extLst>
              <a:ext uri="{FF2B5EF4-FFF2-40B4-BE49-F238E27FC236}">
                <a16:creationId xmlns:a16="http://schemas.microsoft.com/office/drawing/2014/main" id="{5C41E408-2BE8-184D-BAE4-AEB73C241B6C}"/>
              </a:ext>
            </a:extLst>
          </p:cNvPr>
          <p:cNvSpPr>
            <a:spLocks noGrp="1"/>
          </p:cNvSpPr>
          <p:nvPr>
            <p:ph type="body" sz="quarter" idx="23" hasCustomPrompt="1"/>
          </p:nvPr>
        </p:nvSpPr>
        <p:spPr>
          <a:xfrm>
            <a:off x="6082145" y="3610993"/>
            <a:ext cx="745417" cy="635000"/>
          </a:xfrm>
          <a:noFill/>
        </p:spPr>
        <p:txBody>
          <a:bodyPr anchor="ctr">
            <a:noAutofit/>
          </a:bodyPr>
          <a:lstStyle>
            <a:lvl1pPr marL="0" indent="0" algn="ctr">
              <a:buNone/>
              <a:defRPr sz="3200" b="0" baseline="0">
                <a:solidFill>
                  <a:srgbClr val="93C2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7046394" y="3553798"/>
            <a:ext cx="4718277"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6" name="Text Placeholder 25">
            <a:extLst>
              <a:ext uri="{FF2B5EF4-FFF2-40B4-BE49-F238E27FC236}">
                <a16:creationId xmlns:a16="http://schemas.microsoft.com/office/drawing/2014/main" id="{981C64DC-4A52-6744-8327-31289AFCBA9B}"/>
              </a:ext>
            </a:extLst>
          </p:cNvPr>
          <p:cNvSpPr>
            <a:spLocks noGrp="1"/>
          </p:cNvSpPr>
          <p:nvPr>
            <p:ph type="body" sz="quarter" idx="25" hasCustomPrompt="1"/>
          </p:nvPr>
        </p:nvSpPr>
        <p:spPr>
          <a:xfrm>
            <a:off x="6096000" y="4638225"/>
            <a:ext cx="745417" cy="635000"/>
          </a:xfrm>
          <a:noFill/>
        </p:spPr>
        <p:txBody>
          <a:bodyPr anchor="ctr">
            <a:noAutofit/>
          </a:bodyPr>
          <a:lstStyle>
            <a:lvl1pPr marL="0" indent="0" algn="ctr">
              <a:buNone/>
              <a:defRPr sz="3200" b="0" baseline="0">
                <a:solidFill>
                  <a:srgbClr val="93C2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sp>
        <p:nvSpPr>
          <p:cNvPr id="48" name="Text Placeholder 25">
            <a:extLst>
              <a:ext uri="{FF2B5EF4-FFF2-40B4-BE49-F238E27FC236}">
                <a16:creationId xmlns:a16="http://schemas.microsoft.com/office/drawing/2014/main" id="{41215D43-08A5-AA4E-8D46-F8BEBABD637B}"/>
              </a:ext>
            </a:extLst>
          </p:cNvPr>
          <p:cNvSpPr>
            <a:spLocks noGrp="1"/>
          </p:cNvSpPr>
          <p:nvPr>
            <p:ph type="body" sz="quarter" idx="26" hasCustomPrompt="1"/>
          </p:nvPr>
        </p:nvSpPr>
        <p:spPr>
          <a:xfrm>
            <a:off x="7060249" y="4581030"/>
            <a:ext cx="4718277"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9" name="Text Placeholder 25">
            <a:extLst>
              <a:ext uri="{FF2B5EF4-FFF2-40B4-BE49-F238E27FC236}">
                <a16:creationId xmlns:a16="http://schemas.microsoft.com/office/drawing/2014/main" id="{B47BBA40-D3B2-3449-87E8-7AF910A29AE5}"/>
              </a:ext>
            </a:extLst>
          </p:cNvPr>
          <p:cNvSpPr>
            <a:spLocks noGrp="1"/>
          </p:cNvSpPr>
          <p:nvPr>
            <p:ph type="body" sz="quarter" idx="27" hasCustomPrompt="1"/>
          </p:nvPr>
        </p:nvSpPr>
        <p:spPr>
          <a:xfrm>
            <a:off x="6096000" y="5697112"/>
            <a:ext cx="745417" cy="635000"/>
          </a:xfrm>
          <a:noFill/>
        </p:spPr>
        <p:txBody>
          <a:bodyPr anchor="ctr">
            <a:noAutofit/>
          </a:bodyPr>
          <a:lstStyle>
            <a:lvl1pPr marL="0" indent="0" algn="ctr">
              <a:buNone/>
              <a:defRPr sz="3200" b="0" baseline="0">
                <a:solidFill>
                  <a:srgbClr val="93C2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6</a:t>
            </a:r>
          </a:p>
        </p:txBody>
      </p:sp>
      <p:sp>
        <p:nvSpPr>
          <p:cNvPr id="50" name="Text Placeholder 25">
            <a:extLst>
              <a:ext uri="{FF2B5EF4-FFF2-40B4-BE49-F238E27FC236}">
                <a16:creationId xmlns:a16="http://schemas.microsoft.com/office/drawing/2014/main" id="{F30BBEC5-9C8A-1943-907F-416BF8E28C12}"/>
              </a:ext>
            </a:extLst>
          </p:cNvPr>
          <p:cNvSpPr>
            <a:spLocks noGrp="1"/>
          </p:cNvSpPr>
          <p:nvPr>
            <p:ph type="body" sz="quarter" idx="28" hasCustomPrompt="1"/>
          </p:nvPr>
        </p:nvSpPr>
        <p:spPr>
          <a:xfrm>
            <a:off x="7060249" y="5639917"/>
            <a:ext cx="4718277"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7452580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9" name="Picture 8" descr="A purple circle with a black circle&#10;&#10;Description automatically generated with low confidence">
            <a:extLst>
              <a:ext uri="{FF2B5EF4-FFF2-40B4-BE49-F238E27FC236}">
                <a16:creationId xmlns:a16="http://schemas.microsoft.com/office/drawing/2014/main" id="{26654832-B38C-3148-B886-DD863FC511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2326"/>
          <a:stretch/>
        </p:blipFill>
        <p:spPr bwMode="auto">
          <a:xfrm flipH="1">
            <a:off x="0" y="0"/>
            <a:ext cx="12192000" cy="5990791"/>
          </a:xfrm>
          <a:prstGeom prst="rect">
            <a:avLst/>
          </a:prstGeom>
          <a:ln>
            <a:noFill/>
          </a:ln>
          <a:extLst>
            <a:ext uri="{53640926-AAD7-44D8-BBD7-CCE9431645EC}">
              <a14:shadowObscured xmlns:a14="http://schemas.microsoft.com/office/drawing/2010/main"/>
            </a:ext>
          </a:extLst>
        </p:spPr>
      </p:pic>
      <p:sp>
        <p:nvSpPr>
          <p:cNvPr id="10" name="Rectangle 9">
            <a:extLst>
              <a:ext uri="{FF2B5EF4-FFF2-40B4-BE49-F238E27FC236}">
                <a16:creationId xmlns:a16="http://schemas.microsoft.com/office/drawing/2014/main" id="{B32EE5CC-E049-D04F-A393-1C6C6E9E99C1}"/>
              </a:ext>
            </a:extLst>
          </p:cNvPr>
          <p:cNvSpPr/>
          <p:nvPr userDrawn="1"/>
        </p:nvSpPr>
        <p:spPr>
          <a:xfrm>
            <a:off x="1807186" y="446394"/>
            <a:ext cx="45719" cy="3744606"/>
          </a:xfrm>
          <a:prstGeom prst="rect">
            <a:avLst/>
          </a:prstGeom>
          <a:solidFill>
            <a:srgbClr val="94C33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Text Placeholder 23">
            <a:extLst>
              <a:ext uri="{FF2B5EF4-FFF2-40B4-BE49-F238E27FC236}">
                <a16:creationId xmlns:a16="http://schemas.microsoft.com/office/drawing/2014/main" id="{F9DD79E2-13F7-2E40-B780-4D807D0D3F24}"/>
              </a:ext>
            </a:extLst>
          </p:cNvPr>
          <p:cNvSpPr>
            <a:spLocks noGrp="1"/>
          </p:cNvSpPr>
          <p:nvPr>
            <p:ph type="body" sz="quarter" idx="17" hasCustomPrompt="1"/>
          </p:nvPr>
        </p:nvSpPr>
        <p:spPr>
          <a:xfrm>
            <a:off x="2088607" y="702109"/>
            <a:ext cx="3791493" cy="845970"/>
          </a:xfrm>
        </p:spPr>
        <p:txBody>
          <a:bodyPr anchor="ctr">
            <a:normAutofit/>
          </a:bodyPr>
          <a:lstStyle>
            <a:lvl1pPr marL="0" indent="0" algn="l">
              <a:buNone/>
              <a:defRPr sz="4800" b="0" i="0">
                <a:solidFill>
                  <a:schemeClr val="bg1"/>
                </a:solidFill>
                <a:latin typeface="+mn-lt"/>
              </a:defRPr>
            </a:lvl1pPr>
          </a:lstStyle>
          <a:p>
            <a:pPr lvl="0"/>
            <a:r>
              <a:rPr lang="en-US" dirty="0"/>
              <a:t>Divider</a:t>
            </a:r>
          </a:p>
        </p:txBody>
      </p:sp>
      <p:sp>
        <p:nvSpPr>
          <p:cNvPr id="15" name="Text Placeholder 23">
            <a:extLst>
              <a:ext uri="{FF2B5EF4-FFF2-40B4-BE49-F238E27FC236}">
                <a16:creationId xmlns:a16="http://schemas.microsoft.com/office/drawing/2014/main" id="{D8590EAF-AFB9-6647-B851-C7B961200BD3}"/>
              </a:ext>
            </a:extLst>
          </p:cNvPr>
          <p:cNvSpPr>
            <a:spLocks noGrp="1"/>
          </p:cNvSpPr>
          <p:nvPr>
            <p:ph type="body" sz="quarter" idx="18" hasCustomPrompt="1"/>
          </p:nvPr>
        </p:nvSpPr>
        <p:spPr>
          <a:xfrm>
            <a:off x="387021" y="702109"/>
            <a:ext cx="1255590" cy="845970"/>
          </a:xfrm>
        </p:spPr>
        <p:txBody>
          <a:bodyPr anchor="ctr">
            <a:noAutofit/>
          </a:bodyPr>
          <a:lstStyle>
            <a:lvl1pPr marL="0" indent="0" algn="l">
              <a:buNone/>
              <a:defRPr sz="6600" b="0" i="0">
                <a:solidFill>
                  <a:schemeClr val="bg1"/>
                </a:solidFill>
                <a:latin typeface="+mn-lt"/>
              </a:defRPr>
            </a:lvl1pPr>
          </a:lstStyle>
          <a:p>
            <a:pPr lvl="0"/>
            <a:r>
              <a:rPr lang="en-US" dirty="0"/>
              <a:t>01</a:t>
            </a:r>
          </a:p>
        </p:txBody>
      </p:sp>
      <p:sp>
        <p:nvSpPr>
          <p:cNvPr id="12" name="Picture Placeholder 11">
            <a:extLst>
              <a:ext uri="{FF2B5EF4-FFF2-40B4-BE49-F238E27FC236}">
                <a16:creationId xmlns:a16="http://schemas.microsoft.com/office/drawing/2014/main" id="{491A7947-BA9C-9942-830D-46A73B3DFD3D}"/>
              </a:ext>
            </a:extLst>
          </p:cNvPr>
          <p:cNvSpPr>
            <a:spLocks noGrp="1"/>
          </p:cNvSpPr>
          <p:nvPr>
            <p:ph type="pic" sz="quarter" idx="19"/>
          </p:nvPr>
        </p:nvSpPr>
        <p:spPr>
          <a:xfrm>
            <a:off x="6756402" y="1141712"/>
            <a:ext cx="5435599" cy="5706715"/>
          </a:xfrm>
          <a:custGeom>
            <a:avLst/>
            <a:gdLst>
              <a:gd name="connsiteX0" fmla="*/ 3259757 w 5435599"/>
              <a:gd name="connsiteY0" fmla="*/ 0 h 5706715"/>
              <a:gd name="connsiteX1" fmla="*/ 5333265 w 5435599"/>
              <a:gd name="connsiteY1" fmla="*/ 744370 h 5706715"/>
              <a:gd name="connsiteX2" fmla="*/ 5435599 w 5435599"/>
              <a:gd name="connsiteY2" fmla="*/ 837378 h 5706715"/>
              <a:gd name="connsiteX3" fmla="*/ 5435599 w 5435599"/>
              <a:gd name="connsiteY3" fmla="*/ 5682137 h 5706715"/>
              <a:gd name="connsiteX4" fmla="*/ 5408556 w 5435599"/>
              <a:gd name="connsiteY4" fmla="*/ 5706715 h 5706715"/>
              <a:gd name="connsiteX5" fmla="*/ 1110958 w 5435599"/>
              <a:gd name="connsiteY5" fmla="*/ 5706715 h 5706715"/>
              <a:gd name="connsiteX6" fmla="*/ 954761 w 5435599"/>
              <a:gd name="connsiteY6" fmla="*/ 5564754 h 5706715"/>
              <a:gd name="connsiteX7" fmla="*/ 0 w 5435599"/>
              <a:gd name="connsiteY7" fmla="*/ 3259757 h 5706715"/>
              <a:gd name="connsiteX8" fmla="*/ 3259757 w 5435599"/>
              <a:gd name="connsiteY8" fmla="*/ 0 h 5706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5599" h="5706715">
                <a:moveTo>
                  <a:pt x="3259757" y="0"/>
                </a:moveTo>
                <a:cubicBezTo>
                  <a:pt x="4047394" y="0"/>
                  <a:pt x="4769787" y="279347"/>
                  <a:pt x="5333265" y="744370"/>
                </a:cubicBezTo>
                <a:lnTo>
                  <a:pt x="5435599" y="837378"/>
                </a:lnTo>
                <a:lnTo>
                  <a:pt x="5435599" y="5682137"/>
                </a:lnTo>
                <a:lnTo>
                  <a:pt x="5408556" y="5706715"/>
                </a:lnTo>
                <a:lnTo>
                  <a:pt x="1110958" y="5706715"/>
                </a:lnTo>
                <a:lnTo>
                  <a:pt x="954761" y="5564754"/>
                </a:lnTo>
                <a:cubicBezTo>
                  <a:pt x="364861" y="4974854"/>
                  <a:pt x="0" y="4159914"/>
                  <a:pt x="0" y="3259757"/>
                </a:cubicBezTo>
                <a:cubicBezTo>
                  <a:pt x="0" y="1459443"/>
                  <a:pt x="1459443" y="0"/>
                  <a:pt x="3259757" y="0"/>
                </a:cubicBezTo>
                <a:close/>
              </a:path>
            </a:pathLst>
          </a:custGeom>
        </p:spPr>
        <p:txBody>
          <a:bodyPr wrap="square">
            <a:noAutofit/>
          </a:bodyPr>
          <a:lstStyle/>
          <a:p>
            <a:endParaRPr lang="en-US"/>
          </a:p>
        </p:txBody>
      </p:sp>
      <p:pic>
        <p:nvPicPr>
          <p:cNvPr id="13" name="Picture 12" descr="A purple circle with a black circle&#10;&#10;Description automatically generated with low confidence">
            <a:extLst>
              <a:ext uri="{FF2B5EF4-FFF2-40B4-BE49-F238E27FC236}">
                <a16:creationId xmlns:a16="http://schemas.microsoft.com/office/drawing/2014/main" id="{7C88A623-C27A-7A43-ABD6-06106D8D62F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67522" b="-3521"/>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16" name="Rectangle 15">
            <a:extLst>
              <a:ext uri="{FF2B5EF4-FFF2-40B4-BE49-F238E27FC236}">
                <a16:creationId xmlns:a16="http://schemas.microsoft.com/office/drawing/2014/main" id="{EECF7CAE-35FB-6043-86B0-0DC6D0D04F0F}"/>
              </a:ext>
            </a:extLst>
          </p:cNvPr>
          <p:cNvSpPr/>
          <p:nvPr userDrawn="1"/>
        </p:nvSpPr>
        <p:spPr>
          <a:xfrm>
            <a:off x="1064326" y="6471093"/>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20738109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only MASTER slide ">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37DCDAB-9B29-724B-9E94-12531E00608A}"/>
              </a:ext>
            </a:extLst>
          </p:cNvPr>
          <p:cNvSpPr/>
          <p:nvPr userDrawn="1"/>
        </p:nvSpPr>
        <p:spPr>
          <a:xfrm rot="16200000"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7" name="Text Placeholder 17">
            <a:extLst>
              <a:ext uri="{FF2B5EF4-FFF2-40B4-BE49-F238E27FC236}">
                <a16:creationId xmlns:a16="http://schemas.microsoft.com/office/drawing/2014/main" id="{E736CB06-6F2A-364A-9CFF-FA02519A37B4}"/>
              </a:ext>
            </a:extLst>
          </p:cNvPr>
          <p:cNvSpPr>
            <a:spLocks noGrp="1"/>
          </p:cNvSpPr>
          <p:nvPr>
            <p:ph type="body" sz="quarter" idx="18" hasCustomPrompt="1"/>
          </p:nvPr>
        </p:nvSpPr>
        <p:spPr>
          <a:xfrm>
            <a:off x="734714" y="1757011"/>
            <a:ext cx="10834986" cy="3856390"/>
          </a:xfrm>
        </p:spPr>
        <p:txBody>
          <a:bodyPr/>
          <a:lstStyle>
            <a:lvl1pP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8" name="Text Placeholder 23">
            <a:extLst>
              <a:ext uri="{FF2B5EF4-FFF2-40B4-BE49-F238E27FC236}">
                <a16:creationId xmlns:a16="http://schemas.microsoft.com/office/drawing/2014/main" id="{9D73C4D1-288F-DA41-9A08-CA23DF1405B1}"/>
              </a:ext>
            </a:extLst>
          </p:cNvPr>
          <p:cNvSpPr>
            <a:spLocks noGrp="1"/>
          </p:cNvSpPr>
          <p:nvPr>
            <p:ph type="body" sz="quarter" idx="16" hasCustomPrompt="1"/>
          </p:nvPr>
        </p:nvSpPr>
        <p:spPr>
          <a:xfrm>
            <a:off x="734713" y="731461"/>
            <a:ext cx="10834985" cy="580518"/>
          </a:xfrm>
        </p:spPr>
        <p:txBody>
          <a:bodyPr>
            <a:normAutofit/>
          </a:bodyPr>
          <a:lstStyle>
            <a:lvl1pPr marL="0" indent="0" algn="l">
              <a:buNone/>
              <a:defRPr sz="3600" b="1" i="0">
                <a:solidFill>
                  <a:srgbClr val="09446A"/>
                </a:solidFill>
                <a:latin typeface="+mn-lt"/>
              </a:defRPr>
            </a:lvl1pPr>
          </a:lstStyle>
          <a:p>
            <a:pPr lvl="0"/>
            <a:r>
              <a:rPr lang="en-US" dirty="0"/>
              <a:t>Heading</a:t>
            </a:r>
          </a:p>
        </p:txBody>
      </p:sp>
      <p:sp>
        <p:nvSpPr>
          <p:cNvPr id="20" name="Rectangle 19">
            <a:extLst>
              <a:ext uri="{FF2B5EF4-FFF2-40B4-BE49-F238E27FC236}">
                <a16:creationId xmlns:a16="http://schemas.microsoft.com/office/drawing/2014/main" id="{841F0766-0D91-B04D-8876-B9A0AB46ECF3}"/>
              </a:ext>
            </a:extLst>
          </p:cNvPr>
          <p:cNvSpPr>
            <a:spLocks/>
          </p:cNvSpPr>
          <p:nvPr userDrawn="1"/>
        </p:nvSpPr>
        <p:spPr>
          <a:xfrm>
            <a:off x="10058400" y="6228722"/>
            <a:ext cx="1761907" cy="338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 name="Rectangle 23">
            <a:extLst>
              <a:ext uri="{FF2B5EF4-FFF2-40B4-BE49-F238E27FC236}">
                <a16:creationId xmlns:a16="http://schemas.microsoft.com/office/drawing/2014/main" id="{9ACD97AF-EDE2-5F4D-8394-A6DBAB0D31AF}"/>
              </a:ext>
            </a:extLst>
          </p:cNvPr>
          <p:cNvSpPr/>
          <p:nvPr userDrawn="1"/>
        </p:nvSpPr>
        <p:spPr>
          <a:xfrm>
            <a:off x="1267526" y="6471093"/>
            <a:ext cx="9874607" cy="230832"/>
          </a:xfrm>
          <a:prstGeom prst="rect">
            <a:avLst/>
          </a:prstGeom>
        </p:spPr>
        <p:txBody>
          <a:bodyPr wrap="square">
            <a:spAutoFit/>
          </a:bodyPr>
          <a:lstStyle/>
          <a:p>
            <a:pPr lvl="0" algn="r"/>
            <a:r>
              <a:rPr lang="en-US" sz="900" dirty="0">
                <a:solidFill>
                  <a:srgbClr val="09446A"/>
                </a:solidFill>
              </a:rPr>
              <a:t>strengthening female community leaders</a:t>
            </a:r>
          </a:p>
        </p:txBody>
      </p:sp>
      <p:pic>
        <p:nvPicPr>
          <p:cNvPr id="25" name="Picture 24" descr="A purple circle with a black circle&#10;&#10;Description automatically generated with low confidence">
            <a:extLst>
              <a:ext uri="{FF2B5EF4-FFF2-40B4-BE49-F238E27FC236}">
                <a16:creationId xmlns:a16="http://schemas.microsoft.com/office/drawing/2014/main" id="{38CAB311-0F25-5D4C-9223-1C2FC149A9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466765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lide with photo 1">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35899288-C551-9C4B-A0F7-BFE8C48273EE}"/>
              </a:ext>
            </a:extLst>
          </p:cNvPr>
          <p:cNvSpPr>
            <a:spLocks noGrp="1"/>
          </p:cNvSpPr>
          <p:nvPr>
            <p:ph type="pic" sz="quarter" idx="17"/>
          </p:nvPr>
        </p:nvSpPr>
        <p:spPr>
          <a:xfrm>
            <a:off x="0" y="8806"/>
            <a:ext cx="5276115" cy="6505415"/>
          </a:xfrm>
          <a:custGeom>
            <a:avLst/>
            <a:gdLst>
              <a:gd name="connsiteX0" fmla="*/ 0 w 5276115"/>
              <a:gd name="connsiteY0" fmla="*/ 0 h 6505415"/>
              <a:gd name="connsiteX1" fmla="*/ 4347771 w 5276115"/>
              <a:gd name="connsiteY1" fmla="*/ 0 h 6505415"/>
              <a:gd name="connsiteX2" fmla="*/ 4371844 w 5276115"/>
              <a:gd name="connsiteY2" fmla="*/ 26487 h 6505415"/>
              <a:gd name="connsiteX3" fmla="*/ 5276115 w 5276115"/>
              <a:gd name="connsiteY3" fmla="*/ 2545415 h 6505415"/>
              <a:gd name="connsiteX4" fmla="*/ 1316115 w 5276115"/>
              <a:gd name="connsiteY4" fmla="*/ 6505415 h 6505415"/>
              <a:gd name="connsiteX5" fmla="*/ 138532 w 5276115"/>
              <a:gd name="connsiteY5" fmla="*/ 6327381 h 6505415"/>
              <a:gd name="connsiteX6" fmla="*/ 0 w 5276115"/>
              <a:gd name="connsiteY6" fmla="*/ 6280507 h 6505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6115" h="6505415">
                <a:moveTo>
                  <a:pt x="0" y="0"/>
                </a:moveTo>
                <a:lnTo>
                  <a:pt x="4347771" y="0"/>
                </a:lnTo>
                <a:lnTo>
                  <a:pt x="4371844" y="26487"/>
                </a:lnTo>
                <a:cubicBezTo>
                  <a:pt x="4936761" y="711009"/>
                  <a:pt x="5276115" y="1588582"/>
                  <a:pt x="5276115" y="2545415"/>
                </a:cubicBezTo>
                <a:cubicBezTo>
                  <a:pt x="5276115" y="4732463"/>
                  <a:pt x="3503163" y="6505415"/>
                  <a:pt x="1316115" y="6505415"/>
                </a:cubicBezTo>
                <a:cubicBezTo>
                  <a:pt x="906044" y="6505415"/>
                  <a:pt x="510530" y="6443085"/>
                  <a:pt x="138532" y="6327381"/>
                </a:cubicBezTo>
                <a:lnTo>
                  <a:pt x="0" y="6280507"/>
                </a:lnTo>
                <a:close/>
              </a:path>
            </a:pathLst>
          </a:custGeom>
          <a:noFill/>
        </p:spPr>
        <p:txBody>
          <a:bodyPr wrap="square">
            <a:noAutofit/>
          </a:bodyPr>
          <a:lstStyle/>
          <a:p>
            <a:endParaRPr lang="en-US" dirty="0"/>
          </a:p>
        </p:txBody>
      </p:sp>
      <p:sp>
        <p:nvSpPr>
          <p:cNvPr id="24" name="Rectangle 23">
            <a:extLst>
              <a:ext uri="{FF2B5EF4-FFF2-40B4-BE49-F238E27FC236}">
                <a16:creationId xmlns:a16="http://schemas.microsoft.com/office/drawing/2014/main" id="{5E1277FC-3A22-1948-BBA0-F1BF347207A0}"/>
              </a:ext>
            </a:extLst>
          </p:cNvPr>
          <p:cNvSpPr/>
          <p:nvPr userDrawn="1"/>
        </p:nvSpPr>
        <p:spPr>
          <a:xfrm>
            <a:off x="1267526" y="6471093"/>
            <a:ext cx="9874607" cy="230832"/>
          </a:xfrm>
          <a:prstGeom prst="rect">
            <a:avLst/>
          </a:prstGeom>
        </p:spPr>
        <p:txBody>
          <a:bodyPr wrap="square">
            <a:spAutoFit/>
          </a:bodyPr>
          <a:lstStyle/>
          <a:p>
            <a:pPr lvl="0" algn="r"/>
            <a:r>
              <a:rPr lang="en-US" sz="900" dirty="0">
                <a:solidFill>
                  <a:srgbClr val="09446A"/>
                </a:solidFill>
              </a:rPr>
              <a:t>strengthening female community leaders</a:t>
            </a:r>
          </a:p>
        </p:txBody>
      </p:sp>
      <p:pic>
        <p:nvPicPr>
          <p:cNvPr id="25" name="Picture 24" descr="A purple circle with a black circle&#10;&#10;Description automatically generated with low confidence">
            <a:extLst>
              <a:ext uri="{FF2B5EF4-FFF2-40B4-BE49-F238E27FC236}">
                <a16:creationId xmlns:a16="http://schemas.microsoft.com/office/drawing/2014/main" id="{29B30E52-A0C8-AA47-9FED-0AA7E07368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
        <p:nvSpPr>
          <p:cNvPr id="26" name="Text Placeholder 17">
            <a:extLst>
              <a:ext uri="{FF2B5EF4-FFF2-40B4-BE49-F238E27FC236}">
                <a16:creationId xmlns:a16="http://schemas.microsoft.com/office/drawing/2014/main" id="{5DA2FD8A-191F-034F-A6CB-014403E790C6}"/>
              </a:ext>
            </a:extLst>
          </p:cNvPr>
          <p:cNvSpPr>
            <a:spLocks noGrp="1"/>
          </p:cNvSpPr>
          <p:nvPr>
            <p:ph type="body" sz="quarter" idx="18" hasCustomPrompt="1"/>
          </p:nvPr>
        </p:nvSpPr>
        <p:spPr>
          <a:xfrm>
            <a:off x="6096000" y="1676183"/>
            <a:ext cx="5350934" cy="3856390"/>
          </a:xfrm>
        </p:spPr>
        <p:txBody>
          <a:bodyPr/>
          <a:lstStyle>
            <a:lvl1pP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7" name="Text Placeholder 23">
            <a:extLst>
              <a:ext uri="{FF2B5EF4-FFF2-40B4-BE49-F238E27FC236}">
                <a16:creationId xmlns:a16="http://schemas.microsoft.com/office/drawing/2014/main" id="{C064D573-C023-524A-BA55-A79EAEBCCE52}"/>
              </a:ext>
            </a:extLst>
          </p:cNvPr>
          <p:cNvSpPr>
            <a:spLocks noGrp="1"/>
          </p:cNvSpPr>
          <p:nvPr>
            <p:ph type="body" sz="quarter" idx="16" hasCustomPrompt="1"/>
          </p:nvPr>
        </p:nvSpPr>
        <p:spPr>
          <a:xfrm>
            <a:off x="6096000" y="650633"/>
            <a:ext cx="5350934" cy="580518"/>
          </a:xfrm>
        </p:spPr>
        <p:txBody>
          <a:bodyPr>
            <a:normAutofit/>
          </a:bodyPr>
          <a:lstStyle>
            <a:lvl1pPr marL="0" indent="0" algn="l">
              <a:buNone/>
              <a:defRPr sz="3600" b="1" i="0">
                <a:solidFill>
                  <a:srgbClr val="09446A"/>
                </a:solidFill>
                <a:latin typeface="+mn-lt"/>
              </a:defRPr>
            </a:lvl1pPr>
          </a:lstStyle>
          <a:p>
            <a:pPr lvl="0"/>
            <a:r>
              <a:rPr lang="en-US" dirty="0"/>
              <a:t>Heading</a:t>
            </a:r>
          </a:p>
        </p:txBody>
      </p:sp>
    </p:spTree>
    <p:extLst>
      <p:ext uri="{BB962C8B-B14F-4D97-AF65-F5344CB8AC3E}">
        <p14:creationId xmlns:p14="http://schemas.microsoft.com/office/powerpoint/2010/main" val="33381841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lide with photo 2">
    <p:spTree>
      <p:nvGrpSpPr>
        <p:cNvPr id="1" name=""/>
        <p:cNvGrpSpPr/>
        <p:nvPr/>
      </p:nvGrpSpPr>
      <p:grpSpPr>
        <a:xfrm>
          <a:off x="0" y="0"/>
          <a:ext cx="0" cy="0"/>
          <a:chOff x="0" y="0"/>
          <a:chExt cx="0" cy="0"/>
        </a:xfrm>
      </p:grpSpPr>
      <p:sp>
        <p:nvSpPr>
          <p:cNvPr id="9" name="Picture Placeholder 15">
            <a:extLst>
              <a:ext uri="{FF2B5EF4-FFF2-40B4-BE49-F238E27FC236}">
                <a16:creationId xmlns:a16="http://schemas.microsoft.com/office/drawing/2014/main" id="{4B053CF1-001A-CB41-BD2C-39FCC76B7501}"/>
              </a:ext>
            </a:extLst>
          </p:cNvPr>
          <p:cNvSpPr>
            <a:spLocks noGrp="1"/>
          </p:cNvSpPr>
          <p:nvPr>
            <p:ph type="pic" sz="quarter" idx="10"/>
          </p:nvPr>
        </p:nvSpPr>
        <p:spPr>
          <a:xfrm>
            <a:off x="8755811" y="0"/>
            <a:ext cx="3436189" cy="6872292"/>
          </a:xfrm>
          <a:custGeom>
            <a:avLst/>
            <a:gdLst>
              <a:gd name="connsiteX0" fmla="*/ 3436146 w 3436189"/>
              <a:gd name="connsiteY0" fmla="*/ 0 h 6872292"/>
              <a:gd name="connsiteX1" fmla="*/ 3436146 w 3436189"/>
              <a:gd name="connsiteY1" fmla="*/ 1598140 h 6872292"/>
              <a:gd name="connsiteX2" fmla="*/ 3268984 w 3436189"/>
              <a:gd name="connsiteY2" fmla="*/ 1623651 h 6872292"/>
              <a:gd name="connsiteX3" fmla="*/ 1785935 w 3436189"/>
              <a:gd name="connsiteY3" fmla="*/ 3443291 h 6872292"/>
              <a:gd name="connsiteX4" fmla="*/ 3268984 w 3436189"/>
              <a:gd name="connsiteY4" fmla="*/ 5262931 h 6872292"/>
              <a:gd name="connsiteX5" fmla="*/ 3436146 w 3436189"/>
              <a:gd name="connsiteY5" fmla="*/ 5288443 h 6872292"/>
              <a:gd name="connsiteX6" fmla="*/ 3436146 w 3436189"/>
              <a:gd name="connsiteY6" fmla="*/ 6872291 h 6872292"/>
              <a:gd name="connsiteX7" fmla="*/ 3436189 w 3436189"/>
              <a:gd name="connsiteY7" fmla="*/ 6872291 h 6872292"/>
              <a:gd name="connsiteX8" fmla="*/ 3436146 w 3436189"/>
              <a:gd name="connsiteY8" fmla="*/ 6872292 h 6872292"/>
              <a:gd name="connsiteX9" fmla="*/ 0 w 3436189"/>
              <a:gd name="connsiteY9" fmla="*/ 3436146 h 6872292"/>
              <a:gd name="connsiteX10" fmla="*/ 3436146 w 3436189"/>
              <a:gd name="connsiteY10" fmla="*/ 0 h 687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6189" h="6872292">
                <a:moveTo>
                  <a:pt x="3436146" y="0"/>
                </a:moveTo>
                <a:lnTo>
                  <a:pt x="3436146" y="1598140"/>
                </a:lnTo>
                <a:lnTo>
                  <a:pt x="3268984" y="1623651"/>
                </a:lnTo>
                <a:cubicBezTo>
                  <a:pt x="2422610" y="1796845"/>
                  <a:pt x="1785935" y="2545716"/>
                  <a:pt x="1785935" y="3443291"/>
                </a:cubicBezTo>
                <a:cubicBezTo>
                  <a:pt x="1785935" y="4340866"/>
                  <a:pt x="2422610" y="5089738"/>
                  <a:pt x="3268984" y="5262931"/>
                </a:cubicBezTo>
                <a:lnTo>
                  <a:pt x="3436146" y="5288443"/>
                </a:lnTo>
                <a:lnTo>
                  <a:pt x="3436146" y="6872291"/>
                </a:lnTo>
                <a:lnTo>
                  <a:pt x="3436189" y="6872291"/>
                </a:lnTo>
                <a:lnTo>
                  <a:pt x="3436146" y="6872292"/>
                </a:lnTo>
                <a:cubicBezTo>
                  <a:pt x="1538415" y="6872292"/>
                  <a:pt x="0" y="5333877"/>
                  <a:pt x="0" y="3436146"/>
                </a:cubicBezTo>
                <a:cubicBezTo>
                  <a:pt x="0" y="1538415"/>
                  <a:pt x="1538415" y="0"/>
                  <a:pt x="3436146" y="0"/>
                </a:cubicBezTo>
                <a:close/>
              </a:path>
            </a:pathLst>
          </a:custGeom>
          <a:ln>
            <a:noFill/>
          </a:ln>
        </p:spPr>
        <p:txBody>
          <a:bodyPr wrap="square">
            <a:noAutofit/>
          </a:bodyPr>
          <a:lstStyle>
            <a:lvl1pPr>
              <a:defRPr>
                <a:ln>
                  <a:noFill/>
                </a:ln>
              </a:defRPr>
            </a:lvl1pPr>
          </a:lstStyle>
          <a:p>
            <a:endParaRPr lang="en-US"/>
          </a:p>
        </p:txBody>
      </p:sp>
      <p:sp>
        <p:nvSpPr>
          <p:cNvPr id="13" name="Text Placeholder 17">
            <a:extLst>
              <a:ext uri="{FF2B5EF4-FFF2-40B4-BE49-F238E27FC236}">
                <a16:creationId xmlns:a16="http://schemas.microsoft.com/office/drawing/2014/main" id="{B4400724-8644-0143-93FC-BDAEDE055A86}"/>
              </a:ext>
            </a:extLst>
          </p:cNvPr>
          <p:cNvSpPr>
            <a:spLocks noGrp="1"/>
          </p:cNvSpPr>
          <p:nvPr>
            <p:ph type="body" sz="quarter" idx="18" hasCustomPrompt="1"/>
          </p:nvPr>
        </p:nvSpPr>
        <p:spPr>
          <a:xfrm>
            <a:off x="880533" y="1845516"/>
            <a:ext cx="7179734" cy="3856390"/>
          </a:xfrm>
        </p:spPr>
        <p:txBody>
          <a:bodyPr/>
          <a:lstStyle>
            <a:lvl1pP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4" name="Text Placeholder 23">
            <a:extLst>
              <a:ext uri="{FF2B5EF4-FFF2-40B4-BE49-F238E27FC236}">
                <a16:creationId xmlns:a16="http://schemas.microsoft.com/office/drawing/2014/main" id="{42FBE3CF-C9F4-F44B-ABC8-C2D51D5C0ADB}"/>
              </a:ext>
            </a:extLst>
          </p:cNvPr>
          <p:cNvSpPr>
            <a:spLocks noGrp="1"/>
          </p:cNvSpPr>
          <p:nvPr>
            <p:ph type="body" sz="quarter" idx="16" hasCustomPrompt="1"/>
          </p:nvPr>
        </p:nvSpPr>
        <p:spPr>
          <a:xfrm>
            <a:off x="880533" y="819966"/>
            <a:ext cx="7179734" cy="580518"/>
          </a:xfrm>
        </p:spPr>
        <p:txBody>
          <a:bodyPr>
            <a:normAutofit/>
          </a:bodyPr>
          <a:lstStyle>
            <a:lvl1pPr marL="0" indent="0" algn="l">
              <a:buNone/>
              <a:defRPr sz="3600" b="1" i="0">
                <a:solidFill>
                  <a:srgbClr val="09446A"/>
                </a:solidFill>
                <a:latin typeface="+mn-lt"/>
              </a:defRPr>
            </a:lvl1pPr>
          </a:lstStyle>
          <a:p>
            <a:pPr lvl="0"/>
            <a:r>
              <a:rPr lang="en-US" dirty="0"/>
              <a:t>Heading</a:t>
            </a:r>
          </a:p>
        </p:txBody>
      </p:sp>
      <p:pic>
        <p:nvPicPr>
          <p:cNvPr id="15" name="Picture 14" descr="A purple circle with a black circle&#10;&#10;Description automatically generated with low confidence">
            <a:extLst>
              <a:ext uri="{FF2B5EF4-FFF2-40B4-BE49-F238E27FC236}">
                <a16:creationId xmlns:a16="http://schemas.microsoft.com/office/drawing/2014/main" id="{CB65922B-36F5-7540-A41B-F33A710F3AA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16" name="Rectangle 15">
            <a:extLst>
              <a:ext uri="{FF2B5EF4-FFF2-40B4-BE49-F238E27FC236}">
                <a16:creationId xmlns:a16="http://schemas.microsoft.com/office/drawing/2014/main" id="{62BE26B8-A4B5-B14A-9392-8F9882C1ABC9}"/>
              </a:ext>
            </a:extLst>
          </p:cNvPr>
          <p:cNvSpPr/>
          <p:nvPr userDrawn="1"/>
        </p:nvSpPr>
        <p:spPr>
          <a:xfrm>
            <a:off x="1064326" y="6471093"/>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32681956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lide with photo 3 (soli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0" y="-9574"/>
            <a:ext cx="12192000" cy="6867574"/>
          </a:xfrm>
          <a:prstGeom prst="rect">
            <a:avLst/>
          </a:prstGeom>
          <a:solidFill>
            <a:srgbClr val="853693"/>
          </a:solidFill>
          <a:ln>
            <a:noFill/>
          </a:ln>
          <a:effectLst>
            <a:innerShdw blurRad="520700" dist="1524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4" y="1640703"/>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6" name="Picture Placeholder 15">
            <a:extLst>
              <a:ext uri="{FF2B5EF4-FFF2-40B4-BE49-F238E27FC236}">
                <a16:creationId xmlns:a16="http://schemas.microsoft.com/office/drawing/2014/main" id="{8A70C33F-E7E2-C04A-ABE4-546510AADB79}"/>
              </a:ext>
            </a:extLst>
          </p:cNvPr>
          <p:cNvSpPr>
            <a:spLocks noGrp="1"/>
          </p:cNvSpPr>
          <p:nvPr>
            <p:ph type="pic" sz="quarter" idx="19"/>
          </p:nvPr>
        </p:nvSpPr>
        <p:spPr>
          <a:xfrm>
            <a:off x="6756402" y="1141712"/>
            <a:ext cx="5435599" cy="5706715"/>
          </a:xfrm>
          <a:custGeom>
            <a:avLst/>
            <a:gdLst>
              <a:gd name="connsiteX0" fmla="*/ 3259757 w 5435599"/>
              <a:gd name="connsiteY0" fmla="*/ 0 h 5706715"/>
              <a:gd name="connsiteX1" fmla="*/ 5333265 w 5435599"/>
              <a:gd name="connsiteY1" fmla="*/ 744370 h 5706715"/>
              <a:gd name="connsiteX2" fmla="*/ 5435599 w 5435599"/>
              <a:gd name="connsiteY2" fmla="*/ 837378 h 5706715"/>
              <a:gd name="connsiteX3" fmla="*/ 5435599 w 5435599"/>
              <a:gd name="connsiteY3" fmla="*/ 5682137 h 5706715"/>
              <a:gd name="connsiteX4" fmla="*/ 5408556 w 5435599"/>
              <a:gd name="connsiteY4" fmla="*/ 5706715 h 5706715"/>
              <a:gd name="connsiteX5" fmla="*/ 1110958 w 5435599"/>
              <a:gd name="connsiteY5" fmla="*/ 5706715 h 5706715"/>
              <a:gd name="connsiteX6" fmla="*/ 954761 w 5435599"/>
              <a:gd name="connsiteY6" fmla="*/ 5564754 h 5706715"/>
              <a:gd name="connsiteX7" fmla="*/ 0 w 5435599"/>
              <a:gd name="connsiteY7" fmla="*/ 3259757 h 5706715"/>
              <a:gd name="connsiteX8" fmla="*/ 3259757 w 5435599"/>
              <a:gd name="connsiteY8" fmla="*/ 0 h 5706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5599" h="5706715">
                <a:moveTo>
                  <a:pt x="3259757" y="0"/>
                </a:moveTo>
                <a:cubicBezTo>
                  <a:pt x="4047394" y="0"/>
                  <a:pt x="4769787" y="279347"/>
                  <a:pt x="5333265" y="744370"/>
                </a:cubicBezTo>
                <a:lnTo>
                  <a:pt x="5435599" y="837378"/>
                </a:lnTo>
                <a:lnTo>
                  <a:pt x="5435599" y="5682137"/>
                </a:lnTo>
                <a:lnTo>
                  <a:pt x="5408556" y="5706715"/>
                </a:lnTo>
                <a:lnTo>
                  <a:pt x="1110958" y="5706715"/>
                </a:lnTo>
                <a:lnTo>
                  <a:pt x="954761" y="5564754"/>
                </a:lnTo>
                <a:cubicBezTo>
                  <a:pt x="364861" y="4974854"/>
                  <a:pt x="0" y="4159914"/>
                  <a:pt x="0" y="3259757"/>
                </a:cubicBezTo>
                <a:cubicBezTo>
                  <a:pt x="0" y="1459443"/>
                  <a:pt x="1459443" y="0"/>
                  <a:pt x="3259757" y="0"/>
                </a:cubicBezTo>
                <a:close/>
              </a:path>
            </a:pathLst>
          </a:custGeom>
        </p:spPr>
        <p:txBody>
          <a:bodyPr wrap="square">
            <a:noAutofit/>
          </a:bodyPr>
          <a:lstStyle/>
          <a:p>
            <a:endParaRPr lang="en-US"/>
          </a:p>
        </p:txBody>
      </p:sp>
      <p:pic>
        <p:nvPicPr>
          <p:cNvPr id="17" name="Picture 16" descr="A purple circle with a black circle&#10;&#10;Description automatically generated with low confidence">
            <a:extLst>
              <a:ext uri="{FF2B5EF4-FFF2-40B4-BE49-F238E27FC236}">
                <a16:creationId xmlns:a16="http://schemas.microsoft.com/office/drawing/2014/main" id="{6404AC6E-08D3-6E42-AFD1-D106158C058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18" name="Rectangle 17">
            <a:extLst>
              <a:ext uri="{FF2B5EF4-FFF2-40B4-BE49-F238E27FC236}">
                <a16:creationId xmlns:a16="http://schemas.microsoft.com/office/drawing/2014/main" id="{32ACC22E-7E76-E246-B3D1-AC27AAD9015D}"/>
              </a:ext>
            </a:extLst>
          </p:cNvPr>
          <p:cNvSpPr/>
          <p:nvPr userDrawn="1"/>
        </p:nvSpPr>
        <p:spPr>
          <a:xfrm>
            <a:off x="1064326" y="6471093"/>
            <a:ext cx="2130711" cy="230832"/>
          </a:xfrm>
          <a:prstGeom prst="rect">
            <a:avLst/>
          </a:prstGeom>
        </p:spPr>
        <p:txBody>
          <a:bodyPr wrap="none">
            <a:spAutoFit/>
          </a:bodyPr>
          <a:lstStyle/>
          <a:p>
            <a:pPr lvl="0" algn="l"/>
            <a:r>
              <a:rPr lang="en-US" sz="900" dirty="0">
                <a:solidFill>
                  <a:schemeClr val="bg1"/>
                </a:solidFill>
              </a:rPr>
              <a:t>strengthening female community leaders</a:t>
            </a:r>
          </a:p>
        </p:txBody>
      </p:sp>
    </p:spTree>
    <p:extLst>
      <p:ext uri="{BB962C8B-B14F-4D97-AF65-F5344CB8AC3E}">
        <p14:creationId xmlns:p14="http://schemas.microsoft.com/office/powerpoint/2010/main" val="24602869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arge Photo Slide - Prupl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1FA61A72-BC4D-F04A-A3BA-6975406B568A}"/>
              </a:ext>
            </a:extLst>
          </p:cNvPr>
          <p:cNvSpPr/>
          <p:nvPr userDrawn="1"/>
        </p:nvSpPr>
        <p:spPr>
          <a:xfrm>
            <a:off x="-1" y="-16255"/>
            <a:ext cx="5994403" cy="5249886"/>
          </a:xfrm>
          <a:custGeom>
            <a:avLst/>
            <a:gdLst>
              <a:gd name="connsiteX0" fmla="*/ 0 w 5994403"/>
              <a:gd name="connsiteY0" fmla="*/ 0 h 5249886"/>
              <a:gd name="connsiteX1" fmla="*/ 5910658 w 5994403"/>
              <a:gd name="connsiteY1" fmla="*/ 0 h 5249886"/>
              <a:gd name="connsiteX2" fmla="*/ 5971686 w 5994403"/>
              <a:gd name="connsiteY2" fmla="*/ 399875 h 5249886"/>
              <a:gd name="connsiteX3" fmla="*/ 5994403 w 5994403"/>
              <a:gd name="connsiteY3" fmla="*/ 849762 h 5249886"/>
              <a:gd name="connsiteX4" fmla="*/ 1594279 w 5994403"/>
              <a:gd name="connsiteY4" fmla="*/ 5249886 h 5249886"/>
              <a:gd name="connsiteX5" fmla="*/ 81369 w 5994403"/>
              <a:gd name="connsiteY5" fmla="*/ 4982888 h 5249886"/>
              <a:gd name="connsiteX6" fmla="*/ 0 w 5994403"/>
              <a:gd name="connsiteY6" fmla="*/ 4950805 h 52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403" h="5249886">
                <a:moveTo>
                  <a:pt x="0" y="0"/>
                </a:moveTo>
                <a:lnTo>
                  <a:pt x="5910658" y="0"/>
                </a:lnTo>
                <a:lnTo>
                  <a:pt x="5971686" y="399875"/>
                </a:lnTo>
                <a:cubicBezTo>
                  <a:pt x="5986708" y="547794"/>
                  <a:pt x="5994403" y="697879"/>
                  <a:pt x="5994403" y="849762"/>
                </a:cubicBezTo>
                <a:cubicBezTo>
                  <a:pt x="5994403" y="3279883"/>
                  <a:pt x="4024400" y="5249886"/>
                  <a:pt x="1594279" y="5249886"/>
                </a:cubicBezTo>
                <a:cubicBezTo>
                  <a:pt x="1062690" y="5249886"/>
                  <a:pt x="553119" y="5155619"/>
                  <a:pt x="81369" y="4982888"/>
                </a:cubicBezTo>
                <a:lnTo>
                  <a:pt x="0" y="4950805"/>
                </a:lnTo>
                <a:close/>
              </a:path>
            </a:pathLst>
          </a:custGeom>
          <a:solidFill>
            <a:srgbClr val="853693"/>
          </a:solidFill>
          <a:ln>
            <a:noFill/>
          </a:ln>
          <a:effectLst>
            <a:innerShdw blurRad="495300" dist="190500" dir="3360000">
              <a:prstClr val="black">
                <a:alpha val="43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Picture Placeholder 20">
            <a:extLst>
              <a:ext uri="{FF2B5EF4-FFF2-40B4-BE49-F238E27FC236}">
                <a16:creationId xmlns:a16="http://schemas.microsoft.com/office/drawing/2014/main" id="{75F1B4C7-2F92-EF4D-9084-6326EF657FB8}"/>
              </a:ext>
            </a:extLst>
          </p:cNvPr>
          <p:cNvSpPr>
            <a:spLocks noGrp="1"/>
          </p:cNvSpPr>
          <p:nvPr>
            <p:ph type="pic" sz="quarter" idx="21"/>
          </p:nvPr>
        </p:nvSpPr>
        <p:spPr>
          <a:xfrm>
            <a:off x="0" y="0"/>
            <a:ext cx="12192000" cy="6858000"/>
          </a:xfrm>
          <a:custGeom>
            <a:avLst/>
            <a:gdLst>
              <a:gd name="connsiteX0" fmla="*/ 5910658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4950805 h 6858000"/>
              <a:gd name="connsiteX5" fmla="*/ 81369 w 12192000"/>
              <a:gd name="connsiteY5" fmla="*/ 4982888 h 6858000"/>
              <a:gd name="connsiteX6" fmla="*/ 1594279 w 12192000"/>
              <a:gd name="connsiteY6" fmla="*/ 5249886 h 6858000"/>
              <a:gd name="connsiteX7" fmla="*/ 5994403 w 12192000"/>
              <a:gd name="connsiteY7" fmla="*/ 849762 h 6858000"/>
              <a:gd name="connsiteX8" fmla="*/ 5971686 w 12192000"/>
              <a:gd name="connsiteY8" fmla="*/ 3998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5910658" y="0"/>
                </a:moveTo>
                <a:lnTo>
                  <a:pt x="12192000" y="0"/>
                </a:lnTo>
                <a:lnTo>
                  <a:pt x="12192000" y="6858000"/>
                </a:lnTo>
                <a:lnTo>
                  <a:pt x="0" y="6858000"/>
                </a:lnTo>
                <a:lnTo>
                  <a:pt x="0" y="4950805"/>
                </a:lnTo>
                <a:lnTo>
                  <a:pt x="81369" y="4982888"/>
                </a:lnTo>
                <a:cubicBezTo>
                  <a:pt x="553119" y="5155619"/>
                  <a:pt x="1062690" y="5249886"/>
                  <a:pt x="1594279" y="5249886"/>
                </a:cubicBezTo>
                <a:cubicBezTo>
                  <a:pt x="4024400" y="5249886"/>
                  <a:pt x="5994403" y="3279883"/>
                  <a:pt x="5994403" y="849762"/>
                </a:cubicBezTo>
                <a:cubicBezTo>
                  <a:pt x="5994403" y="697879"/>
                  <a:pt x="5986708" y="547794"/>
                  <a:pt x="5971686" y="399875"/>
                </a:cubicBezTo>
                <a:close/>
              </a:path>
            </a:pathLst>
          </a:custGeom>
        </p:spPr>
        <p:txBody>
          <a:bodyPr wrap="square">
            <a:noAutofit/>
          </a:bodyPr>
          <a:lstStyle/>
          <a:p>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587065"/>
            <a:ext cx="184731" cy="369332"/>
          </a:xfrm>
          <a:prstGeom prst="rect">
            <a:avLst/>
          </a:prstGeom>
          <a:noFill/>
        </p:spPr>
        <p:txBody>
          <a:bodyPr wrap="none" rtlCol="0">
            <a:spAutoFit/>
          </a:bodyPr>
          <a:lstStyle/>
          <a:p>
            <a:endParaRPr lang="en-US" dirty="0"/>
          </a:p>
        </p:txBody>
      </p:sp>
      <p:sp>
        <p:nvSpPr>
          <p:cNvPr id="10" name="Text Placeholder 23">
            <a:extLst>
              <a:ext uri="{FF2B5EF4-FFF2-40B4-BE49-F238E27FC236}">
                <a16:creationId xmlns:a16="http://schemas.microsoft.com/office/drawing/2014/main" id="{371BECE4-6731-5547-8F1D-4A38ED0A5F33}"/>
              </a:ext>
            </a:extLst>
          </p:cNvPr>
          <p:cNvSpPr>
            <a:spLocks noGrp="1"/>
          </p:cNvSpPr>
          <p:nvPr>
            <p:ph type="body" sz="quarter" idx="19" hasCustomPrompt="1"/>
          </p:nvPr>
        </p:nvSpPr>
        <p:spPr>
          <a:xfrm>
            <a:off x="503238" y="684070"/>
            <a:ext cx="4404721"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 Placeholder 17">
            <a:extLst>
              <a:ext uri="{FF2B5EF4-FFF2-40B4-BE49-F238E27FC236}">
                <a16:creationId xmlns:a16="http://schemas.microsoft.com/office/drawing/2014/main" id="{CB0F69B6-004B-8247-A75B-E3DC6BE4322D}"/>
              </a:ext>
            </a:extLst>
          </p:cNvPr>
          <p:cNvSpPr>
            <a:spLocks noGrp="1"/>
          </p:cNvSpPr>
          <p:nvPr>
            <p:ph type="body" sz="quarter" idx="20" hasCustomPrompt="1"/>
          </p:nvPr>
        </p:nvSpPr>
        <p:spPr>
          <a:xfrm>
            <a:off x="503238" y="1624369"/>
            <a:ext cx="4332233"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17195462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arge Photo Slide - Lim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1FA61A72-BC4D-F04A-A3BA-6975406B568A}"/>
              </a:ext>
            </a:extLst>
          </p:cNvPr>
          <p:cNvSpPr/>
          <p:nvPr userDrawn="1"/>
        </p:nvSpPr>
        <p:spPr>
          <a:xfrm>
            <a:off x="-1" y="-16255"/>
            <a:ext cx="5994403" cy="5249886"/>
          </a:xfrm>
          <a:custGeom>
            <a:avLst/>
            <a:gdLst>
              <a:gd name="connsiteX0" fmla="*/ 0 w 5994403"/>
              <a:gd name="connsiteY0" fmla="*/ 0 h 5249886"/>
              <a:gd name="connsiteX1" fmla="*/ 5910658 w 5994403"/>
              <a:gd name="connsiteY1" fmla="*/ 0 h 5249886"/>
              <a:gd name="connsiteX2" fmla="*/ 5971686 w 5994403"/>
              <a:gd name="connsiteY2" fmla="*/ 399875 h 5249886"/>
              <a:gd name="connsiteX3" fmla="*/ 5994403 w 5994403"/>
              <a:gd name="connsiteY3" fmla="*/ 849762 h 5249886"/>
              <a:gd name="connsiteX4" fmla="*/ 1594279 w 5994403"/>
              <a:gd name="connsiteY4" fmla="*/ 5249886 h 5249886"/>
              <a:gd name="connsiteX5" fmla="*/ 81369 w 5994403"/>
              <a:gd name="connsiteY5" fmla="*/ 4982888 h 5249886"/>
              <a:gd name="connsiteX6" fmla="*/ 0 w 5994403"/>
              <a:gd name="connsiteY6" fmla="*/ 4950805 h 52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403" h="5249886">
                <a:moveTo>
                  <a:pt x="0" y="0"/>
                </a:moveTo>
                <a:lnTo>
                  <a:pt x="5910658" y="0"/>
                </a:lnTo>
                <a:lnTo>
                  <a:pt x="5971686" y="399875"/>
                </a:lnTo>
                <a:cubicBezTo>
                  <a:pt x="5986708" y="547794"/>
                  <a:pt x="5994403" y="697879"/>
                  <a:pt x="5994403" y="849762"/>
                </a:cubicBezTo>
                <a:cubicBezTo>
                  <a:pt x="5994403" y="3279883"/>
                  <a:pt x="4024400" y="5249886"/>
                  <a:pt x="1594279" y="5249886"/>
                </a:cubicBezTo>
                <a:cubicBezTo>
                  <a:pt x="1062690" y="5249886"/>
                  <a:pt x="553119" y="5155619"/>
                  <a:pt x="81369" y="4982888"/>
                </a:cubicBezTo>
                <a:lnTo>
                  <a:pt x="0" y="4950805"/>
                </a:lnTo>
                <a:close/>
              </a:path>
            </a:pathLst>
          </a:custGeom>
          <a:solidFill>
            <a:srgbClr val="93C23D"/>
          </a:solidFill>
          <a:ln>
            <a:noFill/>
          </a:ln>
          <a:effectLst>
            <a:innerShdw blurRad="495300" dist="190500" dir="3360000">
              <a:prstClr val="black">
                <a:alpha val="43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Picture Placeholder 20">
            <a:extLst>
              <a:ext uri="{FF2B5EF4-FFF2-40B4-BE49-F238E27FC236}">
                <a16:creationId xmlns:a16="http://schemas.microsoft.com/office/drawing/2014/main" id="{75F1B4C7-2F92-EF4D-9084-6326EF657FB8}"/>
              </a:ext>
            </a:extLst>
          </p:cNvPr>
          <p:cNvSpPr>
            <a:spLocks noGrp="1"/>
          </p:cNvSpPr>
          <p:nvPr>
            <p:ph type="pic" sz="quarter" idx="21"/>
          </p:nvPr>
        </p:nvSpPr>
        <p:spPr>
          <a:xfrm>
            <a:off x="0" y="0"/>
            <a:ext cx="12192000" cy="6858000"/>
          </a:xfrm>
          <a:custGeom>
            <a:avLst/>
            <a:gdLst>
              <a:gd name="connsiteX0" fmla="*/ 5910658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4950805 h 6858000"/>
              <a:gd name="connsiteX5" fmla="*/ 81369 w 12192000"/>
              <a:gd name="connsiteY5" fmla="*/ 4982888 h 6858000"/>
              <a:gd name="connsiteX6" fmla="*/ 1594279 w 12192000"/>
              <a:gd name="connsiteY6" fmla="*/ 5249886 h 6858000"/>
              <a:gd name="connsiteX7" fmla="*/ 5994403 w 12192000"/>
              <a:gd name="connsiteY7" fmla="*/ 849762 h 6858000"/>
              <a:gd name="connsiteX8" fmla="*/ 5971686 w 12192000"/>
              <a:gd name="connsiteY8" fmla="*/ 3998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5910658" y="0"/>
                </a:moveTo>
                <a:lnTo>
                  <a:pt x="12192000" y="0"/>
                </a:lnTo>
                <a:lnTo>
                  <a:pt x="12192000" y="6858000"/>
                </a:lnTo>
                <a:lnTo>
                  <a:pt x="0" y="6858000"/>
                </a:lnTo>
                <a:lnTo>
                  <a:pt x="0" y="4950805"/>
                </a:lnTo>
                <a:lnTo>
                  <a:pt x="81369" y="4982888"/>
                </a:lnTo>
                <a:cubicBezTo>
                  <a:pt x="553119" y="5155619"/>
                  <a:pt x="1062690" y="5249886"/>
                  <a:pt x="1594279" y="5249886"/>
                </a:cubicBezTo>
                <a:cubicBezTo>
                  <a:pt x="4024400" y="5249886"/>
                  <a:pt x="5994403" y="3279883"/>
                  <a:pt x="5994403" y="849762"/>
                </a:cubicBezTo>
                <a:cubicBezTo>
                  <a:pt x="5994403" y="697879"/>
                  <a:pt x="5986708" y="547794"/>
                  <a:pt x="5971686" y="399875"/>
                </a:cubicBezTo>
                <a:close/>
              </a:path>
            </a:pathLst>
          </a:custGeom>
        </p:spPr>
        <p:txBody>
          <a:bodyPr wrap="square">
            <a:noAutofit/>
          </a:bodyPr>
          <a:lstStyle/>
          <a:p>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587065"/>
            <a:ext cx="184731" cy="369332"/>
          </a:xfrm>
          <a:prstGeom prst="rect">
            <a:avLst/>
          </a:prstGeom>
          <a:noFill/>
        </p:spPr>
        <p:txBody>
          <a:bodyPr wrap="none" rtlCol="0">
            <a:spAutoFit/>
          </a:bodyPr>
          <a:lstStyle/>
          <a:p>
            <a:endParaRPr lang="en-US" dirty="0"/>
          </a:p>
        </p:txBody>
      </p:sp>
      <p:sp>
        <p:nvSpPr>
          <p:cNvPr id="10" name="Text Placeholder 23">
            <a:extLst>
              <a:ext uri="{FF2B5EF4-FFF2-40B4-BE49-F238E27FC236}">
                <a16:creationId xmlns:a16="http://schemas.microsoft.com/office/drawing/2014/main" id="{371BECE4-6731-5547-8F1D-4A38ED0A5F33}"/>
              </a:ext>
            </a:extLst>
          </p:cNvPr>
          <p:cNvSpPr>
            <a:spLocks noGrp="1"/>
          </p:cNvSpPr>
          <p:nvPr>
            <p:ph type="body" sz="quarter" idx="19" hasCustomPrompt="1"/>
          </p:nvPr>
        </p:nvSpPr>
        <p:spPr>
          <a:xfrm>
            <a:off x="503238" y="684070"/>
            <a:ext cx="4404721"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 Placeholder 17">
            <a:extLst>
              <a:ext uri="{FF2B5EF4-FFF2-40B4-BE49-F238E27FC236}">
                <a16:creationId xmlns:a16="http://schemas.microsoft.com/office/drawing/2014/main" id="{CB0F69B6-004B-8247-A75B-E3DC6BE4322D}"/>
              </a:ext>
            </a:extLst>
          </p:cNvPr>
          <p:cNvSpPr>
            <a:spLocks noGrp="1"/>
          </p:cNvSpPr>
          <p:nvPr>
            <p:ph type="body" sz="quarter" idx="20" hasCustomPrompt="1"/>
          </p:nvPr>
        </p:nvSpPr>
        <p:spPr>
          <a:xfrm>
            <a:off x="503238" y="1624369"/>
            <a:ext cx="4332233"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2280818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verview/Content Slide - 6 point">
    <p:spTree>
      <p:nvGrpSpPr>
        <p:cNvPr id="1" name=""/>
        <p:cNvGrpSpPr/>
        <p:nvPr/>
      </p:nvGrpSpPr>
      <p:grpSpPr>
        <a:xfrm>
          <a:off x="0" y="0"/>
          <a:ext cx="0" cy="0"/>
          <a:chOff x="0" y="0"/>
          <a:chExt cx="0" cy="0"/>
        </a:xfrm>
      </p:grpSpPr>
      <p:pic>
        <p:nvPicPr>
          <p:cNvPr id="19" name="Picture 18" descr="A picture containing hole, toilet&#10;&#10;Description automatically generated">
            <a:extLst>
              <a:ext uri="{FF2B5EF4-FFF2-40B4-BE49-F238E27FC236}">
                <a16:creationId xmlns:a16="http://schemas.microsoft.com/office/drawing/2014/main" id="{03C6AF20-A509-0D4A-A4EF-4E892705D00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11" t="32035" r="63279" b="30629"/>
          <a:stretch/>
        </p:blipFill>
        <p:spPr>
          <a:xfrm flipH="1">
            <a:off x="-62248" y="0"/>
            <a:ext cx="6392587" cy="6858000"/>
          </a:xfrm>
          <a:prstGeom prst="rect">
            <a:avLst/>
          </a:prstGeom>
        </p:spPr>
      </p:pic>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330340" y="437109"/>
            <a:ext cx="511077" cy="635000"/>
          </a:xfrm>
          <a:noFill/>
        </p:spPr>
        <p:txBody>
          <a:bodyPr anchor="ctr">
            <a:noAutofit/>
          </a:bodyPr>
          <a:lstStyle>
            <a:lvl1pPr marL="0" indent="0" algn="ctr">
              <a:buNone/>
              <a:defRPr sz="3200" b="0" baseline="0">
                <a:solidFill>
                  <a:srgbClr val="93C2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1310384" y="1596654"/>
            <a:ext cx="4067527" cy="4591442"/>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1312831" y="669904"/>
            <a:ext cx="4135586"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060249" y="379914"/>
            <a:ext cx="4718277"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4" name="Text Placeholder 25">
            <a:extLst>
              <a:ext uri="{FF2B5EF4-FFF2-40B4-BE49-F238E27FC236}">
                <a16:creationId xmlns:a16="http://schemas.microsoft.com/office/drawing/2014/main" id="{29FF15AB-A467-5248-AA8B-EA7E9FC37BED}"/>
              </a:ext>
            </a:extLst>
          </p:cNvPr>
          <p:cNvSpPr>
            <a:spLocks noGrp="1"/>
          </p:cNvSpPr>
          <p:nvPr>
            <p:ph type="body" sz="quarter" idx="19" hasCustomPrompt="1"/>
          </p:nvPr>
        </p:nvSpPr>
        <p:spPr>
          <a:xfrm>
            <a:off x="6330340" y="1376825"/>
            <a:ext cx="511077" cy="635000"/>
          </a:xfrm>
          <a:noFill/>
        </p:spPr>
        <p:txBody>
          <a:bodyPr anchor="ctr">
            <a:noAutofit/>
          </a:bodyPr>
          <a:lstStyle>
            <a:lvl1pPr marL="0" indent="0" algn="ctr">
              <a:buNone/>
              <a:defRPr sz="3200" b="0" baseline="0">
                <a:solidFill>
                  <a:srgbClr val="93C2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7060249" y="1319630"/>
            <a:ext cx="4718277"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8" name="Text Placeholder 25">
            <a:extLst>
              <a:ext uri="{FF2B5EF4-FFF2-40B4-BE49-F238E27FC236}">
                <a16:creationId xmlns:a16="http://schemas.microsoft.com/office/drawing/2014/main" id="{D5D057F3-7821-E04C-AEF9-9BAF88BFC81A}"/>
              </a:ext>
            </a:extLst>
          </p:cNvPr>
          <p:cNvSpPr>
            <a:spLocks noGrp="1"/>
          </p:cNvSpPr>
          <p:nvPr>
            <p:ph type="body" sz="quarter" idx="21" hasCustomPrompt="1"/>
          </p:nvPr>
        </p:nvSpPr>
        <p:spPr>
          <a:xfrm>
            <a:off x="6330340" y="2331659"/>
            <a:ext cx="511077" cy="635000"/>
          </a:xfrm>
          <a:noFill/>
        </p:spPr>
        <p:txBody>
          <a:bodyPr anchor="ctr">
            <a:noAutofit/>
          </a:bodyPr>
          <a:lstStyle>
            <a:lvl1pPr marL="0" indent="0" algn="ctr">
              <a:buNone/>
              <a:defRPr sz="3200" b="0" baseline="0">
                <a:solidFill>
                  <a:srgbClr val="93C2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7060249" y="2274464"/>
            <a:ext cx="4718277"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2" name="Text Placeholder 25">
            <a:extLst>
              <a:ext uri="{FF2B5EF4-FFF2-40B4-BE49-F238E27FC236}">
                <a16:creationId xmlns:a16="http://schemas.microsoft.com/office/drawing/2014/main" id="{5C41E408-2BE8-184D-BAE4-AEB73C241B6C}"/>
              </a:ext>
            </a:extLst>
          </p:cNvPr>
          <p:cNvSpPr>
            <a:spLocks noGrp="1"/>
          </p:cNvSpPr>
          <p:nvPr>
            <p:ph type="body" sz="quarter" idx="23" hasCustomPrompt="1"/>
          </p:nvPr>
        </p:nvSpPr>
        <p:spPr>
          <a:xfrm>
            <a:off x="6316485" y="3299905"/>
            <a:ext cx="511077" cy="635000"/>
          </a:xfrm>
          <a:noFill/>
        </p:spPr>
        <p:txBody>
          <a:bodyPr anchor="ctr">
            <a:noAutofit/>
          </a:bodyPr>
          <a:lstStyle>
            <a:lvl1pPr marL="0" indent="0" algn="ctr">
              <a:buNone/>
              <a:defRPr sz="3200" b="0" baseline="0">
                <a:solidFill>
                  <a:srgbClr val="93C2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7046394" y="3242710"/>
            <a:ext cx="4718277"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6" name="Text Placeholder 25">
            <a:extLst>
              <a:ext uri="{FF2B5EF4-FFF2-40B4-BE49-F238E27FC236}">
                <a16:creationId xmlns:a16="http://schemas.microsoft.com/office/drawing/2014/main" id="{981C64DC-4A52-6744-8327-31289AFCBA9B}"/>
              </a:ext>
            </a:extLst>
          </p:cNvPr>
          <p:cNvSpPr>
            <a:spLocks noGrp="1"/>
          </p:cNvSpPr>
          <p:nvPr>
            <p:ph type="body" sz="quarter" idx="25" hasCustomPrompt="1"/>
          </p:nvPr>
        </p:nvSpPr>
        <p:spPr>
          <a:xfrm>
            <a:off x="6330340" y="4242297"/>
            <a:ext cx="511077" cy="635000"/>
          </a:xfrm>
          <a:noFill/>
        </p:spPr>
        <p:txBody>
          <a:bodyPr anchor="ctr">
            <a:noAutofit/>
          </a:bodyPr>
          <a:lstStyle>
            <a:lvl1pPr marL="0" indent="0" algn="ctr">
              <a:buNone/>
              <a:defRPr sz="3200" b="0" baseline="0">
                <a:solidFill>
                  <a:srgbClr val="93C2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sp>
        <p:nvSpPr>
          <p:cNvPr id="48" name="Text Placeholder 25">
            <a:extLst>
              <a:ext uri="{FF2B5EF4-FFF2-40B4-BE49-F238E27FC236}">
                <a16:creationId xmlns:a16="http://schemas.microsoft.com/office/drawing/2014/main" id="{41215D43-08A5-AA4E-8D46-F8BEBABD637B}"/>
              </a:ext>
            </a:extLst>
          </p:cNvPr>
          <p:cNvSpPr>
            <a:spLocks noGrp="1"/>
          </p:cNvSpPr>
          <p:nvPr>
            <p:ph type="body" sz="quarter" idx="26" hasCustomPrompt="1"/>
          </p:nvPr>
        </p:nvSpPr>
        <p:spPr>
          <a:xfrm>
            <a:off x="7060249" y="4185102"/>
            <a:ext cx="4718277"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2" name="Text Box 5">
            <a:extLst>
              <a:ext uri="{FF2B5EF4-FFF2-40B4-BE49-F238E27FC236}">
                <a16:creationId xmlns:a16="http://schemas.microsoft.com/office/drawing/2014/main" id="{D1CC14A8-E9C9-6443-A076-940746EFD053}"/>
              </a:ext>
            </a:extLst>
          </p:cNvPr>
          <p:cNvSpPr txBox="1"/>
          <p:nvPr userDrawn="1"/>
        </p:nvSpPr>
        <p:spPr>
          <a:xfrm>
            <a:off x="7046394" y="6057550"/>
            <a:ext cx="4732132" cy="63771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dirty="0">
                <a:solidFill>
                  <a:srgbClr val="09446A"/>
                </a:solidFill>
                <a:effectLs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a:t>
            </a:r>
            <a:endParaRPr lang="en-IE" sz="1100" dirty="0">
              <a:solidFill>
                <a:srgbClr val="09446A"/>
              </a:solidFill>
              <a:effectLst/>
              <a:ea typeface="Calibri" panose="020F0502020204030204" pitchFamily="34" charset="0"/>
              <a:cs typeface="Times New Roman" panose="02020603050405020304" pitchFamily="18" charset="0"/>
            </a:endParaRPr>
          </a:p>
          <a:p>
            <a:pPr algn="ctr"/>
            <a:r>
              <a:rPr lang="en-US" sz="800" dirty="0">
                <a:solidFill>
                  <a:srgbClr val="09446A"/>
                </a:solidFill>
                <a:effectLst/>
                <a:ea typeface="Calibri" panose="020F0502020204030204" pitchFamily="34" charset="0"/>
                <a:cs typeface="Times New Roman" panose="02020603050405020304" pitchFamily="18" charset="0"/>
              </a:rPr>
              <a:t> </a:t>
            </a:r>
            <a:endParaRPr lang="en-IE" sz="1100" dirty="0">
              <a:solidFill>
                <a:srgbClr val="09446A"/>
              </a:solidFill>
              <a:effectLst/>
              <a:ea typeface="Calibri" panose="020F0502020204030204" pitchFamily="34" charset="0"/>
              <a:cs typeface="Times New Roman" panose="02020603050405020304" pitchFamily="18" charset="0"/>
            </a:endParaRPr>
          </a:p>
        </p:txBody>
      </p:sp>
      <p:sp>
        <p:nvSpPr>
          <p:cNvPr id="49" name="Text Placeholder 25">
            <a:extLst>
              <a:ext uri="{FF2B5EF4-FFF2-40B4-BE49-F238E27FC236}">
                <a16:creationId xmlns:a16="http://schemas.microsoft.com/office/drawing/2014/main" id="{B47BBA40-D3B2-3449-87E8-7AF910A29AE5}"/>
              </a:ext>
            </a:extLst>
          </p:cNvPr>
          <p:cNvSpPr>
            <a:spLocks noGrp="1"/>
          </p:cNvSpPr>
          <p:nvPr>
            <p:ph type="body" sz="quarter" idx="27" hasCustomPrompt="1"/>
          </p:nvPr>
        </p:nvSpPr>
        <p:spPr>
          <a:xfrm>
            <a:off x="6330340" y="5169207"/>
            <a:ext cx="511077" cy="635000"/>
          </a:xfrm>
          <a:noFill/>
        </p:spPr>
        <p:txBody>
          <a:bodyPr anchor="ctr">
            <a:noAutofit/>
          </a:bodyPr>
          <a:lstStyle>
            <a:lvl1pPr marL="0" indent="0" algn="ctr">
              <a:buNone/>
              <a:defRPr sz="3200" b="0" baseline="0">
                <a:solidFill>
                  <a:srgbClr val="93C2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6</a:t>
            </a:r>
          </a:p>
        </p:txBody>
      </p:sp>
      <p:sp>
        <p:nvSpPr>
          <p:cNvPr id="50" name="Text Placeholder 25">
            <a:extLst>
              <a:ext uri="{FF2B5EF4-FFF2-40B4-BE49-F238E27FC236}">
                <a16:creationId xmlns:a16="http://schemas.microsoft.com/office/drawing/2014/main" id="{F30BBEC5-9C8A-1943-907F-416BF8E28C12}"/>
              </a:ext>
            </a:extLst>
          </p:cNvPr>
          <p:cNvSpPr>
            <a:spLocks noGrp="1"/>
          </p:cNvSpPr>
          <p:nvPr>
            <p:ph type="body" sz="quarter" idx="28" hasCustomPrompt="1"/>
          </p:nvPr>
        </p:nvSpPr>
        <p:spPr>
          <a:xfrm>
            <a:off x="7060249" y="5112012"/>
            <a:ext cx="4718277"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4765027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 Slide - Purpl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E200F3D8-1F43-A84F-9E80-19AD34C4FFFC}"/>
              </a:ext>
            </a:extLst>
          </p:cNvPr>
          <p:cNvSpPr/>
          <p:nvPr userDrawn="1"/>
        </p:nvSpPr>
        <p:spPr>
          <a:xfrm>
            <a:off x="3130350" y="209349"/>
            <a:ext cx="5931299" cy="5931299"/>
          </a:xfrm>
          <a:prstGeom prst="ellipse">
            <a:avLst/>
          </a:prstGeom>
          <a:solidFill>
            <a:srgbClr val="853693"/>
          </a:solidFill>
          <a:ln>
            <a:noFill/>
          </a:ln>
          <a:effectLst>
            <a:innerShdw blurRad="495300" dist="190500" dir="3360000">
              <a:prstClr val="black">
                <a:alpha val="4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D31A1F-F0FD-D84A-99A6-AE32A35F54A9}"/>
              </a:ext>
            </a:extLst>
          </p:cNvPr>
          <p:cNvSpPr/>
          <p:nvPr userDrawn="1"/>
        </p:nvSpPr>
        <p:spPr>
          <a:xfrm>
            <a:off x="0" y="6445449"/>
            <a:ext cx="12192000" cy="230832"/>
          </a:xfrm>
          <a:prstGeom prst="rect">
            <a:avLst/>
          </a:prstGeom>
        </p:spPr>
        <p:txBody>
          <a:bodyPr wrap="square">
            <a:spAutoFit/>
          </a:bodyPr>
          <a:lstStyle/>
          <a:p>
            <a:pPr lvl="0" algn="ctr"/>
            <a:r>
              <a:rPr lang="en-US" sz="900" dirty="0">
                <a:solidFill>
                  <a:srgbClr val="09446A"/>
                </a:solidFill>
              </a:rPr>
              <a:t>strengthening female community leaders</a:t>
            </a:r>
          </a:p>
        </p:txBody>
      </p:sp>
      <p:sp>
        <p:nvSpPr>
          <p:cNvPr id="8" name="Text Placeholder 23">
            <a:extLst>
              <a:ext uri="{FF2B5EF4-FFF2-40B4-BE49-F238E27FC236}">
                <a16:creationId xmlns:a16="http://schemas.microsoft.com/office/drawing/2014/main" id="{66A7AF90-55C0-F44B-83E4-9F77C86E2839}"/>
              </a:ext>
            </a:extLst>
          </p:cNvPr>
          <p:cNvSpPr>
            <a:spLocks noGrp="1"/>
          </p:cNvSpPr>
          <p:nvPr>
            <p:ph type="body" sz="quarter" idx="14" hasCustomPrompt="1"/>
          </p:nvPr>
        </p:nvSpPr>
        <p:spPr>
          <a:xfrm>
            <a:off x="7638637" y="399135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9" name="Text Placeholder 23">
            <a:extLst>
              <a:ext uri="{FF2B5EF4-FFF2-40B4-BE49-F238E27FC236}">
                <a16:creationId xmlns:a16="http://schemas.microsoft.com/office/drawing/2014/main" id="{83F29440-5949-7B42-BAEF-86044EDB0709}"/>
              </a:ext>
            </a:extLst>
          </p:cNvPr>
          <p:cNvSpPr>
            <a:spLocks noGrp="1"/>
          </p:cNvSpPr>
          <p:nvPr>
            <p:ph type="body" sz="quarter" idx="13" hasCustomPrompt="1"/>
          </p:nvPr>
        </p:nvSpPr>
        <p:spPr>
          <a:xfrm>
            <a:off x="3902765" y="1306076"/>
            <a:ext cx="4368800" cy="3742267"/>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0" name="Text Placeholder 23">
            <a:extLst>
              <a:ext uri="{FF2B5EF4-FFF2-40B4-BE49-F238E27FC236}">
                <a16:creationId xmlns:a16="http://schemas.microsoft.com/office/drawing/2014/main" id="{FA972E7E-9D6C-AB47-80D0-5B0CC47F9364}"/>
              </a:ext>
            </a:extLst>
          </p:cNvPr>
          <p:cNvSpPr>
            <a:spLocks noGrp="1"/>
          </p:cNvSpPr>
          <p:nvPr>
            <p:ph type="body" sz="quarter" idx="15" hasCustomPrompt="1"/>
          </p:nvPr>
        </p:nvSpPr>
        <p:spPr>
          <a:xfrm>
            <a:off x="3902765" y="1289142"/>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Tree>
    <p:extLst>
      <p:ext uri="{BB962C8B-B14F-4D97-AF65-F5344CB8AC3E}">
        <p14:creationId xmlns:p14="http://schemas.microsoft.com/office/powerpoint/2010/main" val="10118231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ote Slide - Lim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E200F3D8-1F43-A84F-9E80-19AD34C4FFFC}"/>
              </a:ext>
            </a:extLst>
          </p:cNvPr>
          <p:cNvSpPr/>
          <p:nvPr userDrawn="1"/>
        </p:nvSpPr>
        <p:spPr>
          <a:xfrm>
            <a:off x="3130350" y="209349"/>
            <a:ext cx="5931299" cy="5931299"/>
          </a:xfrm>
          <a:prstGeom prst="ellipse">
            <a:avLst/>
          </a:prstGeom>
          <a:solidFill>
            <a:srgbClr val="93C23D"/>
          </a:solidFill>
          <a:ln>
            <a:noFill/>
          </a:ln>
          <a:effectLst>
            <a:innerShdw blurRad="495300" dist="190500" dir="3360000">
              <a:prstClr val="black">
                <a:alpha val="4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3">
            <a:extLst>
              <a:ext uri="{FF2B5EF4-FFF2-40B4-BE49-F238E27FC236}">
                <a16:creationId xmlns:a16="http://schemas.microsoft.com/office/drawing/2014/main" id="{B6B2D472-29E0-B140-AD85-8F7E62BD781B}"/>
              </a:ext>
            </a:extLst>
          </p:cNvPr>
          <p:cNvSpPr>
            <a:spLocks noGrp="1"/>
          </p:cNvSpPr>
          <p:nvPr>
            <p:ph type="body" sz="quarter" idx="14" hasCustomPrompt="1"/>
          </p:nvPr>
        </p:nvSpPr>
        <p:spPr>
          <a:xfrm>
            <a:off x="7638637" y="399135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 name="Text Placeholder 23">
            <a:extLst>
              <a:ext uri="{FF2B5EF4-FFF2-40B4-BE49-F238E27FC236}">
                <a16:creationId xmlns:a16="http://schemas.microsoft.com/office/drawing/2014/main" id="{1A625EDB-94DC-1040-A929-3551AE90260C}"/>
              </a:ext>
            </a:extLst>
          </p:cNvPr>
          <p:cNvSpPr>
            <a:spLocks noGrp="1"/>
          </p:cNvSpPr>
          <p:nvPr>
            <p:ph type="body" sz="quarter" idx="13" hasCustomPrompt="1"/>
          </p:nvPr>
        </p:nvSpPr>
        <p:spPr>
          <a:xfrm>
            <a:off x="3902765" y="1306076"/>
            <a:ext cx="4368800" cy="3742267"/>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5" name="Text Placeholder 23">
            <a:extLst>
              <a:ext uri="{FF2B5EF4-FFF2-40B4-BE49-F238E27FC236}">
                <a16:creationId xmlns:a16="http://schemas.microsoft.com/office/drawing/2014/main" id="{FEAE861F-FD07-794A-A0CA-A66E6EE538B4}"/>
              </a:ext>
            </a:extLst>
          </p:cNvPr>
          <p:cNvSpPr>
            <a:spLocks noGrp="1"/>
          </p:cNvSpPr>
          <p:nvPr>
            <p:ph type="body" sz="quarter" idx="15" hasCustomPrompt="1"/>
          </p:nvPr>
        </p:nvSpPr>
        <p:spPr>
          <a:xfrm>
            <a:off x="3902765" y="1289142"/>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7" name="Rectangle 6">
            <a:extLst>
              <a:ext uri="{FF2B5EF4-FFF2-40B4-BE49-F238E27FC236}">
                <a16:creationId xmlns:a16="http://schemas.microsoft.com/office/drawing/2014/main" id="{BAD31A1F-F0FD-D84A-99A6-AE32A35F54A9}"/>
              </a:ext>
            </a:extLst>
          </p:cNvPr>
          <p:cNvSpPr/>
          <p:nvPr userDrawn="1"/>
        </p:nvSpPr>
        <p:spPr>
          <a:xfrm>
            <a:off x="0" y="6445449"/>
            <a:ext cx="12192000" cy="230832"/>
          </a:xfrm>
          <a:prstGeom prst="rect">
            <a:avLst/>
          </a:prstGeom>
        </p:spPr>
        <p:txBody>
          <a:bodyPr wrap="square">
            <a:spAutoFit/>
          </a:bodyPr>
          <a:lstStyle/>
          <a:p>
            <a:pPr lvl="0" algn="ctr"/>
            <a:r>
              <a:rPr lang="en-US" sz="900" dirty="0">
                <a:solidFill>
                  <a:srgbClr val="09446A"/>
                </a:solidFill>
              </a:rPr>
              <a:t>strengthening female community leaders</a:t>
            </a:r>
          </a:p>
        </p:txBody>
      </p:sp>
    </p:spTree>
    <p:extLst>
      <p:ext uri="{BB962C8B-B14F-4D97-AF65-F5344CB8AC3E}">
        <p14:creationId xmlns:p14="http://schemas.microsoft.com/office/powerpoint/2010/main" val="21766541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eet Our Team">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40690F7-EB35-0D4D-BD4E-667B72C5A8A5}"/>
              </a:ext>
            </a:extLst>
          </p:cNvPr>
          <p:cNvSpPr/>
          <p:nvPr userDrawn="1"/>
        </p:nvSpPr>
        <p:spPr>
          <a:xfrm>
            <a:off x="241300" y="228601"/>
            <a:ext cx="11696700" cy="2717800"/>
          </a:xfrm>
          <a:prstGeom prst="rect">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icture Placeholder 23">
            <a:extLst>
              <a:ext uri="{FF2B5EF4-FFF2-40B4-BE49-F238E27FC236}">
                <a16:creationId xmlns:a16="http://schemas.microsoft.com/office/drawing/2014/main" id="{F70575B2-ECB2-3B4B-8C90-3CB13894D8CB}"/>
              </a:ext>
            </a:extLst>
          </p:cNvPr>
          <p:cNvSpPr>
            <a:spLocks noGrp="1"/>
          </p:cNvSpPr>
          <p:nvPr>
            <p:ph type="pic" sz="quarter" idx="10"/>
          </p:nvPr>
        </p:nvSpPr>
        <p:spPr>
          <a:xfrm>
            <a:off x="1179684" y="2043172"/>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1" name="Picture Placeholder 23">
            <a:extLst>
              <a:ext uri="{FF2B5EF4-FFF2-40B4-BE49-F238E27FC236}">
                <a16:creationId xmlns:a16="http://schemas.microsoft.com/office/drawing/2014/main" id="{597B8BAB-AD5C-574C-8BBB-7F077692D340}"/>
              </a:ext>
            </a:extLst>
          </p:cNvPr>
          <p:cNvSpPr>
            <a:spLocks noGrp="1"/>
          </p:cNvSpPr>
          <p:nvPr>
            <p:ph type="pic" sz="quarter" idx="11"/>
          </p:nvPr>
        </p:nvSpPr>
        <p:spPr>
          <a:xfrm>
            <a:off x="3867471" y="2052565"/>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2" name="Picture Placeholder 23">
            <a:extLst>
              <a:ext uri="{FF2B5EF4-FFF2-40B4-BE49-F238E27FC236}">
                <a16:creationId xmlns:a16="http://schemas.microsoft.com/office/drawing/2014/main" id="{8CBF548A-8484-5248-B085-F53D405FB036}"/>
              </a:ext>
            </a:extLst>
          </p:cNvPr>
          <p:cNvSpPr>
            <a:spLocks noGrp="1"/>
          </p:cNvSpPr>
          <p:nvPr>
            <p:ph type="pic" sz="quarter" idx="12"/>
          </p:nvPr>
        </p:nvSpPr>
        <p:spPr>
          <a:xfrm>
            <a:off x="6543647" y="2048263"/>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3" name="Picture Placeholder 23">
            <a:extLst>
              <a:ext uri="{FF2B5EF4-FFF2-40B4-BE49-F238E27FC236}">
                <a16:creationId xmlns:a16="http://schemas.microsoft.com/office/drawing/2014/main" id="{39A13ABC-6CD4-9246-A71F-B0D3E19169DA}"/>
              </a:ext>
            </a:extLst>
          </p:cNvPr>
          <p:cNvSpPr>
            <a:spLocks noGrp="1"/>
          </p:cNvSpPr>
          <p:nvPr>
            <p:ph type="pic" sz="quarter" idx="13"/>
          </p:nvPr>
        </p:nvSpPr>
        <p:spPr>
          <a:xfrm>
            <a:off x="9231434" y="2057654"/>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42" name="Text Placeholder 17">
            <a:extLst>
              <a:ext uri="{FF2B5EF4-FFF2-40B4-BE49-F238E27FC236}">
                <a16:creationId xmlns:a16="http://schemas.microsoft.com/office/drawing/2014/main" id="{87A5D6E2-FCB8-A749-81EA-BC7F9A176ABB}"/>
              </a:ext>
            </a:extLst>
          </p:cNvPr>
          <p:cNvSpPr>
            <a:spLocks noGrp="1"/>
          </p:cNvSpPr>
          <p:nvPr>
            <p:ph type="body" sz="quarter" idx="18" hasCustomPrompt="1"/>
          </p:nvPr>
        </p:nvSpPr>
        <p:spPr>
          <a:xfrm>
            <a:off x="864405" y="4462702"/>
            <a:ext cx="2289837" cy="1237497"/>
          </a:xfrm>
        </p:spPr>
        <p:txBody>
          <a:bodyPr/>
          <a:lstStyle>
            <a:lvl1pPr algn="ctr">
              <a:buNone/>
              <a:defRPr sz="2400" b="0" i="0" spc="0">
                <a:solidFill>
                  <a:srgbClr val="414042"/>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3" name="Text Placeholder 23">
            <a:extLst>
              <a:ext uri="{FF2B5EF4-FFF2-40B4-BE49-F238E27FC236}">
                <a16:creationId xmlns:a16="http://schemas.microsoft.com/office/drawing/2014/main" id="{AB58A5CB-AB27-844F-B28D-2E3D2232E353}"/>
              </a:ext>
            </a:extLst>
          </p:cNvPr>
          <p:cNvSpPr>
            <a:spLocks noGrp="1"/>
          </p:cNvSpPr>
          <p:nvPr>
            <p:ph type="body" sz="quarter" idx="16" hasCustomPrompt="1"/>
          </p:nvPr>
        </p:nvSpPr>
        <p:spPr>
          <a:xfrm>
            <a:off x="864404" y="3931189"/>
            <a:ext cx="2289838" cy="344705"/>
          </a:xfrm>
        </p:spPr>
        <p:txBody>
          <a:bodyPr>
            <a:noAutofit/>
          </a:bodyPr>
          <a:lstStyle>
            <a:lvl1pPr marL="0" indent="0" algn="ctr">
              <a:buNone/>
              <a:defRPr sz="2400" b="0" i="0">
                <a:solidFill>
                  <a:srgbClr val="93C23D"/>
                </a:solidFill>
                <a:latin typeface="+mn-lt"/>
              </a:defRPr>
            </a:lvl1pPr>
          </a:lstStyle>
          <a:p>
            <a:pPr lvl="0"/>
            <a:r>
              <a:rPr lang="en-US" dirty="0"/>
              <a:t>Name</a:t>
            </a:r>
          </a:p>
        </p:txBody>
      </p:sp>
      <p:sp>
        <p:nvSpPr>
          <p:cNvPr id="44" name="Text Placeholder 17">
            <a:extLst>
              <a:ext uri="{FF2B5EF4-FFF2-40B4-BE49-F238E27FC236}">
                <a16:creationId xmlns:a16="http://schemas.microsoft.com/office/drawing/2014/main" id="{4B2C2646-153F-D446-A6C4-E96058A5C0FE}"/>
              </a:ext>
            </a:extLst>
          </p:cNvPr>
          <p:cNvSpPr>
            <a:spLocks noGrp="1"/>
          </p:cNvSpPr>
          <p:nvPr>
            <p:ph type="body" sz="quarter" idx="19" hasCustomPrompt="1"/>
          </p:nvPr>
        </p:nvSpPr>
        <p:spPr>
          <a:xfrm>
            <a:off x="3603613" y="4480397"/>
            <a:ext cx="2289837" cy="1237497"/>
          </a:xfrm>
        </p:spPr>
        <p:txBody>
          <a:bodyPr/>
          <a:lstStyle>
            <a:lvl1pPr algn="ctr">
              <a:buNone/>
              <a:defRPr sz="2400" b="0" i="0" spc="0">
                <a:solidFill>
                  <a:srgbClr val="414042"/>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5" name="Text Placeholder 23">
            <a:extLst>
              <a:ext uri="{FF2B5EF4-FFF2-40B4-BE49-F238E27FC236}">
                <a16:creationId xmlns:a16="http://schemas.microsoft.com/office/drawing/2014/main" id="{35687AA8-029A-4A4F-B7FF-65AD20471261}"/>
              </a:ext>
            </a:extLst>
          </p:cNvPr>
          <p:cNvSpPr>
            <a:spLocks noGrp="1"/>
          </p:cNvSpPr>
          <p:nvPr>
            <p:ph type="body" sz="quarter" idx="20" hasCustomPrompt="1"/>
          </p:nvPr>
        </p:nvSpPr>
        <p:spPr>
          <a:xfrm>
            <a:off x="3603612" y="3948884"/>
            <a:ext cx="2289838" cy="344705"/>
          </a:xfrm>
        </p:spPr>
        <p:txBody>
          <a:bodyPr>
            <a:noAutofit/>
          </a:bodyPr>
          <a:lstStyle>
            <a:lvl1pPr marL="0" indent="0" algn="ctr">
              <a:buNone/>
              <a:defRPr sz="2400" b="0" i="0">
                <a:solidFill>
                  <a:srgbClr val="93C23D"/>
                </a:solidFill>
                <a:latin typeface="+mn-lt"/>
              </a:defRPr>
            </a:lvl1pPr>
          </a:lstStyle>
          <a:p>
            <a:pPr lvl="0"/>
            <a:r>
              <a:rPr lang="en-US" dirty="0"/>
              <a:t>Name</a:t>
            </a:r>
          </a:p>
        </p:txBody>
      </p:sp>
      <p:sp>
        <p:nvSpPr>
          <p:cNvPr id="46" name="Text Placeholder 17">
            <a:extLst>
              <a:ext uri="{FF2B5EF4-FFF2-40B4-BE49-F238E27FC236}">
                <a16:creationId xmlns:a16="http://schemas.microsoft.com/office/drawing/2014/main" id="{60085004-ECA1-184B-A4C3-081718D98C21}"/>
              </a:ext>
            </a:extLst>
          </p:cNvPr>
          <p:cNvSpPr>
            <a:spLocks noGrp="1"/>
          </p:cNvSpPr>
          <p:nvPr>
            <p:ph type="body" sz="quarter" idx="21" hasCustomPrompt="1"/>
          </p:nvPr>
        </p:nvSpPr>
        <p:spPr>
          <a:xfrm>
            <a:off x="6298550" y="4450949"/>
            <a:ext cx="2289837" cy="1237497"/>
          </a:xfrm>
        </p:spPr>
        <p:txBody>
          <a:bodyPr/>
          <a:lstStyle>
            <a:lvl1pPr algn="ctr">
              <a:buNone/>
              <a:defRPr sz="2400" b="0" i="0" spc="0">
                <a:solidFill>
                  <a:srgbClr val="414042"/>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7" name="Text Placeholder 23">
            <a:extLst>
              <a:ext uri="{FF2B5EF4-FFF2-40B4-BE49-F238E27FC236}">
                <a16:creationId xmlns:a16="http://schemas.microsoft.com/office/drawing/2014/main" id="{8A39FB91-3EAB-8D46-823F-121EE6218956}"/>
              </a:ext>
            </a:extLst>
          </p:cNvPr>
          <p:cNvSpPr>
            <a:spLocks noGrp="1"/>
          </p:cNvSpPr>
          <p:nvPr>
            <p:ph type="body" sz="quarter" idx="22" hasCustomPrompt="1"/>
          </p:nvPr>
        </p:nvSpPr>
        <p:spPr>
          <a:xfrm>
            <a:off x="6298549" y="3919436"/>
            <a:ext cx="2289838" cy="344705"/>
          </a:xfrm>
        </p:spPr>
        <p:txBody>
          <a:bodyPr>
            <a:noAutofit/>
          </a:bodyPr>
          <a:lstStyle>
            <a:lvl1pPr marL="0" indent="0" algn="ctr">
              <a:buNone/>
              <a:defRPr sz="2400" b="0" i="0">
                <a:solidFill>
                  <a:srgbClr val="93C23D"/>
                </a:solidFill>
                <a:latin typeface="+mn-lt"/>
              </a:defRPr>
            </a:lvl1pPr>
          </a:lstStyle>
          <a:p>
            <a:pPr lvl="0"/>
            <a:r>
              <a:rPr lang="en-US" dirty="0"/>
              <a:t>Name</a:t>
            </a:r>
          </a:p>
        </p:txBody>
      </p:sp>
      <p:sp>
        <p:nvSpPr>
          <p:cNvPr id="48" name="Text Placeholder 17">
            <a:extLst>
              <a:ext uri="{FF2B5EF4-FFF2-40B4-BE49-F238E27FC236}">
                <a16:creationId xmlns:a16="http://schemas.microsoft.com/office/drawing/2014/main" id="{732096D6-82F4-EF4D-B0DE-F90EE786C97A}"/>
              </a:ext>
            </a:extLst>
          </p:cNvPr>
          <p:cNvSpPr>
            <a:spLocks noGrp="1"/>
          </p:cNvSpPr>
          <p:nvPr>
            <p:ph type="body" sz="quarter" idx="23" hasCustomPrompt="1"/>
          </p:nvPr>
        </p:nvSpPr>
        <p:spPr>
          <a:xfrm>
            <a:off x="9037758" y="4468644"/>
            <a:ext cx="2289837" cy="1237497"/>
          </a:xfrm>
        </p:spPr>
        <p:txBody>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spc="0">
                <a:solidFill>
                  <a:srgbClr val="414042"/>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Title</a:t>
            </a:r>
            <a:endParaRPr lang="en-US" dirty="0"/>
          </a:p>
          <a:p>
            <a:pPr lvl="0"/>
            <a:endParaRPr lang="en-US" dirty="0"/>
          </a:p>
        </p:txBody>
      </p:sp>
      <p:sp>
        <p:nvSpPr>
          <p:cNvPr id="49" name="Text Placeholder 23">
            <a:extLst>
              <a:ext uri="{FF2B5EF4-FFF2-40B4-BE49-F238E27FC236}">
                <a16:creationId xmlns:a16="http://schemas.microsoft.com/office/drawing/2014/main" id="{1159E417-4740-EB49-8F54-BE28E9673052}"/>
              </a:ext>
            </a:extLst>
          </p:cNvPr>
          <p:cNvSpPr>
            <a:spLocks noGrp="1"/>
          </p:cNvSpPr>
          <p:nvPr>
            <p:ph type="body" sz="quarter" idx="24" hasCustomPrompt="1"/>
          </p:nvPr>
        </p:nvSpPr>
        <p:spPr>
          <a:xfrm>
            <a:off x="9037757" y="3937131"/>
            <a:ext cx="2289838" cy="344705"/>
          </a:xfrm>
        </p:spPr>
        <p:txBody>
          <a:bodyPr>
            <a:noAutofit/>
          </a:bodyPr>
          <a:lstStyle>
            <a:lvl1pPr marL="0" indent="0" algn="ctr">
              <a:buNone/>
              <a:defRPr sz="2400" b="0" i="0">
                <a:solidFill>
                  <a:srgbClr val="93C23D"/>
                </a:solidFill>
                <a:latin typeface="+mn-lt"/>
              </a:defRPr>
            </a:lvl1pPr>
          </a:lstStyle>
          <a:p>
            <a:pPr lvl="0"/>
            <a:r>
              <a:rPr lang="en-US" dirty="0"/>
              <a:t>Name</a:t>
            </a:r>
          </a:p>
        </p:txBody>
      </p:sp>
      <p:sp>
        <p:nvSpPr>
          <p:cNvPr id="51" name="Text Placeholder 23">
            <a:extLst>
              <a:ext uri="{FF2B5EF4-FFF2-40B4-BE49-F238E27FC236}">
                <a16:creationId xmlns:a16="http://schemas.microsoft.com/office/drawing/2014/main" id="{34C31F06-6858-834A-95DF-B38410393984}"/>
              </a:ext>
            </a:extLst>
          </p:cNvPr>
          <p:cNvSpPr>
            <a:spLocks noGrp="1"/>
          </p:cNvSpPr>
          <p:nvPr>
            <p:ph type="body" sz="quarter" idx="25" hasCustomPrompt="1"/>
          </p:nvPr>
        </p:nvSpPr>
        <p:spPr>
          <a:xfrm>
            <a:off x="254000" y="590455"/>
            <a:ext cx="11696700" cy="582221"/>
          </a:xfrm>
        </p:spPr>
        <p:txBody>
          <a:bodyPr>
            <a:normAutofit/>
          </a:bodyPr>
          <a:lstStyle>
            <a:lvl1pPr marL="0" indent="0" algn="ctr">
              <a:buNone/>
              <a:defRPr sz="3600" b="0" i="0">
                <a:solidFill>
                  <a:schemeClr val="bg1"/>
                </a:solidFill>
                <a:latin typeface="Calibri" panose="020F0502020204030204" pitchFamily="34" charset="0"/>
                <a:cs typeface="Calibri" panose="020F0502020204030204" pitchFamily="34" charset="0"/>
              </a:defRPr>
            </a:lvl1pPr>
          </a:lstStyle>
          <a:p>
            <a:pPr lvl="0"/>
            <a:r>
              <a:rPr lang="en-US" dirty="0"/>
              <a:t>Meet Our Team</a:t>
            </a:r>
          </a:p>
        </p:txBody>
      </p:sp>
      <p:sp>
        <p:nvSpPr>
          <p:cNvPr id="17" name="Rectangle 16">
            <a:extLst>
              <a:ext uri="{FF2B5EF4-FFF2-40B4-BE49-F238E27FC236}">
                <a16:creationId xmlns:a16="http://schemas.microsoft.com/office/drawing/2014/main" id="{E108F03F-B0FF-834C-A629-8AA89BBA5C58}"/>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19" name="Picture 18" descr="A purple circle with a black circle&#10;&#10;Description automatically generated with low confidence">
            <a:extLst>
              <a:ext uri="{FF2B5EF4-FFF2-40B4-BE49-F238E27FC236}">
                <a16:creationId xmlns:a16="http://schemas.microsoft.com/office/drawing/2014/main" id="{6046CEF9-36F8-EE4A-A428-FE3BC7FA03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69442"/>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490498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15" name="Text Placeholder 17">
            <a:extLst>
              <a:ext uri="{FF2B5EF4-FFF2-40B4-BE49-F238E27FC236}">
                <a16:creationId xmlns:a16="http://schemas.microsoft.com/office/drawing/2014/main" id="{668A9CD7-8603-3F46-B793-27E188D60526}"/>
              </a:ext>
            </a:extLst>
          </p:cNvPr>
          <p:cNvSpPr>
            <a:spLocks noGrp="1"/>
          </p:cNvSpPr>
          <p:nvPr>
            <p:ph type="body" sz="quarter" idx="18" hasCustomPrompt="1"/>
          </p:nvPr>
        </p:nvSpPr>
        <p:spPr>
          <a:xfrm>
            <a:off x="712630" y="2979838"/>
            <a:ext cx="5383370" cy="2389196"/>
          </a:xfrm>
        </p:spPr>
        <p:txBody>
          <a:bodyPr/>
          <a:lstStyle>
            <a:lvl1pP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6" name="Text Placeholder 23">
            <a:extLst>
              <a:ext uri="{FF2B5EF4-FFF2-40B4-BE49-F238E27FC236}">
                <a16:creationId xmlns:a16="http://schemas.microsoft.com/office/drawing/2014/main" id="{B842FAF1-DCA7-B94C-9621-5BFF9BF14449}"/>
              </a:ext>
            </a:extLst>
          </p:cNvPr>
          <p:cNvSpPr>
            <a:spLocks noGrp="1"/>
          </p:cNvSpPr>
          <p:nvPr>
            <p:ph type="body" sz="quarter" idx="16" hasCustomPrompt="1"/>
          </p:nvPr>
        </p:nvSpPr>
        <p:spPr>
          <a:xfrm>
            <a:off x="712183" y="907301"/>
            <a:ext cx="5383817" cy="1776264"/>
          </a:xfrm>
        </p:spPr>
        <p:txBody>
          <a:bodyPr>
            <a:normAutofit/>
          </a:bodyPr>
          <a:lstStyle>
            <a:lvl1pPr marL="0" indent="0" algn="l">
              <a:buNone/>
              <a:defRPr sz="3600" b="0" i="0">
                <a:solidFill>
                  <a:srgbClr val="09446A"/>
                </a:solidFill>
                <a:latin typeface="+mn-lt"/>
              </a:defRPr>
            </a:lvl1pPr>
          </a:lstStyle>
          <a:p>
            <a:pPr lvl="0"/>
            <a:r>
              <a:rPr lang="en-US" dirty="0"/>
              <a:t>Laptop Preview</a:t>
            </a: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a:off x="3752900" y="1589224"/>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762164"/>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pic>
        <p:nvPicPr>
          <p:cNvPr id="19" name="Picture 18" descr="A purple circle with a black circle&#10;&#10;Description automatically generated with low confidence">
            <a:extLst>
              <a:ext uri="{FF2B5EF4-FFF2-40B4-BE49-F238E27FC236}">
                <a16:creationId xmlns:a16="http://schemas.microsoft.com/office/drawing/2014/main" id="{AE2B6D2B-51A8-114F-8D67-61853191208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67522" b="-3521"/>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20" name="Rectangle 19">
            <a:extLst>
              <a:ext uri="{FF2B5EF4-FFF2-40B4-BE49-F238E27FC236}">
                <a16:creationId xmlns:a16="http://schemas.microsoft.com/office/drawing/2014/main" id="{8DE85155-73D1-474E-AA66-995A6CC8BFA1}"/>
              </a:ext>
            </a:extLst>
          </p:cNvPr>
          <p:cNvSpPr/>
          <p:nvPr userDrawn="1"/>
        </p:nvSpPr>
        <p:spPr>
          <a:xfrm>
            <a:off x="1064326" y="6471093"/>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29266827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EBB6A3E-405E-6C40-9213-3778C0CC379A}"/>
              </a:ext>
            </a:extLst>
          </p:cNvPr>
          <p:cNvSpPr/>
          <p:nvPr userDrawn="1"/>
        </p:nvSpPr>
        <p:spPr>
          <a:xfrm rot="16200000"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4" name="Picture 3" descr="iPhone6_mockup_front_white.png">
            <a:extLst>
              <a:ext uri="{FF2B5EF4-FFF2-40B4-BE49-F238E27FC236}">
                <a16:creationId xmlns:a16="http://schemas.microsoft.com/office/drawing/2014/main" id="{190C133D-22F4-4847-8C19-ACF8FBE171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64807" y="280050"/>
            <a:ext cx="3742800" cy="5854425"/>
          </a:xfrm>
          <a:prstGeom prst="rect">
            <a:avLst/>
          </a:prstGeom>
        </p:spPr>
      </p:pic>
      <p:sp>
        <p:nvSpPr>
          <p:cNvPr id="12" name="Picture Placeholder 17">
            <a:extLst>
              <a:ext uri="{FF2B5EF4-FFF2-40B4-BE49-F238E27FC236}">
                <a16:creationId xmlns:a16="http://schemas.microsoft.com/office/drawing/2014/main" id="{DDF094EB-EB5D-7A4F-9743-1045AC7D2DDE}"/>
              </a:ext>
            </a:extLst>
          </p:cNvPr>
          <p:cNvSpPr>
            <a:spLocks noGrp="1"/>
          </p:cNvSpPr>
          <p:nvPr>
            <p:ph type="pic" sz="quarter" idx="10"/>
          </p:nvPr>
        </p:nvSpPr>
        <p:spPr>
          <a:xfrm>
            <a:off x="8800948" y="1208396"/>
            <a:ext cx="2266512" cy="397829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3" name="Text Placeholder 17">
            <a:extLst>
              <a:ext uri="{FF2B5EF4-FFF2-40B4-BE49-F238E27FC236}">
                <a16:creationId xmlns:a16="http://schemas.microsoft.com/office/drawing/2014/main" id="{44BBFAB6-D383-334C-9E99-388F133C90DA}"/>
              </a:ext>
            </a:extLst>
          </p:cNvPr>
          <p:cNvSpPr>
            <a:spLocks noGrp="1"/>
          </p:cNvSpPr>
          <p:nvPr>
            <p:ph type="body" sz="quarter" idx="18" hasCustomPrompt="1"/>
          </p:nvPr>
        </p:nvSpPr>
        <p:spPr>
          <a:xfrm>
            <a:off x="712183" y="2915661"/>
            <a:ext cx="7004338" cy="2271033"/>
          </a:xfrm>
        </p:spPr>
        <p:txBody>
          <a:bodyPr/>
          <a:lstStyle>
            <a:lvl1pP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5" name="Text Placeholder 23">
            <a:extLst>
              <a:ext uri="{FF2B5EF4-FFF2-40B4-BE49-F238E27FC236}">
                <a16:creationId xmlns:a16="http://schemas.microsoft.com/office/drawing/2014/main" id="{47C562BD-9CD8-BD45-8B53-0DEC698873B7}"/>
              </a:ext>
            </a:extLst>
          </p:cNvPr>
          <p:cNvSpPr>
            <a:spLocks noGrp="1"/>
          </p:cNvSpPr>
          <p:nvPr>
            <p:ph type="body" sz="quarter" idx="16" hasCustomPrompt="1"/>
          </p:nvPr>
        </p:nvSpPr>
        <p:spPr>
          <a:xfrm>
            <a:off x="712183" y="907301"/>
            <a:ext cx="7004920" cy="1688415"/>
          </a:xfrm>
        </p:spPr>
        <p:txBody>
          <a:bodyPr>
            <a:normAutofit/>
          </a:bodyPr>
          <a:lstStyle>
            <a:lvl1pPr marL="0" indent="0" algn="l">
              <a:buNone/>
              <a:defRPr sz="3600" b="0" i="0">
                <a:solidFill>
                  <a:srgbClr val="09446A"/>
                </a:solidFill>
                <a:latin typeface="+mn-lt"/>
              </a:defRPr>
            </a:lvl1pPr>
          </a:lstStyle>
          <a:p>
            <a:pPr lvl="0"/>
            <a:r>
              <a:rPr lang="en-US" dirty="0"/>
              <a:t>Phone Preview</a:t>
            </a:r>
          </a:p>
        </p:txBody>
      </p:sp>
      <p:pic>
        <p:nvPicPr>
          <p:cNvPr id="20" name="Picture 19" descr="A purple circle with a black circle&#10;&#10;Description automatically generated with low confidence">
            <a:extLst>
              <a:ext uri="{FF2B5EF4-FFF2-40B4-BE49-F238E27FC236}">
                <a16:creationId xmlns:a16="http://schemas.microsoft.com/office/drawing/2014/main" id="{3406BA17-1FF1-074B-B205-2EA16C1F252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67522" b="-3521"/>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21" name="Rectangle 20">
            <a:extLst>
              <a:ext uri="{FF2B5EF4-FFF2-40B4-BE49-F238E27FC236}">
                <a16:creationId xmlns:a16="http://schemas.microsoft.com/office/drawing/2014/main" id="{218E97E5-ACC9-BD41-8DDC-0A74876DFFFB}"/>
              </a:ext>
            </a:extLst>
          </p:cNvPr>
          <p:cNvSpPr/>
          <p:nvPr userDrawn="1"/>
        </p:nvSpPr>
        <p:spPr>
          <a:xfrm>
            <a:off x="1064326" y="6471093"/>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15751982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ullet Slide - Purpl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853693"/>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5346936" y="-25722"/>
            <a:ext cx="0" cy="6853558"/>
          </a:xfrm>
          <a:prstGeom prst="line">
            <a:avLst/>
          </a:prstGeom>
          <a:ln w="12700">
            <a:solidFill>
              <a:srgbClr val="853693"/>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09446A"/>
                </a:solidFill>
                <a:latin typeface="+mn-lt"/>
              </a:defRPr>
            </a:lvl1pPr>
          </a:lstStyle>
          <a:p>
            <a:pPr lvl="0"/>
            <a:r>
              <a:rPr lang="en-US" dirty="0"/>
              <a:t>BULLET POINT SLIDE</a:t>
            </a:r>
          </a:p>
        </p:txBody>
      </p:sp>
      <p:sp>
        <p:nvSpPr>
          <p:cNvPr id="30" name="Oval 29">
            <a:extLst>
              <a:ext uri="{FF2B5EF4-FFF2-40B4-BE49-F238E27FC236}">
                <a16:creationId xmlns:a16="http://schemas.microsoft.com/office/drawing/2014/main" id="{280E57C5-9F44-1743-A089-B6D51064BBCD}"/>
              </a:ext>
            </a:extLst>
          </p:cNvPr>
          <p:cNvSpPr/>
          <p:nvPr userDrawn="1"/>
        </p:nvSpPr>
        <p:spPr>
          <a:xfrm>
            <a:off x="4783395" y="415207"/>
            <a:ext cx="1154422" cy="1154422"/>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pic>
        <p:nvPicPr>
          <p:cNvPr id="12" name="Picture 11" descr="A purple circle with a black circle&#10;&#10;Description automatically generated with low confidence">
            <a:extLst>
              <a:ext uri="{FF2B5EF4-FFF2-40B4-BE49-F238E27FC236}">
                <a16:creationId xmlns:a16="http://schemas.microsoft.com/office/drawing/2014/main" id="{5A7AA4FB-4F8E-FB41-BC87-9B1E6148896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15" name="Rectangle 14">
            <a:extLst>
              <a:ext uri="{FF2B5EF4-FFF2-40B4-BE49-F238E27FC236}">
                <a16:creationId xmlns:a16="http://schemas.microsoft.com/office/drawing/2014/main" id="{46F28BC8-F9CC-5548-B601-8DEF4842F318}"/>
              </a:ext>
            </a:extLst>
          </p:cNvPr>
          <p:cNvSpPr/>
          <p:nvPr userDrawn="1"/>
        </p:nvSpPr>
        <p:spPr>
          <a:xfrm rot="16200000">
            <a:off x="-695894" y="4494580"/>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37233028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ullet Slide - Lime">
    <p:spTree>
      <p:nvGrpSpPr>
        <p:cNvPr id="1" name=""/>
        <p:cNvGrpSpPr/>
        <p:nvPr/>
      </p:nvGrpSpPr>
      <p:grpSpPr>
        <a:xfrm>
          <a:off x="0" y="0"/>
          <a:ext cx="0" cy="0"/>
          <a:chOff x="0" y="0"/>
          <a:chExt cx="0" cy="0"/>
        </a:xfrm>
      </p:grpSpPr>
      <p:sp>
        <p:nvSpPr>
          <p:cNvPr id="10" name="Text Placeholder 25">
            <a:extLst>
              <a:ext uri="{FF2B5EF4-FFF2-40B4-BE49-F238E27FC236}">
                <a16:creationId xmlns:a16="http://schemas.microsoft.com/office/drawing/2014/main" id="{BAFBE11C-3EBF-7F4F-ACD8-08642D47695A}"/>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1" name="Text Placeholder 23">
            <a:extLst>
              <a:ext uri="{FF2B5EF4-FFF2-40B4-BE49-F238E27FC236}">
                <a16:creationId xmlns:a16="http://schemas.microsoft.com/office/drawing/2014/main" id="{5FAF9C27-18D9-AD43-845C-FEBCE6E43C34}"/>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93C23D"/>
                </a:solidFill>
                <a:latin typeface="+mn-lt"/>
              </a:defRPr>
            </a:lvl1pPr>
          </a:lstStyle>
          <a:p>
            <a:pPr lvl="0"/>
            <a:r>
              <a:rPr lang="en-US" dirty="0"/>
              <a:t>TITLE</a:t>
            </a:r>
          </a:p>
        </p:txBody>
      </p:sp>
      <p:cxnSp>
        <p:nvCxnSpPr>
          <p:cNvPr id="12" name="Straight Connector 11">
            <a:extLst>
              <a:ext uri="{FF2B5EF4-FFF2-40B4-BE49-F238E27FC236}">
                <a16:creationId xmlns:a16="http://schemas.microsoft.com/office/drawing/2014/main" id="{3B33DF89-C0EE-2340-B9C4-761FDF4F19E5}"/>
              </a:ext>
            </a:extLst>
          </p:cNvPr>
          <p:cNvCxnSpPr>
            <a:cxnSpLocks/>
          </p:cNvCxnSpPr>
          <p:nvPr userDrawn="1"/>
        </p:nvCxnSpPr>
        <p:spPr>
          <a:xfrm>
            <a:off x="5346936" y="-25722"/>
            <a:ext cx="0" cy="6853558"/>
          </a:xfrm>
          <a:prstGeom prst="line">
            <a:avLst/>
          </a:prstGeom>
          <a:ln w="12700">
            <a:solidFill>
              <a:srgbClr val="93C23D"/>
            </a:solidFill>
          </a:ln>
        </p:spPr>
        <p:style>
          <a:lnRef idx="1">
            <a:schemeClr val="accent1"/>
          </a:lnRef>
          <a:fillRef idx="0">
            <a:schemeClr val="accent1"/>
          </a:fillRef>
          <a:effectRef idx="0">
            <a:schemeClr val="accent1"/>
          </a:effectRef>
          <a:fontRef idx="minor">
            <a:schemeClr val="tx1"/>
          </a:fontRef>
        </p:style>
      </p:cxnSp>
      <p:sp>
        <p:nvSpPr>
          <p:cNvPr id="13" name="Text Placeholder 23">
            <a:extLst>
              <a:ext uri="{FF2B5EF4-FFF2-40B4-BE49-F238E27FC236}">
                <a16:creationId xmlns:a16="http://schemas.microsoft.com/office/drawing/2014/main" id="{8883E062-A23E-8642-AAC6-BE54A9640067}"/>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09446A"/>
                </a:solidFill>
                <a:latin typeface="+mn-lt"/>
              </a:defRPr>
            </a:lvl1pPr>
          </a:lstStyle>
          <a:p>
            <a:pPr lvl="0"/>
            <a:r>
              <a:rPr lang="en-US" dirty="0"/>
              <a:t>BULLET POINT SLIDE</a:t>
            </a:r>
          </a:p>
        </p:txBody>
      </p:sp>
      <p:sp>
        <p:nvSpPr>
          <p:cNvPr id="15" name="Oval 14">
            <a:extLst>
              <a:ext uri="{FF2B5EF4-FFF2-40B4-BE49-F238E27FC236}">
                <a16:creationId xmlns:a16="http://schemas.microsoft.com/office/drawing/2014/main" id="{1C265F06-5AC2-0D4D-9A1F-E9CE7B2FF5C1}"/>
              </a:ext>
            </a:extLst>
          </p:cNvPr>
          <p:cNvSpPr/>
          <p:nvPr userDrawn="1"/>
        </p:nvSpPr>
        <p:spPr>
          <a:xfrm>
            <a:off x="4783395" y="415207"/>
            <a:ext cx="1154422" cy="1154422"/>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 name="Text Placeholder 23">
            <a:extLst>
              <a:ext uri="{FF2B5EF4-FFF2-40B4-BE49-F238E27FC236}">
                <a16:creationId xmlns:a16="http://schemas.microsoft.com/office/drawing/2014/main" id="{4CA0907F-2B4F-BE45-B7FE-B7E2CD14E3CA}"/>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pic>
        <p:nvPicPr>
          <p:cNvPr id="9" name="Picture 8" descr="A purple circle with a black circle&#10;&#10;Description automatically generated with low confidence">
            <a:extLst>
              <a:ext uri="{FF2B5EF4-FFF2-40B4-BE49-F238E27FC236}">
                <a16:creationId xmlns:a16="http://schemas.microsoft.com/office/drawing/2014/main" id="{79DF7BAF-BA1E-1F4A-8A75-CCF4FE09C95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16" name="Rectangle 15">
            <a:extLst>
              <a:ext uri="{FF2B5EF4-FFF2-40B4-BE49-F238E27FC236}">
                <a16:creationId xmlns:a16="http://schemas.microsoft.com/office/drawing/2014/main" id="{C40E0BCB-3DD7-2148-B909-14DCD02C15FE}"/>
              </a:ext>
            </a:extLst>
          </p:cNvPr>
          <p:cNvSpPr/>
          <p:nvPr userDrawn="1"/>
        </p:nvSpPr>
        <p:spPr>
          <a:xfrm rot="16200000">
            <a:off x="-695894" y="4494580"/>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11716736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Our Journey 1">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DFEFB84-F567-D648-B64F-EE8CC90AA5FD}"/>
              </a:ext>
            </a:extLst>
          </p:cNvPr>
          <p:cNvSpPr txBox="1"/>
          <p:nvPr userDrawn="1"/>
        </p:nvSpPr>
        <p:spPr>
          <a:xfrm>
            <a:off x="4396800" y="809464"/>
            <a:ext cx="3398400" cy="507831"/>
          </a:xfrm>
          <a:prstGeom prst="rect">
            <a:avLst/>
          </a:prstGeom>
          <a:noFill/>
          <a:ln>
            <a:noFill/>
          </a:ln>
        </p:spPr>
        <p:txBody>
          <a:bodyPr wrap="square" rtlCol="0">
            <a:spAutoFit/>
          </a:bodyPr>
          <a:lstStyle/>
          <a:p>
            <a:pPr algn="ctr"/>
            <a:r>
              <a:rPr lang="en-US" sz="2700" spc="150" dirty="0">
                <a:solidFill>
                  <a:schemeClr val="tx2"/>
                </a:solidFill>
                <a:latin typeface="Montserrat Medium" pitchFamily="2" charset="77"/>
                <a:ea typeface="Roboto" panose="02000000000000000000" pitchFamily="2" charset="0"/>
                <a:cs typeface="Poppins Medium" pitchFamily="2" charset="77"/>
              </a:rPr>
              <a:t>OUR TIMELINE</a:t>
            </a:r>
          </a:p>
        </p:txBody>
      </p:sp>
      <p:cxnSp>
        <p:nvCxnSpPr>
          <p:cNvPr id="10" name="Straight Connector 9">
            <a:extLst>
              <a:ext uri="{FF2B5EF4-FFF2-40B4-BE49-F238E27FC236}">
                <a16:creationId xmlns:a16="http://schemas.microsoft.com/office/drawing/2014/main" id="{4C620474-398A-C642-97C5-6FFB0DF43052}"/>
              </a:ext>
            </a:extLst>
          </p:cNvPr>
          <p:cNvCxnSpPr>
            <a:cxnSpLocks/>
          </p:cNvCxnSpPr>
          <p:nvPr/>
        </p:nvCxnSpPr>
        <p:spPr>
          <a:xfrm>
            <a:off x="2718910" y="3448776"/>
            <a:ext cx="94715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6E4A766-FED1-894B-A889-823A4FF75411}"/>
              </a:ext>
            </a:extLst>
          </p:cNvPr>
          <p:cNvSpPr/>
          <p:nvPr/>
        </p:nvSpPr>
        <p:spPr>
          <a:xfrm>
            <a:off x="2102383" y="2832249"/>
            <a:ext cx="1233055" cy="1233055"/>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Oval 11">
            <a:extLst>
              <a:ext uri="{FF2B5EF4-FFF2-40B4-BE49-F238E27FC236}">
                <a16:creationId xmlns:a16="http://schemas.microsoft.com/office/drawing/2014/main" id="{C08C6878-4402-894E-8E64-73E151411DC6}"/>
              </a:ext>
            </a:extLst>
          </p:cNvPr>
          <p:cNvSpPr/>
          <p:nvPr/>
        </p:nvSpPr>
        <p:spPr>
          <a:xfrm>
            <a:off x="5969765" y="3362570"/>
            <a:ext cx="172412" cy="172412"/>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Oval 12">
            <a:extLst>
              <a:ext uri="{FF2B5EF4-FFF2-40B4-BE49-F238E27FC236}">
                <a16:creationId xmlns:a16="http://schemas.microsoft.com/office/drawing/2014/main" id="{BBB83E75-E0C9-714E-9E45-509D3F33090F}"/>
              </a:ext>
            </a:extLst>
          </p:cNvPr>
          <p:cNvSpPr/>
          <p:nvPr/>
        </p:nvSpPr>
        <p:spPr>
          <a:xfrm>
            <a:off x="9383674" y="3362570"/>
            <a:ext cx="172412" cy="172412"/>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 name="Rectangle 20">
            <a:extLst>
              <a:ext uri="{FF2B5EF4-FFF2-40B4-BE49-F238E27FC236}">
                <a16:creationId xmlns:a16="http://schemas.microsoft.com/office/drawing/2014/main" id="{BE62D4D3-21EB-0349-B504-782647ECA544}"/>
              </a:ext>
            </a:extLst>
          </p:cNvPr>
          <p:cNvSpPr/>
          <p:nvPr/>
        </p:nvSpPr>
        <p:spPr>
          <a:xfrm>
            <a:off x="4956904" y="3803693"/>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19" name="Rectangle 18">
            <a:extLst>
              <a:ext uri="{FF2B5EF4-FFF2-40B4-BE49-F238E27FC236}">
                <a16:creationId xmlns:a16="http://schemas.microsoft.com/office/drawing/2014/main" id="{2E52E7C6-64EF-FA4A-987B-05E44539FB1E}"/>
              </a:ext>
            </a:extLst>
          </p:cNvPr>
          <p:cNvSpPr/>
          <p:nvPr/>
        </p:nvSpPr>
        <p:spPr>
          <a:xfrm>
            <a:off x="8370812" y="1818770"/>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8" name="Text Placeholder 23">
            <a:extLst>
              <a:ext uri="{FF2B5EF4-FFF2-40B4-BE49-F238E27FC236}">
                <a16:creationId xmlns:a16="http://schemas.microsoft.com/office/drawing/2014/main" id="{E74BB04E-437D-4E46-9A57-B72EEF075E66}"/>
              </a:ext>
            </a:extLst>
          </p:cNvPr>
          <p:cNvSpPr>
            <a:spLocks noGrp="1"/>
          </p:cNvSpPr>
          <p:nvPr userDrawn="1">
            <p:ph type="body" sz="quarter" idx="16" hasCustomPrompt="1"/>
          </p:nvPr>
        </p:nvSpPr>
        <p:spPr>
          <a:xfrm>
            <a:off x="464195" y="444299"/>
            <a:ext cx="5113283" cy="582221"/>
          </a:xfrm>
        </p:spPr>
        <p:txBody>
          <a:bodyPr>
            <a:normAutofit/>
          </a:bodyPr>
          <a:lstStyle>
            <a:lvl1pPr marL="0" indent="0" algn="l">
              <a:buNone/>
              <a:defRPr sz="3600" b="0" i="0">
                <a:solidFill>
                  <a:srgbClr val="09446A"/>
                </a:solidFill>
                <a:latin typeface="+mn-lt"/>
              </a:defRPr>
            </a:lvl1pPr>
          </a:lstStyle>
          <a:p>
            <a:pPr lvl="0"/>
            <a:r>
              <a:rPr lang="en-US" dirty="0"/>
              <a:t>Our Journey</a:t>
            </a:r>
          </a:p>
        </p:txBody>
      </p:sp>
      <p:sp>
        <p:nvSpPr>
          <p:cNvPr id="31" name="Text Placeholder 17">
            <a:extLst>
              <a:ext uri="{FF2B5EF4-FFF2-40B4-BE49-F238E27FC236}">
                <a16:creationId xmlns:a16="http://schemas.microsoft.com/office/drawing/2014/main" id="{CCD767BA-B79C-2543-AA9A-86E634722F0F}"/>
              </a:ext>
            </a:extLst>
          </p:cNvPr>
          <p:cNvSpPr>
            <a:spLocks noGrp="1"/>
          </p:cNvSpPr>
          <p:nvPr userDrawn="1">
            <p:ph type="body" sz="quarter" idx="19" hasCustomPrompt="1"/>
          </p:nvPr>
        </p:nvSpPr>
        <p:spPr>
          <a:xfrm>
            <a:off x="4785825" y="4220738"/>
            <a:ext cx="2506226"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2" name="Text Placeholder 17">
            <a:extLst>
              <a:ext uri="{FF2B5EF4-FFF2-40B4-BE49-F238E27FC236}">
                <a16:creationId xmlns:a16="http://schemas.microsoft.com/office/drawing/2014/main" id="{3BC6FB8B-D15D-3340-8F2D-D5BC2FD4D66F}"/>
              </a:ext>
            </a:extLst>
          </p:cNvPr>
          <p:cNvSpPr>
            <a:spLocks noGrp="1"/>
          </p:cNvSpPr>
          <p:nvPr userDrawn="1">
            <p:ph type="body" sz="quarter" idx="20" hasCustomPrompt="1"/>
          </p:nvPr>
        </p:nvSpPr>
        <p:spPr>
          <a:xfrm>
            <a:off x="8216766" y="1608539"/>
            <a:ext cx="2506226"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19348E07-20A7-F740-8715-43EB023172A2}"/>
              </a:ext>
            </a:extLst>
          </p:cNvPr>
          <p:cNvSpPr>
            <a:spLocks noGrp="1"/>
          </p:cNvSpPr>
          <p:nvPr userDrawn="1">
            <p:ph type="body" sz="quarter" idx="21" hasCustomPrompt="1"/>
          </p:nvPr>
        </p:nvSpPr>
        <p:spPr>
          <a:xfrm>
            <a:off x="2102383"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START</a:t>
            </a:r>
            <a:endParaRPr lang="en-US" dirty="0"/>
          </a:p>
        </p:txBody>
      </p:sp>
      <p:sp>
        <p:nvSpPr>
          <p:cNvPr id="36" name="Text Placeholder 17">
            <a:extLst>
              <a:ext uri="{FF2B5EF4-FFF2-40B4-BE49-F238E27FC236}">
                <a16:creationId xmlns:a16="http://schemas.microsoft.com/office/drawing/2014/main" id="{BD72605F-29B1-4242-93F3-3F37AA42DC99}"/>
              </a:ext>
            </a:extLst>
          </p:cNvPr>
          <p:cNvSpPr>
            <a:spLocks noGrp="1"/>
          </p:cNvSpPr>
          <p:nvPr>
            <p:ph type="body" sz="quarter" idx="22" hasCustomPrompt="1"/>
          </p:nvPr>
        </p:nvSpPr>
        <p:spPr>
          <a:xfrm>
            <a:off x="4785825" y="2823339"/>
            <a:ext cx="2506226" cy="335052"/>
          </a:xfrm>
        </p:spPr>
        <p:txBody>
          <a:bodyPr/>
          <a:lstStyle>
            <a:lvl1pPr algn="ctr">
              <a:buNone/>
              <a:defRPr sz="2400" b="0" i="0" spc="300">
                <a:solidFill>
                  <a:srgbClr val="93C23D"/>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2016</a:t>
            </a:r>
            <a:endParaRPr lang="en-US" dirty="0"/>
          </a:p>
        </p:txBody>
      </p:sp>
      <p:sp>
        <p:nvSpPr>
          <p:cNvPr id="37" name="Text Placeholder 17">
            <a:extLst>
              <a:ext uri="{FF2B5EF4-FFF2-40B4-BE49-F238E27FC236}">
                <a16:creationId xmlns:a16="http://schemas.microsoft.com/office/drawing/2014/main" id="{A04A4060-643D-BB44-93F7-B288E252205D}"/>
              </a:ext>
            </a:extLst>
          </p:cNvPr>
          <p:cNvSpPr>
            <a:spLocks noGrp="1"/>
          </p:cNvSpPr>
          <p:nvPr>
            <p:ph type="body" sz="quarter" idx="23" hasCustomPrompt="1"/>
          </p:nvPr>
        </p:nvSpPr>
        <p:spPr>
          <a:xfrm>
            <a:off x="8216766" y="3843245"/>
            <a:ext cx="2506226" cy="335052"/>
          </a:xfrm>
        </p:spPr>
        <p:txBody>
          <a:bodyPr/>
          <a:lstStyle>
            <a:lvl1pPr algn="ctr">
              <a:buNone/>
              <a:defRPr sz="2400" b="0" i="0" spc="300">
                <a:solidFill>
                  <a:srgbClr val="45277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2017</a:t>
            </a:r>
            <a:endParaRPr lang="en-US" dirty="0"/>
          </a:p>
        </p:txBody>
      </p:sp>
      <p:pic>
        <p:nvPicPr>
          <p:cNvPr id="17" name="Picture 16" descr="A purple circle with a black circle&#10;&#10;Description automatically generated with low confidence">
            <a:extLst>
              <a:ext uri="{FF2B5EF4-FFF2-40B4-BE49-F238E27FC236}">
                <a16:creationId xmlns:a16="http://schemas.microsoft.com/office/drawing/2014/main" id="{EE488A8E-6D53-F74F-8A5E-E1D38583C86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18" name="Rectangle 17">
            <a:extLst>
              <a:ext uri="{FF2B5EF4-FFF2-40B4-BE49-F238E27FC236}">
                <a16:creationId xmlns:a16="http://schemas.microsoft.com/office/drawing/2014/main" id="{64702FA1-00D1-9C49-8A2E-802F6ED8A616}"/>
              </a:ext>
            </a:extLst>
          </p:cNvPr>
          <p:cNvSpPr/>
          <p:nvPr userDrawn="1"/>
        </p:nvSpPr>
        <p:spPr>
          <a:xfrm>
            <a:off x="1064326" y="6471093"/>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18797173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Our Journey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159BEB2-8918-8740-99A7-553D0D414983}"/>
              </a:ext>
            </a:extLst>
          </p:cNvPr>
          <p:cNvCxnSpPr>
            <a:cxnSpLocks/>
          </p:cNvCxnSpPr>
          <p:nvPr userDrawn="1"/>
        </p:nvCxnSpPr>
        <p:spPr>
          <a:xfrm>
            <a:off x="1588" y="3448776"/>
            <a:ext cx="121888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7D4A19C4-1947-4349-9457-0ACFFBA4FC07}"/>
              </a:ext>
            </a:extLst>
          </p:cNvPr>
          <p:cNvSpPr/>
          <p:nvPr/>
        </p:nvSpPr>
        <p:spPr>
          <a:xfrm>
            <a:off x="6040275" y="3362570"/>
            <a:ext cx="172412" cy="172412"/>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Oval 8">
            <a:extLst>
              <a:ext uri="{FF2B5EF4-FFF2-40B4-BE49-F238E27FC236}">
                <a16:creationId xmlns:a16="http://schemas.microsoft.com/office/drawing/2014/main" id="{187DE787-8DE7-3C4E-8EB8-423F070D8AFF}"/>
              </a:ext>
            </a:extLst>
          </p:cNvPr>
          <p:cNvSpPr/>
          <p:nvPr/>
        </p:nvSpPr>
        <p:spPr>
          <a:xfrm>
            <a:off x="2626366" y="3362571"/>
            <a:ext cx="172412" cy="172412"/>
          </a:xfrm>
          <a:prstGeom prst="ellipse">
            <a:avLst/>
          </a:prstGeom>
          <a:solidFill>
            <a:srgbClr val="386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Rectangle 18">
            <a:extLst>
              <a:ext uri="{FF2B5EF4-FFF2-40B4-BE49-F238E27FC236}">
                <a16:creationId xmlns:a16="http://schemas.microsoft.com/office/drawing/2014/main" id="{1B55B83A-4FE7-254B-BB23-DA5834F3C561}"/>
              </a:ext>
            </a:extLst>
          </p:cNvPr>
          <p:cNvSpPr/>
          <p:nvPr userDrawn="1"/>
        </p:nvSpPr>
        <p:spPr>
          <a:xfrm>
            <a:off x="5027413" y="1818770"/>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1" name="Oval 20">
            <a:extLst>
              <a:ext uri="{FF2B5EF4-FFF2-40B4-BE49-F238E27FC236}">
                <a16:creationId xmlns:a16="http://schemas.microsoft.com/office/drawing/2014/main" id="{C249088C-C99A-C54C-8067-8456BF21657E}"/>
              </a:ext>
            </a:extLst>
          </p:cNvPr>
          <p:cNvSpPr/>
          <p:nvPr/>
        </p:nvSpPr>
        <p:spPr>
          <a:xfrm>
            <a:off x="9393224" y="3362571"/>
            <a:ext cx="172412" cy="172412"/>
          </a:xfrm>
          <a:prstGeom prst="ellipse">
            <a:avLst/>
          </a:prstGeom>
          <a:solidFill>
            <a:srgbClr val="93C23D">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2" name="Text Placeholder 17">
            <a:extLst>
              <a:ext uri="{FF2B5EF4-FFF2-40B4-BE49-F238E27FC236}">
                <a16:creationId xmlns:a16="http://schemas.microsoft.com/office/drawing/2014/main" id="{FF92472D-9633-1B41-8BB1-3CE8FDF598FC}"/>
              </a:ext>
            </a:extLst>
          </p:cNvPr>
          <p:cNvSpPr>
            <a:spLocks noGrp="1"/>
          </p:cNvSpPr>
          <p:nvPr userDrawn="1">
            <p:ph type="body" sz="quarter" idx="19" hasCustomPrompt="1"/>
          </p:nvPr>
        </p:nvSpPr>
        <p:spPr>
          <a:xfrm>
            <a:off x="1459184" y="4206951"/>
            <a:ext cx="2506226" cy="1237497"/>
          </a:xfrm>
        </p:spPr>
        <p:txBody>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4FA104B9-3949-7046-BD33-D672B1459790}"/>
              </a:ext>
            </a:extLst>
          </p:cNvPr>
          <p:cNvSpPr>
            <a:spLocks noGrp="1"/>
          </p:cNvSpPr>
          <p:nvPr userDrawn="1">
            <p:ph type="body" sz="quarter" idx="20" hasCustomPrompt="1"/>
          </p:nvPr>
        </p:nvSpPr>
        <p:spPr>
          <a:xfrm>
            <a:off x="4890125" y="1594752"/>
            <a:ext cx="2506226" cy="1237497"/>
          </a:xfrm>
        </p:spPr>
        <p:txBody>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4" name="Text Placeholder 17">
            <a:extLst>
              <a:ext uri="{FF2B5EF4-FFF2-40B4-BE49-F238E27FC236}">
                <a16:creationId xmlns:a16="http://schemas.microsoft.com/office/drawing/2014/main" id="{4170B2DE-1D76-D746-B4E0-1DF37E4C7538}"/>
              </a:ext>
            </a:extLst>
          </p:cNvPr>
          <p:cNvSpPr>
            <a:spLocks noGrp="1"/>
          </p:cNvSpPr>
          <p:nvPr userDrawn="1">
            <p:ph type="body" sz="quarter" idx="21" hasCustomPrompt="1"/>
          </p:nvPr>
        </p:nvSpPr>
        <p:spPr>
          <a:xfrm>
            <a:off x="8223426" y="4210067"/>
            <a:ext cx="2506226" cy="1237497"/>
          </a:xfrm>
        </p:spPr>
        <p:txBody>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9" name="Text Placeholder 17">
            <a:extLst>
              <a:ext uri="{FF2B5EF4-FFF2-40B4-BE49-F238E27FC236}">
                <a16:creationId xmlns:a16="http://schemas.microsoft.com/office/drawing/2014/main" id="{00BAA056-DFBD-584F-9273-7D940103359C}"/>
              </a:ext>
            </a:extLst>
          </p:cNvPr>
          <p:cNvSpPr>
            <a:spLocks noGrp="1"/>
          </p:cNvSpPr>
          <p:nvPr>
            <p:ph type="body" sz="quarter" idx="22" hasCustomPrompt="1"/>
          </p:nvPr>
        </p:nvSpPr>
        <p:spPr>
          <a:xfrm>
            <a:off x="1459184" y="2837148"/>
            <a:ext cx="2506226" cy="335052"/>
          </a:xfrm>
        </p:spPr>
        <p:txBody>
          <a:bodyPr>
            <a:noAutofit/>
          </a:bodyPr>
          <a:lstStyle>
            <a:lvl1pPr algn="ctr">
              <a:buNone/>
              <a:defRPr sz="2400" b="0" i="0" spc="300">
                <a:solidFill>
                  <a:srgbClr val="38622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2018</a:t>
            </a:r>
            <a:endParaRPr lang="en-US" dirty="0"/>
          </a:p>
        </p:txBody>
      </p:sp>
      <p:sp>
        <p:nvSpPr>
          <p:cNvPr id="40" name="Text Placeholder 17">
            <a:extLst>
              <a:ext uri="{FF2B5EF4-FFF2-40B4-BE49-F238E27FC236}">
                <a16:creationId xmlns:a16="http://schemas.microsoft.com/office/drawing/2014/main" id="{6BF9179A-0AB3-E042-BD2E-A24FBC624C6C}"/>
              </a:ext>
            </a:extLst>
          </p:cNvPr>
          <p:cNvSpPr>
            <a:spLocks noGrp="1"/>
          </p:cNvSpPr>
          <p:nvPr>
            <p:ph type="body" sz="quarter" idx="23" hasCustomPrompt="1"/>
          </p:nvPr>
        </p:nvSpPr>
        <p:spPr>
          <a:xfrm>
            <a:off x="4890125" y="3857054"/>
            <a:ext cx="2506226" cy="335052"/>
          </a:xfrm>
        </p:spPr>
        <p:txBody>
          <a:bodyPr>
            <a:noAutofit/>
          </a:bodyPr>
          <a:lstStyle>
            <a:lvl1pPr algn="ctr">
              <a:buNone/>
              <a:defRPr sz="2400" b="0" i="0" spc="300">
                <a:solidFill>
                  <a:srgbClr val="85369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2019</a:t>
            </a:r>
            <a:endParaRPr lang="en-US" dirty="0"/>
          </a:p>
        </p:txBody>
      </p:sp>
      <p:sp>
        <p:nvSpPr>
          <p:cNvPr id="41" name="Text Placeholder 17">
            <a:extLst>
              <a:ext uri="{FF2B5EF4-FFF2-40B4-BE49-F238E27FC236}">
                <a16:creationId xmlns:a16="http://schemas.microsoft.com/office/drawing/2014/main" id="{5D05B818-03D6-0C48-A4A4-879D1B8573FA}"/>
              </a:ext>
            </a:extLst>
          </p:cNvPr>
          <p:cNvSpPr>
            <a:spLocks noGrp="1"/>
          </p:cNvSpPr>
          <p:nvPr>
            <p:ph type="body" sz="quarter" idx="24" hasCustomPrompt="1"/>
          </p:nvPr>
        </p:nvSpPr>
        <p:spPr>
          <a:xfrm>
            <a:off x="8223426" y="2825658"/>
            <a:ext cx="2506226" cy="335052"/>
          </a:xfrm>
        </p:spPr>
        <p:txBody>
          <a:bodyPr>
            <a:noAutofit/>
          </a:bodyPr>
          <a:lstStyle>
            <a:lvl1pPr algn="ctr">
              <a:buNone/>
              <a:defRPr sz="2400" b="0" i="0" spc="300">
                <a:solidFill>
                  <a:srgbClr val="93C23D"/>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2020</a:t>
            </a:r>
            <a:endParaRPr lang="en-US" dirty="0"/>
          </a:p>
        </p:txBody>
      </p:sp>
      <p:sp>
        <p:nvSpPr>
          <p:cNvPr id="14" name="Rectangle 13">
            <a:extLst>
              <a:ext uri="{FF2B5EF4-FFF2-40B4-BE49-F238E27FC236}">
                <a16:creationId xmlns:a16="http://schemas.microsoft.com/office/drawing/2014/main" id="{016BC07A-C22C-CE45-93B3-BB441620C835}"/>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17" name="Picture 16" descr="A purple circle with a black circle&#10;&#10;Description automatically generated with low confidence">
            <a:extLst>
              <a:ext uri="{FF2B5EF4-FFF2-40B4-BE49-F238E27FC236}">
                <a16:creationId xmlns:a16="http://schemas.microsoft.com/office/drawing/2014/main" id="{ABDDD18F-CB7D-D74A-93A2-84A1B4DFEE8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69442"/>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678613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99EA92-8C6E-B84F-B459-728079F0C1CC}"/>
              </a:ext>
            </a:extLst>
          </p:cNvPr>
          <p:cNvGrpSpPr/>
          <p:nvPr userDrawn="1"/>
        </p:nvGrpSpPr>
        <p:grpSpPr>
          <a:xfrm flipH="1">
            <a:off x="-87112" y="2832249"/>
            <a:ext cx="10088030" cy="1233055"/>
            <a:chOff x="4201590" y="5664497"/>
            <a:chExt cx="20176060" cy="2466109"/>
          </a:xfrm>
        </p:grpSpPr>
        <p:cxnSp>
          <p:nvCxnSpPr>
            <p:cNvPr id="3" name="Straight Connector 2">
              <a:extLst>
                <a:ext uri="{FF2B5EF4-FFF2-40B4-BE49-F238E27FC236}">
                  <a16:creationId xmlns:a16="http://schemas.microsoft.com/office/drawing/2014/main"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40BA1181-B947-D246-AEDB-8D5690586889}"/>
                </a:ext>
              </a:extLst>
            </p:cNvPr>
            <p:cNvSpPr/>
            <p:nvPr/>
          </p:nvSpPr>
          <p:spPr>
            <a:xfrm>
              <a:off x="4201590" y="5664497"/>
              <a:ext cx="2466109" cy="2466109"/>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Oval 4">
              <a:extLst>
                <a:ext uri="{FF2B5EF4-FFF2-40B4-BE49-F238E27FC236}">
                  <a16:creationId xmlns:a16="http://schemas.microsoft.com/office/drawing/2014/main" id="{93279403-2DD6-294E-8653-2A42ED9EBD96}"/>
                </a:ext>
              </a:extLst>
            </p:cNvPr>
            <p:cNvSpPr/>
            <p:nvPr/>
          </p:nvSpPr>
          <p:spPr>
            <a:xfrm>
              <a:off x="11936354" y="6725140"/>
              <a:ext cx="344824" cy="344824"/>
            </a:xfrm>
            <a:prstGeom prst="ellipse">
              <a:avLst/>
            </a:prstGeom>
            <a:solidFill>
              <a:srgbClr val="386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Oval 5">
              <a:extLst>
                <a:ext uri="{FF2B5EF4-FFF2-40B4-BE49-F238E27FC236}">
                  <a16:creationId xmlns:a16="http://schemas.microsoft.com/office/drawing/2014/main" id="{B1A0B9AD-E1B8-4A47-B627-580D076FD190}"/>
                </a:ext>
              </a:extLst>
            </p:cNvPr>
            <p:cNvSpPr/>
            <p:nvPr/>
          </p:nvSpPr>
          <p:spPr>
            <a:xfrm>
              <a:off x="18764171" y="6725140"/>
              <a:ext cx="344824" cy="344824"/>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0" name="Text Placeholder 17">
            <a:extLst>
              <a:ext uri="{FF2B5EF4-FFF2-40B4-BE49-F238E27FC236}">
                <a16:creationId xmlns:a16="http://schemas.microsoft.com/office/drawing/2014/main" id="{EE27F43F-5131-7247-81C7-14B1147E8D74}"/>
              </a:ext>
            </a:extLst>
          </p:cNvPr>
          <p:cNvSpPr>
            <a:spLocks noGrp="1"/>
          </p:cNvSpPr>
          <p:nvPr>
            <p:ph type="body" sz="quarter" idx="20" hasCustomPrompt="1"/>
          </p:nvPr>
        </p:nvSpPr>
        <p:spPr>
          <a:xfrm>
            <a:off x="1474900" y="1617548"/>
            <a:ext cx="2506226" cy="1237497"/>
          </a:xfrm>
        </p:spPr>
        <p:txBody>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1" name="Text Placeholder 17">
            <a:extLst>
              <a:ext uri="{FF2B5EF4-FFF2-40B4-BE49-F238E27FC236}">
                <a16:creationId xmlns:a16="http://schemas.microsoft.com/office/drawing/2014/main" id="{FA701368-7F3A-D942-9086-74C5BC9A1AD6}"/>
              </a:ext>
            </a:extLst>
          </p:cNvPr>
          <p:cNvSpPr>
            <a:spLocks noGrp="1"/>
          </p:cNvSpPr>
          <p:nvPr>
            <p:ph type="body" sz="quarter" idx="21" hasCustomPrompt="1"/>
          </p:nvPr>
        </p:nvSpPr>
        <p:spPr>
          <a:xfrm>
            <a:off x="4808201" y="4232863"/>
            <a:ext cx="2506226" cy="1237497"/>
          </a:xfrm>
        </p:spPr>
        <p:txBody>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17">
            <a:extLst>
              <a:ext uri="{FF2B5EF4-FFF2-40B4-BE49-F238E27FC236}">
                <a16:creationId xmlns:a16="http://schemas.microsoft.com/office/drawing/2014/main"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END</a:t>
            </a:r>
            <a:endParaRPr lang="en-US" dirty="0"/>
          </a:p>
        </p:txBody>
      </p:sp>
      <p:sp>
        <p:nvSpPr>
          <p:cNvPr id="26" name="Text Placeholder 17">
            <a:extLst>
              <a:ext uri="{FF2B5EF4-FFF2-40B4-BE49-F238E27FC236}">
                <a16:creationId xmlns:a16="http://schemas.microsoft.com/office/drawing/2014/main" id="{14EC00ED-B9B5-564F-A2BD-E9361B35ED61}"/>
              </a:ext>
            </a:extLst>
          </p:cNvPr>
          <p:cNvSpPr>
            <a:spLocks noGrp="1"/>
          </p:cNvSpPr>
          <p:nvPr>
            <p:ph type="body" sz="quarter" idx="24" hasCustomPrompt="1"/>
          </p:nvPr>
        </p:nvSpPr>
        <p:spPr>
          <a:xfrm>
            <a:off x="1466515" y="3842694"/>
            <a:ext cx="2506226" cy="335052"/>
          </a:xfrm>
        </p:spPr>
        <p:txBody>
          <a:bodyPr>
            <a:noAutofit/>
          </a:bodyPr>
          <a:lstStyle>
            <a:lvl1pPr algn="ctr">
              <a:buNone/>
              <a:defRPr sz="2400" b="0" i="0" spc="300">
                <a:solidFill>
                  <a:srgbClr val="45277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2021</a:t>
            </a:r>
            <a:endParaRPr lang="en-US" dirty="0"/>
          </a:p>
        </p:txBody>
      </p:sp>
      <p:sp>
        <p:nvSpPr>
          <p:cNvPr id="27" name="Text Placeholder 17">
            <a:extLst>
              <a:ext uri="{FF2B5EF4-FFF2-40B4-BE49-F238E27FC236}">
                <a16:creationId xmlns:a16="http://schemas.microsoft.com/office/drawing/2014/main" id="{3BB708B1-BD9F-3D4B-A3F2-DAAACD7B96FF}"/>
              </a:ext>
            </a:extLst>
          </p:cNvPr>
          <p:cNvSpPr>
            <a:spLocks noGrp="1"/>
          </p:cNvSpPr>
          <p:nvPr>
            <p:ph type="body" sz="quarter" idx="25" hasCustomPrompt="1"/>
          </p:nvPr>
        </p:nvSpPr>
        <p:spPr>
          <a:xfrm>
            <a:off x="4808201" y="2797420"/>
            <a:ext cx="2506226" cy="335052"/>
          </a:xfrm>
        </p:spPr>
        <p:txBody>
          <a:bodyPr>
            <a:noAutofit/>
          </a:bodyPr>
          <a:lstStyle>
            <a:lvl1pPr algn="ctr">
              <a:buNone/>
              <a:defRPr sz="2400" b="0" i="0" spc="300">
                <a:solidFill>
                  <a:srgbClr val="38622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2022</a:t>
            </a:r>
            <a:endParaRPr lang="en-US" dirty="0"/>
          </a:p>
        </p:txBody>
      </p:sp>
      <p:sp>
        <p:nvSpPr>
          <p:cNvPr id="13" name="Rectangle 12">
            <a:extLst>
              <a:ext uri="{FF2B5EF4-FFF2-40B4-BE49-F238E27FC236}">
                <a16:creationId xmlns:a16="http://schemas.microsoft.com/office/drawing/2014/main" id="{0331A324-FA61-5745-ACDF-ED0518A94CD2}"/>
              </a:ext>
            </a:extLst>
          </p:cNvPr>
          <p:cNvSpPr/>
          <p:nvPr userDrawn="1"/>
        </p:nvSpPr>
        <p:spPr>
          <a:xfrm>
            <a:off x="1267526" y="6471093"/>
            <a:ext cx="9874607" cy="230832"/>
          </a:xfrm>
          <a:prstGeom prst="rect">
            <a:avLst/>
          </a:prstGeom>
        </p:spPr>
        <p:txBody>
          <a:bodyPr wrap="square">
            <a:spAutoFit/>
          </a:bodyPr>
          <a:lstStyle/>
          <a:p>
            <a:pPr lvl="0" algn="r"/>
            <a:r>
              <a:rPr lang="en-US" sz="900" dirty="0">
                <a:solidFill>
                  <a:srgbClr val="09446A"/>
                </a:solidFill>
              </a:rPr>
              <a:t>strengthening female community leaders</a:t>
            </a:r>
          </a:p>
        </p:txBody>
      </p:sp>
      <p:pic>
        <p:nvPicPr>
          <p:cNvPr id="14" name="Picture 13" descr="A purple circle with a black circle&#10;&#10;Description automatically generated with low confidence">
            <a:extLst>
              <a:ext uri="{FF2B5EF4-FFF2-40B4-BE49-F238E27FC236}">
                <a16:creationId xmlns:a16="http://schemas.microsoft.com/office/drawing/2014/main" id="{148498CE-36F4-0A4B-8245-BD97DED4E59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20137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9" name="Picture 8" descr="A purple circle with a black circle&#10;&#10;Description automatically generated with low confidence">
            <a:extLst>
              <a:ext uri="{FF2B5EF4-FFF2-40B4-BE49-F238E27FC236}">
                <a16:creationId xmlns:a16="http://schemas.microsoft.com/office/drawing/2014/main" id="{26654832-B38C-3148-B886-DD863FC5114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7584" t="78566" r="39836" b="-2642"/>
          <a:stretch/>
        </p:blipFill>
        <p:spPr bwMode="auto">
          <a:xfrm flipH="1">
            <a:off x="0" y="0"/>
            <a:ext cx="12192000" cy="5990791"/>
          </a:xfrm>
          <a:prstGeom prst="rect">
            <a:avLst/>
          </a:prstGeom>
          <a:ln>
            <a:noFill/>
          </a:ln>
          <a:extLst>
            <a:ext uri="{53640926-AAD7-44D8-BBD7-CCE9431645EC}">
              <a14:shadowObscured xmlns:a14="http://schemas.microsoft.com/office/drawing/2010/main"/>
            </a:ext>
          </a:extLst>
        </p:spPr>
      </p:pic>
      <p:sp>
        <p:nvSpPr>
          <p:cNvPr id="10" name="Rectangle 9">
            <a:extLst>
              <a:ext uri="{FF2B5EF4-FFF2-40B4-BE49-F238E27FC236}">
                <a16:creationId xmlns:a16="http://schemas.microsoft.com/office/drawing/2014/main" id="{B32EE5CC-E049-D04F-A393-1C6C6E9E99C1}"/>
              </a:ext>
            </a:extLst>
          </p:cNvPr>
          <p:cNvSpPr/>
          <p:nvPr userDrawn="1"/>
        </p:nvSpPr>
        <p:spPr>
          <a:xfrm>
            <a:off x="2023087" y="611494"/>
            <a:ext cx="36000" cy="1411491"/>
          </a:xfrm>
          <a:prstGeom prst="rect">
            <a:avLst/>
          </a:prstGeom>
          <a:solidFill>
            <a:srgbClr val="94C33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Text Placeholder 23">
            <a:extLst>
              <a:ext uri="{FF2B5EF4-FFF2-40B4-BE49-F238E27FC236}">
                <a16:creationId xmlns:a16="http://schemas.microsoft.com/office/drawing/2014/main" id="{F9DD79E2-13F7-2E40-B780-4D807D0D3F24}"/>
              </a:ext>
            </a:extLst>
          </p:cNvPr>
          <p:cNvSpPr>
            <a:spLocks noGrp="1"/>
          </p:cNvSpPr>
          <p:nvPr>
            <p:ph type="body" sz="quarter" idx="17" hasCustomPrompt="1"/>
          </p:nvPr>
        </p:nvSpPr>
        <p:spPr>
          <a:xfrm>
            <a:off x="2304507" y="867209"/>
            <a:ext cx="3791493" cy="845970"/>
          </a:xfrm>
        </p:spPr>
        <p:txBody>
          <a:bodyPr anchor="ctr">
            <a:normAutofit/>
          </a:bodyPr>
          <a:lstStyle>
            <a:lvl1pPr marL="0" indent="0" algn="l">
              <a:buNone/>
              <a:defRPr sz="4800" b="0" i="0">
                <a:solidFill>
                  <a:schemeClr val="bg1"/>
                </a:solidFill>
                <a:latin typeface="+mn-lt"/>
              </a:defRPr>
            </a:lvl1pPr>
          </a:lstStyle>
          <a:p>
            <a:pPr lvl="0"/>
            <a:r>
              <a:rPr lang="en-US" dirty="0"/>
              <a:t>Divider</a:t>
            </a:r>
          </a:p>
        </p:txBody>
      </p:sp>
      <p:sp>
        <p:nvSpPr>
          <p:cNvPr id="15" name="Text Placeholder 23">
            <a:extLst>
              <a:ext uri="{FF2B5EF4-FFF2-40B4-BE49-F238E27FC236}">
                <a16:creationId xmlns:a16="http://schemas.microsoft.com/office/drawing/2014/main" id="{D8590EAF-AFB9-6647-B851-C7B961200BD3}"/>
              </a:ext>
            </a:extLst>
          </p:cNvPr>
          <p:cNvSpPr>
            <a:spLocks noGrp="1"/>
          </p:cNvSpPr>
          <p:nvPr>
            <p:ph type="body" sz="quarter" idx="18" hasCustomPrompt="1"/>
          </p:nvPr>
        </p:nvSpPr>
        <p:spPr>
          <a:xfrm>
            <a:off x="602921" y="867209"/>
            <a:ext cx="1255590" cy="845970"/>
          </a:xfrm>
        </p:spPr>
        <p:txBody>
          <a:bodyPr anchor="ctr">
            <a:normAutofit/>
          </a:bodyPr>
          <a:lstStyle>
            <a:lvl1pPr marL="0" indent="0" algn="l">
              <a:buNone/>
              <a:defRPr sz="4800" b="0" i="0">
                <a:solidFill>
                  <a:schemeClr val="bg1"/>
                </a:solidFill>
                <a:latin typeface="+mn-lt"/>
              </a:defRPr>
            </a:lvl1pPr>
          </a:lstStyle>
          <a:p>
            <a:pPr lvl="0"/>
            <a:r>
              <a:rPr lang="en-US" dirty="0"/>
              <a:t>01</a:t>
            </a:r>
          </a:p>
        </p:txBody>
      </p:sp>
      <p:sp>
        <p:nvSpPr>
          <p:cNvPr id="12" name="Freeform 11">
            <a:extLst>
              <a:ext uri="{FF2B5EF4-FFF2-40B4-BE49-F238E27FC236}">
                <a16:creationId xmlns:a16="http://schemas.microsoft.com/office/drawing/2014/main" id="{491A7947-BA9C-9942-830D-46A73B3DFD3D}"/>
              </a:ext>
            </a:extLst>
          </p:cNvPr>
          <p:cNvSpPr>
            <a:spLocks noGrp="1"/>
          </p:cNvSpPr>
          <p:nvPr>
            <p:ph type="pic" sz="quarter" idx="19"/>
          </p:nvPr>
        </p:nvSpPr>
        <p:spPr>
          <a:xfrm>
            <a:off x="6756402" y="1141712"/>
            <a:ext cx="5435599" cy="5706715"/>
          </a:xfrm>
          <a:custGeom>
            <a:avLst/>
            <a:gdLst>
              <a:gd name="connsiteX0" fmla="*/ 3259757 w 5435599"/>
              <a:gd name="connsiteY0" fmla="*/ 0 h 5706715"/>
              <a:gd name="connsiteX1" fmla="*/ 5333265 w 5435599"/>
              <a:gd name="connsiteY1" fmla="*/ 744370 h 5706715"/>
              <a:gd name="connsiteX2" fmla="*/ 5435599 w 5435599"/>
              <a:gd name="connsiteY2" fmla="*/ 837378 h 5706715"/>
              <a:gd name="connsiteX3" fmla="*/ 5435599 w 5435599"/>
              <a:gd name="connsiteY3" fmla="*/ 5682137 h 5706715"/>
              <a:gd name="connsiteX4" fmla="*/ 5408556 w 5435599"/>
              <a:gd name="connsiteY4" fmla="*/ 5706715 h 5706715"/>
              <a:gd name="connsiteX5" fmla="*/ 1110958 w 5435599"/>
              <a:gd name="connsiteY5" fmla="*/ 5706715 h 5706715"/>
              <a:gd name="connsiteX6" fmla="*/ 954761 w 5435599"/>
              <a:gd name="connsiteY6" fmla="*/ 5564754 h 5706715"/>
              <a:gd name="connsiteX7" fmla="*/ 0 w 5435599"/>
              <a:gd name="connsiteY7" fmla="*/ 3259757 h 5706715"/>
              <a:gd name="connsiteX8" fmla="*/ 3259757 w 5435599"/>
              <a:gd name="connsiteY8" fmla="*/ 0 h 5706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5599" h="5706715">
                <a:moveTo>
                  <a:pt x="3259757" y="0"/>
                </a:moveTo>
                <a:cubicBezTo>
                  <a:pt x="4047394" y="0"/>
                  <a:pt x="4769787" y="279347"/>
                  <a:pt x="5333265" y="744370"/>
                </a:cubicBezTo>
                <a:lnTo>
                  <a:pt x="5435599" y="837378"/>
                </a:lnTo>
                <a:lnTo>
                  <a:pt x="5435599" y="5682137"/>
                </a:lnTo>
                <a:lnTo>
                  <a:pt x="5408556" y="5706715"/>
                </a:lnTo>
                <a:lnTo>
                  <a:pt x="1110958" y="5706715"/>
                </a:lnTo>
                <a:lnTo>
                  <a:pt x="954761" y="5564754"/>
                </a:lnTo>
                <a:cubicBezTo>
                  <a:pt x="364861" y="4974854"/>
                  <a:pt x="0" y="4159914"/>
                  <a:pt x="0" y="3259757"/>
                </a:cubicBezTo>
                <a:cubicBezTo>
                  <a:pt x="0" y="1459443"/>
                  <a:pt x="1459443" y="0"/>
                  <a:pt x="3259757" y="0"/>
                </a:cubicBezTo>
                <a:close/>
              </a:path>
            </a:pathLst>
          </a:custGeom>
        </p:spPr>
        <p:txBody>
          <a:bodyPr wrap="square">
            <a:noAutofit/>
          </a:bodyPr>
          <a:lstStyle/>
          <a:p>
            <a:endParaRPr lang="en-US"/>
          </a:p>
        </p:txBody>
      </p:sp>
      <p:pic>
        <p:nvPicPr>
          <p:cNvPr id="13" name="Picture 12" descr="A purple circle with a black circle&#10;&#10;Description automatically generated with low confidence">
            <a:extLst>
              <a:ext uri="{FF2B5EF4-FFF2-40B4-BE49-F238E27FC236}">
                <a16:creationId xmlns:a16="http://schemas.microsoft.com/office/drawing/2014/main" id="{7C88A623-C27A-7A43-ABD6-06106D8D62F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273" t="49269" r="-34252" b="-1786"/>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16" name="Rectangle 15">
            <a:extLst>
              <a:ext uri="{FF2B5EF4-FFF2-40B4-BE49-F238E27FC236}">
                <a16:creationId xmlns:a16="http://schemas.microsoft.com/office/drawing/2014/main" id="{EECF7CAE-35FB-6043-86B0-0DC6D0D04F0F}"/>
              </a:ext>
            </a:extLst>
          </p:cNvPr>
          <p:cNvSpPr/>
          <p:nvPr userDrawn="1"/>
        </p:nvSpPr>
        <p:spPr>
          <a:xfrm>
            <a:off x="1064326" y="6471093"/>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2204121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482371"/>
            <a:ext cx="6113604" cy="2855598"/>
          </a:xfrm>
          <a:prstGeom prst="rect">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46976CB-0B76-DD49-AA4D-4F230C256467}"/>
              </a:ext>
            </a:extLst>
          </p:cNvPr>
          <p:cNvSpPr/>
          <p:nvPr userDrawn="1"/>
        </p:nvSpPr>
        <p:spPr>
          <a:xfrm>
            <a:off x="6113604" y="482371"/>
            <a:ext cx="6113604" cy="2855598"/>
          </a:xfrm>
          <a:prstGeom prst="rect">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7">
            <a:extLst>
              <a:ext uri="{FF2B5EF4-FFF2-40B4-BE49-F238E27FC236}">
                <a16:creationId xmlns:a16="http://schemas.microsoft.com/office/drawing/2014/main" id="{A80F2D74-8F18-9F49-A166-16ACDC1D1115}"/>
              </a:ext>
            </a:extLst>
          </p:cNvPr>
          <p:cNvSpPr>
            <a:spLocks noGrp="1"/>
          </p:cNvSpPr>
          <p:nvPr>
            <p:ph type="body" sz="quarter" idx="18" hasCustomPrompt="1"/>
          </p:nvPr>
        </p:nvSpPr>
        <p:spPr>
          <a:xfrm>
            <a:off x="657289" y="3807089"/>
            <a:ext cx="5137516" cy="1680348"/>
          </a:xfrm>
        </p:spPr>
        <p:txBody>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633715" y="2505507"/>
            <a:ext cx="5137516"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8" name="Text Placeholder 17">
            <a:extLst>
              <a:ext uri="{FF2B5EF4-FFF2-40B4-BE49-F238E27FC236}">
                <a16:creationId xmlns:a16="http://schemas.microsoft.com/office/drawing/2014/main" id="{02E7D4CC-063A-6D45-92B2-EC8AC4E32AAF}"/>
              </a:ext>
            </a:extLst>
          </p:cNvPr>
          <p:cNvSpPr>
            <a:spLocks noGrp="1"/>
          </p:cNvSpPr>
          <p:nvPr>
            <p:ph type="body" sz="quarter" idx="19" hasCustomPrompt="1"/>
          </p:nvPr>
        </p:nvSpPr>
        <p:spPr>
          <a:xfrm>
            <a:off x="6444344" y="3807089"/>
            <a:ext cx="5364829" cy="1680348"/>
          </a:xfrm>
        </p:spPr>
        <p:txBody>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420770" y="2505507"/>
            <a:ext cx="5364829"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9" name="Rectangle 8">
            <a:extLst>
              <a:ext uri="{FF2B5EF4-FFF2-40B4-BE49-F238E27FC236}">
                <a16:creationId xmlns:a16="http://schemas.microsoft.com/office/drawing/2014/main" id="{C826ED59-09B2-C149-A449-7382B97FBD06}"/>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10" name="Picture 9" descr="A purple circle with a black circle&#10;&#10;Description automatically generated with low confidence">
            <a:extLst>
              <a:ext uri="{FF2B5EF4-FFF2-40B4-BE49-F238E27FC236}">
                <a16:creationId xmlns:a16="http://schemas.microsoft.com/office/drawing/2014/main" id="{E28107B0-B9E0-B343-9412-304B1E4C3F8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69442"/>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537484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13492" y="1875084"/>
            <a:ext cx="12165015" cy="3041254"/>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userDrawn="1"/>
          </p:nvSpPr>
          <p:spPr>
            <a:xfrm>
              <a:off x="0" y="4738255"/>
              <a:ext cx="5292436" cy="5292436"/>
            </a:xfrm>
            <a:prstGeom prst="rect">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386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54743" y="2963737"/>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59026" y="2332384"/>
            <a:ext cx="3049353" cy="582221"/>
          </a:xfrm>
        </p:spPr>
        <p:txBody>
          <a:bodyPr>
            <a:noAutofit/>
          </a:bodyPr>
          <a:lstStyle>
            <a:lvl1pPr marL="0" indent="0" algn="ctr">
              <a:buNone/>
              <a:defRPr sz="44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69574" y="3694013"/>
            <a:ext cx="3024340" cy="442916"/>
          </a:xfrm>
        </p:spPr>
        <p:txBody>
          <a:bodyPr>
            <a:normAutofit/>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979" y="2966833"/>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3304" y="2335480"/>
            <a:ext cx="3049353" cy="582221"/>
          </a:xfrm>
        </p:spPr>
        <p:txBody>
          <a:bodyPr>
            <a:normAutofit/>
          </a:bodyPr>
          <a:lstStyle>
            <a:lvl1pPr marL="0" indent="0" algn="ctr">
              <a:buNone/>
              <a:defRPr sz="44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13852" y="3697109"/>
            <a:ext cx="3024340" cy="442916"/>
          </a:xfrm>
        </p:spPr>
        <p:txBody>
          <a:bodyPr>
            <a:normAutofit/>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24512" y="2950422"/>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28795" y="2319069"/>
            <a:ext cx="3049353" cy="582221"/>
          </a:xfrm>
        </p:spPr>
        <p:txBody>
          <a:bodyPr>
            <a:noAutofit/>
          </a:bodyPr>
          <a:lstStyle>
            <a:lvl1pPr marL="0" indent="0" algn="ctr">
              <a:buNone/>
              <a:defRPr sz="44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39343" y="3680698"/>
            <a:ext cx="3024340" cy="442916"/>
          </a:xfrm>
        </p:spPr>
        <p:txBody>
          <a:bodyPr>
            <a:normAutofit/>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68790" y="2953518"/>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73073" y="2322165"/>
            <a:ext cx="3049353" cy="582221"/>
          </a:xfrm>
        </p:spPr>
        <p:txBody>
          <a:bodyPr>
            <a:normAutofit/>
          </a:bodyPr>
          <a:lstStyle>
            <a:lvl1pPr marL="0" indent="0" algn="ctr">
              <a:buNone/>
              <a:defRPr sz="44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83621" y="3683794"/>
            <a:ext cx="3024340" cy="442916"/>
          </a:xfrm>
        </p:spPr>
        <p:txBody>
          <a:bodyPr>
            <a:normAutofit/>
          </a:bodyP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dirty="0"/>
              <a:t>Heading</a:t>
            </a:r>
          </a:p>
        </p:txBody>
      </p:sp>
      <p:sp>
        <p:nvSpPr>
          <p:cNvPr id="24" name="Rectangle 23">
            <a:extLst>
              <a:ext uri="{FF2B5EF4-FFF2-40B4-BE49-F238E27FC236}">
                <a16:creationId xmlns:a16="http://schemas.microsoft.com/office/drawing/2014/main" id="{A5DDFBAC-72BC-F941-974B-E279D3848544}"/>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26" name="Picture 25" descr="A purple circle with a black circle&#10;&#10;Description automatically generated with low confidence">
            <a:extLst>
              <a:ext uri="{FF2B5EF4-FFF2-40B4-BE49-F238E27FC236}">
                <a16:creationId xmlns:a16="http://schemas.microsoft.com/office/drawing/2014/main" id="{B06B41EC-8A1C-7246-90E3-E338C866EA4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69442"/>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711435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2225374" y="17274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85369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2268473" y="17689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85369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8745392" y="178001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8792510" y="182145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1956271" y="4333339"/>
            <a:ext cx="2061046" cy="335052"/>
          </a:xfrm>
        </p:spPr>
        <p:txBody>
          <a:bodyPr/>
          <a:lstStyle>
            <a:lvl1pPr algn="ctr">
              <a:buNone/>
              <a:defRPr sz="2000" b="0" i="0" spc="0">
                <a:solidFill>
                  <a:srgbClr val="853693"/>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33339"/>
            <a:ext cx="2061046" cy="335052"/>
          </a:xfrm>
        </p:spPr>
        <p:txBody>
          <a:bodyPr/>
          <a:lstStyle>
            <a:lvl1pPr algn="ctr">
              <a:buNone/>
              <a:defRPr sz="2000" b="0" i="0" spc="0">
                <a:solidFill>
                  <a:srgbClr val="93C23D"/>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8479091" y="4333339"/>
            <a:ext cx="2061046" cy="335052"/>
          </a:xfrm>
        </p:spPr>
        <p:txBody>
          <a:bodyPr/>
          <a:lstStyle>
            <a:lvl1pPr algn="ctr">
              <a:buNone/>
              <a:defRPr sz="2000" b="0" i="0" spc="0">
                <a:solidFill>
                  <a:srgbClr val="452771"/>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1" name="Text Placeholder 23">
            <a:extLst>
              <a:ext uri="{FF2B5EF4-FFF2-40B4-BE49-F238E27FC236}">
                <a16:creationId xmlns:a16="http://schemas.microsoft.com/office/drawing/2014/main" id="{C979FF8E-2FF0-A342-B688-0AFAC421133E}"/>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dirty="0"/>
              <a:t>Heading</a:t>
            </a:r>
          </a:p>
        </p:txBody>
      </p:sp>
      <p:sp>
        <p:nvSpPr>
          <p:cNvPr id="15" name="Rectangle 14">
            <a:extLst>
              <a:ext uri="{FF2B5EF4-FFF2-40B4-BE49-F238E27FC236}">
                <a16:creationId xmlns:a16="http://schemas.microsoft.com/office/drawing/2014/main" id="{1B64E305-3399-0640-AC1C-C674780F2532}"/>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16" name="Picture 15" descr="A purple circle with a black circle&#10;&#10;Description automatically generated with low confidence">
            <a:extLst>
              <a:ext uri="{FF2B5EF4-FFF2-40B4-BE49-F238E27FC236}">
                <a16:creationId xmlns:a16="http://schemas.microsoft.com/office/drawing/2014/main" id="{1899D0A0-9A72-1946-9641-6D1492F77F7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69442"/>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451501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184089"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227188"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815204"/>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019776"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85369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066895" y="1815204"/>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85369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9" name="Freeform 18">
            <a:extLst>
              <a:ext uri="{FF2B5EF4-FFF2-40B4-BE49-F238E27FC236}">
                <a16:creationId xmlns:a16="http://schemas.microsoft.com/office/drawing/2014/main" id="{A9757E5A-1195-0C4F-8425-C8339A4D84C2}"/>
              </a:ext>
            </a:extLst>
          </p:cNvPr>
          <p:cNvSpPr/>
          <p:nvPr userDrawn="1"/>
        </p:nvSpPr>
        <p:spPr>
          <a:xfrm>
            <a:off x="9675359" y="1773769"/>
            <a:ext cx="1518092" cy="2214649"/>
          </a:xfrm>
          <a:custGeom>
            <a:avLst/>
            <a:gdLst>
              <a:gd name="connsiteX0" fmla="*/ 757381 w 1518092"/>
              <a:gd name="connsiteY0" fmla="*/ 0 h 2214649"/>
              <a:gd name="connsiteX1" fmla="*/ 1518092 w 1518092"/>
              <a:gd name="connsiteY1" fmla="*/ 757643 h 2214649"/>
              <a:gd name="connsiteX2" fmla="*/ 774027 w 1518092"/>
              <a:gd name="connsiteY2" fmla="*/ 1520282 h 2214649"/>
              <a:gd name="connsiteX3" fmla="*/ 774027 w 1518092"/>
              <a:gd name="connsiteY3" fmla="*/ 2124731 h 2214649"/>
              <a:gd name="connsiteX4" fmla="*/ 803989 w 1518092"/>
              <a:gd name="connsiteY4" fmla="*/ 2169690 h 2214649"/>
              <a:gd name="connsiteX5" fmla="*/ 757381 w 1518092"/>
              <a:gd name="connsiteY5" fmla="*/ 2214649 h 2214649"/>
              <a:gd name="connsiteX6" fmla="*/ 712438 w 1518092"/>
              <a:gd name="connsiteY6" fmla="*/ 2169690 h 2214649"/>
              <a:gd name="connsiteX7" fmla="*/ 744065 w 1518092"/>
              <a:gd name="connsiteY7" fmla="*/ 2124731 h 2214649"/>
              <a:gd name="connsiteX8" fmla="*/ 744065 w 1518092"/>
              <a:gd name="connsiteY8" fmla="*/ 1520282 h 2214649"/>
              <a:gd name="connsiteX9" fmla="*/ 0 w 1518092"/>
              <a:gd name="connsiteY9" fmla="*/ 757643 h 2214649"/>
              <a:gd name="connsiteX10" fmla="*/ 757381 w 1518092"/>
              <a:gd name="connsiteY10" fmla="*/ 0 h 221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8092" h="2214649">
                <a:moveTo>
                  <a:pt x="757381" y="0"/>
                </a:moveTo>
                <a:cubicBezTo>
                  <a:pt x="1178519" y="0"/>
                  <a:pt x="1518092" y="338026"/>
                  <a:pt x="1518092" y="757643"/>
                </a:cubicBezTo>
                <a:cubicBezTo>
                  <a:pt x="1518092" y="1173931"/>
                  <a:pt x="1186842" y="1510291"/>
                  <a:pt x="774027" y="1520282"/>
                </a:cubicBezTo>
                <a:lnTo>
                  <a:pt x="774027" y="2124731"/>
                </a:lnTo>
                <a:cubicBezTo>
                  <a:pt x="792337" y="2131392"/>
                  <a:pt x="803989" y="2146378"/>
                  <a:pt x="803989" y="2169690"/>
                </a:cubicBezTo>
                <a:cubicBezTo>
                  <a:pt x="803989" y="2191337"/>
                  <a:pt x="784015" y="2214649"/>
                  <a:pt x="757381" y="2214649"/>
                </a:cubicBezTo>
                <a:cubicBezTo>
                  <a:pt x="734077" y="2214649"/>
                  <a:pt x="712438" y="2191337"/>
                  <a:pt x="712438" y="2169690"/>
                </a:cubicBezTo>
                <a:cubicBezTo>
                  <a:pt x="712438" y="2146378"/>
                  <a:pt x="725755" y="2131392"/>
                  <a:pt x="744065" y="2124731"/>
                </a:cubicBezTo>
                <a:lnTo>
                  <a:pt x="744065" y="1520282"/>
                </a:lnTo>
                <a:cubicBezTo>
                  <a:pt x="331250" y="1510291"/>
                  <a:pt x="0" y="1173931"/>
                  <a:pt x="0" y="757643"/>
                </a:cubicBezTo>
                <a:cubicBezTo>
                  <a:pt x="0" y="338026"/>
                  <a:pt x="337909" y="0"/>
                  <a:pt x="757381" y="0"/>
                </a:cubicBezTo>
                <a:close/>
              </a:path>
            </a:pathLst>
          </a:custGeom>
          <a:solidFill>
            <a:srgbClr val="853693">
              <a:alpha val="82353"/>
            </a:srgbClr>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7511047"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38622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7558165" y="1815204"/>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38622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748973" y="4364935"/>
            <a:ext cx="2061046" cy="335052"/>
          </a:xfrm>
        </p:spPr>
        <p:txBody>
          <a:bodyPr/>
          <a:lstStyle>
            <a:lvl1pPr algn="ctr">
              <a:buNone/>
              <a:defRPr sz="2000" b="1" i="0" spc="0">
                <a:solidFill>
                  <a:srgbClr val="85369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14986" y="4364935"/>
            <a:ext cx="2061046" cy="335052"/>
          </a:xfrm>
        </p:spPr>
        <p:txBody>
          <a:bodyPr/>
          <a:lstStyle>
            <a:lvl1pPr algn="ctr">
              <a:buNone/>
              <a:defRPr sz="2000" b="1" i="0" spc="0">
                <a:solidFill>
                  <a:srgbClr val="93C23D"/>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64935"/>
            <a:ext cx="2061046" cy="335052"/>
          </a:xfrm>
        </p:spPr>
        <p:txBody>
          <a:bodyPr/>
          <a:lstStyle>
            <a:lvl1pPr algn="ctr">
              <a:buNone/>
              <a:defRPr sz="2000" b="1" i="0" spc="0">
                <a:solidFill>
                  <a:srgbClr val="45277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44746" y="4364935"/>
            <a:ext cx="2061046" cy="335052"/>
          </a:xfrm>
        </p:spPr>
        <p:txBody>
          <a:bodyPr/>
          <a:lstStyle>
            <a:lvl1pPr algn="ctr">
              <a:buNone/>
              <a:defRPr sz="2000" b="1" i="0" spc="0">
                <a:solidFill>
                  <a:srgbClr val="38622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9324" y="4353360"/>
            <a:ext cx="2061046" cy="335052"/>
          </a:xfrm>
        </p:spPr>
        <p:txBody>
          <a:bodyPr/>
          <a:lstStyle>
            <a:lvl1pPr algn="ctr">
              <a:buNone/>
              <a:defRPr sz="2000" b="1" i="0" spc="0">
                <a:solidFill>
                  <a:srgbClr val="85369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dirty="0"/>
              <a:t>Heading</a:t>
            </a:r>
          </a:p>
        </p:txBody>
      </p:sp>
      <p:sp>
        <p:nvSpPr>
          <p:cNvPr id="21" name="Rectangle 20">
            <a:extLst>
              <a:ext uri="{FF2B5EF4-FFF2-40B4-BE49-F238E27FC236}">
                <a16:creationId xmlns:a16="http://schemas.microsoft.com/office/drawing/2014/main" id="{41706588-E286-7D4E-851C-4CDA206246C6}"/>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22" name="Picture 21" descr="A purple circle with a black circle&#10;&#10;Description automatically generated with low confidence">
            <a:extLst>
              <a:ext uri="{FF2B5EF4-FFF2-40B4-BE49-F238E27FC236}">
                <a16:creationId xmlns:a16="http://schemas.microsoft.com/office/drawing/2014/main" id="{5CC7A00C-6283-2E4C-A011-BEB2E1E4F58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69442"/>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726097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832077" y="3024269"/>
            <a:ext cx="1921262" cy="2081780"/>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853693"/>
          </a:solidFill>
          <a:ln w="9525" cap="flat">
            <a:noFill/>
            <a:bevel/>
            <a:headEnd/>
            <a:tailEnd/>
          </a:ln>
          <a:effectLst/>
        </p:spPr>
        <p:txBody>
          <a:bodyPr wrap="none" anchor="ctr"/>
          <a:lstStyle/>
          <a:p>
            <a:endParaRPr lang="en-US"/>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2970654" y="3024269"/>
            <a:ext cx="1916323" cy="2081780"/>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93C23D"/>
          </a:solidFill>
          <a:ln w="9525" cap="flat">
            <a:noFill/>
            <a:bevel/>
            <a:headEnd/>
            <a:tailEnd/>
          </a:ln>
          <a:effectLst/>
        </p:spPr>
        <p:txBody>
          <a:bodyPr wrap="none" anchor="ctr"/>
          <a:lstStyle/>
          <a:p>
            <a:endParaRPr lang="en-US"/>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5104293" y="3024269"/>
            <a:ext cx="1918793" cy="2081780"/>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452771"/>
          </a:solidFill>
          <a:ln w="9525" cap="flat">
            <a:noFill/>
            <a:bevel/>
            <a:headEnd/>
            <a:tailEnd/>
          </a:ln>
          <a:effectLst/>
        </p:spPr>
        <p:txBody>
          <a:bodyPr wrap="none" anchor="ctr"/>
          <a:lstStyle/>
          <a:p>
            <a:endParaRPr lang="en-US"/>
          </a:p>
        </p:txBody>
      </p:sp>
      <p:sp>
        <p:nvSpPr>
          <p:cNvPr id="29" name="Freeform 178">
            <a:extLst>
              <a:ext uri="{FF2B5EF4-FFF2-40B4-BE49-F238E27FC236}">
                <a16:creationId xmlns:a16="http://schemas.microsoft.com/office/drawing/2014/main" id="{65CDE706-10CF-2F43-88C1-BCEBF0BED009}"/>
              </a:ext>
            </a:extLst>
          </p:cNvPr>
          <p:cNvSpPr>
            <a:spLocks noChangeArrowheads="1"/>
          </p:cNvSpPr>
          <p:nvPr userDrawn="1"/>
        </p:nvSpPr>
        <p:spPr bwMode="auto">
          <a:xfrm>
            <a:off x="7242870" y="3024269"/>
            <a:ext cx="1916323" cy="2081780"/>
          </a:xfrm>
          <a:custGeom>
            <a:avLst/>
            <a:gdLst>
              <a:gd name="T0" fmla="*/ 3115 w 3422"/>
              <a:gd name="T1" fmla="*/ 642 h 3719"/>
              <a:gd name="T2" fmla="*/ 3115 w 3422"/>
              <a:gd name="T3" fmla="*/ 642 h 3719"/>
              <a:gd name="T4" fmla="*/ 2105 w 3422"/>
              <a:gd name="T5" fmla="*/ 642 h 3719"/>
              <a:gd name="T6" fmla="*/ 1737 w 3422"/>
              <a:gd name="T7" fmla="*/ 0 h 3719"/>
              <a:gd name="T8" fmla="*/ 1362 w 3422"/>
              <a:gd name="T9" fmla="*/ 642 h 3719"/>
              <a:gd name="T10" fmla="*/ 299 w 3422"/>
              <a:gd name="T11" fmla="*/ 642 h 3719"/>
              <a:gd name="T12" fmla="*/ 0 w 3422"/>
              <a:gd name="T13" fmla="*/ 948 h 3719"/>
              <a:gd name="T14" fmla="*/ 0 w 3422"/>
              <a:gd name="T15" fmla="*/ 3420 h 3719"/>
              <a:gd name="T16" fmla="*/ 299 w 3422"/>
              <a:gd name="T17" fmla="*/ 3718 h 3719"/>
              <a:gd name="T18" fmla="*/ 3115 w 3422"/>
              <a:gd name="T19" fmla="*/ 3718 h 3719"/>
              <a:gd name="T20" fmla="*/ 3421 w 3422"/>
              <a:gd name="T21" fmla="*/ 3420 h 3719"/>
              <a:gd name="T22" fmla="*/ 3421 w 3422"/>
              <a:gd name="T23" fmla="*/ 948 h 3719"/>
              <a:gd name="T24" fmla="*/ 3115 w 3422"/>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2" h="3719">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38622F"/>
          </a:solidFill>
          <a:ln w="9525" cap="flat">
            <a:noFill/>
            <a:bevel/>
            <a:headEnd/>
            <a:tailEnd/>
          </a:ln>
          <a:effectLst/>
        </p:spPr>
        <p:txBody>
          <a:bodyPr wrap="none" anchor="ctr"/>
          <a:lstStyle/>
          <a:p>
            <a:endParaRPr lang="en-US"/>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376508" y="3024269"/>
            <a:ext cx="1921262" cy="2081780"/>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853693">
              <a:alpha val="80000"/>
            </a:srgbClr>
          </a:solidFill>
          <a:ln w="9525" cap="flat">
            <a:noFill/>
            <a:bevel/>
            <a:headEnd/>
            <a:tailEnd/>
          </a:ln>
          <a:effectLst/>
        </p:spPr>
        <p:txBody>
          <a:bodyPr wrap="none" anchor="ctr"/>
          <a:lstStyle/>
          <a:p>
            <a:endParaRPr lang="en-US"/>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dirty="0"/>
              <a:t>Heading</a:t>
            </a: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846019" y="3772431"/>
            <a:ext cx="1903851"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73021" y="3766181"/>
            <a:ext cx="1921263"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116948" y="3757727"/>
            <a:ext cx="1908506"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71386" y="3751477"/>
            <a:ext cx="1890175"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1239" y="3739902"/>
            <a:ext cx="1921262"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4" name="Rectangle 13">
            <a:extLst>
              <a:ext uri="{FF2B5EF4-FFF2-40B4-BE49-F238E27FC236}">
                <a16:creationId xmlns:a16="http://schemas.microsoft.com/office/drawing/2014/main" id="{637492DC-C549-1947-85BB-2EC272F9D48B}"/>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16" name="Picture 15" descr="A purple circle with a black circle&#10;&#10;Description automatically generated with low confidence">
            <a:extLst>
              <a:ext uri="{FF2B5EF4-FFF2-40B4-BE49-F238E27FC236}">
                <a16:creationId xmlns:a16="http://schemas.microsoft.com/office/drawing/2014/main" id="{CBB43176-8AB4-404C-8CCE-DDE9588E3A6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69442"/>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584262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 point icon Graph C">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9D47C539-7E1F-9A4D-A0E2-0874E257D47F}"/>
              </a:ext>
            </a:extLst>
          </p:cNvPr>
          <p:cNvGrpSpPr/>
          <p:nvPr userDrawn="1"/>
        </p:nvGrpSpPr>
        <p:grpSpPr>
          <a:xfrm>
            <a:off x="1154562" y="1887157"/>
            <a:ext cx="9882876" cy="2219177"/>
            <a:chOff x="1875859" y="4907106"/>
            <a:chExt cx="20625932" cy="4631506"/>
          </a:xfrm>
        </p:grpSpPr>
        <p:sp>
          <p:nvSpPr>
            <p:cNvPr id="101" name="Block Arc 100">
              <a:extLst>
                <a:ext uri="{FF2B5EF4-FFF2-40B4-BE49-F238E27FC236}">
                  <a16:creationId xmlns:a16="http://schemas.microsoft.com/office/drawing/2014/main" id="{DFBD3BC9-7E5A-4643-90E7-A5CDC7C6EAC3}"/>
                </a:ext>
              </a:extLst>
            </p:cNvPr>
            <p:cNvSpPr>
              <a:spLocks noChangeAspect="1"/>
            </p:cNvSpPr>
            <p:nvPr/>
          </p:nvSpPr>
          <p:spPr>
            <a:xfrm rot="10800000">
              <a:off x="1875859"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2" name="Block Arc 101">
              <a:extLst>
                <a:ext uri="{FF2B5EF4-FFF2-40B4-BE49-F238E27FC236}">
                  <a16:creationId xmlns:a16="http://schemas.microsoft.com/office/drawing/2014/main" id="{2A55FCAE-3E0F-C648-A867-D49B2D13DB17}"/>
                </a:ext>
              </a:extLst>
            </p:cNvPr>
            <p:cNvSpPr>
              <a:spLocks noChangeAspect="1"/>
            </p:cNvSpPr>
            <p:nvPr/>
          </p:nvSpPr>
          <p:spPr>
            <a:xfrm>
              <a:off x="5916227"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3" name="Block Arc 102">
              <a:extLst>
                <a:ext uri="{FF2B5EF4-FFF2-40B4-BE49-F238E27FC236}">
                  <a16:creationId xmlns:a16="http://schemas.microsoft.com/office/drawing/2014/main" id="{67B40F74-0334-F94D-A4A6-FC1A645B2016}"/>
                </a:ext>
              </a:extLst>
            </p:cNvPr>
            <p:cNvSpPr>
              <a:spLocks noChangeAspect="1"/>
            </p:cNvSpPr>
            <p:nvPr/>
          </p:nvSpPr>
          <p:spPr>
            <a:xfrm rot="10800000">
              <a:off x="9956596" y="4907108"/>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4" name="Block Arc 103">
              <a:extLst>
                <a:ext uri="{FF2B5EF4-FFF2-40B4-BE49-F238E27FC236}">
                  <a16:creationId xmlns:a16="http://schemas.microsoft.com/office/drawing/2014/main" id="{EA89031A-4F1E-3B4B-B3FD-73BD6969A58A}"/>
                </a:ext>
              </a:extLst>
            </p:cNvPr>
            <p:cNvSpPr>
              <a:spLocks noChangeAspect="1"/>
            </p:cNvSpPr>
            <p:nvPr/>
          </p:nvSpPr>
          <p:spPr>
            <a:xfrm>
              <a:off x="13996964"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5" name="Block Arc 104">
              <a:extLst>
                <a:ext uri="{FF2B5EF4-FFF2-40B4-BE49-F238E27FC236}">
                  <a16:creationId xmlns:a16="http://schemas.microsoft.com/office/drawing/2014/main" id="{BC102F9A-7693-8547-8518-EFB5ADD85CB1}"/>
                </a:ext>
              </a:extLst>
            </p:cNvPr>
            <p:cNvSpPr>
              <a:spLocks noChangeAspect="1"/>
            </p:cNvSpPr>
            <p:nvPr/>
          </p:nvSpPr>
          <p:spPr>
            <a:xfrm>
              <a:off x="1875859" y="4907106"/>
              <a:ext cx="4464459" cy="4631501"/>
            </a:xfrm>
            <a:prstGeom prst="blockArc">
              <a:avLst>
                <a:gd name="adj1" fmla="val 10800000"/>
                <a:gd name="adj2" fmla="val 0"/>
                <a:gd name="adj3" fmla="val 9694"/>
              </a:avLst>
            </a:prstGeom>
            <a:solidFill>
              <a:srgbClr val="85369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6" name="Block Arc 105">
              <a:extLst>
                <a:ext uri="{FF2B5EF4-FFF2-40B4-BE49-F238E27FC236}">
                  <a16:creationId xmlns:a16="http://schemas.microsoft.com/office/drawing/2014/main" id="{2CC5A5AC-8BF0-BA45-9D0A-A9E2B4F5D89D}"/>
                </a:ext>
              </a:extLst>
            </p:cNvPr>
            <p:cNvSpPr>
              <a:spLocks noChangeAspect="1"/>
            </p:cNvSpPr>
            <p:nvPr/>
          </p:nvSpPr>
          <p:spPr>
            <a:xfrm rot="10800000">
              <a:off x="18037332"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7" name="Block Arc 106">
              <a:extLst>
                <a:ext uri="{FF2B5EF4-FFF2-40B4-BE49-F238E27FC236}">
                  <a16:creationId xmlns:a16="http://schemas.microsoft.com/office/drawing/2014/main" id="{9C353EB8-D92A-1B42-9A1B-48051A61B7B2}"/>
                </a:ext>
              </a:extLst>
            </p:cNvPr>
            <p:cNvSpPr>
              <a:spLocks noChangeAspect="1"/>
            </p:cNvSpPr>
            <p:nvPr/>
          </p:nvSpPr>
          <p:spPr>
            <a:xfrm rot="10800000">
              <a:off x="5916227" y="4907106"/>
              <a:ext cx="4464459" cy="4631501"/>
            </a:xfrm>
            <a:prstGeom prst="blockArc">
              <a:avLst>
                <a:gd name="adj1" fmla="val 10800000"/>
                <a:gd name="adj2" fmla="val 0"/>
                <a:gd name="adj3" fmla="val 9694"/>
              </a:avLst>
            </a:prstGeom>
            <a:solidFill>
              <a:srgbClr val="93C2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8" name="Block Arc 107">
              <a:extLst>
                <a:ext uri="{FF2B5EF4-FFF2-40B4-BE49-F238E27FC236}">
                  <a16:creationId xmlns:a16="http://schemas.microsoft.com/office/drawing/2014/main" id="{1C402117-6053-504C-8052-7EAC0B33EB8B}"/>
                </a:ext>
              </a:extLst>
            </p:cNvPr>
            <p:cNvSpPr>
              <a:spLocks noChangeAspect="1"/>
            </p:cNvSpPr>
            <p:nvPr/>
          </p:nvSpPr>
          <p:spPr>
            <a:xfrm rot="10800000">
              <a:off x="13996964" y="4907111"/>
              <a:ext cx="4464459" cy="4631501"/>
            </a:xfrm>
            <a:prstGeom prst="blockArc">
              <a:avLst>
                <a:gd name="adj1" fmla="val 10800000"/>
                <a:gd name="adj2" fmla="val 0"/>
                <a:gd name="adj3" fmla="val 9694"/>
              </a:avLst>
            </a:prstGeom>
            <a:solidFill>
              <a:srgbClr val="3862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dirty="0">
                <a:solidFill>
                  <a:schemeClr val="tx1"/>
                </a:solidFill>
              </a:endParaRPr>
            </a:p>
          </p:txBody>
        </p:sp>
        <p:sp>
          <p:nvSpPr>
            <p:cNvPr id="109" name="Block Arc 108">
              <a:extLst>
                <a:ext uri="{FF2B5EF4-FFF2-40B4-BE49-F238E27FC236}">
                  <a16:creationId xmlns:a16="http://schemas.microsoft.com/office/drawing/2014/main" id="{46571C6C-6A6A-DC4C-938E-3A996BFCD104}"/>
                </a:ext>
              </a:extLst>
            </p:cNvPr>
            <p:cNvSpPr>
              <a:spLocks noChangeAspect="1"/>
            </p:cNvSpPr>
            <p:nvPr/>
          </p:nvSpPr>
          <p:spPr>
            <a:xfrm>
              <a:off x="9956596" y="4907108"/>
              <a:ext cx="4464459" cy="4631501"/>
            </a:xfrm>
            <a:prstGeom prst="blockArc">
              <a:avLst>
                <a:gd name="adj1" fmla="val 10800000"/>
                <a:gd name="adj2" fmla="val 0"/>
                <a:gd name="adj3" fmla="val 9694"/>
              </a:avLst>
            </a:prstGeom>
            <a:solidFill>
              <a:srgbClr val="45277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0" name="Block Arc 109">
              <a:extLst>
                <a:ext uri="{FF2B5EF4-FFF2-40B4-BE49-F238E27FC236}">
                  <a16:creationId xmlns:a16="http://schemas.microsoft.com/office/drawing/2014/main" id="{1937D021-BEEA-E74F-9D71-6852BF32CF1F}"/>
                </a:ext>
              </a:extLst>
            </p:cNvPr>
            <p:cNvSpPr>
              <a:spLocks noChangeAspect="1"/>
            </p:cNvSpPr>
            <p:nvPr/>
          </p:nvSpPr>
          <p:spPr>
            <a:xfrm>
              <a:off x="18037332" y="4907110"/>
              <a:ext cx="4464459" cy="4631501"/>
            </a:xfrm>
            <a:prstGeom prst="blockArc">
              <a:avLst>
                <a:gd name="adj1" fmla="val 10800000"/>
                <a:gd name="adj2" fmla="val 0"/>
                <a:gd name="adj3" fmla="val 9694"/>
              </a:avLst>
            </a:prstGeom>
            <a:solidFill>
              <a:srgbClr val="85369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dirty="0">
                <a:solidFill>
                  <a:schemeClr val="tx1"/>
                </a:solidFill>
              </a:endParaRPr>
            </a:p>
          </p:txBody>
        </p:sp>
      </p:grpSp>
      <p:sp>
        <p:nvSpPr>
          <p:cNvPr id="131" name="Text Placeholder 17">
            <a:extLst>
              <a:ext uri="{FF2B5EF4-FFF2-40B4-BE49-F238E27FC236}">
                <a16:creationId xmlns:a16="http://schemas.microsoft.com/office/drawing/2014/main" id="{CD6CCE6C-B4E3-C149-902E-39BDA11B0FC0}"/>
              </a:ext>
            </a:extLst>
          </p:cNvPr>
          <p:cNvSpPr>
            <a:spLocks noGrp="1"/>
          </p:cNvSpPr>
          <p:nvPr>
            <p:ph type="body" sz="quarter" idx="30" hasCustomPrompt="1"/>
          </p:nvPr>
        </p:nvSpPr>
        <p:spPr>
          <a:xfrm>
            <a:off x="3281405" y="4539912"/>
            <a:ext cx="1732731"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2" name="Text Placeholder 17">
            <a:extLst>
              <a:ext uri="{FF2B5EF4-FFF2-40B4-BE49-F238E27FC236}">
                <a16:creationId xmlns:a16="http://schemas.microsoft.com/office/drawing/2014/main" id="{11104F8E-2BBD-8841-8033-FB61C44CE686}"/>
              </a:ext>
            </a:extLst>
          </p:cNvPr>
          <p:cNvSpPr>
            <a:spLocks noGrp="1"/>
          </p:cNvSpPr>
          <p:nvPr>
            <p:ph type="body" sz="quarter" idx="31" hasCustomPrompt="1"/>
          </p:nvPr>
        </p:nvSpPr>
        <p:spPr>
          <a:xfrm>
            <a:off x="1333175" y="4539912"/>
            <a:ext cx="1732731"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3" name="Text Placeholder 17">
            <a:extLst>
              <a:ext uri="{FF2B5EF4-FFF2-40B4-BE49-F238E27FC236}">
                <a16:creationId xmlns:a16="http://schemas.microsoft.com/office/drawing/2014/main" id="{ADA8F331-B773-9A48-9C92-B8D80C9D5D28}"/>
              </a:ext>
            </a:extLst>
          </p:cNvPr>
          <p:cNvSpPr>
            <a:spLocks noGrp="1"/>
          </p:cNvSpPr>
          <p:nvPr>
            <p:ph type="body" sz="quarter" idx="32" hasCustomPrompt="1"/>
          </p:nvPr>
        </p:nvSpPr>
        <p:spPr>
          <a:xfrm>
            <a:off x="7165569" y="4535946"/>
            <a:ext cx="1732731"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4" name="Text Placeholder 17">
            <a:extLst>
              <a:ext uri="{FF2B5EF4-FFF2-40B4-BE49-F238E27FC236}">
                <a16:creationId xmlns:a16="http://schemas.microsoft.com/office/drawing/2014/main" id="{8C6EB927-6876-364B-9D8E-642E2160F1F5}"/>
              </a:ext>
            </a:extLst>
          </p:cNvPr>
          <p:cNvSpPr>
            <a:spLocks noGrp="1"/>
          </p:cNvSpPr>
          <p:nvPr>
            <p:ph type="body" sz="quarter" idx="33" hasCustomPrompt="1"/>
          </p:nvPr>
        </p:nvSpPr>
        <p:spPr>
          <a:xfrm>
            <a:off x="5229635" y="4530500"/>
            <a:ext cx="1732731"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35" name="Text Placeholder 17">
            <a:extLst>
              <a:ext uri="{FF2B5EF4-FFF2-40B4-BE49-F238E27FC236}">
                <a16:creationId xmlns:a16="http://schemas.microsoft.com/office/drawing/2014/main" id="{01736E27-5CA5-014F-B907-7522BA18CBDD}"/>
              </a:ext>
            </a:extLst>
          </p:cNvPr>
          <p:cNvSpPr>
            <a:spLocks noGrp="1"/>
          </p:cNvSpPr>
          <p:nvPr>
            <p:ph type="body" sz="quarter" idx="34" hasCustomPrompt="1"/>
          </p:nvPr>
        </p:nvSpPr>
        <p:spPr>
          <a:xfrm>
            <a:off x="9101503" y="4557649"/>
            <a:ext cx="1732731"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8" name="Text Placeholder 23">
            <a:extLst>
              <a:ext uri="{FF2B5EF4-FFF2-40B4-BE49-F238E27FC236}">
                <a16:creationId xmlns:a16="http://schemas.microsoft.com/office/drawing/2014/main" id="{74CE074A-C461-B741-A948-84D85A8206D9}"/>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dirty="0"/>
              <a:t>Heading</a:t>
            </a:r>
          </a:p>
        </p:txBody>
      </p:sp>
      <p:sp>
        <p:nvSpPr>
          <p:cNvPr id="25" name="Rectangle 24">
            <a:extLst>
              <a:ext uri="{FF2B5EF4-FFF2-40B4-BE49-F238E27FC236}">
                <a16:creationId xmlns:a16="http://schemas.microsoft.com/office/drawing/2014/main" id="{BA0A2E19-9799-4448-9403-CC73095CAC0C}"/>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27" name="Picture 26" descr="A purple circle with a black circle&#10;&#10;Description automatically generated with low confidence">
            <a:extLst>
              <a:ext uri="{FF2B5EF4-FFF2-40B4-BE49-F238E27FC236}">
                <a16:creationId xmlns:a16="http://schemas.microsoft.com/office/drawing/2014/main" id="{11700A4E-ED27-C74A-A6E6-AFF088D77BE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69442"/>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638916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ercentage graph x 4">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958611" y="1840131"/>
            <a:ext cx="10383759" cy="2382415"/>
            <a:chOff x="2122935" y="4949396"/>
            <a:chExt cx="20123405" cy="5001613"/>
          </a:xfrm>
        </p:grpSpPr>
        <p:sp>
          <p:nvSpPr>
            <p:cNvPr id="30" name="Shape 493">
              <a:extLst>
                <a:ext uri="{FF2B5EF4-FFF2-40B4-BE49-F238E27FC236}">
                  <a16:creationId xmlns:a16="http://schemas.microsoft.com/office/drawing/2014/main" id="{FA93A623-AC46-CA41-AB39-3D0015516C37}"/>
                </a:ext>
              </a:extLst>
            </p:cNvPr>
            <p:cNvSpPr/>
            <p:nvPr/>
          </p:nvSpPr>
          <p:spPr>
            <a:xfrm>
              <a:off x="2122935" y="4949396"/>
              <a:ext cx="3790687"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52" name="TextBox 51">
              <a:extLst>
                <a:ext uri="{FF2B5EF4-FFF2-40B4-BE49-F238E27FC236}">
                  <a16:creationId xmlns:a16="http://schemas.microsoft.com/office/drawing/2014/main" id="{28835238-EF0F-C945-85D9-9B4D8000EB04}"/>
                </a:ext>
              </a:extLst>
            </p:cNvPr>
            <p:cNvSpPr txBox="1"/>
            <p:nvPr/>
          </p:nvSpPr>
          <p:spPr>
            <a:xfrm>
              <a:off x="12638765" y="9304679"/>
              <a:ext cx="4216023" cy="646330"/>
            </a:xfrm>
            <a:prstGeom prst="rect">
              <a:avLst/>
            </a:prstGeom>
            <a:noFill/>
          </p:spPr>
          <p:txBody>
            <a:bodyPr wrap="square" rtlCol="0">
              <a:spAutoFit/>
            </a:bodyPr>
            <a:lstStyle/>
            <a:p>
              <a:pPr algn="ctr"/>
              <a:r>
                <a:rPr lang="en-US" dirty="0">
                  <a:solidFill>
                    <a:schemeClr val="tx2"/>
                  </a:solidFill>
                  <a:latin typeface="Montserrat" pitchFamily="2" charset="77"/>
                  <a:ea typeface="Montserrat" charset="0"/>
                  <a:cs typeface="Montserrat" charset="0"/>
                </a:rPr>
                <a:t>Title Three</a:t>
              </a:r>
            </a:p>
          </p:txBody>
        </p:sp>
        <p:sp>
          <p:nvSpPr>
            <p:cNvPr id="50" name="TextBox 49">
              <a:extLst>
                <a:ext uri="{FF2B5EF4-FFF2-40B4-BE49-F238E27FC236}">
                  <a16:creationId xmlns:a16="http://schemas.microsoft.com/office/drawing/2014/main" id="{739C8343-8EBC-0249-A505-2B9597148B52}"/>
                </a:ext>
              </a:extLst>
            </p:cNvPr>
            <p:cNvSpPr txBox="1"/>
            <p:nvPr/>
          </p:nvSpPr>
          <p:spPr>
            <a:xfrm>
              <a:off x="18030317" y="9304679"/>
              <a:ext cx="4216023" cy="646330"/>
            </a:xfrm>
            <a:prstGeom prst="rect">
              <a:avLst/>
            </a:prstGeom>
            <a:noFill/>
          </p:spPr>
          <p:txBody>
            <a:bodyPr wrap="square" rtlCol="0">
              <a:spAutoFit/>
            </a:bodyPr>
            <a:lstStyle/>
            <a:p>
              <a:pPr algn="ctr"/>
              <a:r>
                <a:rPr lang="en-US" dirty="0">
                  <a:solidFill>
                    <a:schemeClr val="tx2"/>
                  </a:solidFill>
                  <a:latin typeface="Montserrat" pitchFamily="2" charset="77"/>
                  <a:ea typeface="Montserrat" charset="0"/>
                  <a:cs typeface="Montserrat" charset="0"/>
                </a:rPr>
                <a:t>Title Four</a:t>
              </a:r>
            </a:p>
          </p:txBody>
        </p:sp>
      </p:grpSp>
      <p:sp>
        <p:nvSpPr>
          <p:cNvPr id="58" name="Text Placeholder 17">
            <a:extLst>
              <a:ext uri="{FF2B5EF4-FFF2-40B4-BE49-F238E27FC236}">
                <a16:creationId xmlns:a16="http://schemas.microsoft.com/office/drawing/2014/main" id="{45DC1254-EFA2-0246-97A8-B695C82306D2}"/>
              </a:ext>
            </a:extLst>
          </p:cNvPr>
          <p:cNvSpPr>
            <a:spLocks noGrp="1"/>
          </p:cNvSpPr>
          <p:nvPr>
            <p:ph type="body" sz="quarter" idx="31" hasCustomPrompt="1"/>
          </p:nvPr>
        </p:nvSpPr>
        <p:spPr>
          <a:xfrm>
            <a:off x="893815" y="4202518"/>
            <a:ext cx="2106525"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3660245" y="4202518"/>
            <a:ext cx="2106525"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6427562" y="4202518"/>
            <a:ext cx="2106525"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9193992" y="4202518"/>
            <a:ext cx="2106525"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6" name="Text Placeholder 17">
            <a:extLst>
              <a:ext uri="{FF2B5EF4-FFF2-40B4-BE49-F238E27FC236}">
                <a16:creationId xmlns:a16="http://schemas.microsoft.com/office/drawing/2014/main" id="{BF0A50F1-0099-544E-BA47-5E868B197C6C}"/>
              </a:ext>
            </a:extLst>
          </p:cNvPr>
          <p:cNvSpPr>
            <a:spLocks noGrp="1"/>
          </p:cNvSpPr>
          <p:nvPr>
            <p:ph type="body" sz="quarter" idx="38" hasCustomPrompt="1"/>
          </p:nvPr>
        </p:nvSpPr>
        <p:spPr>
          <a:xfrm>
            <a:off x="904742" y="2534899"/>
            <a:ext cx="2106525" cy="1237497"/>
          </a:xfrm>
        </p:spPr>
        <p:txBody>
          <a:bodyPr/>
          <a:lstStyle>
            <a:lvl1pPr algn="ctr">
              <a:buNone/>
              <a:defRPr sz="3600" b="1" i="0" spc="0">
                <a:solidFill>
                  <a:srgbClr val="853693"/>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15%</a:t>
            </a:r>
            <a:endParaRPr lang="en-US" dirty="0"/>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3697637" y="2534899"/>
            <a:ext cx="2106525" cy="1237497"/>
          </a:xfrm>
        </p:spPr>
        <p:txBody>
          <a:bodyPr/>
          <a:lstStyle>
            <a:lvl1pPr algn="ctr">
              <a:buNone/>
              <a:defRPr sz="3600" b="1" i="0" spc="0">
                <a:solidFill>
                  <a:srgbClr val="93C23D"/>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75%</a:t>
            </a:r>
            <a:endParaRPr lang="en-US" dirty="0"/>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6477675" y="2534899"/>
            <a:ext cx="2106525" cy="1237497"/>
          </a:xfrm>
        </p:spPr>
        <p:txBody>
          <a:bodyPr/>
          <a:lstStyle>
            <a:lvl1pPr algn="ctr">
              <a:buNone/>
              <a:defRPr sz="3600" b="1" i="0" spc="0">
                <a:solidFill>
                  <a:srgbClr val="452771"/>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40%</a:t>
            </a:r>
            <a:endParaRPr lang="en-US" dirty="0"/>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9270570" y="2534899"/>
            <a:ext cx="2106525" cy="1237497"/>
          </a:xfrm>
        </p:spPr>
        <p:txBody>
          <a:bodyPr/>
          <a:lstStyle>
            <a:lvl1pPr algn="ctr">
              <a:buNone/>
              <a:defRPr sz="3600" b="1" i="0" spc="0">
                <a:solidFill>
                  <a:srgbClr val="38622F"/>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60%</a:t>
            </a:r>
            <a:endParaRPr lang="en-US" dirty="0"/>
          </a:p>
        </p:txBody>
      </p:sp>
      <p:sp>
        <p:nvSpPr>
          <p:cNvPr id="26" name="Text Placeholder 23">
            <a:extLst>
              <a:ext uri="{FF2B5EF4-FFF2-40B4-BE49-F238E27FC236}">
                <a16:creationId xmlns:a16="http://schemas.microsoft.com/office/drawing/2014/main" id="{01456C76-F262-BA4E-8DBF-271FB5AB0315}"/>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dirty="0"/>
              <a:t>Heading</a:t>
            </a:r>
          </a:p>
        </p:txBody>
      </p:sp>
      <p:sp>
        <p:nvSpPr>
          <p:cNvPr id="19" name="Rectangle 18">
            <a:extLst>
              <a:ext uri="{FF2B5EF4-FFF2-40B4-BE49-F238E27FC236}">
                <a16:creationId xmlns:a16="http://schemas.microsoft.com/office/drawing/2014/main" id="{577C9264-43AE-9E43-9AE8-72CC73D91555}"/>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21" name="Picture 20" descr="A purple circle with a black circle&#10;&#10;Description automatically generated with low confidence">
            <a:extLst>
              <a:ext uri="{FF2B5EF4-FFF2-40B4-BE49-F238E27FC236}">
                <a16:creationId xmlns:a16="http://schemas.microsoft.com/office/drawing/2014/main" id="{ED95D8F1-4C0E-B24E-8729-2EC6C7F14E1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69442"/>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504421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ercentage graph x 3">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2282521" y="1805252"/>
            <a:ext cx="7491958" cy="1805615"/>
            <a:chOff x="7490990" y="4949396"/>
            <a:chExt cx="14519185" cy="3790686"/>
          </a:xfrm>
        </p:grpSpPr>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gr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2214217" y="4216262"/>
            <a:ext cx="2106525"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4981534" y="4182488"/>
            <a:ext cx="2106525"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7747964" y="4167639"/>
            <a:ext cx="2106525"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2251609" y="2500020"/>
            <a:ext cx="2106525" cy="1237497"/>
          </a:xfrm>
        </p:spPr>
        <p:txBody>
          <a:bodyPr/>
          <a:lstStyle>
            <a:lvl1pPr algn="ctr">
              <a:buNone/>
              <a:defRPr sz="3600" b="1" i="0" spc="0">
                <a:solidFill>
                  <a:srgbClr val="85369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75%</a:t>
            </a:r>
            <a:endParaRPr lang="en-US" dirty="0"/>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5031647" y="2500020"/>
            <a:ext cx="2106525" cy="1237497"/>
          </a:xfrm>
        </p:spPr>
        <p:txBody>
          <a:bodyPr/>
          <a:lstStyle>
            <a:lvl1pPr algn="ctr">
              <a:buNone/>
              <a:defRPr sz="3600" b="1" i="0" spc="0">
                <a:solidFill>
                  <a:srgbClr val="93C23D"/>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40%</a:t>
            </a:r>
            <a:endParaRPr lang="en-US" dirty="0"/>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7824542" y="2500020"/>
            <a:ext cx="2106525" cy="1237497"/>
          </a:xfrm>
        </p:spPr>
        <p:txBody>
          <a:bodyPr/>
          <a:lstStyle>
            <a:lvl1pPr algn="ctr">
              <a:buNone/>
              <a:defRPr sz="3600" b="1" i="0" spc="0">
                <a:solidFill>
                  <a:srgbClr val="45277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60%</a:t>
            </a:r>
            <a:endParaRPr lang="en-US" dirty="0"/>
          </a:p>
        </p:txBody>
      </p:sp>
      <p:sp>
        <p:nvSpPr>
          <p:cNvPr id="20" name="Text Placeholder 23">
            <a:extLst>
              <a:ext uri="{FF2B5EF4-FFF2-40B4-BE49-F238E27FC236}">
                <a16:creationId xmlns:a16="http://schemas.microsoft.com/office/drawing/2014/main" id="{BEB2F77E-FE48-FF4C-81F1-260AA71B0618}"/>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09446A"/>
                </a:solidFill>
                <a:latin typeface="+mn-lt"/>
              </a:defRPr>
            </a:lvl1pPr>
          </a:lstStyle>
          <a:p>
            <a:pPr lvl="0"/>
            <a:r>
              <a:rPr lang="en-US" dirty="0"/>
              <a:t>Heading</a:t>
            </a:r>
          </a:p>
        </p:txBody>
      </p:sp>
      <p:sp>
        <p:nvSpPr>
          <p:cNvPr id="14" name="Rectangle 13">
            <a:extLst>
              <a:ext uri="{FF2B5EF4-FFF2-40B4-BE49-F238E27FC236}">
                <a16:creationId xmlns:a16="http://schemas.microsoft.com/office/drawing/2014/main" id="{9864FB7A-7E10-8E47-8314-7294BDBA6D33}"/>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16" name="Picture 15" descr="A purple circle with a black circle&#10;&#10;Description automatically generated with low confidence">
            <a:extLst>
              <a:ext uri="{FF2B5EF4-FFF2-40B4-BE49-F238E27FC236}">
                <a16:creationId xmlns:a16="http://schemas.microsoft.com/office/drawing/2014/main" id="{BA15910A-C740-AE4D-9F1E-79BF2AAA50D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69442"/>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294140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ircle icon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1BCDD55-1DF7-884A-BB9D-948AA2579F83}"/>
              </a:ext>
            </a:extLst>
          </p:cNvPr>
          <p:cNvGrpSpPr/>
          <p:nvPr userDrawn="1"/>
        </p:nvGrpSpPr>
        <p:grpSpPr>
          <a:xfrm flipH="1">
            <a:off x="8729578" y="863758"/>
            <a:ext cx="3462422" cy="4621568"/>
            <a:chOff x="1333421" y="1575267"/>
            <a:chExt cx="7926559" cy="10580207"/>
          </a:xfrm>
        </p:grpSpPr>
        <p:sp>
          <p:nvSpPr>
            <p:cNvPr id="3" name="Freeform 360">
              <a:extLst>
                <a:ext uri="{FF2B5EF4-FFF2-40B4-BE49-F238E27FC236}">
                  <a16:creationId xmlns:a16="http://schemas.microsoft.com/office/drawing/2014/main" id="{444920D1-2F08-AC4B-8699-90F0CFC61A19}"/>
                </a:ext>
              </a:extLst>
            </p:cNvPr>
            <p:cNvSpPr>
              <a:spLocks noChangeArrowheads="1"/>
            </p:cNvSpPr>
            <p:nvPr/>
          </p:nvSpPr>
          <p:spPr bwMode="auto">
            <a:xfrm>
              <a:off x="5564524" y="5167524"/>
              <a:ext cx="1120431" cy="3380949"/>
            </a:xfrm>
            <a:custGeom>
              <a:avLst/>
              <a:gdLst>
                <a:gd name="T0" fmla="*/ 0 w 1005"/>
                <a:gd name="T1" fmla="*/ 2794 h 3034"/>
                <a:gd name="T2" fmla="*/ 0 w 1005"/>
                <a:gd name="T3" fmla="*/ 2794 h 3034"/>
                <a:gd name="T4" fmla="*/ 16 w 1005"/>
                <a:gd name="T5" fmla="*/ 2738 h 3034"/>
                <a:gd name="T6" fmla="*/ 207 w 1005"/>
                <a:gd name="T7" fmla="*/ 1520 h 3034"/>
                <a:gd name="T8" fmla="*/ 16 w 1005"/>
                <a:gd name="T9" fmla="*/ 294 h 3034"/>
                <a:gd name="T10" fmla="*/ 0 w 1005"/>
                <a:gd name="T11" fmla="*/ 247 h 3034"/>
                <a:gd name="T12" fmla="*/ 757 w 1005"/>
                <a:gd name="T13" fmla="*/ 0 h 3034"/>
                <a:gd name="T14" fmla="*/ 773 w 1005"/>
                <a:gd name="T15" fmla="*/ 48 h 3034"/>
                <a:gd name="T16" fmla="*/ 1004 w 1005"/>
                <a:gd name="T17" fmla="*/ 1520 h 3034"/>
                <a:gd name="T18" fmla="*/ 773 w 1005"/>
                <a:gd name="T19" fmla="*/ 2985 h 3034"/>
                <a:gd name="T20" fmla="*/ 757 w 1005"/>
                <a:gd name="T21" fmla="*/ 3033 h 3034"/>
                <a:gd name="T22" fmla="*/ 0 w 1005"/>
                <a:gd name="T23" fmla="*/ 2794 h 3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5" h="3034">
                  <a:moveTo>
                    <a:pt x="0" y="2794"/>
                  </a:moveTo>
                  <a:lnTo>
                    <a:pt x="0" y="2794"/>
                  </a:lnTo>
                  <a:cubicBezTo>
                    <a:pt x="16" y="2738"/>
                    <a:pt x="16" y="2738"/>
                    <a:pt x="16" y="2738"/>
                  </a:cubicBezTo>
                  <a:cubicBezTo>
                    <a:pt x="144" y="2348"/>
                    <a:pt x="207" y="1934"/>
                    <a:pt x="207" y="1520"/>
                  </a:cubicBezTo>
                  <a:cubicBezTo>
                    <a:pt x="207" y="1099"/>
                    <a:pt x="144" y="693"/>
                    <a:pt x="16" y="294"/>
                  </a:cubicBezTo>
                  <a:cubicBezTo>
                    <a:pt x="0" y="247"/>
                    <a:pt x="0" y="247"/>
                    <a:pt x="0" y="247"/>
                  </a:cubicBezTo>
                  <a:cubicBezTo>
                    <a:pt x="757" y="0"/>
                    <a:pt x="757" y="0"/>
                    <a:pt x="757" y="0"/>
                  </a:cubicBezTo>
                  <a:cubicBezTo>
                    <a:pt x="773" y="48"/>
                    <a:pt x="773" y="48"/>
                    <a:pt x="773" y="48"/>
                  </a:cubicBezTo>
                  <a:cubicBezTo>
                    <a:pt x="932" y="526"/>
                    <a:pt x="1004" y="1019"/>
                    <a:pt x="1004" y="1520"/>
                  </a:cubicBezTo>
                  <a:cubicBezTo>
                    <a:pt x="1004" y="2022"/>
                    <a:pt x="932" y="2515"/>
                    <a:pt x="773" y="2985"/>
                  </a:cubicBezTo>
                  <a:cubicBezTo>
                    <a:pt x="757" y="3033"/>
                    <a:pt x="757" y="3033"/>
                    <a:pt x="757" y="3033"/>
                  </a:cubicBezTo>
                  <a:lnTo>
                    <a:pt x="0" y="2794"/>
                  </a:lnTo>
                </a:path>
              </a:pathLst>
            </a:custGeom>
            <a:solidFill>
              <a:srgbClr val="452771"/>
            </a:solidFill>
            <a:ln>
              <a:noFill/>
            </a:ln>
            <a:effectLst/>
          </p:spPr>
          <p:txBody>
            <a:bodyPr wrap="none" anchor="ctr"/>
            <a:lstStyle/>
            <a:p>
              <a:endParaRPr lang="en-US" dirty="0"/>
            </a:p>
          </p:txBody>
        </p:sp>
        <p:sp>
          <p:nvSpPr>
            <p:cNvPr id="4" name="Freeform 362">
              <a:extLst>
                <a:ext uri="{FF2B5EF4-FFF2-40B4-BE49-F238E27FC236}">
                  <a16:creationId xmlns:a16="http://schemas.microsoft.com/office/drawing/2014/main" id="{7CCCF227-4B75-8E43-B1E3-6224CB19C115}"/>
                </a:ext>
              </a:extLst>
            </p:cNvPr>
            <p:cNvSpPr>
              <a:spLocks noChangeArrowheads="1"/>
            </p:cNvSpPr>
            <p:nvPr/>
          </p:nvSpPr>
          <p:spPr bwMode="auto">
            <a:xfrm>
              <a:off x="1333421" y="1575267"/>
              <a:ext cx="3223696" cy="1759273"/>
            </a:xfrm>
            <a:custGeom>
              <a:avLst/>
              <a:gdLst>
                <a:gd name="T0" fmla="*/ 2381 w 2891"/>
                <a:gd name="T1" fmla="*/ 1545 h 1577"/>
                <a:gd name="T2" fmla="*/ 2381 w 2891"/>
                <a:gd name="T3" fmla="*/ 1545 h 1577"/>
                <a:gd name="T4" fmla="*/ 55 w 2891"/>
                <a:gd name="T5" fmla="*/ 796 h 1577"/>
                <a:gd name="T6" fmla="*/ 0 w 2891"/>
                <a:gd name="T7" fmla="*/ 796 h 1577"/>
                <a:gd name="T8" fmla="*/ 0 w 2891"/>
                <a:gd name="T9" fmla="*/ 0 h 1577"/>
                <a:gd name="T10" fmla="*/ 55 w 2891"/>
                <a:gd name="T11" fmla="*/ 0 h 1577"/>
                <a:gd name="T12" fmla="*/ 2851 w 2891"/>
                <a:gd name="T13" fmla="*/ 900 h 1577"/>
                <a:gd name="T14" fmla="*/ 2890 w 2891"/>
                <a:gd name="T15" fmla="*/ 931 h 1577"/>
                <a:gd name="T16" fmla="*/ 2420 w 2891"/>
                <a:gd name="T17" fmla="*/ 1576 h 1577"/>
                <a:gd name="T18" fmla="*/ 2381 w 2891"/>
                <a:gd name="T19" fmla="*/ 1545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77">
                  <a:moveTo>
                    <a:pt x="2381" y="1545"/>
                  </a:moveTo>
                  <a:lnTo>
                    <a:pt x="2381" y="1545"/>
                  </a:lnTo>
                  <a:cubicBezTo>
                    <a:pt x="1704" y="1051"/>
                    <a:pt x="900" y="796"/>
                    <a:pt x="55" y="796"/>
                  </a:cubicBezTo>
                  <a:cubicBezTo>
                    <a:pt x="0" y="796"/>
                    <a:pt x="0" y="796"/>
                    <a:pt x="0" y="796"/>
                  </a:cubicBezTo>
                  <a:cubicBezTo>
                    <a:pt x="0" y="0"/>
                    <a:pt x="0" y="0"/>
                    <a:pt x="0" y="0"/>
                  </a:cubicBezTo>
                  <a:cubicBezTo>
                    <a:pt x="55" y="0"/>
                    <a:pt x="55" y="0"/>
                    <a:pt x="55" y="0"/>
                  </a:cubicBezTo>
                  <a:cubicBezTo>
                    <a:pt x="1067" y="0"/>
                    <a:pt x="2030" y="311"/>
                    <a:pt x="2851" y="900"/>
                  </a:cubicBezTo>
                  <a:cubicBezTo>
                    <a:pt x="2890" y="931"/>
                    <a:pt x="2890" y="931"/>
                    <a:pt x="2890" y="931"/>
                  </a:cubicBezTo>
                  <a:cubicBezTo>
                    <a:pt x="2420" y="1576"/>
                    <a:pt x="2420" y="1576"/>
                    <a:pt x="2420" y="1576"/>
                  </a:cubicBezTo>
                  <a:lnTo>
                    <a:pt x="2381" y="1545"/>
                  </a:lnTo>
                </a:path>
              </a:pathLst>
            </a:custGeom>
            <a:solidFill>
              <a:srgbClr val="853693"/>
            </a:solidFill>
            <a:ln>
              <a:noFill/>
            </a:ln>
            <a:effectLst/>
          </p:spPr>
          <p:txBody>
            <a:bodyPr wrap="none" anchor="ctr"/>
            <a:lstStyle/>
            <a:p>
              <a:endParaRPr lang="en-US"/>
            </a:p>
          </p:txBody>
        </p:sp>
        <p:sp>
          <p:nvSpPr>
            <p:cNvPr id="5" name="Freeform 364">
              <a:extLst>
                <a:ext uri="{FF2B5EF4-FFF2-40B4-BE49-F238E27FC236}">
                  <a16:creationId xmlns:a16="http://schemas.microsoft.com/office/drawing/2014/main" id="{202302F4-CC55-1B49-AF69-5DF0D0B8B1FF}"/>
                </a:ext>
              </a:extLst>
            </p:cNvPr>
            <p:cNvSpPr>
              <a:spLocks noChangeArrowheads="1"/>
            </p:cNvSpPr>
            <p:nvPr/>
          </p:nvSpPr>
          <p:spPr bwMode="auto">
            <a:xfrm>
              <a:off x="3933019" y="2543357"/>
              <a:ext cx="2511140" cy="3017301"/>
            </a:xfrm>
            <a:custGeom>
              <a:avLst/>
              <a:gdLst>
                <a:gd name="T0" fmla="*/ 1481 w 2255"/>
                <a:gd name="T1" fmla="*/ 2651 h 2708"/>
                <a:gd name="T2" fmla="*/ 1481 w 2255"/>
                <a:gd name="T3" fmla="*/ 2651 h 2708"/>
                <a:gd name="T4" fmla="*/ 916 w 2255"/>
                <a:gd name="T5" fmla="*/ 1553 h 2708"/>
                <a:gd name="T6" fmla="*/ 48 w 2255"/>
                <a:gd name="T7" fmla="*/ 677 h 2708"/>
                <a:gd name="T8" fmla="*/ 0 w 2255"/>
                <a:gd name="T9" fmla="*/ 645 h 2708"/>
                <a:gd name="T10" fmla="*/ 470 w 2255"/>
                <a:gd name="T11" fmla="*/ 0 h 2708"/>
                <a:gd name="T12" fmla="*/ 518 w 2255"/>
                <a:gd name="T13" fmla="*/ 32 h 2708"/>
                <a:gd name="T14" fmla="*/ 1561 w 2255"/>
                <a:gd name="T15" fmla="*/ 1083 h 2708"/>
                <a:gd name="T16" fmla="*/ 2238 w 2255"/>
                <a:gd name="T17" fmla="*/ 2405 h 2708"/>
                <a:gd name="T18" fmla="*/ 2254 w 2255"/>
                <a:gd name="T19" fmla="*/ 2460 h 2708"/>
                <a:gd name="T20" fmla="*/ 1497 w 2255"/>
                <a:gd name="T21" fmla="*/ 2707 h 2708"/>
                <a:gd name="T22" fmla="*/ 1481 w 2255"/>
                <a:gd name="T23" fmla="*/ 2651 h 2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8">
                  <a:moveTo>
                    <a:pt x="1481" y="2651"/>
                  </a:moveTo>
                  <a:lnTo>
                    <a:pt x="1481" y="2651"/>
                  </a:lnTo>
                  <a:cubicBezTo>
                    <a:pt x="1354" y="2261"/>
                    <a:pt x="1163" y="1887"/>
                    <a:pt x="916" y="1553"/>
                  </a:cubicBezTo>
                  <a:cubicBezTo>
                    <a:pt x="669" y="1218"/>
                    <a:pt x="382" y="923"/>
                    <a:pt x="48" y="677"/>
                  </a:cubicBezTo>
                  <a:cubicBezTo>
                    <a:pt x="0" y="645"/>
                    <a:pt x="0" y="645"/>
                    <a:pt x="0" y="645"/>
                  </a:cubicBezTo>
                  <a:cubicBezTo>
                    <a:pt x="470" y="0"/>
                    <a:pt x="470" y="0"/>
                    <a:pt x="470" y="0"/>
                  </a:cubicBezTo>
                  <a:cubicBezTo>
                    <a:pt x="518" y="32"/>
                    <a:pt x="518" y="32"/>
                    <a:pt x="518" y="32"/>
                  </a:cubicBezTo>
                  <a:cubicBezTo>
                    <a:pt x="916" y="326"/>
                    <a:pt x="1266" y="677"/>
                    <a:pt x="1561" y="1083"/>
                  </a:cubicBezTo>
                  <a:cubicBezTo>
                    <a:pt x="1855" y="1489"/>
                    <a:pt x="2086" y="1935"/>
                    <a:pt x="2238" y="2405"/>
                  </a:cubicBezTo>
                  <a:cubicBezTo>
                    <a:pt x="2254" y="2460"/>
                    <a:pt x="2254" y="2460"/>
                    <a:pt x="2254" y="2460"/>
                  </a:cubicBezTo>
                  <a:cubicBezTo>
                    <a:pt x="1497" y="2707"/>
                    <a:pt x="1497" y="2707"/>
                    <a:pt x="1497" y="2707"/>
                  </a:cubicBezTo>
                  <a:lnTo>
                    <a:pt x="1481" y="2651"/>
                  </a:lnTo>
                </a:path>
              </a:pathLst>
            </a:custGeom>
            <a:solidFill>
              <a:srgbClr val="93C23D"/>
            </a:solidFill>
            <a:ln>
              <a:noFill/>
            </a:ln>
            <a:effectLst/>
          </p:spPr>
          <p:txBody>
            <a:bodyPr wrap="none" anchor="ctr"/>
            <a:lstStyle/>
            <a:p>
              <a:endParaRPr lang="en-US"/>
            </a:p>
          </p:txBody>
        </p:sp>
        <p:sp>
          <p:nvSpPr>
            <p:cNvPr id="6" name="Freeform 366">
              <a:extLst>
                <a:ext uri="{FF2B5EF4-FFF2-40B4-BE49-F238E27FC236}">
                  <a16:creationId xmlns:a16="http://schemas.microsoft.com/office/drawing/2014/main" id="{CB9C6474-133B-844D-9BD8-3E0B449C8704}"/>
                </a:ext>
              </a:extLst>
            </p:cNvPr>
            <p:cNvSpPr>
              <a:spLocks noChangeArrowheads="1"/>
            </p:cNvSpPr>
            <p:nvPr/>
          </p:nvSpPr>
          <p:spPr bwMode="auto">
            <a:xfrm>
              <a:off x="1333421" y="10386373"/>
              <a:ext cx="3223696" cy="1769101"/>
            </a:xfrm>
            <a:custGeom>
              <a:avLst/>
              <a:gdLst>
                <a:gd name="T0" fmla="*/ 0 w 2891"/>
                <a:gd name="T1" fmla="*/ 1585 h 1586"/>
                <a:gd name="T2" fmla="*/ 0 w 2891"/>
                <a:gd name="T3" fmla="*/ 1585 h 1586"/>
                <a:gd name="T4" fmla="*/ 0 w 2891"/>
                <a:gd name="T5" fmla="*/ 788 h 1586"/>
                <a:gd name="T6" fmla="*/ 55 w 2891"/>
                <a:gd name="T7" fmla="*/ 788 h 1586"/>
                <a:gd name="T8" fmla="*/ 2381 w 2891"/>
                <a:gd name="T9" fmla="*/ 32 h 1586"/>
                <a:gd name="T10" fmla="*/ 2420 w 2891"/>
                <a:gd name="T11" fmla="*/ 0 h 1586"/>
                <a:gd name="T12" fmla="*/ 2890 w 2891"/>
                <a:gd name="T13" fmla="*/ 645 h 1586"/>
                <a:gd name="T14" fmla="*/ 2851 w 2891"/>
                <a:gd name="T15" fmla="*/ 677 h 1586"/>
                <a:gd name="T16" fmla="*/ 55 w 2891"/>
                <a:gd name="T17" fmla="*/ 1585 h 1586"/>
                <a:gd name="T18" fmla="*/ 0 w 2891"/>
                <a:gd name="T19" fmla="*/ 1585 h 1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86">
                  <a:moveTo>
                    <a:pt x="0" y="1585"/>
                  </a:moveTo>
                  <a:lnTo>
                    <a:pt x="0" y="1585"/>
                  </a:lnTo>
                  <a:cubicBezTo>
                    <a:pt x="0" y="788"/>
                    <a:pt x="0" y="788"/>
                    <a:pt x="0" y="788"/>
                  </a:cubicBezTo>
                  <a:cubicBezTo>
                    <a:pt x="55" y="788"/>
                    <a:pt x="55" y="788"/>
                    <a:pt x="55" y="788"/>
                  </a:cubicBezTo>
                  <a:cubicBezTo>
                    <a:pt x="900" y="788"/>
                    <a:pt x="1704" y="526"/>
                    <a:pt x="2381" y="32"/>
                  </a:cubicBezTo>
                  <a:cubicBezTo>
                    <a:pt x="2420" y="0"/>
                    <a:pt x="2420" y="0"/>
                    <a:pt x="2420" y="0"/>
                  </a:cubicBezTo>
                  <a:cubicBezTo>
                    <a:pt x="2890" y="645"/>
                    <a:pt x="2890" y="645"/>
                    <a:pt x="2890" y="645"/>
                  </a:cubicBezTo>
                  <a:cubicBezTo>
                    <a:pt x="2851" y="677"/>
                    <a:pt x="2851" y="677"/>
                    <a:pt x="2851" y="677"/>
                  </a:cubicBezTo>
                  <a:cubicBezTo>
                    <a:pt x="2030" y="1274"/>
                    <a:pt x="1067" y="1585"/>
                    <a:pt x="55" y="1585"/>
                  </a:cubicBezTo>
                  <a:lnTo>
                    <a:pt x="0" y="1585"/>
                  </a:lnTo>
                </a:path>
              </a:pathLst>
            </a:custGeom>
            <a:solidFill>
              <a:srgbClr val="853693">
                <a:alpha val="76863"/>
              </a:srgbClr>
            </a:solidFill>
            <a:ln>
              <a:noFill/>
            </a:ln>
            <a:effectLst/>
          </p:spPr>
          <p:txBody>
            <a:bodyPr wrap="none" anchor="ctr"/>
            <a:lstStyle/>
            <a:p>
              <a:endParaRPr lang="en-US"/>
            </a:p>
          </p:txBody>
        </p:sp>
        <p:sp>
          <p:nvSpPr>
            <p:cNvPr id="7" name="Freeform 368">
              <a:extLst>
                <a:ext uri="{FF2B5EF4-FFF2-40B4-BE49-F238E27FC236}">
                  <a16:creationId xmlns:a16="http://schemas.microsoft.com/office/drawing/2014/main" id="{0A55155F-2169-8148-86C8-080AF2EBA8D3}"/>
                </a:ext>
              </a:extLst>
            </p:cNvPr>
            <p:cNvSpPr>
              <a:spLocks noChangeArrowheads="1"/>
            </p:cNvSpPr>
            <p:nvPr/>
          </p:nvSpPr>
          <p:spPr bwMode="auto">
            <a:xfrm>
              <a:off x="3933019" y="8165168"/>
              <a:ext cx="2511140" cy="3012388"/>
            </a:xfrm>
            <a:custGeom>
              <a:avLst/>
              <a:gdLst>
                <a:gd name="T0" fmla="*/ 0 w 2255"/>
                <a:gd name="T1" fmla="*/ 2055 h 2701"/>
                <a:gd name="T2" fmla="*/ 0 w 2255"/>
                <a:gd name="T3" fmla="*/ 2055 h 2701"/>
                <a:gd name="T4" fmla="*/ 48 w 2255"/>
                <a:gd name="T5" fmla="*/ 2023 h 2701"/>
                <a:gd name="T6" fmla="*/ 916 w 2255"/>
                <a:gd name="T7" fmla="*/ 1155 h 2701"/>
                <a:gd name="T8" fmla="*/ 1481 w 2255"/>
                <a:gd name="T9" fmla="*/ 48 h 2701"/>
                <a:gd name="T10" fmla="*/ 1497 w 2255"/>
                <a:gd name="T11" fmla="*/ 0 h 2701"/>
                <a:gd name="T12" fmla="*/ 2254 w 2255"/>
                <a:gd name="T13" fmla="*/ 247 h 2701"/>
                <a:gd name="T14" fmla="*/ 2238 w 2255"/>
                <a:gd name="T15" fmla="*/ 295 h 2701"/>
                <a:gd name="T16" fmla="*/ 1561 w 2255"/>
                <a:gd name="T17" fmla="*/ 1625 h 2701"/>
                <a:gd name="T18" fmla="*/ 518 w 2255"/>
                <a:gd name="T19" fmla="*/ 2668 h 2701"/>
                <a:gd name="T20" fmla="*/ 470 w 2255"/>
                <a:gd name="T21" fmla="*/ 2700 h 2701"/>
                <a:gd name="T22" fmla="*/ 0 w 2255"/>
                <a:gd name="T23" fmla="*/ 2055 h 2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1">
                  <a:moveTo>
                    <a:pt x="0" y="2055"/>
                  </a:moveTo>
                  <a:lnTo>
                    <a:pt x="0" y="2055"/>
                  </a:lnTo>
                  <a:cubicBezTo>
                    <a:pt x="48" y="2023"/>
                    <a:pt x="48" y="2023"/>
                    <a:pt x="48" y="2023"/>
                  </a:cubicBezTo>
                  <a:cubicBezTo>
                    <a:pt x="382" y="1784"/>
                    <a:pt x="669" y="1489"/>
                    <a:pt x="916" y="1155"/>
                  </a:cubicBezTo>
                  <a:cubicBezTo>
                    <a:pt x="1163" y="820"/>
                    <a:pt x="1354" y="446"/>
                    <a:pt x="1481" y="48"/>
                  </a:cubicBezTo>
                  <a:cubicBezTo>
                    <a:pt x="1497" y="0"/>
                    <a:pt x="1497" y="0"/>
                    <a:pt x="1497" y="0"/>
                  </a:cubicBezTo>
                  <a:cubicBezTo>
                    <a:pt x="2254" y="247"/>
                    <a:pt x="2254" y="247"/>
                    <a:pt x="2254" y="247"/>
                  </a:cubicBezTo>
                  <a:cubicBezTo>
                    <a:pt x="2238" y="295"/>
                    <a:pt x="2238" y="295"/>
                    <a:pt x="2238" y="295"/>
                  </a:cubicBezTo>
                  <a:cubicBezTo>
                    <a:pt x="2086" y="773"/>
                    <a:pt x="1855" y="1219"/>
                    <a:pt x="1561" y="1625"/>
                  </a:cubicBezTo>
                  <a:cubicBezTo>
                    <a:pt x="1266" y="2023"/>
                    <a:pt x="916" y="2381"/>
                    <a:pt x="518" y="2668"/>
                  </a:cubicBezTo>
                  <a:cubicBezTo>
                    <a:pt x="470" y="2700"/>
                    <a:pt x="470" y="2700"/>
                    <a:pt x="470" y="2700"/>
                  </a:cubicBezTo>
                  <a:lnTo>
                    <a:pt x="0" y="2055"/>
                  </a:lnTo>
                </a:path>
              </a:pathLst>
            </a:custGeom>
            <a:solidFill>
              <a:srgbClr val="38622F"/>
            </a:solidFill>
            <a:ln>
              <a:noFill/>
            </a:ln>
            <a:effectLst/>
          </p:spPr>
          <p:txBody>
            <a:bodyPr wrap="none" anchor="ctr"/>
            <a:lstStyle/>
            <a:p>
              <a:endParaRPr lang="en-US"/>
            </a:p>
          </p:txBody>
        </p:sp>
        <p:sp>
          <p:nvSpPr>
            <p:cNvPr id="8" name="Line 370">
              <a:extLst>
                <a:ext uri="{FF2B5EF4-FFF2-40B4-BE49-F238E27FC236}">
                  <a16:creationId xmlns:a16="http://schemas.microsoft.com/office/drawing/2014/main" id="{32F6DF3F-2938-BD4D-BF51-EE02DE58C7BC}"/>
                </a:ext>
              </a:extLst>
            </p:cNvPr>
            <p:cNvSpPr>
              <a:spLocks noChangeShapeType="1"/>
            </p:cNvSpPr>
            <p:nvPr/>
          </p:nvSpPr>
          <p:spPr bwMode="auto">
            <a:xfrm flipH="1">
              <a:off x="6134567"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 name="Line 371">
              <a:extLst>
                <a:ext uri="{FF2B5EF4-FFF2-40B4-BE49-F238E27FC236}">
                  <a16:creationId xmlns:a16="http://schemas.microsoft.com/office/drawing/2014/main" id="{FD695B73-B2F8-604F-9235-05D969A31DC9}"/>
                </a:ext>
              </a:extLst>
            </p:cNvPr>
            <p:cNvSpPr>
              <a:spLocks noChangeShapeType="1"/>
            </p:cNvSpPr>
            <p:nvPr/>
          </p:nvSpPr>
          <p:spPr bwMode="auto">
            <a:xfrm flipH="1">
              <a:off x="5854458"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 name="Line 372">
              <a:extLst>
                <a:ext uri="{FF2B5EF4-FFF2-40B4-BE49-F238E27FC236}">
                  <a16:creationId xmlns:a16="http://schemas.microsoft.com/office/drawing/2014/main" id="{CE8F5863-1C31-E94A-872C-236AA0936078}"/>
                </a:ext>
              </a:extLst>
            </p:cNvPr>
            <p:cNvSpPr>
              <a:spLocks noChangeShapeType="1"/>
            </p:cNvSpPr>
            <p:nvPr/>
          </p:nvSpPr>
          <p:spPr bwMode="auto">
            <a:xfrm flipH="1">
              <a:off x="5569436"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1" name="Line 373">
              <a:extLst>
                <a:ext uri="{FF2B5EF4-FFF2-40B4-BE49-F238E27FC236}">
                  <a16:creationId xmlns:a16="http://schemas.microsoft.com/office/drawing/2014/main" id="{3F78E116-88BE-424F-8426-F5289049A1C7}"/>
                </a:ext>
              </a:extLst>
            </p:cNvPr>
            <p:cNvSpPr>
              <a:spLocks noChangeShapeType="1"/>
            </p:cNvSpPr>
            <p:nvPr/>
          </p:nvSpPr>
          <p:spPr bwMode="auto">
            <a:xfrm flipH="1">
              <a:off x="5284414"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2" name="Line 374">
              <a:extLst>
                <a:ext uri="{FF2B5EF4-FFF2-40B4-BE49-F238E27FC236}">
                  <a16:creationId xmlns:a16="http://schemas.microsoft.com/office/drawing/2014/main" id="{6ECB9C51-5512-D341-8DEE-25BC594A98E2}"/>
                </a:ext>
              </a:extLst>
            </p:cNvPr>
            <p:cNvSpPr>
              <a:spLocks noChangeShapeType="1"/>
            </p:cNvSpPr>
            <p:nvPr/>
          </p:nvSpPr>
          <p:spPr bwMode="auto">
            <a:xfrm flipH="1">
              <a:off x="4999393"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3" name="Line 375">
              <a:extLst>
                <a:ext uri="{FF2B5EF4-FFF2-40B4-BE49-F238E27FC236}">
                  <a16:creationId xmlns:a16="http://schemas.microsoft.com/office/drawing/2014/main" id="{60BBF185-F8E8-A64F-9824-29CD57013338}"/>
                </a:ext>
              </a:extLst>
            </p:cNvPr>
            <p:cNvSpPr>
              <a:spLocks noChangeShapeType="1"/>
            </p:cNvSpPr>
            <p:nvPr/>
          </p:nvSpPr>
          <p:spPr bwMode="auto">
            <a:xfrm flipH="1">
              <a:off x="4719286"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 name="Line 376">
              <a:extLst>
                <a:ext uri="{FF2B5EF4-FFF2-40B4-BE49-F238E27FC236}">
                  <a16:creationId xmlns:a16="http://schemas.microsoft.com/office/drawing/2014/main" id="{0B44548D-0436-1B4D-82BA-3F36597C0B2A}"/>
                </a:ext>
              </a:extLst>
            </p:cNvPr>
            <p:cNvSpPr>
              <a:spLocks noChangeShapeType="1"/>
            </p:cNvSpPr>
            <p:nvPr/>
          </p:nvSpPr>
          <p:spPr bwMode="auto">
            <a:xfrm flipH="1">
              <a:off x="4434264"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 name="Line 377">
              <a:extLst>
                <a:ext uri="{FF2B5EF4-FFF2-40B4-BE49-F238E27FC236}">
                  <a16:creationId xmlns:a16="http://schemas.microsoft.com/office/drawing/2014/main" id="{1B930512-8211-0549-8411-C7237814C285}"/>
                </a:ext>
              </a:extLst>
            </p:cNvPr>
            <p:cNvSpPr>
              <a:spLocks noChangeShapeType="1"/>
            </p:cNvSpPr>
            <p:nvPr/>
          </p:nvSpPr>
          <p:spPr bwMode="auto">
            <a:xfrm flipH="1">
              <a:off x="4149243"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 name="Line 378">
              <a:extLst>
                <a:ext uri="{FF2B5EF4-FFF2-40B4-BE49-F238E27FC236}">
                  <a16:creationId xmlns:a16="http://schemas.microsoft.com/office/drawing/2014/main" id="{97AF0131-21D4-1D48-8255-173B0EE6F7FC}"/>
                </a:ext>
              </a:extLst>
            </p:cNvPr>
            <p:cNvSpPr>
              <a:spLocks noChangeShapeType="1"/>
            </p:cNvSpPr>
            <p:nvPr/>
          </p:nvSpPr>
          <p:spPr bwMode="auto">
            <a:xfrm flipH="1">
              <a:off x="3864221"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 name="Freeform 379">
              <a:extLst>
                <a:ext uri="{FF2B5EF4-FFF2-40B4-BE49-F238E27FC236}">
                  <a16:creationId xmlns:a16="http://schemas.microsoft.com/office/drawing/2014/main" id="{E06F29DA-7B97-804D-A43F-12391EF183B4}"/>
                </a:ext>
              </a:extLst>
            </p:cNvPr>
            <p:cNvSpPr>
              <a:spLocks noChangeArrowheads="1"/>
            </p:cNvSpPr>
            <p:nvPr/>
          </p:nvSpPr>
          <p:spPr bwMode="auto">
            <a:xfrm>
              <a:off x="3603768" y="1678463"/>
              <a:ext cx="127768" cy="44229"/>
            </a:xfrm>
            <a:custGeom>
              <a:avLst/>
              <a:gdLst>
                <a:gd name="T0" fmla="*/ 112 w 113"/>
                <a:gd name="T1" fmla="*/ 0 h 41"/>
                <a:gd name="T2" fmla="*/ 40 w 113"/>
                <a:gd name="T3" fmla="*/ 0 h 41"/>
                <a:gd name="T4" fmla="*/ 0 w 113"/>
                <a:gd name="T5" fmla="*/ 40 h 41"/>
              </a:gdLst>
              <a:ahLst/>
              <a:cxnLst>
                <a:cxn ang="0">
                  <a:pos x="T0" y="T1"/>
                </a:cxn>
                <a:cxn ang="0">
                  <a:pos x="T2" y="T3"/>
                </a:cxn>
                <a:cxn ang="0">
                  <a:pos x="T4" y="T5"/>
                </a:cxn>
              </a:cxnLst>
              <a:rect l="0" t="0" r="r" b="b"/>
              <a:pathLst>
                <a:path w="113" h="41">
                  <a:moveTo>
                    <a:pt x="112" y="0"/>
                  </a:moveTo>
                  <a:lnTo>
                    <a:pt x="40" y="0"/>
                  </a:lnTo>
                  <a:lnTo>
                    <a:pt x="0" y="40"/>
                  </a:lnTo>
                </a:path>
              </a:pathLst>
            </a:custGeom>
            <a:noFill/>
            <a:ln w="14400" cap="flat">
              <a:solidFill>
                <a:schemeClr val="bg1">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 name="Line 380">
              <a:extLst>
                <a:ext uri="{FF2B5EF4-FFF2-40B4-BE49-F238E27FC236}">
                  <a16:creationId xmlns:a16="http://schemas.microsoft.com/office/drawing/2014/main" id="{39489DCB-CD4C-5840-B2C1-7D81D07BE59D}"/>
                </a:ext>
              </a:extLst>
            </p:cNvPr>
            <p:cNvSpPr>
              <a:spLocks noChangeShapeType="1"/>
            </p:cNvSpPr>
            <p:nvPr/>
          </p:nvSpPr>
          <p:spPr bwMode="auto">
            <a:xfrm flipH="1">
              <a:off x="3412117" y="1830804"/>
              <a:ext cx="98283" cy="108112"/>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9" name="Line 381">
              <a:extLst>
                <a:ext uri="{FF2B5EF4-FFF2-40B4-BE49-F238E27FC236}">
                  <a16:creationId xmlns:a16="http://schemas.microsoft.com/office/drawing/2014/main" id="{95643E82-7587-DC49-BC30-C0E6E404B9C4}"/>
                </a:ext>
              </a:extLst>
            </p:cNvPr>
            <p:cNvSpPr>
              <a:spLocks noChangeShapeType="1"/>
            </p:cNvSpPr>
            <p:nvPr/>
          </p:nvSpPr>
          <p:spPr bwMode="auto">
            <a:xfrm>
              <a:off x="5716861"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0" name="Line 382">
              <a:extLst>
                <a:ext uri="{FF2B5EF4-FFF2-40B4-BE49-F238E27FC236}">
                  <a16:creationId xmlns:a16="http://schemas.microsoft.com/office/drawing/2014/main" id="{D358734F-B9C8-BE43-A8DC-AC5B032EB038}"/>
                </a:ext>
              </a:extLst>
            </p:cNvPr>
            <p:cNvSpPr>
              <a:spLocks noChangeShapeType="1"/>
            </p:cNvSpPr>
            <p:nvPr/>
          </p:nvSpPr>
          <p:spPr bwMode="auto">
            <a:xfrm>
              <a:off x="6001883"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1" name="Line 383">
              <a:extLst>
                <a:ext uri="{FF2B5EF4-FFF2-40B4-BE49-F238E27FC236}">
                  <a16:creationId xmlns:a16="http://schemas.microsoft.com/office/drawing/2014/main" id="{AA567CB0-C7D0-4546-8B67-2094E0252F16}"/>
                </a:ext>
              </a:extLst>
            </p:cNvPr>
            <p:cNvSpPr>
              <a:spLocks noChangeShapeType="1"/>
            </p:cNvSpPr>
            <p:nvPr/>
          </p:nvSpPr>
          <p:spPr bwMode="auto">
            <a:xfrm>
              <a:off x="6281993"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2" name="Line 384">
              <a:extLst>
                <a:ext uri="{FF2B5EF4-FFF2-40B4-BE49-F238E27FC236}">
                  <a16:creationId xmlns:a16="http://schemas.microsoft.com/office/drawing/2014/main" id="{EA681CC9-5ABA-3248-A4A7-CB9CD72FD3B6}"/>
                </a:ext>
              </a:extLst>
            </p:cNvPr>
            <p:cNvSpPr>
              <a:spLocks noChangeShapeType="1"/>
            </p:cNvSpPr>
            <p:nvPr/>
          </p:nvSpPr>
          <p:spPr bwMode="auto">
            <a:xfrm>
              <a:off x="6567014"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3" name="Line 385">
              <a:extLst>
                <a:ext uri="{FF2B5EF4-FFF2-40B4-BE49-F238E27FC236}">
                  <a16:creationId xmlns:a16="http://schemas.microsoft.com/office/drawing/2014/main" id="{91F26741-DBCE-384F-B4F7-C04E11D09316}"/>
                </a:ext>
              </a:extLst>
            </p:cNvPr>
            <p:cNvSpPr>
              <a:spLocks noChangeShapeType="1"/>
            </p:cNvSpPr>
            <p:nvPr/>
          </p:nvSpPr>
          <p:spPr bwMode="auto">
            <a:xfrm>
              <a:off x="6852036"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4" name="Line 386">
              <a:extLst>
                <a:ext uri="{FF2B5EF4-FFF2-40B4-BE49-F238E27FC236}">
                  <a16:creationId xmlns:a16="http://schemas.microsoft.com/office/drawing/2014/main" id="{6F66E14C-E7D6-D147-95EB-7B8BEE4DDFBE}"/>
                </a:ext>
              </a:extLst>
            </p:cNvPr>
            <p:cNvSpPr>
              <a:spLocks noChangeShapeType="1"/>
            </p:cNvSpPr>
            <p:nvPr/>
          </p:nvSpPr>
          <p:spPr bwMode="auto">
            <a:xfrm>
              <a:off x="7137058"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5" name="Line 387">
              <a:extLst>
                <a:ext uri="{FF2B5EF4-FFF2-40B4-BE49-F238E27FC236}">
                  <a16:creationId xmlns:a16="http://schemas.microsoft.com/office/drawing/2014/main" id="{7AE857E7-44C1-BA4F-8375-C42C5C52CF05}"/>
                </a:ext>
              </a:extLst>
            </p:cNvPr>
            <p:cNvSpPr>
              <a:spLocks noChangeShapeType="1"/>
            </p:cNvSpPr>
            <p:nvPr/>
          </p:nvSpPr>
          <p:spPr bwMode="auto">
            <a:xfrm>
              <a:off x="7422080"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6" name="Line 388">
              <a:extLst>
                <a:ext uri="{FF2B5EF4-FFF2-40B4-BE49-F238E27FC236}">
                  <a16:creationId xmlns:a16="http://schemas.microsoft.com/office/drawing/2014/main" id="{A214FDBA-4EC5-5241-8B30-1FE689861B72}"/>
                </a:ext>
              </a:extLst>
            </p:cNvPr>
            <p:cNvSpPr>
              <a:spLocks noChangeShapeType="1"/>
            </p:cNvSpPr>
            <p:nvPr/>
          </p:nvSpPr>
          <p:spPr bwMode="auto">
            <a:xfrm>
              <a:off x="7702186"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7" name="Line 389">
              <a:extLst>
                <a:ext uri="{FF2B5EF4-FFF2-40B4-BE49-F238E27FC236}">
                  <a16:creationId xmlns:a16="http://schemas.microsoft.com/office/drawing/2014/main" id="{7C5E9A8F-8FDD-1A44-BF04-D0F310267E08}"/>
                </a:ext>
              </a:extLst>
            </p:cNvPr>
            <p:cNvSpPr>
              <a:spLocks noChangeShapeType="1"/>
            </p:cNvSpPr>
            <p:nvPr/>
          </p:nvSpPr>
          <p:spPr bwMode="auto">
            <a:xfrm>
              <a:off x="7987208"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8" name="Line 390">
              <a:extLst>
                <a:ext uri="{FF2B5EF4-FFF2-40B4-BE49-F238E27FC236}">
                  <a16:creationId xmlns:a16="http://schemas.microsoft.com/office/drawing/2014/main" id="{0EA9B8C0-EDFD-1046-AD55-42F87E61706A}"/>
                </a:ext>
              </a:extLst>
            </p:cNvPr>
            <p:cNvSpPr>
              <a:spLocks noChangeShapeType="1"/>
            </p:cNvSpPr>
            <p:nvPr/>
          </p:nvSpPr>
          <p:spPr bwMode="auto">
            <a:xfrm>
              <a:off x="8272230" y="3924240"/>
              <a:ext cx="78627"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9" name="Line 391">
              <a:extLst>
                <a:ext uri="{FF2B5EF4-FFF2-40B4-BE49-F238E27FC236}">
                  <a16:creationId xmlns:a16="http://schemas.microsoft.com/office/drawing/2014/main" id="{6A9289EF-1274-C94D-8B8B-4554E3135E0E}"/>
                </a:ext>
              </a:extLst>
            </p:cNvPr>
            <p:cNvSpPr>
              <a:spLocks noChangeShapeType="1"/>
            </p:cNvSpPr>
            <p:nvPr/>
          </p:nvSpPr>
          <p:spPr bwMode="auto">
            <a:xfrm>
              <a:off x="6630897"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0" name="Line 392">
              <a:extLst>
                <a:ext uri="{FF2B5EF4-FFF2-40B4-BE49-F238E27FC236}">
                  <a16:creationId xmlns:a16="http://schemas.microsoft.com/office/drawing/2014/main" id="{ED83F3A6-9F88-3742-A5D4-543111D2D583}"/>
                </a:ext>
              </a:extLst>
            </p:cNvPr>
            <p:cNvSpPr>
              <a:spLocks noChangeShapeType="1"/>
            </p:cNvSpPr>
            <p:nvPr/>
          </p:nvSpPr>
          <p:spPr bwMode="auto">
            <a:xfrm>
              <a:off x="6915919"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1" name="Line 393">
              <a:extLst>
                <a:ext uri="{FF2B5EF4-FFF2-40B4-BE49-F238E27FC236}">
                  <a16:creationId xmlns:a16="http://schemas.microsoft.com/office/drawing/2014/main" id="{16BB54F5-8C56-B548-B2EF-F47C4745ECC1}"/>
                </a:ext>
              </a:extLst>
            </p:cNvPr>
            <p:cNvSpPr>
              <a:spLocks noChangeShapeType="1"/>
            </p:cNvSpPr>
            <p:nvPr/>
          </p:nvSpPr>
          <p:spPr bwMode="auto">
            <a:xfrm>
              <a:off x="7200941"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2" name="Line 394">
              <a:extLst>
                <a:ext uri="{FF2B5EF4-FFF2-40B4-BE49-F238E27FC236}">
                  <a16:creationId xmlns:a16="http://schemas.microsoft.com/office/drawing/2014/main" id="{9C62878D-2275-144A-8646-33C664400DCB}"/>
                </a:ext>
              </a:extLst>
            </p:cNvPr>
            <p:cNvSpPr>
              <a:spLocks noChangeShapeType="1"/>
            </p:cNvSpPr>
            <p:nvPr/>
          </p:nvSpPr>
          <p:spPr bwMode="auto">
            <a:xfrm>
              <a:off x="7481050"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3" name="Line 395">
              <a:extLst>
                <a:ext uri="{FF2B5EF4-FFF2-40B4-BE49-F238E27FC236}">
                  <a16:creationId xmlns:a16="http://schemas.microsoft.com/office/drawing/2014/main" id="{6A2E1EEE-E9D7-8046-88D4-F7BD7218B303}"/>
                </a:ext>
              </a:extLst>
            </p:cNvPr>
            <p:cNvSpPr>
              <a:spLocks noChangeShapeType="1"/>
            </p:cNvSpPr>
            <p:nvPr/>
          </p:nvSpPr>
          <p:spPr bwMode="auto">
            <a:xfrm>
              <a:off x="7766072"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4" name="Line 396">
              <a:extLst>
                <a:ext uri="{FF2B5EF4-FFF2-40B4-BE49-F238E27FC236}">
                  <a16:creationId xmlns:a16="http://schemas.microsoft.com/office/drawing/2014/main" id="{0BAC68DC-5BAC-B440-B154-FC2AB78A8D22}"/>
                </a:ext>
              </a:extLst>
            </p:cNvPr>
            <p:cNvSpPr>
              <a:spLocks noChangeShapeType="1"/>
            </p:cNvSpPr>
            <p:nvPr/>
          </p:nvSpPr>
          <p:spPr bwMode="auto">
            <a:xfrm>
              <a:off x="8051094"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5" name="Line 397">
              <a:extLst>
                <a:ext uri="{FF2B5EF4-FFF2-40B4-BE49-F238E27FC236}">
                  <a16:creationId xmlns:a16="http://schemas.microsoft.com/office/drawing/2014/main" id="{C84BCC2E-BE5E-1245-AA45-C11AA6F0B561}"/>
                </a:ext>
              </a:extLst>
            </p:cNvPr>
            <p:cNvSpPr>
              <a:spLocks noChangeShapeType="1"/>
            </p:cNvSpPr>
            <p:nvPr/>
          </p:nvSpPr>
          <p:spPr bwMode="auto">
            <a:xfrm>
              <a:off x="8336116"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6" name="Line 398">
              <a:extLst>
                <a:ext uri="{FF2B5EF4-FFF2-40B4-BE49-F238E27FC236}">
                  <a16:creationId xmlns:a16="http://schemas.microsoft.com/office/drawing/2014/main" id="{8024D14E-8A2F-384A-96B7-48EC820B6406}"/>
                </a:ext>
              </a:extLst>
            </p:cNvPr>
            <p:cNvSpPr>
              <a:spLocks noChangeShapeType="1"/>
            </p:cNvSpPr>
            <p:nvPr/>
          </p:nvSpPr>
          <p:spPr bwMode="auto">
            <a:xfrm>
              <a:off x="8621138"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7" name="Line 399">
              <a:extLst>
                <a:ext uri="{FF2B5EF4-FFF2-40B4-BE49-F238E27FC236}">
                  <a16:creationId xmlns:a16="http://schemas.microsoft.com/office/drawing/2014/main" id="{FC644DFB-6F5B-9846-8E31-E325594B7683}"/>
                </a:ext>
              </a:extLst>
            </p:cNvPr>
            <p:cNvSpPr>
              <a:spLocks noChangeShapeType="1"/>
            </p:cNvSpPr>
            <p:nvPr/>
          </p:nvSpPr>
          <p:spPr bwMode="auto">
            <a:xfrm>
              <a:off x="8901244"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8" name="Line 400">
              <a:extLst>
                <a:ext uri="{FF2B5EF4-FFF2-40B4-BE49-F238E27FC236}">
                  <a16:creationId xmlns:a16="http://schemas.microsoft.com/office/drawing/2014/main" id="{8CFFFD75-3458-AA4C-837A-8E3E1FEA5A97}"/>
                </a:ext>
              </a:extLst>
            </p:cNvPr>
            <p:cNvSpPr>
              <a:spLocks noChangeShapeType="1"/>
            </p:cNvSpPr>
            <p:nvPr/>
          </p:nvSpPr>
          <p:spPr bwMode="auto">
            <a:xfrm>
              <a:off x="9186266" y="6862914"/>
              <a:ext cx="73714"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9" name="Line 401">
              <a:extLst>
                <a:ext uri="{FF2B5EF4-FFF2-40B4-BE49-F238E27FC236}">
                  <a16:creationId xmlns:a16="http://schemas.microsoft.com/office/drawing/2014/main" id="{64DA56AE-9533-3946-8D43-552F0D72211D}"/>
                </a:ext>
              </a:extLst>
            </p:cNvPr>
            <p:cNvSpPr>
              <a:spLocks noChangeShapeType="1"/>
            </p:cNvSpPr>
            <p:nvPr/>
          </p:nvSpPr>
          <p:spPr bwMode="auto">
            <a:xfrm>
              <a:off x="5716861"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0" name="Line 402">
              <a:extLst>
                <a:ext uri="{FF2B5EF4-FFF2-40B4-BE49-F238E27FC236}">
                  <a16:creationId xmlns:a16="http://schemas.microsoft.com/office/drawing/2014/main" id="{23E0164A-EDFA-D947-9627-70AE9E22BC9B}"/>
                </a:ext>
              </a:extLst>
            </p:cNvPr>
            <p:cNvSpPr>
              <a:spLocks noChangeShapeType="1"/>
            </p:cNvSpPr>
            <p:nvPr/>
          </p:nvSpPr>
          <p:spPr bwMode="auto">
            <a:xfrm>
              <a:off x="6001883"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1" name="Line 403">
              <a:extLst>
                <a:ext uri="{FF2B5EF4-FFF2-40B4-BE49-F238E27FC236}">
                  <a16:creationId xmlns:a16="http://schemas.microsoft.com/office/drawing/2014/main" id="{55D7BF5B-A0F1-5B45-8A0C-513859E3CD3F}"/>
                </a:ext>
              </a:extLst>
            </p:cNvPr>
            <p:cNvSpPr>
              <a:spLocks noChangeShapeType="1"/>
            </p:cNvSpPr>
            <p:nvPr/>
          </p:nvSpPr>
          <p:spPr bwMode="auto">
            <a:xfrm>
              <a:off x="6281993"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2" name="Line 404">
              <a:extLst>
                <a:ext uri="{FF2B5EF4-FFF2-40B4-BE49-F238E27FC236}">
                  <a16:creationId xmlns:a16="http://schemas.microsoft.com/office/drawing/2014/main" id="{9226F207-3C9C-4A4E-AC2F-68AF8098ACFA}"/>
                </a:ext>
              </a:extLst>
            </p:cNvPr>
            <p:cNvSpPr>
              <a:spLocks noChangeShapeType="1"/>
            </p:cNvSpPr>
            <p:nvPr/>
          </p:nvSpPr>
          <p:spPr bwMode="auto">
            <a:xfrm>
              <a:off x="6567014"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3" name="Line 405">
              <a:extLst>
                <a:ext uri="{FF2B5EF4-FFF2-40B4-BE49-F238E27FC236}">
                  <a16:creationId xmlns:a16="http://schemas.microsoft.com/office/drawing/2014/main" id="{8AE3256E-6B01-E94F-83AD-0640469CBA57}"/>
                </a:ext>
              </a:extLst>
            </p:cNvPr>
            <p:cNvSpPr>
              <a:spLocks noChangeShapeType="1"/>
            </p:cNvSpPr>
            <p:nvPr/>
          </p:nvSpPr>
          <p:spPr bwMode="auto">
            <a:xfrm>
              <a:off x="6852036"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4" name="Line 406">
              <a:extLst>
                <a:ext uri="{FF2B5EF4-FFF2-40B4-BE49-F238E27FC236}">
                  <a16:creationId xmlns:a16="http://schemas.microsoft.com/office/drawing/2014/main" id="{CFE84471-1439-E24B-8F5F-88A991330A6F}"/>
                </a:ext>
              </a:extLst>
            </p:cNvPr>
            <p:cNvSpPr>
              <a:spLocks noChangeShapeType="1"/>
            </p:cNvSpPr>
            <p:nvPr/>
          </p:nvSpPr>
          <p:spPr bwMode="auto">
            <a:xfrm>
              <a:off x="7137058"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5" name="Line 407">
              <a:extLst>
                <a:ext uri="{FF2B5EF4-FFF2-40B4-BE49-F238E27FC236}">
                  <a16:creationId xmlns:a16="http://schemas.microsoft.com/office/drawing/2014/main" id="{7CDC9049-3589-0A4F-8C41-0B15E6E51DC3}"/>
                </a:ext>
              </a:extLst>
            </p:cNvPr>
            <p:cNvSpPr>
              <a:spLocks noChangeShapeType="1"/>
            </p:cNvSpPr>
            <p:nvPr/>
          </p:nvSpPr>
          <p:spPr bwMode="auto">
            <a:xfrm>
              <a:off x="7422080"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6" name="Line 408">
              <a:extLst>
                <a:ext uri="{FF2B5EF4-FFF2-40B4-BE49-F238E27FC236}">
                  <a16:creationId xmlns:a16="http://schemas.microsoft.com/office/drawing/2014/main" id="{9FCE5874-AB01-B548-8426-B63F8BD5E496}"/>
                </a:ext>
              </a:extLst>
            </p:cNvPr>
            <p:cNvSpPr>
              <a:spLocks noChangeShapeType="1"/>
            </p:cNvSpPr>
            <p:nvPr/>
          </p:nvSpPr>
          <p:spPr bwMode="auto">
            <a:xfrm>
              <a:off x="7702186"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7" name="Line 409">
              <a:extLst>
                <a:ext uri="{FF2B5EF4-FFF2-40B4-BE49-F238E27FC236}">
                  <a16:creationId xmlns:a16="http://schemas.microsoft.com/office/drawing/2014/main" id="{5B0A45E2-43F1-4245-BE74-B8DDB9149A15}"/>
                </a:ext>
              </a:extLst>
            </p:cNvPr>
            <p:cNvSpPr>
              <a:spLocks noChangeShapeType="1"/>
            </p:cNvSpPr>
            <p:nvPr/>
          </p:nvSpPr>
          <p:spPr bwMode="auto">
            <a:xfrm>
              <a:off x="7987208"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8" name="Line 410">
              <a:extLst>
                <a:ext uri="{FF2B5EF4-FFF2-40B4-BE49-F238E27FC236}">
                  <a16:creationId xmlns:a16="http://schemas.microsoft.com/office/drawing/2014/main" id="{A4325D27-2F2A-4549-9938-093400ED854A}"/>
                </a:ext>
              </a:extLst>
            </p:cNvPr>
            <p:cNvSpPr>
              <a:spLocks noChangeShapeType="1"/>
            </p:cNvSpPr>
            <p:nvPr/>
          </p:nvSpPr>
          <p:spPr bwMode="auto">
            <a:xfrm>
              <a:off x="8272230" y="9663991"/>
              <a:ext cx="78627"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9" name="Line 411">
              <a:extLst>
                <a:ext uri="{FF2B5EF4-FFF2-40B4-BE49-F238E27FC236}">
                  <a16:creationId xmlns:a16="http://schemas.microsoft.com/office/drawing/2014/main" id="{D2CE3B69-9FD0-8644-BCD2-6DA75B4E10FC}"/>
                </a:ext>
              </a:extLst>
            </p:cNvPr>
            <p:cNvSpPr>
              <a:spLocks noChangeShapeType="1"/>
            </p:cNvSpPr>
            <p:nvPr/>
          </p:nvSpPr>
          <p:spPr bwMode="auto">
            <a:xfrm flipH="1">
              <a:off x="6109995"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0" name="Line 412">
              <a:extLst>
                <a:ext uri="{FF2B5EF4-FFF2-40B4-BE49-F238E27FC236}">
                  <a16:creationId xmlns:a16="http://schemas.microsoft.com/office/drawing/2014/main" id="{A694A40C-F6C2-E148-9EC3-A2A831B33309}"/>
                </a:ext>
              </a:extLst>
            </p:cNvPr>
            <p:cNvSpPr>
              <a:spLocks noChangeShapeType="1"/>
            </p:cNvSpPr>
            <p:nvPr/>
          </p:nvSpPr>
          <p:spPr bwMode="auto">
            <a:xfrm flipH="1">
              <a:off x="5824973"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1" name="Line 413">
              <a:extLst>
                <a:ext uri="{FF2B5EF4-FFF2-40B4-BE49-F238E27FC236}">
                  <a16:creationId xmlns:a16="http://schemas.microsoft.com/office/drawing/2014/main" id="{41F59115-16B6-2E43-AC26-21E4ACD6C0FB}"/>
                </a:ext>
              </a:extLst>
            </p:cNvPr>
            <p:cNvSpPr>
              <a:spLocks noChangeShapeType="1"/>
            </p:cNvSpPr>
            <p:nvPr/>
          </p:nvSpPr>
          <p:spPr bwMode="auto">
            <a:xfrm flipH="1">
              <a:off x="5544867"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2" name="Line 414">
              <a:extLst>
                <a:ext uri="{FF2B5EF4-FFF2-40B4-BE49-F238E27FC236}">
                  <a16:creationId xmlns:a16="http://schemas.microsoft.com/office/drawing/2014/main" id="{0537ECC0-D32A-764E-A96A-3552CAE6DC1D}"/>
                </a:ext>
              </a:extLst>
            </p:cNvPr>
            <p:cNvSpPr>
              <a:spLocks noChangeShapeType="1"/>
            </p:cNvSpPr>
            <p:nvPr/>
          </p:nvSpPr>
          <p:spPr bwMode="auto">
            <a:xfrm flipH="1">
              <a:off x="5259845"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3" name="Line 415">
              <a:extLst>
                <a:ext uri="{FF2B5EF4-FFF2-40B4-BE49-F238E27FC236}">
                  <a16:creationId xmlns:a16="http://schemas.microsoft.com/office/drawing/2014/main" id="{15FAE838-7622-654D-AED9-C2EB0B6AA901}"/>
                </a:ext>
              </a:extLst>
            </p:cNvPr>
            <p:cNvSpPr>
              <a:spLocks noChangeShapeType="1"/>
            </p:cNvSpPr>
            <p:nvPr/>
          </p:nvSpPr>
          <p:spPr bwMode="auto">
            <a:xfrm flipH="1">
              <a:off x="4974823"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4" name="Line 416">
              <a:extLst>
                <a:ext uri="{FF2B5EF4-FFF2-40B4-BE49-F238E27FC236}">
                  <a16:creationId xmlns:a16="http://schemas.microsoft.com/office/drawing/2014/main" id="{6972A018-20F0-EF44-AE4C-DF35274893C5}"/>
                </a:ext>
              </a:extLst>
            </p:cNvPr>
            <p:cNvSpPr>
              <a:spLocks noChangeShapeType="1"/>
            </p:cNvSpPr>
            <p:nvPr/>
          </p:nvSpPr>
          <p:spPr bwMode="auto">
            <a:xfrm flipH="1">
              <a:off x="4689801"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5" name="Line 417">
              <a:extLst>
                <a:ext uri="{FF2B5EF4-FFF2-40B4-BE49-F238E27FC236}">
                  <a16:creationId xmlns:a16="http://schemas.microsoft.com/office/drawing/2014/main" id="{420F8A13-E165-CE4F-9717-74AA01E94E33}"/>
                </a:ext>
              </a:extLst>
            </p:cNvPr>
            <p:cNvSpPr>
              <a:spLocks noChangeShapeType="1"/>
            </p:cNvSpPr>
            <p:nvPr/>
          </p:nvSpPr>
          <p:spPr bwMode="auto">
            <a:xfrm flipH="1">
              <a:off x="4404779"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6" name="Line 418">
              <a:extLst>
                <a:ext uri="{FF2B5EF4-FFF2-40B4-BE49-F238E27FC236}">
                  <a16:creationId xmlns:a16="http://schemas.microsoft.com/office/drawing/2014/main" id="{290207CA-790D-4F42-A915-852BFBF8AB0E}"/>
                </a:ext>
              </a:extLst>
            </p:cNvPr>
            <p:cNvSpPr>
              <a:spLocks noChangeShapeType="1"/>
            </p:cNvSpPr>
            <p:nvPr/>
          </p:nvSpPr>
          <p:spPr bwMode="auto">
            <a:xfrm flipH="1">
              <a:off x="4124670"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7" name="Line 419">
              <a:extLst>
                <a:ext uri="{FF2B5EF4-FFF2-40B4-BE49-F238E27FC236}">
                  <a16:creationId xmlns:a16="http://schemas.microsoft.com/office/drawing/2014/main" id="{AEDEFB3B-2FE6-0849-AB96-115C6B0DD259}"/>
                </a:ext>
              </a:extLst>
            </p:cNvPr>
            <p:cNvSpPr>
              <a:spLocks noChangeShapeType="1"/>
            </p:cNvSpPr>
            <p:nvPr/>
          </p:nvSpPr>
          <p:spPr bwMode="auto">
            <a:xfrm flipH="1">
              <a:off x="3839648"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8" name="Freeform 420">
              <a:extLst>
                <a:ext uri="{FF2B5EF4-FFF2-40B4-BE49-F238E27FC236}">
                  <a16:creationId xmlns:a16="http://schemas.microsoft.com/office/drawing/2014/main" id="{826C0850-C623-2B48-916E-BC3BE18BEAE7}"/>
                </a:ext>
              </a:extLst>
            </p:cNvPr>
            <p:cNvSpPr>
              <a:spLocks noChangeArrowheads="1"/>
            </p:cNvSpPr>
            <p:nvPr/>
          </p:nvSpPr>
          <p:spPr bwMode="auto">
            <a:xfrm>
              <a:off x="3593940" y="11988392"/>
              <a:ext cx="108112" cy="54057"/>
            </a:xfrm>
            <a:custGeom>
              <a:avLst/>
              <a:gdLst>
                <a:gd name="T0" fmla="*/ 96 w 97"/>
                <a:gd name="T1" fmla="*/ 48 h 49"/>
                <a:gd name="T2" fmla="*/ 32 w 97"/>
                <a:gd name="T3" fmla="*/ 48 h 49"/>
                <a:gd name="T4" fmla="*/ 0 w 97"/>
                <a:gd name="T5" fmla="*/ 0 h 49"/>
              </a:gdLst>
              <a:ahLst/>
              <a:cxnLst>
                <a:cxn ang="0">
                  <a:pos x="T0" y="T1"/>
                </a:cxn>
                <a:cxn ang="0">
                  <a:pos x="T2" y="T3"/>
                </a:cxn>
                <a:cxn ang="0">
                  <a:pos x="T4" y="T5"/>
                </a:cxn>
              </a:cxnLst>
              <a:rect l="0" t="0" r="r" b="b"/>
              <a:pathLst>
                <a:path w="97" h="49">
                  <a:moveTo>
                    <a:pt x="96" y="48"/>
                  </a:moveTo>
                  <a:lnTo>
                    <a:pt x="32" y="48"/>
                  </a:lnTo>
                  <a:lnTo>
                    <a:pt x="0" y="0"/>
                  </a:lnTo>
                </a:path>
              </a:pathLst>
            </a:custGeom>
            <a:noFill/>
            <a:ln w="14400" cap="flat">
              <a:solidFill>
                <a:schemeClr val="bg1">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9" name="Line 421">
              <a:extLst>
                <a:ext uri="{FF2B5EF4-FFF2-40B4-BE49-F238E27FC236}">
                  <a16:creationId xmlns:a16="http://schemas.microsoft.com/office/drawing/2014/main" id="{E52B94A8-404A-0D4F-812A-80BA84B1376D}"/>
                </a:ext>
              </a:extLst>
            </p:cNvPr>
            <p:cNvSpPr>
              <a:spLocks noChangeShapeType="1"/>
            </p:cNvSpPr>
            <p:nvPr/>
          </p:nvSpPr>
          <p:spPr bwMode="auto">
            <a:xfrm flipH="1" flipV="1">
              <a:off x="3441602" y="11737771"/>
              <a:ext cx="88455" cy="132681"/>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503439" y="1476869"/>
            <a:ext cx="4543828" cy="4147846"/>
          </a:xfrm>
        </p:spPr>
        <p:txBody>
          <a:bodyPr/>
          <a:lstStyle>
            <a:lvl1pP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503635" y="642972"/>
            <a:ext cx="4539968" cy="582221"/>
          </a:xfrm>
        </p:spPr>
        <p:txBody>
          <a:bodyPr>
            <a:normAutofit/>
          </a:bodyPr>
          <a:lstStyle>
            <a:lvl1pPr marL="0" indent="0" algn="l">
              <a:buNone/>
              <a:defRPr sz="3600" b="0" i="0">
                <a:solidFill>
                  <a:srgbClr val="09446A"/>
                </a:solidFill>
                <a:latin typeface="+mn-lt"/>
              </a:defRPr>
            </a:lvl1pPr>
          </a:lstStyle>
          <a:p>
            <a:pPr lvl="0"/>
            <a:r>
              <a:rPr lang="en-US" dirty="0"/>
              <a:t>Heading</a:t>
            </a:r>
          </a:p>
        </p:txBody>
      </p:sp>
      <p:sp>
        <p:nvSpPr>
          <p:cNvPr id="102" name="Text Placeholder 23">
            <a:extLst>
              <a:ext uri="{FF2B5EF4-FFF2-40B4-BE49-F238E27FC236}">
                <a16:creationId xmlns:a16="http://schemas.microsoft.com/office/drawing/2014/main" id="{4F90DD39-208A-0846-AC92-FAC36CE191A5}"/>
              </a:ext>
            </a:extLst>
          </p:cNvPr>
          <p:cNvSpPr>
            <a:spLocks noGrp="1"/>
          </p:cNvSpPr>
          <p:nvPr>
            <p:ph type="body" sz="quarter" idx="20" hasCustomPrompt="1"/>
          </p:nvPr>
        </p:nvSpPr>
        <p:spPr>
          <a:xfrm>
            <a:off x="5383588" y="2854742"/>
            <a:ext cx="2219219" cy="442320"/>
          </a:xfrm>
        </p:spPr>
        <p:txBody>
          <a:bodyPr>
            <a:normAutofit/>
          </a:bodyPr>
          <a:lstStyle>
            <a:lvl1pPr marL="0" indent="0" algn="r">
              <a:buNone/>
              <a:defRPr sz="2400" b="1" i="0">
                <a:solidFill>
                  <a:srgbClr val="452771"/>
                </a:solidFill>
                <a:latin typeface="+mn-lt"/>
              </a:defRPr>
            </a:lvl1pPr>
          </a:lstStyle>
          <a:p>
            <a:pPr lvl="0"/>
            <a:r>
              <a:rPr lang="en-US" dirty="0"/>
              <a:t>Title</a:t>
            </a:r>
          </a:p>
        </p:txBody>
      </p:sp>
      <p:sp>
        <p:nvSpPr>
          <p:cNvPr id="104" name="Text Placeholder 23">
            <a:extLst>
              <a:ext uri="{FF2B5EF4-FFF2-40B4-BE49-F238E27FC236}">
                <a16:creationId xmlns:a16="http://schemas.microsoft.com/office/drawing/2014/main" id="{DFCB3FD5-E40F-CE48-A411-1E3CAE3E9AC8}"/>
              </a:ext>
            </a:extLst>
          </p:cNvPr>
          <p:cNvSpPr>
            <a:spLocks noGrp="1"/>
          </p:cNvSpPr>
          <p:nvPr>
            <p:ph type="body" sz="quarter" idx="22" hasCustomPrompt="1"/>
          </p:nvPr>
        </p:nvSpPr>
        <p:spPr>
          <a:xfrm>
            <a:off x="6505379" y="565819"/>
            <a:ext cx="2219219" cy="442320"/>
          </a:xfrm>
        </p:spPr>
        <p:txBody>
          <a:bodyPr>
            <a:normAutofit/>
          </a:bodyPr>
          <a:lstStyle>
            <a:lvl1pPr marL="0" indent="0" algn="r">
              <a:buNone/>
              <a:defRPr sz="2400" b="1" i="0">
                <a:solidFill>
                  <a:srgbClr val="853693"/>
                </a:solidFill>
                <a:latin typeface="+mn-lt"/>
              </a:defRPr>
            </a:lvl1pPr>
          </a:lstStyle>
          <a:p>
            <a:pPr lvl="0"/>
            <a:r>
              <a:rPr lang="en-US" dirty="0"/>
              <a:t>Title</a:t>
            </a:r>
          </a:p>
        </p:txBody>
      </p:sp>
      <p:sp>
        <p:nvSpPr>
          <p:cNvPr id="106" name="Text Placeholder 23">
            <a:extLst>
              <a:ext uri="{FF2B5EF4-FFF2-40B4-BE49-F238E27FC236}">
                <a16:creationId xmlns:a16="http://schemas.microsoft.com/office/drawing/2014/main" id="{3C479639-2B37-234D-B21C-737A15B07610}"/>
              </a:ext>
            </a:extLst>
          </p:cNvPr>
          <p:cNvSpPr>
            <a:spLocks noGrp="1"/>
          </p:cNvSpPr>
          <p:nvPr>
            <p:ph type="body" sz="quarter" idx="24" hasCustomPrompt="1"/>
          </p:nvPr>
        </p:nvSpPr>
        <p:spPr>
          <a:xfrm>
            <a:off x="6667060" y="5139665"/>
            <a:ext cx="2219219" cy="442320"/>
          </a:xfrm>
        </p:spPr>
        <p:txBody>
          <a:bodyPr>
            <a:normAutofit/>
          </a:bodyPr>
          <a:lstStyle>
            <a:lvl1pPr marL="0" indent="0" algn="r">
              <a:buNone/>
              <a:defRPr sz="2400" b="1" i="0">
                <a:solidFill>
                  <a:srgbClr val="853693"/>
                </a:solidFill>
                <a:latin typeface="+mn-lt"/>
              </a:defRPr>
            </a:lvl1pPr>
          </a:lstStyle>
          <a:p>
            <a:pPr lvl="0"/>
            <a:r>
              <a:rPr lang="en-US" dirty="0"/>
              <a:t>Title</a:t>
            </a:r>
          </a:p>
        </p:txBody>
      </p:sp>
      <p:sp>
        <p:nvSpPr>
          <p:cNvPr id="108" name="Text Placeholder 23">
            <a:extLst>
              <a:ext uri="{FF2B5EF4-FFF2-40B4-BE49-F238E27FC236}">
                <a16:creationId xmlns:a16="http://schemas.microsoft.com/office/drawing/2014/main" id="{AF91F0CE-C7DF-B74F-B4D7-25C7ADC90465}"/>
              </a:ext>
            </a:extLst>
          </p:cNvPr>
          <p:cNvSpPr>
            <a:spLocks noGrp="1"/>
          </p:cNvSpPr>
          <p:nvPr>
            <p:ph type="body" sz="quarter" idx="26" hasCustomPrompt="1"/>
          </p:nvPr>
        </p:nvSpPr>
        <p:spPr>
          <a:xfrm>
            <a:off x="5731326" y="4085773"/>
            <a:ext cx="2219219" cy="442320"/>
          </a:xfrm>
        </p:spPr>
        <p:txBody>
          <a:bodyPr>
            <a:normAutofit/>
          </a:bodyPr>
          <a:lstStyle>
            <a:lvl1pPr marL="0" indent="0" algn="r">
              <a:buNone/>
              <a:defRPr sz="2400" b="1" i="0">
                <a:solidFill>
                  <a:srgbClr val="38622F"/>
                </a:solidFill>
                <a:latin typeface="+mn-lt"/>
              </a:defRPr>
            </a:lvl1pPr>
          </a:lstStyle>
          <a:p>
            <a:pPr lvl="0"/>
            <a:r>
              <a:rPr lang="en-US" dirty="0"/>
              <a:t>Title</a:t>
            </a:r>
          </a:p>
        </p:txBody>
      </p:sp>
      <p:sp>
        <p:nvSpPr>
          <p:cNvPr id="110" name="Text Placeholder 23">
            <a:extLst>
              <a:ext uri="{FF2B5EF4-FFF2-40B4-BE49-F238E27FC236}">
                <a16:creationId xmlns:a16="http://schemas.microsoft.com/office/drawing/2014/main" id="{9D34396D-AAEA-8941-B9FA-2158B9F5BCD8}"/>
              </a:ext>
            </a:extLst>
          </p:cNvPr>
          <p:cNvSpPr>
            <a:spLocks noGrp="1"/>
          </p:cNvSpPr>
          <p:nvPr>
            <p:ph type="body" sz="quarter" idx="28" hasCustomPrompt="1"/>
          </p:nvPr>
        </p:nvSpPr>
        <p:spPr>
          <a:xfrm>
            <a:off x="5779231" y="1598285"/>
            <a:ext cx="2219219" cy="442320"/>
          </a:xfrm>
        </p:spPr>
        <p:txBody>
          <a:bodyPr>
            <a:normAutofit/>
          </a:bodyPr>
          <a:lstStyle>
            <a:lvl1pPr marL="0" indent="0" algn="r">
              <a:buNone/>
              <a:defRPr sz="2400" b="1" i="0">
                <a:solidFill>
                  <a:srgbClr val="93C23D"/>
                </a:solidFill>
                <a:latin typeface="+mn-lt"/>
              </a:defRPr>
            </a:lvl1pPr>
          </a:lstStyle>
          <a:p>
            <a:pPr lvl="0"/>
            <a:r>
              <a:rPr lang="en-US" dirty="0"/>
              <a:t>Title</a:t>
            </a:r>
          </a:p>
        </p:txBody>
      </p:sp>
      <p:pic>
        <p:nvPicPr>
          <p:cNvPr id="69" name="Picture 68" descr="A purple circle with a black circle&#10;&#10;Description automatically generated with low confidence">
            <a:extLst>
              <a:ext uri="{FF2B5EF4-FFF2-40B4-BE49-F238E27FC236}">
                <a16:creationId xmlns:a16="http://schemas.microsoft.com/office/drawing/2014/main" id="{03E83A74-6C09-214A-9621-5C800209F63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70" name="Rectangle 69">
            <a:extLst>
              <a:ext uri="{FF2B5EF4-FFF2-40B4-BE49-F238E27FC236}">
                <a16:creationId xmlns:a16="http://schemas.microsoft.com/office/drawing/2014/main" id="{78C3F432-35E4-AD4E-9417-BD2C6B4A3F38}"/>
              </a:ext>
            </a:extLst>
          </p:cNvPr>
          <p:cNvSpPr/>
          <p:nvPr userDrawn="1"/>
        </p:nvSpPr>
        <p:spPr>
          <a:xfrm>
            <a:off x="1064326" y="6471093"/>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22619585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5 point number graph with icons A">
    <p:spTree>
      <p:nvGrpSpPr>
        <p:cNvPr id="1" name=""/>
        <p:cNvGrpSpPr/>
        <p:nvPr/>
      </p:nvGrpSpPr>
      <p:grpSpPr>
        <a:xfrm>
          <a:off x="0" y="0"/>
          <a:ext cx="0" cy="0"/>
          <a:chOff x="0" y="0"/>
          <a:chExt cx="0" cy="0"/>
        </a:xfrm>
      </p:grpSpPr>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411246" y="1263516"/>
            <a:ext cx="4312551" cy="748242"/>
          </a:xfrm>
        </p:spPr>
        <p:txBody>
          <a:bodyPr/>
          <a:lstStyle>
            <a:lvl1pPr>
              <a:buNone/>
              <a:defRPr sz="22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9446A"/>
                </a:solidFill>
                <a:latin typeface="+mn-lt"/>
              </a:defRPr>
            </a:lvl1pPr>
          </a:lstStyle>
          <a:p>
            <a:pPr lvl="0"/>
            <a:r>
              <a:rPr lang="en-US" dirty="0"/>
              <a:t>Heading</a:t>
            </a:r>
          </a:p>
        </p:txBody>
      </p:sp>
      <p:sp>
        <p:nvSpPr>
          <p:cNvPr id="76" name="Freeform 169">
            <a:extLst>
              <a:ext uri="{FF2B5EF4-FFF2-40B4-BE49-F238E27FC236}">
                <a16:creationId xmlns:a16="http://schemas.microsoft.com/office/drawing/2014/main" id="{38720E63-EB1C-BB42-A9BC-BBD00E84BC82}"/>
              </a:ext>
            </a:extLst>
          </p:cNvPr>
          <p:cNvSpPr>
            <a:spLocks noChangeArrowheads="1"/>
          </p:cNvSpPr>
          <p:nvPr/>
        </p:nvSpPr>
        <p:spPr bwMode="auto">
          <a:xfrm>
            <a:off x="2384303" y="2144026"/>
            <a:ext cx="2066436" cy="2071148"/>
          </a:xfrm>
          <a:custGeom>
            <a:avLst/>
            <a:gdLst>
              <a:gd name="T0" fmla="*/ 3867 w 3868"/>
              <a:gd name="T1" fmla="*/ 1932 h 3876"/>
              <a:gd name="T2" fmla="*/ 3867 w 3868"/>
              <a:gd name="T3" fmla="*/ 1932 h 3876"/>
              <a:gd name="T4" fmla="*/ 1933 w 3868"/>
              <a:gd name="T5" fmla="*/ 3875 h 3876"/>
              <a:gd name="T6" fmla="*/ 0 w 3868"/>
              <a:gd name="T7" fmla="*/ 1932 h 3876"/>
              <a:gd name="T8" fmla="*/ 1933 w 3868"/>
              <a:gd name="T9" fmla="*/ 0 h 3876"/>
              <a:gd name="T10" fmla="*/ 3867 w 3868"/>
              <a:gd name="T11" fmla="*/ 1932 h 3876"/>
            </a:gdLst>
            <a:ahLst/>
            <a:cxnLst>
              <a:cxn ang="0">
                <a:pos x="T0" y="T1"/>
              </a:cxn>
              <a:cxn ang="0">
                <a:pos x="T2" y="T3"/>
              </a:cxn>
              <a:cxn ang="0">
                <a:pos x="T4" y="T5"/>
              </a:cxn>
              <a:cxn ang="0">
                <a:pos x="T6" y="T7"/>
              </a:cxn>
              <a:cxn ang="0">
                <a:pos x="T8" y="T9"/>
              </a:cxn>
              <a:cxn ang="0">
                <a:pos x="T10" y="T11"/>
              </a:cxn>
            </a:cxnLst>
            <a:rect l="0" t="0" r="r" b="b"/>
            <a:pathLst>
              <a:path w="3868" h="3876">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853693"/>
          </a:solidFill>
          <a:ln w="9525" cap="flat">
            <a:noFill/>
            <a:bevel/>
            <a:headEnd/>
            <a:tailEnd/>
          </a:ln>
          <a:effectLst/>
        </p:spPr>
        <p:txBody>
          <a:bodyPr wrap="none" anchor="ctr"/>
          <a:lstStyle/>
          <a:p>
            <a:endParaRPr lang="en-US"/>
          </a:p>
        </p:txBody>
      </p:sp>
      <p:sp>
        <p:nvSpPr>
          <p:cNvPr id="77" name="Freeform 170">
            <a:extLst>
              <a:ext uri="{FF2B5EF4-FFF2-40B4-BE49-F238E27FC236}">
                <a16:creationId xmlns:a16="http://schemas.microsoft.com/office/drawing/2014/main" id="{C82BD997-3E2D-3F4D-A216-D21A3434D7F1}"/>
              </a:ext>
            </a:extLst>
          </p:cNvPr>
          <p:cNvSpPr>
            <a:spLocks noChangeArrowheads="1"/>
          </p:cNvSpPr>
          <p:nvPr/>
        </p:nvSpPr>
        <p:spPr bwMode="auto">
          <a:xfrm>
            <a:off x="6875324" y="2733089"/>
            <a:ext cx="2365680" cy="2365680"/>
          </a:xfrm>
          <a:custGeom>
            <a:avLst/>
            <a:gdLst>
              <a:gd name="T0" fmla="*/ 4427 w 4428"/>
              <a:gd name="T1" fmla="*/ 2213 h 4428"/>
              <a:gd name="T2" fmla="*/ 4427 w 4428"/>
              <a:gd name="T3" fmla="*/ 2213 h 4428"/>
              <a:gd name="T4" fmla="*/ 2213 w 4428"/>
              <a:gd name="T5" fmla="*/ 4427 h 4428"/>
              <a:gd name="T6" fmla="*/ 0 w 4428"/>
              <a:gd name="T7" fmla="*/ 2213 h 4428"/>
              <a:gd name="T8" fmla="*/ 2213 w 4428"/>
              <a:gd name="T9" fmla="*/ 0 h 4428"/>
              <a:gd name="T10" fmla="*/ 4427 w 4428"/>
              <a:gd name="T11" fmla="*/ 2213 h 4428"/>
            </a:gdLst>
            <a:ahLst/>
            <a:cxnLst>
              <a:cxn ang="0">
                <a:pos x="T0" y="T1"/>
              </a:cxn>
              <a:cxn ang="0">
                <a:pos x="T2" y="T3"/>
              </a:cxn>
              <a:cxn ang="0">
                <a:pos x="T4" y="T5"/>
              </a:cxn>
              <a:cxn ang="0">
                <a:pos x="T6" y="T7"/>
              </a:cxn>
              <a:cxn ang="0">
                <a:pos x="T8" y="T9"/>
              </a:cxn>
              <a:cxn ang="0">
                <a:pos x="T10" y="T11"/>
              </a:cxn>
            </a:cxnLst>
            <a:rect l="0" t="0" r="r" b="b"/>
            <a:pathLst>
              <a:path w="4428" h="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38622F"/>
          </a:solidFill>
          <a:ln w="9525" cap="flat">
            <a:noFill/>
            <a:bevel/>
            <a:headEnd/>
            <a:tailEnd/>
          </a:ln>
          <a:effectLst/>
        </p:spPr>
        <p:txBody>
          <a:bodyPr wrap="none" anchor="ctr"/>
          <a:lstStyle/>
          <a:p>
            <a:endParaRPr lang="en-US"/>
          </a:p>
        </p:txBody>
      </p:sp>
      <p:sp>
        <p:nvSpPr>
          <p:cNvPr id="78" name="Freeform 171">
            <a:extLst>
              <a:ext uri="{FF2B5EF4-FFF2-40B4-BE49-F238E27FC236}">
                <a16:creationId xmlns:a16="http://schemas.microsoft.com/office/drawing/2014/main" id="{C68FEA06-8C7F-9F49-990B-23D42094A08A}"/>
              </a:ext>
            </a:extLst>
          </p:cNvPr>
          <p:cNvSpPr>
            <a:spLocks noChangeArrowheads="1"/>
          </p:cNvSpPr>
          <p:nvPr/>
        </p:nvSpPr>
        <p:spPr bwMode="auto">
          <a:xfrm>
            <a:off x="4224538" y="3013484"/>
            <a:ext cx="2313842" cy="2313842"/>
          </a:xfrm>
          <a:custGeom>
            <a:avLst/>
            <a:gdLst>
              <a:gd name="T0" fmla="*/ 4329 w 4330"/>
              <a:gd name="T1" fmla="*/ 2168 h 4329"/>
              <a:gd name="T2" fmla="*/ 4329 w 4330"/>
              <a:gd name="T3" fmla="*/ 2168 h 4329"/>
              <a:gd name="T4" fmla="*/ 2169 w 4330"/>
              <a:gd name="T5" fmla="*/ 4328 h 4329"/>
              <a:gd name="T6" fmla="*/ 0 w 4330"/>
              <a:gd name="T7" fmla="*/ 2168 h 4329"/>
              <a:gd name="T8" fmla="*/ 2169 w 4330"/>
              <a:gd name="T9" fmla="*/ 0 h 4329"/>
              <a:gd name="T10" fmla="*/ 4329 w 4330"/>
              <a:gd name="T11" fmla="*/ 2168 h 4329"/>
            </a:gdLst>
            <a:ahLst/>
            <a:cxnLst>
              <a:cxn ang="0">
                <a:pos x="T0" y="T1"/>
              </a:cxn>
              <a:cxn ang="0">
                <a:pos x="T2" y="T3"/>
              </a:cxn>
              <a:cxn ang="0">
                <a:pos x="T4" y="T5"/>
              </a:cxn>
              <a:cxn ang="0">
                <a:pos x="T6" y="T7"/>
              </a:cxn>
              <a:cxn ang="0">
                <a:pos x="T8" y="T9"/>
              </a:cxn>
              <a:cxn ang="0">
                <a:pos x="T10" y="T11"/>
              </a:cxn>
            </a:cxnLst>
            <a:rect l="0" t="0" r="r" b="b"/>
            <a:pathLst>
              <a:path w="4330" h="4329">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93C23D"/>
          </a:solidFill>
          <a:ln w="9525" cap="flat">
            <a:noFill/>
            <a:bevel/>
            <a:headEnd/>
            <a:tailEnd/>
          </a:ln>
          <a:effectLst/>
        </p:spPr>
        <p:txBody>
          <a:bodyPr wrap="none" anchor="ctr"/>
          <a:lstStyle/>
          <a:p>
            <a:endParaRPr lang="en-US"/>
          </a:p>
        </p:txBody>
      </p:sp>
      <p:sp>
        <p:nvSpPr>
          <p:cNvPr id="79" name="Freeform 172">
            <a:extLst>
              <a:ext uri="{FF2B5EF4-FFF2-40B4-BE49-F238E27FC236}">
                <a16:creationId xmlns:a16="http://schemas.microsoft.com/office/drawing/2014/main" id="{4AC9A4FA-A4A1-1F44-874C-8BE1E0CAE5BF}"/>
              </a:ext>
            </a:extLst>
          </p:cNvPr>
          <p:cNvSpPr>
            <a:spLocks noChangeArrowheads="1"/>
          </p:cNvSpPr>
          <p:nvPr userDrawn="1"/>
        </p:nvSpPr>
        <p:spPr bwMode="auto">
          <a:xfrm>
            <a:off x="8911127" y="1536112"/>
            <a:ext cx="2690842" cy="2688487"/>
          </a:xfrm>
          <a:custGeom>
            <a:avLst/>
            <a:gdLst>
              <a:gd name="T0" fmla="*/ 5033 w 5034"/>
              <a:gd name="T1" fmla="*/ 2511 h 5033"/>
              <a:gd name="T2" fmla="*/ 5033 w 5034"/>
              <a:gd name="T3" fmla="*/ 2511 h 5033"/>
              <a:gd name="T4" fmla="*/ 2521 w 5034"/>
              <a:gd name="T5" fmla="*/ 5032 h 5033"/>
              <a:gd name="T6" fmla="*/ 0 w 5034"/>
              <a:gd name="T7" fmla="*/ 2511 h 5033"/>
              <a:gd name="T8" fmla="*/ 2521 w 5034"/>
              <a:gd name="T9" fmla="*/ 0 h 5033"/>
              <a:gd name="T10" fmla="*/ 5033 w 5034"/>
              <a:gd name="T11" fmla="*/ 2511 h 5033"/>
            </a:gdLst>
            <a:ahLst/>
            <a:cxnLst>
              <a:cxn ang="0">
                <a:pos x="T0" y="T1"/>
              </a:cxn>
              <a:cxn ang="0">
                <a:pos x="T2" y="T3"/>
              </a:cxn>
              <a:cxn ang="0">
                <a:pos x="T4" y="T5"/>
              </a:cxn>
              <a:cxn ang="0">
                <a:pos x="T6" y="T7"/>
              </a:cxn>
              <a:cxn ang="0">
                <a:pos x="T8" y="T9"/>
              </a:cxn>
              <a:cxn ang="0">
                <a:pos x="T10" y="T11"/>
              </a:cxn>
            </a:cxnLst>
            <a:rect l="0" t="0" r="r" b="b"/>
            <a:pathLst>
              <a:path w="5034" h="5033">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853693">
              <a:alpha val="92157"/>
            </a:srgbClr>
          </a:solidFill>
          <a:ln w="9525" cap="flat">
            <a:noFill/>
            <a:bevel/>
            <a:headEnd/>
            <a:tailEnd/>
          </a:ln>
          <a:effectLst/>
        </p:spPr>
        <p:txBody>
          <a:bodyPr wrap="none" anchor="ctr"/>
          <a:lstStyle/>
          <a:p>
            <a:endParaRPr lang="en-US"/>
          </a:p>
        </p:txBody>
      </p:sp>
      <p:sp>
        <p:nvSpPr>
          <p:cNvPr id="80" name="Freeform 173">
            <a:extLst>
              <a:ext uri="{FF2B5EF4-FFF2-40B4-BE49-F238E27FC236}">
                <a16:creationId xmlns:a16="http://schemas.microsoft.com/office/drawing/2014/main" id="{27FCD08C-F550-D545-95E5-ACCEF51638A9}"/>
              </a:ext>
            </a:extLst>
          </p:cNvPr>
          <p:cNvSpPr>
            <a:spLocks noChangeArrowheads="1"/>
          </p:cNvSpPr>
          <p:nvPr/>
        </p:nvSpPr>
        <p:spPr bwMode="auto">
          <a:xfrm>
            <a:off x="5574671" y="1498412"/>
            <a:ext cx="1983966" cy="1979254"/>
          </a:xfrm>
          <a:custGeom>
            <a:avLst/>
            <a:gdLst>
              <a:gd name="T0" fmla="*/ 3713 w 3714"/>
              <a:gd name="T1" fmla="*/ 1851 h 3704"/>
              <a:gd name="T2" fmla="*/ 3713 w 3714"/>
              <a:gd name="T3" fmla="*/ 1851 h 3704"/>
              <a:gd name="T4" fmla="*/ 1862 w 3714"/>
              <a:gd name="T5" fmla="*/ 3703 h 3704"/>
              <a:gd name="T6" fmla="*/ 0 w 3714"/>
              <a:gd name="T7" fmla="*/ 1851 h 3704"/>
              <a:gd name="T8" fmla="*/ 1862 w 3714"/>
              <a:gd name="T9" fmla="*/ 0 h 3704"/>
              <a:gd name="T10" fmla="*/ 3713 w 3714"/>
              <a:gd name="T11" fmla="*/ 1851 h 3704"/>
            </a:gdLst>
            <a:ahLst/>
            <a:cxnLst>
              <a:cxn ang="0">
                <a:pos x="T0" y="T1"/>
              </a:cxn>
              <a:cxn ang="0">
                <a:pos x="T2" y="T3"/>
              </a:cxn>
              <a:cxn ang="0">
                <a:pos x="T4" y="T5"/>
              </a:cxn>
              <a:cxn ang="0">
                <a:pos x="T6" y="T7"/>
              </a:cxn>
              <a:cxn ang="0">
                <a:pos x="T8" y="T9"/>
              </a:cxn>
              <a:cxn ang="0">
                <a:pos x="T10" y="T11"/>
              </a:cxn>
            </a:cxnLst>
            <a:rect l="0" t="0" r="r" b="b"/>
            <a:pathLst>
              <a:path w="3714" h="370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452771"/>
          </a:solidFill>
          <a:ln w="9525" cap="flat">
            <a:noFill/>
            <a:bevel/>
            <a:headEnd/>
            <a:tailEnd/>
          </a:ln>
          <a:effectLst/>
        </p:spPr>
        <p:txBody>
          <a:bodyPr wrap="none" anchor="ctr"/>
          <a:lstStyle/>
          <a:p>
            <a:endParaRPr lang="en-US"/>
          </a:p>
        </p:txBody>
      </p:sp>
      <p:sp>
        <p:nvSpPr>
          <p:cNvPr id="81" name="Freeform 174">
            <a:extLst>
              <a:ext uri="{FF2B5EF4-FFF2-40B4-BE49-F238E27FC236}">
                <a16:creationId xmlns:a16="http://schemas.microsoft.com/office/drawing/2014/main" id="{4A9CE79B-4F97-2642-817C-4F0E7F93E57E}"/>
              </a:ext>
            </a:extLst>
          </p:cNvPr>
          <p:cNvSpPr>
            <a:spLocks noChangeArrowheads="1"/>
          </p:cNvSpPr>
          <p:nvPr/>
        </p:nvSpPr>
        <p:spPr bwMode="auto">
          <a:xfrm>
            <a:off x="2108622" y="3272672"/>
            <a:ext cx="791702" cy="791702"/>
          </a:xfrm>
          <a:custGeom>
            <a:avLst/>
            <a:gdLst>
              <a:gd name="T0" fmla="*/ 1482 w 1483"/>
              <a:gd name="T1" fmla="*/ 740 h 1482"/>
              <a:gd name="T2" fmla="*/ 1482 w 1483"/>
              <a:gd name="T3" fmla="*/ 740 h 1482"/>
              <a:gd name="T4" fmla="*/ 741 w 1483"/>
              <a:gd name="T5" fmla="*/ 1481 h 1482"/>
              <a:gd name="T6" fmla="*/ 0 w 1483"/>
              <a:gd name="T7" fmla="*/ 740 h 1482"/>
              <a:gd name="T8" fmla="*/ 741 w 1483"/>
              <a:gd name="T9" fmla="*/ 0 h 1482"/>
              <a:gd name="T10" fmla="*/ 1482 w 1483"/>
              <a:gd name="T11" fmla="*/ 740 h 1482"/>
            </a:gdLst>
            <a:ahLst/>
            <a:cxnLst>
              <a:cxn ang="0">
                <a:pos x="T0" y="T1"/>
              </a:cxn>
              <a:cxn ang="0">
                <a:pos x="T2" y="T3"/>
              </a:cxn>
              <a:cxn ang="0">
                <a:pos x="T4" y="T5"/>
              </a:cxn>
              <a:cxn ang="0">
                <a:pos x="T6" y="T7"/>
              </a:cxn>
              <a:cxn ang="0">
                <a:pos x="T8" y="T9"/>
              </a:cxn>
              <a:cxn ang="0">
                <a:pos x="T10" y="T11"/>
              </a:cxn>
            </a:cxnLst>
            <a:rect l="0" t="0" r="r" b="b"/>
            <a:pathLst>
              <a:path w="1483" h="1482">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853693"/>
          </a:solidFill>
          <a:ln w="9525" cap="flat">
            <a:noFill/>
            <a:bevel/>
            <a:headEnd/>
            <a:tailEnd/>
          </a:ln>
          <a:effectLst/>
        </p:spPr>
        <p:txBody>
          <a:bodyPr wrap="none" anchor="ctr"/>
          <a:lstStyle/>
          <a:p>
            <a:endParaRPr lang="en-US"/>
          </a:p>
        </p:txBody>
      </p:sp>
      <p:sp>
        <p:nvSpPr>
          <p:cNvPr id="82" name="Freeform 175">
            <a:extLst>
              <a:ext uri="{FF2B5EF4-FFF2-40B4-BE49-F238E27FC236}">
                <a16:creationId xmlns:a16="http://schemas.microsoft.com/office/drawing/2014/main" id="{06142319-C95F-814A-BCD5-AFEE8A77203B}"/>
              </a:ext>
            </a:extLst>
          </p:cNvPr>
          <p:cNvSpPr>
            <a:spLocks noChangeArrowheads="1"/>
          </p:cNvSpPr>
          <p:nvPr userDrawn="1"/>
        </p:nvSpPr>
        <p:spPr bwMode="auto">
          <a:xfrm>
            <a:off x="5923397" y="4495568"/>
            <a:ext cx="791702" cy="791702"/>
          </a:xfrm>
          <a:custGeom>
            <a:avLst/>
            <a:gdLst>
              <a:gd name="T0" fmla="*/ 1482 w 1483"/>
              <a:gd name="T1" fmla="*/ 741 h 1482"/>
              <a:gd name="T2" fmla="*/ 1482 w 1483"/>
              <a:gd name="T3" fmla="*/ 741 h 1482"/>
              <a:gd name="T4" fmla="*/ 741 w 1483"/>
              <a:gd name="T5" fmla="*/ 1481 h 1482"/>
              <a:gd name="T6" fmla="*/ 0 w 1483"/>
              <a:gd name="T7" fmla="*/ 741 h 1482"/>
              <a:gd name="T8" fmla="*/ 741 w 1483"/>
              <a:gd name="T9" fmla="*/ 0 h 1482"/>
              <a:gd name="T10" fmla="*/ 1482 w 1483"/>
              <a:gd name="T11" fmla="*/ 741 h 1482"/>
            </a:gdLst>
            <a:ahLst/>
            <a:cxnLst>
              <a:cxn ang="0">
                <a:pos x="T0" y="T1"/>
              </a:cxn>
              <a:cxn ang="0">
                <a:pos x="T2" y="T3"/>
              </a:cxn>
              <a:cxn ang="0">
                <a:pos x="T4" y="T5"/>
              </a:cxn>
              <a:cxn ang="0">
                <a:pos x="T6" y="T7"/>
              </a:cxn>
              <a:cxn ang="0">
                <a:pos x="T8" y="T9"/>
              </a:cxn>
              <a:cxn ang="0">
                <a:pos x="T10" y="T11"/>
              </a:cxn>
            </a:cxnLst>
            <a:rect l="0" t="0" r="r" b="b"/>
            <a:pathLst>
              <a:path w="1483" h="1482">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93C23D"/>
          </a:solidFill>
          <a:ln w="9525" cap="flat">
            <a:noFill/>
            <a:bevel/>
            <a:headEnd/>
            <a:tailEnd/>
          </a:ln>
          <a:effectLst/>
        </p:spPr>
        <p:txBody>
          <a:bodyPr wrap="none" anchor="ctr"/>
          <a:lstStyle/>
          <a:p>
            <a:endParaRPr lang="en-US"/>
          </a:p>
        </p:txBody>
      </p:sp>
      <p:sp>
        <p:nvSpPr>
          <p:cNvPr id="83" name="Freeform 176">
            <a:extLst>
              <a:ext uri="{FF2B5EF4-FFF2-40B4-BE49-F238E27FC236}">
                <a16:creationId xmlns:a16="http://schemas.microsoft.com/office/drawing/2014/main" id="{91B82CE6-EFD3-C44A-97DF-D00B51610AC8}"/>
              </a:ext>
            </a:extLst>
          </p:cNvPr>
          <p:cNvSpPr>
            <a:spLocks noChangeArrowheads="1"/>
          </p:cNvSpPr>
          <p:nvPr userDrawn="1"/>
        </p:nvSpPr>
        <p:spPr bwMode="auto">
          <a:xfrm>
            <a:off x="5527546" y="1342899"/>
            <a:ext cx="791702" cy="786989"/>
          </a:xfrm>
          <a:custGeom>
            <a:avLst/>
            <a:gdLst>
              <a:gd name="T0" fmla="*/ 1482 w 1483"/>
              <a:gd name="T1" fmla="*/ 731 h 1473"/>
              <a:gd name="T2" fmla="*/ 1482 w 1483"/>
              <a:gd name="T3" fmla="*/ 731 h 1473"/>
              <a:gd name="T4" fmla="*/ 741 w 1483"/>
              <a:gd name="T5" fmla="*/ 1472 h 1473"/>
              <a:gd name="T6" fmla="*/ 0 w 1483"/>
              <a:gd name="T7" fmla="*/ 731 h 1473"/>
              <a:gd name="T8" fmla="*/ 741 w 1483"/>
              <a:gd name="T9" fmla="*/ 0 h 1473"/>
              <a:gd name="T10" fmla="*/ 1482 w 1483"/>
              <a:gd name="T11" fmla="*/ 731 h 1473"/>
            </a:gdLst>
            <a:ahLst/>
            <a:cxnLst>
              <a:cxn ang="0">
                <a:pos x="T0" y="T1"/>
              </a:cxn>
              <a:cxn ang="0">
                <a:pos x="T2" y="T3"/>
              </a:cxn>
              <a:cxn ang="0">
                <a:pos x="T4" y="T5"/>
              </a:cxn>
              <a:cxn ang="0">
                <a:pos x="T6" y="T7"/>
              </a:cxn>
              <a:cxn ang="0">
                <a:pos x="T8" y="T9"/>
              </a:cxn>
              <a:cxn ang="0">
                <a:pos x="T10" y="T11"/>
              </a:cxn>
            </a:cxnLst>
            <a:rect l="0" t="0" r="r" b="b"/>
            <a:pathLst>
              <a:path w="1483" h="147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452771"/>
          </a:solidFill>
          <a:ln w="9525" cap="flat">
            <a:noFill/>
            <a:bevel/>
            <a:headEnd/>
            <a:tailEnd/>
          </a:ln>
          <a:effectLst/>
        </p:spPr>
        <p:txBody>
          <a:bodyPr wrap="none" anchor="ctr"/>
          <a:lstStyle/>
          <a:p>
            <a:endParaRPr lang="en-US"/>
          </a:p>
        </p:txBody>
      </p:sp>
      <p:sp>
        <p:nvSpPr>
          <p:cNvPr id="84" name="Freeform 177">
            <a:extLst>
              <a:ext uri="{FF2B5EF4-FFF2-40B4-BE49-F238E27FC236}">
                <a16:creationId xmlns:a16="http://schemas.microsoft.com/office/drawing/2014/main" id="{93A80B2C-5FD5-C347-BBB3-F9F251C50D45}"/>
              </a:ext>
            </a:extLst>
          </p:cNvPr>
          <p:cNvSpPr>
            <a:spLocks noChangeArrowheads="1"/>
          </p:cNvSpPr>
          <p:nvPr/>
        </p:nvSpPr>
        <p:spPr bwMode="auto">
          <a:xfrm>
            <a:off x="8058164" y="2400858"/>
            <a:ext cx="786989" cy="786989"/>
          </a:xfrm>
          <a:custGeom>
            <a:avLst/>
            <a:gdLst>
              <a:gd name="T0" fmla="*/ 1473 w 1474"/>
              <a:gd name="T1" fmla="*/ 740 h 1473"/>
              <a:gd name="T2" fmla="*/ 1473 w 1474"/>
              <a:gd name="T3" fmla="*/ 740 h 1473"/>
              <a:gd name="T4" fmla="*/ 741 w 1474"/>
              <a:gd name="T5" fmla="*/ 1472 h 1473"/>
              <a:gd name="T6" fmla="*/ 0 w 1474"/>
              <a:gd name="T7" fmla="*/ 740 h 1473"/>
              <a:gd name="T8" fmla="*/ 741 w 1474"/>
              <a:gd name="T9" fmla="*/ 0 h 1473"/>
              <a:gd name="T10" fmla="*/ 1473 w 1474"/>
              <a:gd name="T11" fmla="*/ 740 h 1473"/>
            </a:gdLst>
            <a:ahLst/>
            <a:cxnLst>
              <a:cxn ang="0">
                <a:pos x="T0" y="T1"/>
              </a:cxn>
              <a:cxn ang="0">
                <a:pos x="T2" y="T3"/>
              </a:cxn>
              <a:cxn ang="0">
                <a:pos x="T4" y="T5"/>
              </a:cxn>
              <a:cxn ang="0">
                <a:pos x="T6" y="T7"/>
              </a:cxn>
              <a:cxn ang="0">
                <a:pos x="T8" y="T9"/>
              </a:cxn>
              <a:cxn ang="0">
                <a:pos x="T10" y="T11"/>
              </a:cxn>
            </a:cxnLst>
            <a:rect l="0" t="0" r="r" b="b"/>
            <a:pathLst>
              <a:path w="1474" h="1473">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38622F"/>
          </a:solidFill>
          <a:ln w="9525" cap="flat">
            <a:noFill/>
            <a:bevel/>
            <a:headEnd/>
            <a:tailEnd/>
          </a:ln>
          <a:effectLst/>
        </p:spPr>
        <p:txBody>
          <a:bodyPr wrap="none" anchor="ctr"/>
          <a:lstStyle/>
          <a:p>
            <a:endParaRPr lang="en-US"/>
          </a:p>
        </p:txBody>
      </p:sp>
      <p:sp>
        <p:nvSpPr>
          <p:cNvPr id="87" name="Freeform 178">
            <a:extLst>
              <a:ext uri="{FF2B5EF4-FFF2-40B4-BE49-F238E27FC236}">
                <a16:creationId xmlns:a16="http://schemas.microsoft.com/office/drawing/2014/main" id="{57E238EC-5E3B-724B-824A-991294CD73C2}"/>
              </a:ext>
            </a:extLst>
          </p:cNvPr>
          <p:cNvSpPr>
            <a:spLocks noChangeArrowheads="1"/>
          </p:cNvSpPr>
          <p:nvPr/>
        </p:nvSpPr>
        <p:spPr bwMode="auto">
          <a:xfrm>
            <a:off x="10852680" y="1609156"/>
            <a:ext cx="786989" cy="791702"/>
          </a:xfrm>
          <a:custGeom>
            <a:avLst/>
            <a:gdLst>
              <a:gd name="T0" fmla="*/ 1473 w 1474"/>
              <a:gd name="T1" fmla="*/ 740 h 1482"/>
              <a:gd name="T2" fmla="*/ 1473 w 1474"/>
              <a:gd name="T3" fmla="*/ 740 h 1482"/>
              <a:gd name="T4" fmla="*/ 733 w 1474"/>
              <a:gd name="T5" fmla="*/ 1481 h 1482"/>
              <a:gd name="T6" fmla="*/ 0 w 1474"/>
              <a:gd name="T7" fmla="*/ 740 h 1482"/>
              <a:gd name="T8" fmla="*/ 733 w 1474"/>
              <a:gd name="T9" fmla="*/ 0 h 1482"/>
              <a:gd name="T10" fmla="*/ 1473 w 1474"/>
              <a:gd name="T11" fmla="*/ 740 h 1482"/>
            </a:gdLst>
            <a:ahLst/>
            <a:cxnLst>
              <a:cxn ang="0">
                <a:pos x="T0" y="T1"/>
              </a:cxn>
              <a:cxn ang="0">
                <a:pos x="T2" y="T3"/>
              </a:cxn>
              <a:cxn ang="0">
                <a:pos x="T4" y="T5"/>
              </a:cxn>
              <a:cxn ang="0">
                <a:pos x="T6" y="T7"/>
              </a:cxn>
              <a:cxn ang="0">
                <a:pos x="T8" y="T9"/>
              </a:cxn>
              <a:cxn ang="0">
                <a:pos x="T10" y="T11"/>
              </a:cxn>
            </a:cxnLst>
            <a:rect l="0" t="0" r="r" b="b"/>
            <a:pathLst>
              <a:path w="1474" h="1482">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853693">
              <a:alpha val="92157"/>
            </a:srgbClr>
          </a:solidFill>
          <a:ln w="9525" cap="flat">
            <a:noFill/>
            <a:bevel/>
            <a:headEnd/>
            <a:tailEnd/>
          </a:ln>
          <a:effectLst/>
        </p:spPr>
        <p:txBody>
          <a:bodyPr wrap="none" anchor="ctr"/>
          <a:lstStyle/>
          <a:p>
            <a:endParaRPr lang="en-US"/>
          </a:p>
        </p:txBody>
      </p:sp>
      <p:sp>
        <p:nvSpPr>
          <p:cNvPr id="144" name="Text Placeholder 17">
            <a:extLst>
              <a:ext uri="{FF2B5EF4-FFF2-40B4-BE49-F238E27FC236}">
                <a16:creationId xmlns:a16="http://schemas.microsoft.com/office/drawing/2014/main" id="{43A9646D-E0E8-9B4E-9F77-3E844CAD8BDC}"/>
              </a:ext>
            </a:extLst>
          </p:cNvPr>
          <p:cNvSpPr>
            <a:spLocks noGrp="1"/>
          </p:cNvSpPr>
          <p:nvPr>
            <p:ph type="body" sz="quarter" idx="21" hasCustomPrompt="1"/>
          </p:nvPr>
        </p:nvSpPr>
        <p:spPr>
          <a:xfrm>
            <a:off x="2505115" y="2803265"/>
            <a:ext cx="1740791" cy="697634"/>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6" name="Text Placeholder 17">
            <a:extLst>
              <a:ext uri="{FF2B5EF4-FFF2-40B4-BE49-F238E27FC236}">
                <a16:creationId xmlns:a16="http://schemas.microsoft.com/office/drawing/2014/main" id="{4967DA91-F81D-4447-97B2-6C673397EF5C}"/>
              </a:ext>
            </a:extLst>
          </p:cNvPr>
          <p:cNvSpPr>
            <a:spLocks noGrp="1"/>
          </p:cNvSpPr>
          <p:nvPr>
            <p:ph type="body" sz="quarter" idx="26" hasCustomPrompt="1"/>
          </p:nvPr>
        </p:nvSpPr>
        <p:spPr>
          <a:xfrm>
            <a:off x="4451914" y="3788978"/>
            <a:ext cx="1853076" cy="839438"/>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8" name="Text Placeholder 17">
            <a:extLst>
              <a:ext uri="{FF2B5EF4-FFF2-40B4-BE49-F238E27FC236}">
                <a16:creationId xmlns:a16="http://schemas.microsoft.com/office/drawing/2014/main" id="{B53006D1-ED98-8C47-8186-B2BFCF6FB790}"/>
              </a:ext>
            </a:extLst>
          </p:cNvPr>
          <p:cNvSpPr>
            <a:spLocks noGrp="1"/>
          </p:cNvSpPr>
          <p:nvPr>
            <p:ph type="body" sz="quarter" idx="28" hasCustomPrompt="1"/>
          </p:nvPr>
        </p:nvSpPr>
        <p:spPr>
          <a:xfrm>
            <a:off x="6950565" y="3500899"/>
            <a:ext cx="2130961"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0" name="Text Placeholder 17">
            <a:extLst>
              <a:ext uri="{FF2B5EF4-FFF2-40B4-BE49-F238E27FC236}">
                <a16:creationId xmlns:a16="http://schemas.microsoft.com/office/drawing/2014/main" id="{FD8DCD0D-631E-D748-A38B-01AB4591DC09}"/>
              </a:ext>
            </a:extLst>
          </p:cNvPr>
          <p:cNvSpPr>
            <a:spLocks noGrp="1"/>
          </p:cNvSpPr>
          <p:nvPr>
            <p:ph type="body" sz="quarter" idx="30" hasCustomPrompt="1"/>
          </p:nvPr>
        </p:nvSpPr>
        <p:spPr>
          <a:xfrm>
            <a:off x="9067268" y="2446428"/>
            <a:ext cx="2333958"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2" name="Text Placeholder 17">
            <a:extLst>
              <a:ext uri="{FF2B5EF4-FFF2-40B4-BE49-F238E27FC236}">
                <a16:creationId xmlns:a16="http://schemas.microsoft.com/office/drawing/2014/main" id="{504933AA-9772-824C-B12A-884D2266FA72}"/>
              </a:ext>
            </a:extLst>
          </p:cNvPr>
          <p:cNvSpPr>
            <a:spLocks noGrp="1"/>
          </p:cNvSpPr>
          <p:nvPr>
            <p:ph type="body" sz="quarter" idx="32" hasCustomPrompt="1"/>
          </p:nvPr>
        </p:nvSpPr>
        <p:spPr>
          <a:xfrm>
            <a:off x="5645112" y="2214208"/>
            <a:ext cx="1740791"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4" name="Text Placeholder 17">
            <a:extLst>
              <a:ext uri="{FF2B5EF4-FFF2-40B4-BE49-F238E27FC236}">
                <a16:creationId xmlns:a16="http://schemas.microsoft.com/office/drawing/2014/main" id="{43222CA0-2E78-6A40-979E-1DAE10272C71}"/>
              </a:ext>
            </a:extLst>
          </p:cNvPr>
          <p:cNvSpPr>
            <a:spLocks noGrp="1"/>
          </p:cNvSpPr>
          <p:nvPr>
            <p:ph type="body" sz="quarter" idx="34" hasCustomPrompt="1"/>
          </p:nvPr>
        </p:nvSpPr>
        <p:spPr>
          <a:xfrm>
            <a:off x="2138039" y="3421579"/>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158" name="Text Placeholder 17">
            <a:extLst>
              <a:ext uri="{FF2B5EF4-FFF2-40B4-BE49-F238E27FC236}">
                <a16:creationId xmlns:a16="http://schemas.microsoft.com/office/drawing/2014/main" id="{6FF4D0EF-3A8F-D64E-A030-17FA93DC4E11}"/>
              </a:ext>
            </a:extLst>
          </p:cNvPr>
          <p:cNvSpPr>
            <a:spLocks noGrp="1"/>
          </p:cNvSpPr>
          <p:nvPr>
            <p:ph type="body" sz="quarter" idx="38" hasCustomPrompt="1"/>
          </p:nvPr>
        </p:nvSpPr>
        <p:spPr>
          <a:xfrm>
            <a:off x="10942078" y="1707788"/>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5</a:t>
            </a:r>
            <a:endParaRPr lang="en-US" dirty="0"/>
          </a:p>
        </p:txBody>
      </p:sp>
      <p:sp>
        <p:nvSpPr>
          <p:cNvPr id="37" name="Text Placeholder 17">
            <a:extLst>
              <a:ext uri="{FF2B5EF4-FFF2-40B4-BE49-F238E27FC236}">
                <a16:creationId xmlns:a16="http://schemas.microsoft.com/office/drawing/2014/main" id="{845589C5-3740-8549-824C-CF2095751693}"/>
              </a:ext>
            </a:extLst>
          </p:cNvPr>
          <p:cNvSpPr>
            <a:spLocks noGrp="1"/>
          </p:cNvSpPr>
          <p:nvPr>
            <p:ph type="body" sz="quarter" idx="35" hasCustomPrompt="1"/>
          </p:nvPr>
        </p:nvSpPr>
        <p:spPr>
          <a:xfrm>
            <a:off x="6003355" y="4641816"/>
            <a:ext cx="695250" cy="734798"/>
          </a:xfrm>
          <a:noFill/>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38" name="Text Placeholder 17">
            <a:extLst>
              <a:ext uri="{FF2B5EF4-FFF2-40B4-BE49-F238E27FC236}">
                <a16:creationId xmlns:a16="http://schemas.microsoft.com/office/drawing/2014/main" id="{3122DA98-743A-904B-89D0-4D997514343A}"/>
              </a:ext>
            </a:extLst>
          </p:cNvPr>
          <p:cNvSpPr>
            <a:spLocks noGrp="1"/>
          </p:cNvSpPr>
          <p:nvPr>
            <p:ph type="body" sz="quarter" idx="36" hasCustomPrompt="1"/>
          </p:nvPr>
        </p:nvSpPr>
        <p:spPr>
          <a:xfrm>
            <a:off x="5575772" y="1390066"/>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25" name="Text Placeholder 17">
            <a:extLst>
              <a:ext uri="{FF2B5EF4-FFF2-40B4-BE49-F238E27FC236}">
                <a16:creationId xmlns:a16="http://schemas.microsoft.com/office/drawing/2014/main" id="{57FB0A9E-B78B-8942-9866-8FB15974F24B}"/>
              </a:ext>
            </a:extLst>
          </p:cNvPr>
          <p:cNvSpPr>
            <a:spLocks noGrp="1"/>
          </p:cNvSpPr>
          <p:nvPr>
            <p:ph type="body" sz="quarter" idx="39" hasCustomPrompt="1"/>
          </p:nvPr>
        </p:nvSpPr>
        <p:spPr>
          <a:xfrm>
            <a:off x="8135765" y="2488039"/>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pic>
        <p:nvPicPr>
          <p:cNvPr id="26" name="Picture 25" descr="A purple circle with a black circle&#10;&#10;Description automatically generated with low confidence">
            <a:extLst>
              <a:ext uri="{FF2B5EF4-FFF2-40B4-BE49-F238E27FC236}">
                <a16:creationId xmlns:a16="http://schemas.microsoft.com/office/drawing/2014/main" id="{8C926C64-9F18-024E-B71E-EC4C449DEFC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28" name="Rectangle 27">
            <a:extLst>
              <a:ext uri="{FF2B5EF4-FFF2-40B4-BE49-F238E27FC236}">
                <a16:creationId xmlns:a16="http://schemas.microsoft.com/office/drawing/2014/main" id="{3A6F6D21-B270-5140-9DDA-EF8068D6E39D}"/>
              </a:ext>
            </a:extLst>
          </p:cNvPr>
          <p:cNvSpPr/>
          <p:nvPr userDrawn="1"/>
        </p:nvSpPr>
        <p:spPr>
          <a:xfrm>
            <a:off x="1064326" y="6471093"/>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2326457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MASTER slide ">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37DCDAB-9B29-724B-9E94-12531E00608A}"/>
              </a:ext>
            </a:extLst>
          </p:cNvPr>
          <p:cNvSpPr/>
          <p:nvPr userDrawn="1"/>
        </p:nvSpPr>
        <p:spPr>
          <a:xfrm rot="16200000"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7" name="Text Placeholder 17">
            <a:extLst>
              <a:ext uri="{FF2B5EF4-FFF2-40B4-BE49-F238E27FC236}">
                <a16:creationId xmlns:a16="http://schemas.microsoft.com/office/drawing/2014/main" id="{E736CB06-6F2A-364A-9CFF-FA02519A37B4}"/>
              </a:ext>
            </a:extLst>
          </p:cNvPr>
          <p:cNvSpPr>
            <a:spLocks noGrp="1"/>
          </p:cNvSpPr>
          <p:nvPr>
            <p:ph type="body" sz="quarter" idx="18" hasCustomPrompt="1"/>
          </p:nvPr>
        </p:nvSpPr>
        <p:spPr>
          <a:xfrm>
            <a:off x="734714" y="1757011"/>
            <a:ext cx="10834986" cy="3856390"/>
          </a:xfrm>
        </p:spPr>
        <p:txBody>
          <a:bodyPr/>
          <a:lstStyle>
            <a:lvl1pP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8" name="Text Placeholder 23">
            <a:extLst>
              <a:ext uri="{FF2B5EF4-FFF2-40B4-BE49-F238E27FC236}">
                <a16:creationId xmlns:a16="http://schemas.microsoft.com/office/drawing/2014/main" id="{9D73C4D1-288F-DA41-9A08-CA23DF1405B1}"/>
              </a:ext>
            </a:extLst>
          </p:cNvPr>
          <p:cNvSpPr>
            <a:spLocks noGrp="1"/>
          </p:cNvSpPr>
          <p:nvPr>
            <p:ph type="body" sz="quarter" idx="16" hasCustomPrompt="1"/>
          </p:nvPr>
        </p:nvSpPr>
        <p:spPr>
          <a:xfrm>
            <a:off x="734713" y="731461"/>
            <a:ext cx="10834985" cy="580518"/>
          </a:xfrm>
        </p:spPr>
        <p:txBody>
          <a:bodyPr>
            <a:normAutofit/>
          </a:bodyPr>
          <a:lstStyle>
            <a:lvl1pPr marL="0" indent="0" algn="l">
              <a:buNone/>
              <a:defRPr sz="3600" b="1" i="0">
                <a:solidFill>
                  <a:srgbClr val="09446A"/>
                </a:solidFill>
                <a:latin typeface="+mn-lt"/>
              </a:defRPr>
            </a:lvl1pPr>
          </a:lstStyle>
          <a:p>
            <a:pPr lvl="0"/>
            <a:r>
              <a:rPr lang="en-US" dirty="0"/>
              <a:t>Heading</a:t>
            </a:r>
          </a:p>
        </p:txBody>
      </p:sp>
      <p:sp>
        <p:nvSpPr>
          <p:cNvPr id="20" name="Rectangle 19">
            <a:extLst>
              <a:ext uri="{FF2B5EF4-FFF2-40B4-BE49-F238E27FC236}">
                <a16:creationId xmlns:a16="http://schemas.microsoft.com/office/drawing/2014/main" id="{841F0766-0D91-B04D-8876-B9A0AB46ECF3}"/>
              </a:ext>
            </a:extLst>
          </p:cNvPr>
          <p:cNvSpPr>
            <a:spLocks/>
          </p:cNvSpPr>
          <p:nvPr userDrawn="1"/>
        </p:nvSpPr>
        <p:spPr>
          <a:xfrm>
            <a:off x="10058400" y="6228722"/>
            <a:ext cx="1761907" cy="338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 name="Rectangle 23">
            <a:extLst>
              <a:ext uri="{FF2B5EF4-FFF2-40B4-BE49-F238E27FC236}">
                <a16:creationId xmlns:a16="http://schemas.microsoft.com/office/drawing/2014/main" id="{9ACD97AF-EDE2-5F4D-8394-A6DBAB0D31AF}"/>
              </a:ext>
            </a:extLst>
          </p:cNvPr>
          <p:cNvSpPr/>
          <p:nvPr userDrawn="1"/>
        </p:nvSpPr>
        <p:spPr>
          <a:xfrm>
            <a:off x="1267526" y="6471093"/>
            <a:ext cx="9874607" cy="230832"/>
          </a:xfrm>
          <a:prstGeom prst="rect">
            <a:avLst/>
          </a:prstGeom>
        </p:spPr>
        <p:txBody>
          <a:bodyPr wrap="square">
            <a:spAutoFit/>
          </a:bodyPr>
          <a:lstStyle/>
          <a:p>
            <a:pPr lvl="0" algn="r"/>
            <a:r>
              <a:rPr lang="en-US" sz="900" dirty="0">
                <a:solidFill>
                  <a:srgbClr val="09446A"/>
                </a:solidFill>
              </a:rPr>
              <a:t>strengthening female community leaders</a:t>
            </a:r>
          </a:p>
        </p:txBody>
      </p:sp>
      <p:pic>
        <p:nvPicPr>
          <p:cNvPr id="25" name="Picture 24" descr="A purple circle with a black circle&#10;&#10;Description automatically generated with low confidence">
            <a:extLst>
              <a:ext uri="{FF2B5EF4-FFF2-40B4-BE49-F238E27FC236}">
                <a16:creationId xmlns:a16="http://schemas.microsoft.com/office/drawing/2014/main" id="{38CAB311-0F25-5D4C-9223-1C2FC149A95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273" t="49269" r="-34252" b="-1786"/>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837206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 point number graph with icons ">
    <p:spTree>
      <p:nvGrpSpPr>
        <p:cNvPr id="1" name=""/>
        <p:cNvGrpSpPr/>
        <p:nvPr/>
      </p:nvGrpSpPr>
      <p:grpSpPr>
        <a:xfrm>
          <a:off x="0" y="0"/>
          <a:ext cx="0" cy="0"/>
          <a:chOff x="0" y="0"/>
          <a:chExt cx="0" cy="0"/>
        </a:xfrm>
      </p:grpSpPr>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9446A"/>
                </a:solidFill>
                <a:latin typeface="Calibri" panose="020F0502020204030204" pitchFamily="34" charset="0"/>
                <a:cs typeface="Calibri" panose="020F0502020204030204" pitchFamily="34" charset="0"/>
              </a:defRPr>
            </a:lvl1pPr>
          </a:lstStyle>
          <a:p>
            <a:pPr lvl="0"/>
            <a:r>
              <a:rPr lang="en-US" dirty="0"/>
              <a:t>Heading</a:t>
            </a:r>
          </a:p>
        </p:txBody>
      </p:sp>
      <p:sp>
        <p:nvSpPr>
          <p:cNvPr id="33" name="Oval 32">
            <a:extLst>
              <a:ext uri="{FF2B5EF4-FFF2-40B4-BE49-F238E27FC236}">
                <a16:creationId xmlns:a16="http://schemas.microsoft.com/office/drawing/2014/main" id="{7EB02BD7-70AD-D749-AB02-A773D9584280}"/>
              </a:ext>
            </a:extLst>
          </p:cNvPr>
          <p:cNvSpPr/>
          <p:nvPr/>
        </p:nvSpPr>
        <p:spPr>
          <a:xfrm>
            <a:off x="2089889" y="2141094"/>
            <a:ext cx="2664102" cy="2664102"/>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D30D462-B88D-4645-A255-F2108DEBADF2}"/>
              </a:ext>
            </a:extLst>
          </p:cNvPr>
          <p:cNvSpPr/>
          <p:nvPr/>
        </p:nvSpPr>
        <p:spPr>
          <a:xfrm>
            <a:off x="4385115" y="2141094"/>
            <a:ext cx="2664102" cy="2664102"/>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030B4BB-AEAA-B74F-9C0C-375C2CEE4D88}"/>
              </a:ext>
            </a:extLst>
          </p:cNvPr>
          <p:cNvSpPr/>
          <p:nvPr/>
        </p:nvSpPr>
        <p:spPr>
          <a:xfrm>
            <a:off x="6680341" y="2141094"/>
            <a:ext cx="2664102" cy="2664102"/>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9A6A2A1-61AE-EA42-82A0-137FB4195E3E}"/>
              </a:ext>
            </a:extLst>
          </p:cNvPr>
          <p:cNvSpPr/>
          <p:nvPr/>
        </p:nvSpPr>
        <p:spPr>
          <a:xfrm>
            <a:off x="8975567" y="2141094"/>
            <a:ext cx="2664102" cy="2664102"/>
          </a:xfrm>
          <a:prstGeom prst="ellipse">
            <a:avLst/>
          </a:prstGeom>
          <a:solidFill>
            <a:srgbClr val="386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A9116FB9-51EC-4D4B-AECA-B8C5CE39EA90}"/>
              </a:ext>
            </a:extLst>
          </p:cNvPr>
          <p:cNvSpPr/>
          <p:nvPr/>
        </p:nvSpPr>
        <p:spPr>
          <a:xfrm>
            <a:off x="2458765" y="1698686"/>
            <a:ext cx="1268168" cy="1268168"/>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DAB1F1D-D494-B64C-B788-EA224F69D000}"/>
              </a:ext>
            </a:extLst>
          </p:cNvPr>
          <p:cNvSpPr/>
          <p:nvPr/>
        </p:nvSpPr>
        <p:spPr>
          <a:xfrm>
            <a:off x="4753991" y="1698686"/>
            <a:ext cx="1268168" cy="1268168"/>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ACA38CC-B881-B64C-986A-7396F7157B4A}"/>
              </a:ext>
            </a:extLst>
          </p:cNvPr>
          <p:cNvSpPr/>
          <p:nvPr userDrawn="1"/>
        </p:nvSpPr>
        <p:spPr>
          <a:xfrm>
            <a:off x="7049217" y="1698686"/>
            <a:ext cx="1268168" cy="1268168"/>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1602613E-7EEE-C347-90CD-3FD01C4F925E}"/>
              </a:ext>
            </a:extLst>
          </p:cNvPr>
          <p:cNvSpPr/>
          <p:nvPr/>
        </p:nvSpPr>
        <p:spPr>
          <a:xfrm>
            <a:off x="9344443" y="1698686"/>
            <a:ext cx="1268168" cy="1268168"/>
          </a:xfrm>
          <a:prstGeom prst="ellipse">
            <a:avLst/>
          </a:prstGeom>
          <a:solidFill>
            <a:srgbClr val="386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AE668048-3D1A-0944-9382-E43B157DF0C1}"/>
              </a:ext>
            </a:extLst>
          </p:cNvPr>
          <p:cNvSpPr/>
          <p:nvPr/>
        </p:nvSpPr>
        <p:spPr>
          <a:xfrm>
            <a:off x="2562014" y="1786976"/>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3D1DD726-B492-8E44-9918-192EF5BA2D3D}"/>
              </a:ext>
            </a:extLst>
          </p:cNvPr>
          <p:cNvSpPr/>
          <p:nvPr/>
        </p:nvSpPr>
        <p:spPr>
          <a:xfrm>
            <a:off x="4860745" y="1805440"/>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626D483-2F4C-9149-AE75-A1DB204AF180}"/>
              </a:ext>
            </a:extLst>
          </p:cNvPr>
          <p:cNvSpPr/>
          <p:nvPr/>
        </p:nvSpPr>
        <p:spPr>
          <a:xfrm>
            <a:off x="7155971" y="1805439"/>
            <a:ext cx="1054660" cy="10546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5CC52548-81E9-E848-ACC2-147DFAA24991}"/>
              </a:ext>
            </a:extLst>
          </p:cNvPr>
          <p:cNvSpPr/>
          <p:nvPr/>
        </p:nvSpPr>
        <p:spPr>
          <a:xfrm>
            <a:off x="9451197" y="1805439"/>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615F96DE-6B77-E34D-972D-58623A9BC87D}"/>
              </a:ext>
            </a:extLst>
          </p:cNvPr>
          <p:cNvSpPr/>
          <p:nvPr/>
        </p:nvSpPr>
        <p:spPr>
          <a:xfrm>
            <a:off x="3435379" y="4279578"/>
            <a:ext cx="879736" cy="879735"/>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94673B41-433E-E44D-900C-5050C967F29E}"/>
              </a:ext>
            </a:extLst>
          </p:cNvPr>
          <p:cNvSpPr/>
          <p:nvPr/>
        </p:nvSpPr>
        <p:spPr>
          <a:xfrm>
            <a:off x="5798873" y="4279578"/>
            <a:ext cx="879736" cy="879735"/>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64773E4C-32A9-DB4E-BCDC-F968258A12B8}"/>
              </a:ext>
            </a:extLst>
          </p:cNvPr>
          <p:cNvSpPr/>
          <p:nvPr/>
        </p:nvSpPr>
        <p:spPr>
          <a:xfrm>
            <a:off x="8095831" y="4279578"/>
            <a:ext cx="879736" cy="879735"/>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F264980-2C35-3447-8873-1AA9114E2FDB}"/>
              </a:ext>
            </a:extLst>
          </p:cNvPr>
          <p:cNvSpPr/>
          <p:nvPr/>
        </p:nvSpPr>
        <p:spPr>
          <a:xfrm>
            <a:off x="10526240" y="4279578"/>
            <a:ext cx="879736" cy="879735"/>
          </a:xfrm>
          <a:prstGeom prst="ellipse">
            <a:avLst/>
          </a:prstGeom>
          <a:solidFill>
            <a:srgbClr val="386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 Placeholder 17">
            <a:extLst>
              <a:ext uri="{FF2B5EF4-FFF2-40B4-BE49-F238E27FC236}">
                <a16:creationId xmlns:a16="http://schemas.microsoft.com/office/drawing/2014/main" id="{6ADBD416-235E-8042-9F21-FF4E75B4608C}"/>
              </a:ext>
            </a:extLst>
          </p:cNvPr>
          <p:cNvSpPr>
            <a:spLocks noGrp="1"/>
          </p:cNvSpPr>
          <p:nvPr userDrawn="1">
            <p:ph type="body" sz="quarter" idx="34" hasCustomPrompt="1"/>
          </p:nvPr>
        </p:nvSpPr>
        <p:spPr>
          <a:xfrm>
            <a:off x="2747941" y="1946907"/>
            <a:ext cx="695250" cy="734798"/>
          </a:xfrm>
        </p:spPr>
        <p:txBody>
          <a:bodyPr/>
          <a:lstStyle>
            <a:lvl1pPr algn="ctr">
              <a:buNone/>
              <a:defRPr sz="4800" b="0" i="0" spc="0">
                <a:solidFill>
                  <a:srgbClr val="85369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63" name="Text Placeholder 17">
            <a:extLst>
              <a:ext uri="{FF2B5EF4-FFF2-40B4-BE49-F238E27FC236}">
                <a16:creationId xmlns:a16="http://schemas.microsoft.com/office/drawing/2014/main" id="{2BBAC9AE-474F-0D44-9EBA-0537E6983137}"/>
              </a:ext>
            </a:extLst>
          </p:cNvPr>
          <p:cNvSpPr>
            <a:spLocks noGrp="1"/>
          </p:cNvSpPr>
          <p:nvPr userDrawn="1">
            <p:ph type="body" sz="quarter" idx="35" hasCustomPrompt="1"/>
          </p:nvPr>
        </p:nvSpPr>
        <p:spPr>
          <a:xfrm>
            <a:off x="5064548" y="1949503"/>
            <a:ext cx="695250" cy="734798"/>
          </a:xfrm>
        </p:spPr>
        <p:txBody>
          <a:bodyPr/>
          <a:lstStyle>
            <a:lvl1pPr algn="ctr">
              <a:buNone/>
              <a:defRPr sz="4800" b="0" i="0" spc="0">
                <a:solidFill>
                  <a:srgbClr val="93C23D"/>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64" name="Text Placeholder 17">
            <a:extLst>
              <a:ext uri="{FF2B5EF4-FFF2-40B4-BE49-F238E27FC236}">
                <a16:creationId xmlns:a16="http://schemas.microsoft.com/office/drawing/2014/main" id="{BF9CAB18-1D38-D644-A81F-70E5466D0389}"/>
              </a:ext>
            </a:extLst>
          </p:cNvPr>
          <p:cNvSpPr>
            <a:spLocks noGrp="1"/>
          </p:cNvSpPr>
          <p:nvPr userDrawn="1">
            <p:ph type="body" sz="quarter" idx="36" hasCustomPrompt="1"/>
          </p:nvPr>
        </p:nvSpPr>
        <p:spPr>
          <a:xfrm>
            <a:off x="7338393" y="1962861"/>
            <a:ext cx="695250" cy="734798"/>
          </a:xfrm>
        </p:spPr>
        <p:txBody>
          <a:bodyPr/>
          <a:lstStyle>
            <a:lvl1pPr algn="ctr">
              <a:buNone/>
              <a:defRPr sz="4800" b="0" i="0" spc="0">
                <a:solidFill>
                  <a:srgbClr val="45277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65" name="Text Placeholder 17">
            <a:extLst>
              <a:ext uri="{FF2B5EF4-FFF2-40B4-BE49-F238E27FC236}">
                <a16:creationId xmlns:a16="http://schemas.microsoft.com/office/drawing/2014/main" id="{A8A502A8-834D-C94A-9859-BACB55444207}"/>
              </a:ext>
            </a:extLst>
          </p:cNvPr>
          <p:cNvSpPr>
            <a:spLocks noGrp="1"/>
          </p:cNvSpPr>
          <p:nvPr userDrawn="1">
            <p:ph type="body" sz="quarter" idx="37" hasCustomPrompt="1"/>
          </p:nvPr>
        </p:nvSpPr>
        <p:spPr>
          <a:xfrm>
            <a:off x="9655000" y="1965457"/>
            <a:ext cx="695250" cy="734798"/>
          </a:xfrm>
        </p:spPr>
        <p:txBody>
          <a:bodyPr/>
          <a:lstStyle>
            <a:lvl1pPr algn="ctr">
              <a:buNone/>
              <a:defRPr sz="4800" b="0" i="0" spc="0">
                <a:solidFill>
                  <a:srgbClr val="45277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70" name="Text Placeholder 17">
            <a:extLst>
              <a:ext uri="{FF2B5EF4-FFF2-40B4-BE49-F238E27FC236}">
                <a16:creationId xmlns:a16="http://schemas.microsoft.com/office/drawing/2014/main" id="{084B4BE7-DD1C-1743-85E4-D3ED17FE67F2}"/>
              </a:ext>
            </a:extLst>
          </p:cNvPr>
          <p:cNvSpPr>
            <a:spLocks noGrp="1"/>
          </p:cNvSpPr>
          <p:nvPr userDrawn="1">
            <p:ph type="body" sz="quarter" idx="21" hasCustomPrompt="1"/>
          </p:nvPr>
        </p:nvSpPr>
        <p:spPr>
          <a:xfrm>
            <a:off x="2291885" y="3135867"/>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2" name="Text Placeholder 17">
            <a:extLst>
              <a:ext uri="{FF2B5EF4-FFF2-40B4-BE49-F238E27FC236}">
                <a16:creationId xmlns:a16="http://schemas.microsoft.com/office/drawing/2014/main" id="{16252092-110B-DF41-BAA1-24D8CA1DA645}"/>
              </a:ext>
            </a:extLst>
          </p:cNvPr>
          <p:cNvSpPr>
            <a:spLocks noGrp="1"/>
          </p:cNvSpPr>
          <p:nvPr userDrawn="1">
            <p:ph type="body" sz="quarter" idx="39" hasCustomPrompt="1"/>
          </p:nvPr>
        </p:nvSpPr>
        <p:spPr>
          <a:xfrm>
            <a:off x="6878370" y="3121537"/>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6BE3560E-17BA-CF47-9892-C7DA0E586994}"/>
              </a:ext>
            </a:extLst>
          </p:cNvPr>
          <p:cNvSpPr>
            <a:spLocks noGrp="1"/>
          </p:cNvSpPr>
          <p:nvPr userDrawn="1">
            <p:ph type="body" sz="quarter" idx="40" hasCustomPrompt="1"/>
          </p:nvPr>
        </p:nvSpPr>
        <p:spPr>
          <a:xfrm>
            <a:off x="9209597" y="3102739"/>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E431E60A-6FA2-CE40-9E7E-CA2522231E2B}"/>
              </a:ext>
            </a:extLst>
          </p:cNvPr>
          <p:cNvSpPr>
            <a:spLocks noGrp="1"/>
          </p:cNvSpPr>
          <p:nvPr>
            <p:ph type="body" sz="quarter" idx="38" hasCustomPrompt="1"/>
          </p:nvPr>
        </p:nvSpPr>
        <p:spPr>
          <a:xfrm>
            <a:off x="4623112" y="3117069"/>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pic>
        <p:nvPicPr>
          <p:cNvPr id="28" name="Picture 27" descr="A purple circle with a black circle&#10;&#10;Description automatically generated with low confidence">
            <a:extLst>
              <a:ext uri="{FF2B5EF4-FFF2-40B4-BE49-F238E27FC236}">
                <a16:creationId xmlns:a16="http://schemas.microsoft.com/office/drawing/2014/main" id="{B4D3B7D8-F9EE-2242-A573-E4191D6E3FF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29" name="Rectangle 28">
            <a:extLst>
              <a:ext uri="{FF2B5EF4-FFF2-40B4-BE49-F238E27FC236}">
                <a16:creationId xmlns:a16="http://schemas.microsoft.com/office/drawing/2014/main" id="{0AF6C5F8-6BBA-ED41-BAEC-32A0B676EFA8}"/>
              </a:ext>
            </a:extLst>
          </p:cNvPr>
          <p:cNvSpPr/>
          <p:nvPr userDrawn="1"/>
        </p:nvSpPr>
        <p:spPr>
          <a:xfrm>
            <a:off x="1064326" y="6471093"/>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24527473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4 point number graph with icons ">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0332FC19-789F-42FB-A244-202BD87221C7}"/>
              </a:ext>
            </a:extLst>
          </p:cNvPr>
          <p:cNvSpPr/>
          <p:nvPr userDrawn="1"/>
        </p:nvSpPr>
        <p:spPr>
          <a:xfrm>
            <a:off x="421952" y="3175711"/>
            <a:ext cx="2664102" cy="2664102"/>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09446A"/>
                </a:solidFill>
                <a:latin typeface="Calibri" panose="020F0502020204030204" pitchFamily="34" charset="0"/>
                <a:cs typeface="Calibri" panose="020F0502020204030204" pitchFamily="34" charset="0"/>
              </a:defRPr>
            </a:lvl1pPr>
          </a:lstStyle>
          <a:p>
            <a:pPr lvl="0"/>
            <a:r>
              <a:rPr lang="en-US" dirty="0"/>
              <a:t>Heading</a:t>
            </a:r>
          </a:p>
        </p:txBody>
      </p:sp>
      <p:sp>
        <p:nvSpPr>
          <p:cNvPr id="33" name="Oval 32">
            <a:extLst>
              <a:ext uri="{FF2B5EF4-FFF2-40B4-BE49-F238E27FC236}">
                <a16:creationId xmlns:a16="http://schemas.microsoft.com/office/drawing/2014/main" id="{7EB02BD7-70AD-D749-AB02-A773D9584280}"/>
              </a:ext>
            </a:extLst>
          </p:cNvPr>
          <p:cNvSpPr/>
          <p:nvPr/>
        </p:nvSpPr>
        <p:spPr>
          <a:xfrm>
            <a:off x="2421391" y="2319663"/>
            <a:ext cx="2664102" cy="2664102"/>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D30D462-B88D-4645-A255-F2108DEBADF2}"/>
              </a:ext>
            </a:extLst>
          </p:cNvPr>
          <p:cNvSpPr/>
          <p:nvPr/>
        </p:nvSpPr>
        <p:spPr>
          <a:xfrm>
            <a:off x="4693224" y="3325306"/>
            <a:ext cx="2664102" cy="2664102"/>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030B4BB-AEAA-B74F-9C0C-375C2CEE4D88}"/>
              </a:ext>
            </a:extLst>
          </p:cNvPr>
          <p:cNvSpPr/>
          <p:nvPr/>
        </p:nvSpPr>
        <p:spPr>
          <a:xfrm>
            <a:off x="6600623" y="1828101"/>
            <a:ext cx="2664102" cy="2664102"/>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9A6A2A1-61AE-EA42-82A0-137FB4195E3E}"/>
              </a:ext>
            </a:extLst>
          </p:cNvPr>
          <p:cNvSpPr/>
          <p:nvPr/>
        </p:nvSpPr>
        <p:spPr>
          <a:xfrm>
            <a:off x="8658480" y="3246893"/>
            <a:ext cx="2664102" cy="2664102"/>
          </a:xfrm>
          <a:prstGeom prst="ellipse">
            <a:avLst/>
          </a:prstGeom>
          <a:solidFill>
            <a:srgbClr val="386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A9116FB9-51EC-4D4B-AECA-B8C5CE39EA90}"/>
              </a:ext>
            </a:extLst>
          </p:cNvPr>
          <p:cNvSpPr/>
          <p:nvPr/>
        </p:nvSpPr>
        <p:spPr>
          <a:xfrm>
            <a:off x="2328099" y="1871507"/>
            <a:ext cx="1268168" cy="1268168"/>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DAB1F1D-D494-B64C-B788-EA224F69D000}"/>
              </a:ext>
            </a:extLst>
          </p:cNvPr>
          <p:cNvSpPr/>
          <p:nvPr/>
        </p:nvSpPr>
        <p:spPr>
          <a:xfrm>
            <a:off x="5181001" y="2664605"/>
            <a:ext cx="1268168" cy="1268168"/>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ACA38CC-B881-B64C-986A-7396F7157B4A}"/>
              </a:ext>
            </a:extLst>
          </p:cNvPr>
          <p:cNvSpPr/>
          <p:nvPr userDrawn="1"/>
        </p:nvSpPr>
        <p:spPr>
          <a:xfrm>
            <a:off x="6610406" y="1542121"/>
            <a:ext cx="1268168" cy="1268168"/>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1602613E-7EEE-C347-90CD-3FD01C4F925E}"/>
              </a:ext>
            </a:extLst>
          </p:cNvPr>
          <p:cNvSpPr/>
          <p:nvPr/>
        </p:nvSpPr>
        <p:spPr>
          <a:xfrm>
            <a:off x="9458792" y="2385487"/>
            <a:ext cx="1268168" cy="1268168"/>
          </a:xfrm>
          <a:prstGeom prst="ellipse">
            <a:avLst/>
          </a:prstGeom>
          <a:solidFill>
            <a:srgbClr val="386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AE668048-3D1A-0944-9382-E43B157DF0C1}"/>
              </a:ext>
            </a:extLst>
          </p:cNvPr>
          <p:cNvSpPr/>
          <p:nvPr/>
        </p:nvSpPr>
        <p:spPr>
          <a:xfrm>
            <a:off x="2434853" y="1978976"/>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3D1DD726-B492-8E44-9918-192EF5BA2D3D}"/>
              </a:ext>
            </a:extLst>
          </p:cNvPr>
          <p:cNvSpPr/>
          <p:nvPr/>
        </p:nvSpPr>
        <p:spPr>
          <a:xfrm>
            <a:off x="5287755" y="2771359"/>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626D483-2F4C-9149-AE75-A1DB204AF180}"/>
              </a:ext>
            </a:extLst>
          </p:cNvPr>
          <p:cNvSpPr/>
          <p:nvPr/>
        </p:nvSpPr>
        <p:spPr>
          <a:xfrm>
            <a:off x="6728406" y="1654385"/>
            <a:ext cx="1054660" cy="10546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5CC52548-81E9-E848-ACC2-147DFAA24991}"/>
              </a:ext>
            </a:extLst>
          </p:cNvPr>
          <p:cNvSpPr/>
          <p:nvPr/>
        </p:nvSpPr>
        <p:spPr>
          <a:xfrm>
            <a:off x="9590409" y="2489474"/>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615F96DE-6B77-E34D-972D-58623A9BC87D}"/>
              </a:ext>
            </a:extLst>
          </p:cNvPr>
          <p:cNvSpPr/>
          <p:nvPr/>
        </p:nvSpPr>
        <p:spPr>
          <a:xfrm>
            <a:off x="3603646" y="4476208"/>
            <a:ext cx="879736" cy="879735"/>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94673B41-433E-E44D-900C-5050C967F29E}"/>
              </a:ext>
            </a:extLst>
          </p:cNvPr>
          <p:cNvSpPr/>
          <p:nvPr/>
        </p:nvSpPr>
        <p:spPr>
          <a:xfrm>
            <a:off x="6083142" y="5435283"/>
            <a:ext cx="879736" cy="879735"/>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64773E4C-32A9-DB4E-BCDC-F968258A12B8}"/>
              </a:ext>
            </a:extLst>
          </p:cNvPr>
          <p:cNvSpPr/>
          <p:nvPr/>
        </p:nvSpPr>
        <p:spPr>
          <a:xfrm>
            <a:off x="7634550" y="4013469"/>
            <a:ext cx="879736" cy="879735"/>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F264980-2C35-3447-8873-1AA9114E2FDB}"/>
              </a:ext>
            </a:extLst>
          </p:cNvPr>
          <p:cNvSpPr/>
          <p:nvPr/>
        </p:nvSpPr>
        <p:spPr>
          <a:xfrm>
            <a:off x="10860867" y="4753834"/>
            <a:ext cx="879736" cy="879735"/>
          </a:xfrm>
          <a:prstGeom prst="ellipse">
            <a:avLst/>
          </a:prstGeom>
          <a:solidFill>
            <a:srgbClr val="386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 Placeholder 17">
            <a:extLst>
              <a:ext uri="{FF2B5EF4-FFF2-40B4-BE49-F238E27FC236}">
                <a16:creationId xmlns:a16="http://schemas.microsoft.com/office/drawing/2014/main" id="{6ADBD416-235E-8042-9F21-FF4E75B4608C}"/>
              </a:ext>
            </a:extLst>
          </p:cNvPr>
          <p:cNvSpPr>
            <a:spLocks noGrp="1"/>
          </p:cNvSpPr>
          <p:nvPr userDrawn="1">
            <p:ph type="body" sz="quarter" idx="34" hasCustomPrompt="1"/>
          </p:nvPr>
        </p:nvSpPr>
        <p:spPr>
          <a:xfrm>
            <a:off x="2618818" y="2161675"/>
            <a:ext cx="695250" cy="734798"/>
          </a:xfrm>
        </p:spPr>
        <p:txBody>
          <a:bodyPr/>
          <a:lstStyle>
            <a:lvl1pPr algn="ctr">
              <a:buNone/>
              <a:defRPr sz="4800" b="0" i="0" spc="0">
                <a:solidFill>
                  <a:srgbClr val="853693"/>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63" name="Text Placeholder 17">
            <a:extLst>
              <a:ext uri="{FF2B5EF4-FFF2-40B4-BE49-F238E27FC236}">
                <a16:creationId xmlns:a16="http://schemas.microsoft.com/office/drawing/2014/main" id="{2BBAC9AE-474F-0D44-9EBA-0537E6983137}"/>
              </a:ext>
            </a:extLst>
          </p:cNvPr>
          <p:cNvSpPr>
            <a:spLocks noGrp="1"/>
          </p:cNvSpPr>
          <p:nvPr userDrawn="1">
            <p:ph type="body" sz="quarter" idx="35" hasCustomPrompt="1"/>
          </p:nvPr>
        </p:nvSpPr>
        <p:spPr>
          <a:xfrm>
            <a:off x="5446747" y="2916161"/>
            <a:ext cx="695250" cy="734798"/>
          </a:xfrm>
        </p:spPr>
        <p:txBody>
          <a:bodyPr/>
          <a:lstStyle>
            <a:lvl1pPr algn="ctr">
              <a:buNone/>
              <a:defRPr sz="4800" b="0" i="0" spc="0">
                <a:solidFill>
                  <a:srgbClr val="93C23D"/>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64" name="Text Placeholder 17">
            <a:extLst>
              <a:ext uri="{FF2B5EF4-FFF2-40B4-BE49-F238E27FC236}">
                <a16:creationId xmlns:a16="http://schemas.microsoft.com/office/drawing/2014/main" id="{BF9CAB18-1D38-D644-A81F-70E5466D0389}"/>
              </a:ext>
            </a:extLst>
          </p:cNvPr>
          <p:cNvSpPr>
            <a:spLocks noGrp="1"/>
          </p:cNvSpPr>
          <p:nvPr userDrawn="1">
            <p:ph type="body" sz="quarter" idx="36" hasCustomPrompt="1"/>
          </p:nvPr>
        </p:nvSpPr>
        <p:spPr>
          <a:xfrm>
            <a:off x="6908111" y="1810131"/>
            <a:ext cx="695250" cy="734798"/>
          </a:xfrm>
        </p:spPr>
        <p:txBody>
          <a:bodyPr/>
          <a:lstStyle>
            <a:lvl1pPr algn="ctr">
              <a:buNone/>
              <a:defRPr sz="4800" b="0" i="0" spc="0">
                <a:solidFill>
                  <a:srgbClr val="45277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65" name="Text Placeholder 17">
            <a:extLst>
              <a:ext uri="{FF2B5EF4-FFF2-40B4-BE49-F238E27FC236}">
                <a16:creationId xmlns:a16="http://schemas.microsoft.com/office/drawing/2014/main" id="{A8A502A8-834D-C94A-9859-BACB55444207}"/>
              </a:ext>
            </a:extLst>
          </p:cNvPr>
          <p:cNvSpPr>
            <a:spLocks noGrp="1"/>
          </p:cNvSpPr>
          <p:nvPr userDrawn="1">
            <p:ph type="body" sz="quarter" idx="37" hasCustomPrompt="1"/>
          </p:nvPr>
        </p:nvSpPr>
        <p:spPr>
          <a:xfrm>
            <a:off x="9737462" y="2652172"/>
            <a:ext cx="695250" cy="734798"/>
          </a:xfrm>
        </p:spPr>
        <p:txBody>
          <a:bodyPr/>
          <a:lstStyle>
            <a:lvl1pPr algn="ctr">
              <a:buNone/>
              <a:defRPr sz="4800" b="0" i="0" spc="0">
                <a:solidFill>
                  <a:srgbClr val="38622F"/>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70" name="Text Placeholder 17">
            <a:extLst>
              <a:ext uri="{FF2B5EF4-FFF2-40B4-BE49-F238E27FC236}">
                <a16:creationId xmlns:a16="http://schemas.microsoft.com/office/drawing/2014/main" id="{084B4BE7-DD1C-1743-85E4-D3ED17FE67F2}"/>
              </a:ext>
            </a:extLst>
          </p:cNvPr>
          <p:cNvSpPr>
            <a:spLocks noGrp="1"/>
          </p:cNvSpPr>
          <p:nvPr userDrawn="1">
            <p:ph type="body" sz="quarter" idx="21" hasCustomPrompt="1"/>
          </p:nvPr>
        </p:nvSpPr>
        <p:spPr>
          <a:xfrm>
            <a:off x="2665520" y="3173007"/>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2" name="Text Placeholder 17">
            <a:extLst>
              <a:ext uri="{FF2B5EF4-FFF2-40B4-BE49-F238E27FC236}">
                <a16:creationId xmlns:a16="http://schemas.microsoft.com/office/drawing/2014/main" id="{16252092-110B-DF41-BAA1-24D8CA1DA645}"/>
              </a:ext>
            </a:extLst>
          </p:cNvPr>
          <p:cNvSpPr>
            <a:spLocks noGrp="1"/>
          </p:cNvSpPr>
          <p:nvPr userDrawn="1">
            <p:ph type="body" sz="quarter" idx="39" hasCustomPrompt="1"/>
          </p:nvPr>
        </p:nvSpPr>
        <p:spPr>
          <a:xfrm>
            <a:off x="7009755" y="2735544"/>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6BE3560E-17BA-CF47-9892-C7DA0E586994}"/>
              </a:ext>
            </a:extLst>
          </p:cNvPr>
          <p:cNvSpPr>
            <a:spLocks noGrp="1"/>
          </p:cNvSpPr>
          <p:nvPr userDrawn="1">
            <p:ph type="body" sz="quarter" idx="40" hasCustomPrompt="1"/>
          </p:nvPr>
        </p:nvSpPr>
        <p:spPr>
          <a:xfrm>
            <a:off x="8980043" y="3997585"/>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2" name="Text Placeholder 17">
            <a:extLst>
              <a:ext uri="{FF2B5EF4-FFF2-40B4-BE49-F238E27FC236}">
                <a16:creationId xmlns:a16="http://schemas.microsoft.com/office/drawing/2014/main" id="{E431E60A-6FA2-CE40-9E7E-CA2522231E2B}"/>
              </a:ext>
            </a:extLst>
          </p:cNvPr>
          <p:cNvSpPr>
            <a:spLocks noGrp="1"/>
          </p:cNvSpPr>
          <p:nvPr>
            <p:ph type="body" sz="quarter" idx="38" hasCustomPrompt="1"/>
          </p:nvPr>
        </p:nvSpPr>
        <p:spPr>
          <a:xfrm>
            <a:off x="5050122" y="4082988"/>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pic>
        <p:nvPicPr>
          <p:cNvPr id="28" name="Picture 27" descr="A purple circle with a black circle&#10;&#10;Description automatically generated with low confidence">
            <a:extLst>
              <a:ext uri="{FF2B5EF4-FFF2-40B4-BE49-F238E27FC236}">
                <a16:creationId xmlns:a16="http://schemas.microsoft.com/office/drawing/2014/main" id="{B4D3B7D8-F9EE-2242-A573-E4191D6E3FF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29" name="Rectangle 28">
            <a:extLst>
              <a:ext uri="{FF2B5EF4-FFF2-40B4-BE49-F238E27FC236}">
                <a16:creationId xmlns:a16="http://schemas.microsoft.com/office/drawing/2014/main" id="{0AF6C5F8-6BBA-ED41-BAEC-32A0B676EFA8}"/>
              </a:ext>
            </a:extLst>
          </p:cNvPr>
          <p:cNvSpPr/>
          <p:nvPr userDrawn="1"/>
        </p:nvSpPr>
        <p:spPr>
          <a:xfrm>
            <a:off x="1064326" y="6471093"/>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
        <p:nvSpPr>
          <p:cNvPr id="31" name="Oval 30">
            <a:extLst>
              <a:ext uri="{FF2B5EF4-FFF2-40B4-BE49-F238E27FC236}">
                <a16:creationId xmlns:a16="http://schemas.microsoft.com/office/drawing/2014/main" id="{ED1092AB-5371-45F3-94B7-DE527675CC82}"/>
              </a:ext>
            </a:extLst>
          </p:cNvPr>
          <p:cNvSpPr/>
          <p:nvPr userDrawn="1"/>
        </p:nvSpPr>
        <p:spPr>
          <a:xfrm>
            <a:off x="411246" y="2733303"/>
            <a:ext cx="1268168" cy="1268168"/>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0A2468F4-3BFC-40D4-BD5F-30D67079AD84}"/>
              </a:ext>
            </a:extLst>
          </p:cNvPr>
          <p:cNvSpPr/>
          <p:nvPr userDrawn="1"/>
        </p:nvSpPr>
        <p:spPr>
          <a:xfrm>
            <a:off x="518000" y="2840057"/>
            <a:ext cx="1054660" cy="10546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 Placeholder 17">
            <a:extLst>
              <a:ext uri="{FF2B5EF4-FFF2-40B4-BE49-F238E27FC236}">
                <a16:creationId xmlns:a16="http://schemas.microsoft.com/office/drawing/2014/main" id="{D30190D9-4233-4C70-BB69-8CBADEB86CCF}"/>
              </a:ext>
            </a:extLst>
          </p:cNvPr>
          <p:cNvSpPr>
            <a:spLocks noGrp="1"/>
          </p:cNvSpPr>
          <p:nvPr>
            <p:ph type="body" sz="quarter" idx="41" hasCustomPrompt="1"/>
          </p:nvPr>
        </p:nvSpPr>
        <p:spPr>
          <a:xfrm>
            <a:off x="689916" y="2984945"/>
            <a:ext cx="695250" cy="734798"/>
          </a:xfrm>
        </p:spPr>
        <p:txBody>
          <a:bodyPr/>
          <a:lstStyle>
            <a:lvl1pPr algn="ctr">
              <a:buNone/>
              <a:defRPr sz="4800" b="0" i="0" spc="0">
                <a:solidFill>
                  <a:srgbClr val="45277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50" name="Oval 49">
            <a:extLst>
              <a:ext uri="{FF2B5EF4-FFF2-40B4-BE49-F238E27FC236}">
                <a16:creationId xmlns:a16="http://schemas.microsoft.com/office/drawing/2014/main" id="{63CDDF01-AEDF-4877-9EE1-71A82B065C7C}"/>
              </a:ext>
            </a:extLst>
          </p:cNvPr>
          <p:cNvSpPr/>
          <p:nvPr userDrawn="1"/>
        </p:nvSpPr>
        <p:spPr>
          <a:xfrm>
            <a:off x="2044008" y="5193702"/>
            <a:ext cx="879736" cy="879735"/>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Placeholder 17">
            <a:extLst>
              <a:ext uri="{FF2B5EF4-FFF2-40B4-BE49-F238E27FC236}">
                <a16:creationId xmlns:a16="http://schemas.microsoft.com/office/drawing/2014/main" id="{E93C58D8-7A4E-4675-A716-327B3303E284}"/>
              </a:ext>
            </a:extLst>
          </p:cNvPr>
          <p:cNvSpPr>
            <a:spLocks noGrp="1"/>
          </p:cNvSpPr>
          <p:nvPr>
            <p:ph type="body" sz="quarter" idx="43" hasCustomPrompt="1"/>
          </p:nvPr>
        </p:nvSpPr>
        <p:spPr>
          <a:xfrm>
            <a:off x="650774" y="4025281"/>
            <a:ext cx="1799212"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39194392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 point icon graph">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C2DB8636-C798-AD47-8DC9-47814E3387DD}"/>
              </a:ext>
            </a:extLst>
          </p:cNvPr>
          <p:cNvSpPr/>
          <p:nvPr/>
        </p:nvSpPr>
        <p:spPr>
          <a:xfrm>
            <a:off x="4292836" y="2475929"/>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3"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0" name="Freeform 49">
            <a:extLst>
              <a:ext uri="{FF2B5EF4-FFF2-40B4-BE49-F238E27FC236}">
                <a16:creationId xmlns:a16="http://schemas.microsoft.com/office/drawing/2014/main" id="{A5ECD853-1DE4-6A49-83BF-BE872511E6E0}"/>
              </a:ext>
            </a:extLst>
          </p:cNvPr>
          <p:cNvSpPr/>
          <p:nvPr/>
        </p:nvSpPr>
        <p:spPr>
          <a:xfrm>
            <a:off x="3846806" y="2428576"/>
            <a:ext cx="323830" cy="326885"/>
          </a:xfrm>
          <a:custGeom>
            <a:avLst/>
            <a:gdLst/>
            <a:ahLst/>
            <a:cxnLst>
              <a:cxn ang="3cd4">
                <a:pos x="hc" y="t"/>
              </a:cxn>
              <a:cxn ang="cd2">
                <a:pos x="l" y="vc"/>
              </a:cxn>
              <a:cxn ang="cd4">
                <a:pos x="hc" y="b"/>
              </a:cxn>
              <a:cxn ang="0">
                <a:pos x="r" y="vc"/>
              </a:cxn>
            </a:cxnLst>
            <a:rect l="l" t="t" r="r" b="b"/>
            <a:pathLst>
              <a:path w="213" h="215">
                <a:moveTo>
                  <a:pt x="213" y="107"/>
                </a:moveTo>
                <a:cubicBezTo>
                  <a:pt x="213" y="166"/>
                  <a:pt x="166" y="215"/>
                  <a:pt x="106" y="215"/>
                </a:cubicBezTo>
                <a:cubicBezTo>
                  <a:pt x="48" y="215"/>
                  <a:pt x="0" y="166"/>
                  <a:pt x="0" y="107"/>
                </a:cubicBezTo>
                <a:cubicBezTo>
                  <a:pt x="0" y="48"/>
                  <a:pt x="48" y="0"/>
                  <a:pt x="106" y="0"/>
                </a:cubicBezTo>
                <a:cubicBezTo>
                  <a:pt x="166" y="0"/>
                  <a:pt x="213" y="48"/>
                  <a:pt x="213" y="107"/>
                </a:cubicBezTo>
                <a:close/>
              </a:path>
            </a:pathLst>
          </a:custGeom>
          <a:solidFill>
            <a:srgbClr val="85369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1" name="Freeform 50">
            <a:extLst>
              <a:ext uri="{FF2B5EF4-FFF2-40B4-BE49-F238E27FC236}">
                <a16:creationId xmlns:a16="http://schemas.microsoft.com/office/drawing/2014/main" id="{1FB605EC-FC6D-3D40-A5B0-5C7A5B28222F}"/>
              </a:ext>
            </a:extLst>
          </p:cNvPr>
          <p:cNvSpPr/>
          <p:nvPr/>
        </p:nvSpPr>
        <p:spPr>
          <a:xfrm>
            <a:off x="3912488" y="2494259"/>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9" y="128"/>
                  <a:pt x="63" y="128"/>
                </a:cubicBezTo>
                <a:cubicBezTo>
                  <a:pt x="28" y="128"/>
                  <a:pt x="0" y="100"/>
                  <a:pt x="0" y="64"/>
                </a:cubicBezTo>
                <a:cubicBezTo>
                  <a:pt x="0" y="30"/>
                  <a:pt x="28" y="0"/>
                  <a:pt x="63" y="0"/>
                </a:cubicBezTo>
                <a:cubicBezTo>
                  <a:pt x="99"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2" name="Freeform 51">
            <a:extLst>
              <a:ext uri="{FF2B5EF4-FFF2-40B4-BE49-F238E27FC236}">
                <a16:creationId xmlns:a16="http://schemas.microsoft.com/office/drawing/2014/main" id="{813784D3-D312-744B-8BF6-8D3D764C1FF8}"/>
              </a:ext>
            </a:extLst>
          </p:cNvPr>
          <p:cNvSpPr/>
          <p:nvPr/>
        </p:nvSpPr>
        <p:spPr>
          <a:xfrm>
            <a:off x="3324401" y="800258"/>
            <a:ext cx="1370167" cy="1510697"/>
          </a:xfrm>
          <a:custGeom>
            <a:avLst/>
            <a:gdLst/>
            <a:ahLst/>
            <a:cxnLst>
              <a:cxn ang="3cd4">
                <a:pos x="hc" y="t"/>
              </a:cxn>
              <a:cxn ang="cd2">
                <a:pos x="l" y="vc"/>
              </a:cxn>
              <a:cxn ang="cd4">
                <a:pos x="hc" y="b"/>
              </a:cxn>
              <a:cxn ang="0">
                <a:pos x="r" y="vc"/>
              </a:cxn>
            </a:cxnLst>
            <a:rect l="l" t="t" r="r" b="b"/>
            <a:pathLst>
              <a:path w="898" h="990">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85369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3" name="Freeform 52">
            <a:extLst>
              <a:ext uri="{FF2B5EF4-FFF2-40B4-BE49-F238E27FC236}">
                <a16:creationId xmlns:a16="http://schemas.microsoft.com/office/drawing/2014/main" id="{C952250C-2D0F-064B-B9BE-BB9EECA238E4}"/>
              </a:ext>
            </a:extLst>
          </p:cNvPr>
          <p:cNvSpPr/>
          <p:nvPr/>
        </p:nvSpPr>
        <p:spPr>
          <a:xfrm>
            <a:off x="6055570" y="2428576"/>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5" y="215"/>
                  <a:pt x="106" y="215"/>
                </a:cubicBezTo>
                <a:cubicBezTo>
                  <a:pt x="46" y="215"/>
                  <a:pt x="0" y="166"/>
                  <a:pt x="0" y="107"/>
                </a:cubicBezTo>
                <a:cubicBezTo>
                  <a:pt x="0" y="48"/>
                  <a:pt x="46" y="0"/>
                  <a:pt x="106" y="0"/>
                </a:cubicBezTo>
                <a:cubicBezTo>
                  <a:pt x="165" y="0"/>
                  <a:pt x="214" y="48"/>
                  <a:pt x="214" y="107"/>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4" name="Freeform 53">
            <a:extLst>
              <a:ext uri="{FF2B5EF4-FFF2-40B4-BE49-F238E27FC236}">
                <a16:creationId xmlns:a16="http://schemas.microsoft.com/office/drawing/2014/main" id="{1383608B-3ED7-074D-A0C2-469C4A907A53}"/>
              </a:ext>
            </a:extLst>
          </p:cNvPr>
          <p:cNvSpPr/>
          <p:nvPr/>
        </p:nvSpPr>
        <p:spPr>
          <a:xfrm>
            <a:off x="6119725" y="2494259"/>
            <a:ext cx="193993" cy="193992"/>
          </a:xfrm>
          <a:custGeom>
            <a:avLst/>
            <a:gdLst/>
            <a:ahLst/>
            <a:cxnLst>
              <a:cxn ang="3cd4">
                <a:pos x="hc" y="t"/>
              </a:cxn>
              <a:cxn ang="cd2">
                <a:pos x="l" y="vc"/>
              </a:cxn>
              <a:cxn ang="cd4">
                <a:pos x="hc" y="b"/>
              </a:cxn>
              <a:cxn ang="0">
                <a:pos x="r" y="vc"/>
              </a:cxn>
            </a:cxnLst>
            <a:rect l="l" t="t" r="r" b="b"/>
            <a:pathLst>
              <a:path w="128" h="128">
                <a:moveTo>
                  <a:pt x="128" y="64"/>
                </a:moveTo>
                <a:cubicBezTo>
                  <a:pt x="128" y="100"/>
                  <a:pt x="100" y="128"/>
                  <a:pt x="64" y="128"/>
                </a:cubicBezTo>
                <a:cubicBezTo>
                  <a:pt x="28" y="128"/>
                  <a:pt x="0" y="100"/>
                  <a:pt x="0" y="64"/>
                </a:cubicBezTo>
                <a:cubicBezTo>
                  <a:pt x="0" y="30"/>
                  <a:pt x="28" y="0"/>
                  <a:pt x="64" y="0"/>
                </a:cubicBezTo>
                <a:cubicBezTo>
                  <a:pt x="100" y="0"/>
                  <a:pt x="128" y="30"/>
                  <a:pt x="128"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5" name="Freeform 54">
            <a:extLst>
              <a:ext uri="{FF2B5EF4-FFF2-40B4-BE49-F238E27FC236}">
                <a16:creationId xmlns:a16="http://schemas.microsoft.com/office/drawing/2014/main" id="{49B34B02-D6BF-B143-85D1-021CEA346336}"/>
              </a:ext>
            </a:extLst>
          </p:cNvPr>
          <p:cNvSpPr/>
          <p:nvPr/>
        </p:nvSpPr>
        <p:spPr>
          <a:xfrm>
            <a:off x="5531638" y="2921959"/>
            <a:ext cx="1368640" cy="1512224"/>
          </a:xfrm>
          <a:custGeom>
            <a:avLst/>
            <a:gdLst/>
            <a:ahLst/>
            <a:cxnLst>
              <a:cxn ang="3cd4">
                <a:pos x="hc" y="t"/>
              </a:cxn>
              <a:cxn ang="cd2">
                <a:pos x="l" y="vc"/>
              </a:cxn>
              <a:cxn ang="cd4">
                <a:pos x="hc" y="b"/>
              </a:cxn>
              <a:cxn ang="0">
                <a:pos x="r" y="vc"/>
              </a:cxn>
            </a:cxnLst>
            <a:rect l="l" t="t" r="r" b="b"/>
            <a:pathLst>
              <a:path w="897" h="991">
                <a:moveTo>
                  <a:pt x="897" y="542"/>
                </a:moveTo>
                <a:cubicBezTo>
                  <a:pt x="897" y="341"/>
                  <a:pt x="766" y="172"/>
                  <a:pt x="584" y="114"/>
                </a:cubicBezTo>
                <a:cubicBezTo>
                  <a:pt x="541" y="101"/>
                  <a:pt x="471" y="54"/>
                  <a:pt x="449" y="0"/>
                </a:cubicBezTo>
                <a:cubicBezTo>
                  <a:pt x="426" y="50"/>
                  <a:pt x="357" y="101"/>
                  <a:pt x="315" y="114"/>
                </a:cubicBezTo>
                <a:cubicBezTo>
                  <a:pt x="132" y="172"/>
                  <a:pt x="0" y="342"/>
                  <a:pt x="0" y="542"/>
                </a:cubicBezTo>
                <a:cubicBezTo>
                  <a:pt x="0" y="789"/>
                  <a:pt x="202" y="991"/>
                  <a:pt x="449" y="991"/>
                </a:cubicBezTo>
                <a:cubicBezTo>
                  <a:pt x="697" y="991"/>
                  <a:pt x="897" y="789"/>
                  <a:pt x="897" y="542"/>
                </a:cubicBezTo>
                <a:close/>
              </a:path>
            </a:pathLst>
          </a:custGeom>
          <a:solidFill>
            <a:srgbClr val="93C23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6" name="Freeform 55">
            <a:extLst>
              <a:ext uri="{FF2B5EF4-FFF2-40B4-BE49-F238E27FC236}">
                <a16:creationId xmlns:a16="http://schemas.microsoft.com/office/drawing/2014/main" id="{8BCF563E-9283-AC4E-8512-9E60AF0E8397}"/>
              </a:ext>
            </a:extLst>
          </p:cNvPr>
          <p:cNvSpPr/>
          <p:nvPr/>
        </p:nvSpPr>
        <p:spPr>
          <a:xfrm>
            <a:off x="6489380" y="2475929"/>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4"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7" name="Freeform 56">
            <a:extLst>
              <a:ext uri="{FF2B5EF4-FFF2-40B4-BE49-F238E27FC236}">
                <a16:creationId xmlns:a16="http://schemas.microsoft.com/office/drawing/2014/main" id="{017F71C7-97C2-574F-826D-B09EC5C3194C}"/>
              </a:ext>
            </a:extLst>
          </p:cNvPr>
          <p:cNvSpPr/>
          <p:nvPr/>
        </p:nvSpPr>
        <p:spPr>
          <a:xfrm>
            <a:off x="8249060" y="2428576"/>
            <a:ext cx="326885" cy="326885"/>
          </a:xfrm>
          <a:custGeom>
            <a:avLst/>
            <a:gdLst/>
            <a:ahLst/>
            <a:cxnLst>
              <a:cxn ang="3cd4">
                <a:pos x="hc" y="t"/>
              </a:cxn>
              <a:cxn ang="cd2">
                <a:pos x="l" y="vc"/>
              </a:cxn>
              <a:cxn ang="cd4">
                <a:pos x="hc" y="b"/>
              </a:cxn>
              <a:cxn ang="0">
                <a:pos x="r" y="vc"/>
              </a:cxn>
            </a:cxnLst>
            <a:rect l="l" t="t" r="r" b="b"/>
            <a:pathLst>
              <a:path w="215" h="215">
                <a:moveTo>
                  <a:pt x="215" y="107"/>
                </a:moveTo>
                <a:cubicBezTo>
                  <a:pt x="215" y="166"/>
                  <a:pt x="167" y="215"/>
                  <a:pt x="108" y="215"/>
                </a:cubicBezTo>
                <a:cubicBezTo>
                  <a:pt x="49" y="215"/>
                  <a:pt x="0" y="166"/>
                  <a:pt x="0" y="107"/>
                </a:cubicBezTo>
                <a:cubicBezTo>
                  <a:pt x="0" y="48"/>
                  <a:pt x="49" y="0"/>
                  <a:pt x="108" y="0"/>
                </a:cubicBezTo>
                <a:cubicBezTo>
                  <a:pt x="167" y="0"/>
                  <a:pt x="215" y="48"/>
                  <a:pt x="215" y="107"/>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8" name="Freeform 57">
            <a:extLst>
              <a:ext uri="{FF2B5EF4-FFF2-40B4-BE49-F238E27FC236}">
                <a16:creationId xmlns:a16="http://schemas.microsoft.com/office/drawing/2014/main" id="{96F4A2A0-18C8-F044-A431-537EB66CDFB7}"/>
              </a:ext>
            </a:extLst>
          </p:cNvPr>
          <p:cNvSpPr/>
          <p:nvPr/>
        </p:nvSpPr>
        <p:spPr>
          <a:xfrm>
            <a:off x="8316270" y="2494259"/>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8" y="128"/>
                  <a:pt x="64" y="128"/>
                </a:cubicBezTo>
                <a:cubicBezTo>
                  <a:pt x="29" y="128"/>
                  <a:pt x="0" y="100"/>
                  <a:pt x="0" y="64"/>
                </a:cubicBezTo>
                <a:cubicBezTo>
                  <a:pt x="0" y="30"/>
                  <a:pt x="29" y="0"/>
                  <a:pt x="64" y="0"/>
                </a:cubicBezTo>
                <a:cubicBezTo>
                  <a:pt x="98"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9" name="Freeform 58">
            <a:extLst>
              <a:ext uri="{FF2B5EF4-FFF2-40B4-BE49-F238E27FC236}">
                <a16:creationId xmlns:a16="http://schemas.microsoft.com/office/drawing/2014/main" id="{4EE984EA-0E9E-E246-B144-9A6FBED36A0D}"/>
              </a:ext>
            </a:extLst>
          </p:cNvPr>
          <p:cNvSpPr/>
          <p:nvPr/>
        </p:nvSpPr>
        <p:spPr>
          <a:xfrm>
            <a:off x="7728183" y="800258"/>
            <a:ext cx="1367112" cy="1510697"/>
          </a:xfrm>
          <a:custGeom>
            <a:avLst/>
            <a:gdLst/>
            <a:ahLst/>
            <a:cxnLst>
              <a:cxn ang="3cd4">
                <a:pos x="hc" y="t"/>
              </a:cxn>
              <a:cxn ang="cd2">
                <a:pos x="l" y="vc"/>
              </a:cxn>
              <a:cxn ang="cd4">
                <a:pos x="hc" y="b"/>
              </a:cxn>
              <a:cxn ang="0">
                <a:pos x="r" y="vc"/>
              </a:cxn>
            </a:cxnLst>
            <a:rect l="l" t="t" r="r" b="b"/>
            <a:pathLst>
              <a:path w="896" h="990">
                <a:moveTo>
                  <a:pt x="896" y="447"/>
                </a:moveTo>
                <a:cubicBezTo>
                  <a:pt x="896" y="649"/>
                  <a:pt x="764" y="819"/>
                  <a:pt x="582" y="875"/>
                </a:cubicBezTo>
                <a:cubicBezTo>
                  <a:pt x="541" y="889"/>
                  <a:pt x="471" y="936"/>
                  <a:pt x="449" y="990"/>
                </a:cubicBezTo>
                <a:cubicBezTo>
                  <a:pt x="427" y="941"/>
                  <a:pt x="357" y="889"/>
                  <a:pt x="314" y="875"/>
                </a:cubicBezTo>
                <a:cubicBezTo>
                  <a:pt x="132" y="817"/>
                  <a:pt x="0" y="649"/>
                  <a:pt x="0" y="447"/>
                </a:cubicBezTo>
                <a:cubicBezTo>
                  <a:pt x="0" y="200"/>
                  <a:pt x="202" y="0"/>
                  <a:pt x="449" y="0"/>
                </a:cubicBezTo>
                <a:cubicBezTo>
                  <a:pt x="696" y="0"/>
                  <a:pt x="896" y="200"/>
                  <a:pt x="896" y="447"/>
                </a:cubicBezTo>
                <a:close/>
              </a:path>
            </a:pathLst>
          </a:custGeom>
          <a:solidFill>
            <a:srgbClr val="45277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0" name="Freeform 59">
            <a:extLst>
              <a:ext uri="{FF2B5EF4-FFF2-40B4-BE49-F238E27FC236}">
                <a16:creationId xmlns:a16="http://schemas.microsoft.com/office/drawing/2014/main" id="{33B7BA85-0535-9D4E-9ABA-CAF119D02F9C}"/>
              </a:ext>
            </a:extLst>
          </p:cNvPr>
          <p:cNvSpPr/>
          <p:nvPr/>
        </p:nvSpPr>
        <p:spPr>
          <a:xfrm>
            <a:off x="8684398" y="2475929"/>
            <a:ext cx="1661920" cy="233707"/>
          </a:xfrm>
          <a:custGeom>
            <a:avLst/>
            <a:gdLst/>
            <a:ahLst/>
            <a:cxnLst>
              <a:cxn ang="3cd4">
                <a:pos x="hc" y="t"/>
              </a:cxn>
              <a:cxn ang="cd2">
                <a:pos x="l" y="vc"/>
              </a:cxn>
              <a:cxn ang="cd4">
                <a:pos x="hc" y="b"/>
              </a:cxn>
              <a:cxn ang="0">
                <a:pos x="r" y="vc"/>
              </a:cxn>
            </a:cxnLst>
            <a:rect l="l" t="t" r="r" b="b"/>
            <a:pathLst>
              <a:path w="1089" h="154">
                <a:moveTo>
                  <a:pt x="1067" y="76"/>
                </a:moveTo>
                <a:cubicBezTo>
                  <a:pt x="1067" y="49"/>
                  <a:pt x="1074" y="23"/>
                  <a:pt x="1088" y="0"/>
                </a:cubicBezTo>
                <a:lnTo>
                  <a:pt x="2" y="0"/>
                </a:lnTo>
                <a:cubicBezTo>
                  <a:pt x="16" y="23"/>
                  <a:pt x="23" y="49"/>
                  <a:pt x="23" y="76"/>
                </a:cubicBezTo>
                <a:cubicBezTo>
                  <a:pt x="23" y="106"/>
                  <a:pt x="14" y="131"/>
                  <a:pt x="0" y="154"/>
                </a:cubicBezTo>
                <a:lnTo>
                  <a:pt x="1089" y="154"/>
                </a:lnTo>
                <a:cubicBezTo>
                  <a:pt x="1074" y="131"/>
                  <a:pt x="1067" y="106"/>
                  <a:pt x="1067" y="76"/>
                </a:cubicBezTo>
                <a:close/>
              </a:path>
            </a:pathLst>
          </a:custGeom>
          <a:solidFill>
            <a:srgbClr val="38622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2" name="Freeform 61">
            <a:extLst>
              <a:ext uri="{FF2B5EF4-FFF2-40B4-BE49-F238E27FC236}">
                <a16:creationId xmlns:a16="http://schemas.microsoft.com/office/drawing/2014/main" id="{02BE76FA-A18A-5C43-8289-F22F35416D17}"/>
              </a:ext>
            </a:extLst>
          </p:cNvPr>
          <p:cNvSpPr/>
          <p:nvPr/>
        </p:nvSpPr>
        <p:spPr>
          <a:xfrm>
            <a:off x="10445605" y="2428576"/>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7" y="215"/>
                  <a:pt x="108" y="215"/>
                </a:cubicBezTo>
                <a:cubicBezTo>
                  <a:pt x="49" y="215"/>
                  <a:pt x="0" y="166"/>
                  <a:pt x="0" y="107"/>
                </a:cubicBezTo>
                <a:cubicBezTo>
                  <a:pt x="0" y="48"/>
                  <a:pt x="49" y="0"/>
                  <a:pt x="108" y="0"/>
                </a:cubicBezTo>
                <a:cubicBezTo>
                  <a:pt x="167" y="0"/>
                  <a:pt x="214" y="48"/>
                  <a:pt x="214" y="107"/>
                </a:cubicBezTo>
                <a:close/>
              </a:path>
            </a:pathLst>
          </a:custGeom>
          <a:solidFill>
            <a:srgbClr val="38622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6" name="Freeform 65">
            <a:extLst>
              <a:ext uri="{FF2B5EF4-FFF2-40B4-BE49-F238E27FC236}">
                <a16:creationId xmlns:a16="http://schemas.microsoft.com/office/drawing/2014/main" id="{30B312E8-A919-B644-AE39-4333DF830601}"/>
              </a:ext>
            </a:extLst>
          </p:cNvPr>
          <p:cNvSpPr/>
          <p:nvPr/>
        </p:nvSpPr>
        <p:spPr>
          <a:xfrm>
            <a:off x="10512815" y="2494259"/>
            <a:ext cx="190937" cy="193992"/>
          </a:xfrm>
          <a:custGeom>
            <a:avLst/>
            <a:gdLst/>
            <a:ahLst/>
            <a:cxnLst>
              <a:cxn ang="3cd4">
                <a:pos x="hc" y="t"/>
              </a:cxn>
              <a:cxn ang="cd2">
                <a:pos x="l" y="vc"/>
              </a:cxn>
              <a:cxn ang="cd4">
                <a:pos x="hc" y="b"/>
              </a:cxn>
              <a:cxn ang="0">
                <a:pos x="r" y="vc"/>
              </a:cxn>
            </a:cxnLst>
            <a:rect l="l" t="t" r="r" b="b"/>
            <a:pathLst>
              <a:path w="126" h="128">
                <a:moveTo>
                  <a:pt x="126" y="64"/>
                </a:moveTo>
                <a:cubicBezTo>
                  <a:pt x="126" y="100"/>
                  <a:pt x="98" y="128"/>
                  <a:pt x="64" y="128"/>
                </a:cubicBezTo>
                <a:cubicBezTo>
                  <a:pt x="28" y="128"/>
                  <a:pt x="0" y="100"/>
                  <a:pt x="0" y="64"/>
                </a:cubicBezTo>
                <a:cubicBezTo>
                  <a:pt x="0" y="30"/>
                  <a:pt x="28" y="0"/>
                  <a:pt x="64" y="0"/>
                </a:cubicBezTo>
                <a:cubicBezTo>
                  <a:pt x="98" y="0"/>
                  <a:pt x="126" y="30"/>
                  <a:pt x="126"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7" name="Freeform 66">
            <a:extLst>
              <a:ext uri="{FF2B5EF4-FFF2-40B4-BE49-F238E27FC236}">
                <a16:creationId xmlns:a16="http://schemas.microsoft.com/office/drawing/2014/main" id="{F46B9467-BABF-064B-910D-2C704D814251}"/>
              </a:ext>
            </a:extLst>
          </p:cNvPr>
          <p:cNvSpPr/>
          <p:nvPr/>
        </p:nvSpPr>
        <p:spPr>
          <a:xfrm>
            <a:off x="9924727" y="2921959"/>
            <a:ext cx="1367112" cy="1512224"/>
          </a:xfrm>
          <a:custGeom>
            <a:avLst/>
            <a:gdLst/>
            <a:ahLst/>
            <a:cxnLst>
              <a:cxn ang="3cd4">
                <a:pos x="hc" y="t"/>
              </a:cxn>
              <a:cxn ang="cd2">
                <a:pos x="l" y="vc"/>
              </a:cxn>
              <a:cxn ang="cd4">
                <a:pos x="hc" y="b"/>
              </a:cxn>
              <a:cxn ang="0">
                <a:pos x="r" y="vc"/>
              </a:cxn>
            </a:cxnLst>
            <a:rect l="l" t="t" r="r" b="b"/>
            <a:pathLst>
              <a:path w="896" h="991">
                <a:moveTo>
                  <a:pt x="896" y="542"/>
                </a:moveTo>
                <a:cubicBezTo>
                  <a:pt x="896" y="341"/>
                  <a:pt x="764" y="172"/>
                  <a:pt x="582" y="114"/>
                </a:cubicBezTo>
                <a:cubicBezTo>
                  <a:pt x="541" y="101"/>
                  <a:pt x="471" y="54"/>
                  <a:pt x="449" y="0"/>
                </a:cubicBezTo>
                <a:cubicBezTo>
                  <a:pt x="427" y="50"/>
                  <a:pt x="355" y="101"/>
                  <a:pt x="314" y="114"/>
                </a:cubicBezTo>
                <a:cubicBezTo>
                  <a:pt x="132" y="172"/>
                  <a:pt x="0" y="342"/>
                  <a:pt x="0" y="542"/>
                </a:cubicBezTo>
                <a:cubicBezTo>
                  <a:pt x="0" y="789"/>
                  <a:pt x="200" y="991"/>
                  <a:pt x="449" y="991"/>
                </a:cubicBezTo>
                <a:cubicBezTo>
                  <a:pt x="696" y="991"/>
                  <a:pt x="896" y="789"/>
                  <a:pt x="896" y="542"/>
                </a:cubicBezTo>
                <a:close/>
              </a:path>
            </a:pathLst>
          </a:custGeom>
          <a:solidFill>
            <a:srgbClr val="38622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98" name="Text Placeholder 17">
            <a:extLst>
              <a:ext uri="{FF2B5EF4-FFF2-40B4-BE49-F238E27FC236}">
                <a16:creationId xmlns:a16="http://schemas.microsoft.com/office/drawing/2014/main" id="{3DED761C-20FA-594A-9976-CFD8D1D38242}"/>
              </a:ext>
            </a:extLst>
          </p:cNvPr>
          <p:cNvSpPr>
            <a:spLocks noGrp="1"/>
          </p:cNvSpPr>
          <p:nvPr>
            <p:ph type="body" sz="quarter" idx="31" hasCustomPrompt="1"/>
          </p:nvPr>
        </p:nvSpPr>
        <p:spPr>
          <a:xfrm>
            <a:off x="2824285" y="3114010"/>
            <a:ext cx="2253709"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99" name="Text Placeholder 17">
            <a:extLst>
              <a:ext uri="{FF2B5EF4-FFF2-40B4-BE49-F238E27FC236}">
                <a16:creationId xmlns:a16="http://schemas.microsoft.com/office/drawing/2014/main" id="{ADC51583-6324-9C45-9B98-7374A9499F17}"/>
              </a:ext>
            </a:extLst>
          </p:cNvPr>
          <p:cNvSpPr>
            <a:spLocks noGrp="1"/>
          </p:cNvSpPr>
          <p:nvPr>
            <p:ph type="body" sz="quarter" idx="32" hasCustomPrompt="1"/>
          </p:nvPr>
        </p:nvSpPr>
        <p:spPr>
          <a:xfrm>
            <a:off x="7261647" y="3429000"/>
            <a:ext cx="2253709"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0" name="Text Placeholder 17">
            <a:extLst>
              <a:ext uri="{FF2B5EF4-FFF2-40B4-BE49-F238E27FC236}">
                <a16:creationId xmlns:a16="http://schemas.microsoft.com/office/drawing/2014/main" id="{5D6484B6-6A23-DA4C-AFB8-4A3877BAEB9C}"/>
              </a:ext>
            </a:extLst>
          </p:cNvPr>
          <p:cNvSpPr>
            <a:spLocks noGrp="1"/>
          </p:cNvSpPr>
          <p:nvPr>
            <p:ph type="body" sz="quarter" idx="33" hasCustomPrompt="1"/>
          </p:nvPr>
        </p:nvSpPr>
        <p:spPr>
          <a:xfrm>
            <a:off x="5077974" y="1117737"/>
            <a:ext cx="2253709"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1" name="Text Placeholder 17">
            <a:extLst>
              <a:ext uri="{FF2B5EF4-FFF2-40B4-BE49-F238E27FC236}">
                <a16:creationId xmlns:a16="http://schemas.microsoft.com/office/drawing/2014/main" id="{17E014FD-573A-CD4A-8E06-A12C82D41C31}"/>
              </a:ext>
            </a:extLst>
          </p:cNvPr>
          <p:cNvSpPr>
            <a:spLocks noGrp="1"/>
          </p:cNvSpPr>
          <p:nvPr>
            <p:ph type="body" sz="quarter" idx="34" hasCustomPrompt="1"/>
          </p:nvPr>
        </p:nvSpPr>
        <p:spPr>
          <a:xfrm>
            <a:off x="9377489" y="994625"/>
            <a:ext cx="2253709"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5" name="Freeform 104">
            <a:extLst>
              <a:ext uri="{FF2B5EF4-FFF2-40B4-BE49-F238E27FC236}">
                <a16:creationId xmlns:a16="http://schemas.microsoft.com/office/drawing/2014/main" id="{337311E9-3EFE-D343-B68E-E469AF748125}"/>
              </a:ext>
            </a:extLst>
          </p:cNvPr>
          <p:cNvSpPr/>
          <p:nvPr userDrawn="1"/>
        </p:nvSpPr>
        <p:spPr>
          <a:xfrm>
            <a:off x="0" y="2489789"/>
            <a:ext cx="3733642" cy="233707"/>
          </a:xfrm>
          <a:custGeom>
            <a:avLst/>
            <a:gdLst>
              <a:gd name="connsiteX0" fmla="*/ 0 w 3733642"/>
              <a:gd name="connsiteY0" fmla="*/ 0 h 233707"/>
              <a:gd name="connsiteX1" fmla="*/ 2074776 w 3733642"/>
              <a:gd name="connsiteY1" fmla="*/ 0 h 233707"/>
              <a:gd name="connsiteX2" fmla="*/ 2492280 w 3733642"/>
              <a:gd name="connsiteY2" fmla="*/ 0 h 233707"/>
              <a:gd name="connsiteX3" fmla="*/ 3732116 w 3733642"/>
              <a:gd name="connsiteY3" fmla="*/ 0 h 233707"/>
              <a:gd name="connsiteX4" fmla="*/ 3700068 w 3733642"/>
              <a:gd name="connsiteY4" fmla="*/ 115336 h 233707"/>
              <a:gd name="connsiteX5" fmla="*/ 3733642 w 3733642"/>
              <a:gd name="connsiteY5" fmla="*/ 233707 h 233707"/>
              <a:gd name="connsiteX6" fmla="*/ 2494674 w 3733642"/>
              <a:gd name="connsiteY6" fmla="*/ 233707 h 233707"/>
              <a:gd name="connsiteX7" fmla="*/ 2073250 w 3733642"/>
              <a:gd name="connsiteY7" fmla="*/ 233707 h 233707"/>
              <a:gd name="connsiteX8" fmla="*/ 0 w 3733642"/>
              <a:gd name="connsiteY8" fmla="*/ 233707 h 23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3642" h="233707">
                <a:moveTo>
                  <a:pt x="0" y="0"/>
                </a:moveTo>
                <a:lnTo>
                  <a:pt x="2074776" y="0"/>
                </a:lnTo>
                <a:lnTo>
                  <a:pt x="2492280" y="0"/>
                </a:lnTo>
                <a:lnTo>
                  <a:pt x="3732116" y="0"/>
                </a:lnTo>
                <a:cubicBezTo>
                  <a:pt x="3710751" y="34904"/>
                  <a:pt x="3700068" y="74361"/>
                  <a:pt x="3700068" y="115336"/>
                </a:cubicBezTo>
                <a:cubicBezTo>
                  <a:pt x="3700068" y="160863"/>
                  <a:pt x="3713803" y="198803"/>
                  <a:pt x="3733642" y="233707"/>
                </a:cubicBezTo>
                <a:lnTo>
                  <a:pt x="2494674" y="233707"/>
                </a:lnTo>
                <a:lnTo>
                  <a:pt x="2073250" y="233707"/>
                </a:lnTo>
                <a:lnTo>
                  <a:pt x="0" y="233707"/>
                </a:lnTo>
                <a:close/>
              </a:path>
            </a:pathLst>
          </a:custGeom>
          <a:solidFill>
            <a:srgbClr val="853693"/>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7" name="Rectangle 26">
            <a:extLst>
              <a:ext uri="{FF2B5EF4-FFF2-40B4-BE49-F238E27FC236}">
                <a16:creationId xmlns:a16="http://schemas.microsoft.com/office/drawing/2014/main" id="{AE7244AE-386C-FA4B-997D-D966468F6EEC}"/>
              </a:ext>
            </a:extLst>
          </p:cNvPr>
          <p:cNvSpPr/>
          <p:nvPr userDrawn="1"/>
        </p:nvSpPr>
        <p:spPr>
          <a:xfrm>
            <a:off x="1267526" y="6471093"/>
            <a:ext cx="9874607" cy="230832"/>
          </a:xfrm>
          <a:prstGeom prst="rect">
            <a:avLst/>
          </a:prstGeom>
        </p:spPr>
        <p:txBody>
          <a:bodyPr wrap="square">
            <a:spAutoFit/>
          </a:bodyPr>
          <a:lstStyle/>
          <a:p>
            <a:pPr lvl="0" algn="r"/>
            <a:r>
              <a:rPr lang="en-US" sz="900" dirty="0">
                <a:solidFill>
                  <a:srgbClr val="09446A"/>
                </a:solidFill>
              </a:rPr>
              <a:t>strengthening female community leaders</a:t>
            </a:r>
          </a:p>
        </p:txBody>
      </p:sp>
      <p:pic>
        <p:nvPicPr>
          <p:cNvPr id="28" name="Picture 27" descr="A purple circle with a black circle&#10;&#10;Description automatically generated with low confidence">
            <a:extLst>
              <a:ext uri="{FF2B5EF4-FFF2-40B4-BE49-F238E27FC236}">
                <a16:creationId xmlns:a16="http://schemas.microsoft.com/office/drawing/2014/main" id="{A73D52C2-7D75-B34F-80FB-EC7836553F9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037562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pic>
        <p:nvPicPr>
          <p:cNvPr id="26" name="Picture 25" descr="A picture containing hole, toilet&#10;&#10;Description automatically generated">
            <a:extLst>
              <a:ext uri="{FF2B5EF4-FFF2-40B4-BE49-F238E27FC236}">
                <a16:creationId xmlns:a16="http://schemas.microsoft.com/office/drawing/2014/main" id="{6CC891C4-0A05-0742-A3D8-230A33E7023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5478"/>
          <a:stretch/>
        </p:blipFill>
        <p:spPr>
          <a:xfrm>
            <a:off x="4971394" y="0"/>
            <a:ext cx="7220606" cy="6858000"/>
          </a:xfrm>
          <a:prstGeom prst="rect">
            <a:avLst/>
          </a:prstGeom>
        </p:spPr>
      </p:pic>
      <p:grpSp>
        <p:nvGrpSpPr>
          <p:cNvPr id="44" name="Group 43">
            <a:extLst>
              <a:ext uri="{FF2B5EF4-FFF2-40B4-BE49-F238E27FC236}">
                <a16:creationId xmlns:a16="http://schemas.microsoft.com/office/drawing/2014/main" id="{55BDAFCC-9B0E-9045-BF1B-7D98BAFB9DC1}"/>
              </a:ext>
            </a:extLst>
          </p:cNvPr>
          <p:cNvGrpSpPr/>
          <p:nvPr userDrawn="1"/>
        </p:nvGrpSpPr>
        <p:grpSpPr>
          <a:xfrm>
            <a:off x="9456007" y="5320080"/>
            <a:ext cx="2735993" cy="679345"/>
            <a:chOff x="0" y="0"/>
            <a:chExt cx="2301694" cy="571500"/>
          </a:xfrm>
        </p:grpSpPr>
        <p:sp>
          <p:nvSpPr>
            <p:cNvPr id="45" name="Rectangle 44">
              <a:extLst>
                <a:ext uri="{FF2B5EF4-FFF2-40B4-BE49-F238E27FC236}">
                  <a16:creationId xmlns:a16="http://schemas.microsoft.com/office/drawing/2014/main" id="{30157479-FF37-1947-B9ED-83EEB4380C9D}"/>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46" name="Picture 45">
              <a:extLst>
                <a:ext uri="{FF2B5EF4-FFF2-40B4-BE49-F238E27FC236}">
                  <a16:creationId xmlns:a16="http://schemas.microsoft.com/office/drawing/2014/main" id="{839F1076-7995-834E-949E-85EF3516F17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5" name="Google Shape;482;p39">
            <a:extLst>
              <a:ext uri="{FF2B5EF4-FFF2-40B4-BE49-F238E27FC236}">
                <a16:creationId xmlns:a16="http://schemas.microsoft.com/office/drawing/2014/main" id="{EEC38ED6-50FB-8743-88C0-96E8A16C20B3}"/>
              </a:ext>
            </a:extLst>
          </p:cNvPr>
          <p:cNvSpPr/>
          <p:nvPr userDrawn="1"/>
        </p:nvSpPr>
        <p:spPr>
          <a:xfrm>
            <a:off x="664295" y="4057395"/>
            <a:ext cx="229290" cy="200087"/>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664;p39">
            <a:extLst>
              <a:ext uri="{FF2B5EF4-FFF2-40B4-BE49-F238E27FC236}">
                <a16:creationId xmlns:a16="http://schemas.microsoft.com/office/drawing/2014/main" id="{CC85109A-A3EC-3D46-89F2-96E07506BA98}"/>
              </a:ext>
            </a:extLst>
          </p:cNvPr>
          <p:cNvGrpSpPr/>
          <p:nvPr userDrawn="1"/>
        </p:nvGrpSpPr>
        <p:grpSpPr>
          <a:xfrm>
            <a:off x="648095" y="5303579"/>
            <a:ext cx="233548" cy="233548"/>
            <a:chOff x="5941025" y="3634400"/>
            <a:chExt cx="467650" cy="467650"/>
          </a:xfrm>
        </p:grpSpPr>
        <p:sp>
          <p:nvSpPr>
            <p:cNvPr id="7" name="Google Shape;665;p39">
              <a:extLst>
                <a:ext uri="{FF2B5EF4-FFF2-40B4-BE49-F238E27FC236}">
                  <a16:creationId xmlns:a16="http://schemas.microsoft.com/office/drawing/2014/main" id="{8AE5DE59-CD7E-C247-8CC4-585D7EEC5EE4}"/>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66;p39">
              <a:extLst>
                <a:ext uri="{FF2B5EF4-FFF2-40B4-BE49-F238E27FC236}">
                  <a16:creationId xmlns:a16="http://schemas.microsoft.com/office/drawing/2014/main" id="{141E336F-B4CC-8243-BF7F-1553C0EA509D}"/>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67;p39">
              <a:extLst>
                <a:ext uri="{FF2B5EF4-FFF2-40B4-BE49-F238E27FC236}">
                  <a16:creationId xmlns:a16="http://schemas.microsoft.com/office/drawing/2014/main" id="{B7F1A6A5-0657-E242-BDC1-9059DBA33F9C}"/>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68;p39">
              <a:extLst>
                <a:ext uri="{FF2B5EF4-FFF2-40B4-BE49-F238E27FC236}">
                  <a16:creationId xmlns:a16="http://schemas.microsoft.com/office/drawing/2014/main" id="{C110D7FA-7DD5-4C43-80F0-95CFFA5A8617}"/>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69;p39">
              <a:extLst>
                <a:ext uri="{FF2B5EF4-FFF2-40B4-BE49-F238E27FC236}">
                  <a16:creationId xmlns:a16="http://schemas.microsoft.com/office/drawing/2014/main" id="{695A813B-B96B-044E-9680-414DFC05A657}"/>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70;p39">
              <a:extLst>
                <a:ext uri="{FF2B5EF4-FFF2-40B4-BE49-F238E27FC236}">
                  <a16:creationId xmlns:a16="http://schemas.microsoft.com/office/drawing/2014/main" id="{FF65CAE6-8287-454E-9FEF-03CB5CBA73CB}"/>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506;p39">
            <a:extLst>
              <a:ext uri="{FF2B5EF4-FFF2-40B4-BE49-F238E27FC236}">
                <a16:creationId xmlns:a16="http://schemas.microsoft.com/office/drawing/2014/main" id="{BE36E1A7-274E-E141-9C59-C21A3978818E}"/>
              </a:ext>
            </a:extLst>
          </p:cNvPr>
          <p:cNvGrpSpPr/>
          <p:nvPr userDrawn="1"/>
        </p:nvGrpSpPr>
        <p:grpSpPr>
          <a:xfrm>
            <a:off x="653329" y="4693517"/>
            <a:ext cx="232323" cy="156913"/>
            <a:chOff x="564675" y="1700625"/>
            <a:chExt cx="465200" cy="314200"/>
          </a:xfrm>
        </p:grpSpPr>
        <p:sp>
          <p:nvSpPr>
            <p:cNvPr id="14" name="Google Shape;507;p39">
              <a:extLst>
                <a:ext uri="{FF2B5EF4-FFF2-40B4-BE49-F238E27FC236}">
                  <a16:creationId xmlns:a16="http://schemas.microsoft.com/office/drawing/2014/main" id="{78B620C8-3961-A24A-95ED-BD7768E16E1D}"/>
                </a:ext>
              </a:extLst>
            </p:cNvPr>
            <p:cNvSpPr/>
            <p:nvPr/>
          </p:nvSpPr>
          <p:spPr>
            <a:xfrm>
              <a:off x="564675" y="1700625"/>
              <a:ext cx="465200" cy="29250"/>
            </a:xfrm>
            <a:custGeom>
              <a:avLst/>
              <a:gdLst/>
              <a:ahLst/>
              <a:cxnLst/>
              <a:rect l="l" t="t" r="r" b="b"/>
              <a:pathLst>
                <a:path w="18608" h="1170" fill="none" extrusionOk="0">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08;p39">
              <a:extLst>
                <a:ext uri="{FF2B5EF4-FFF2-40B4-BE49-F238E27FC236}">
                  <a16:creationId xmlns:a16="http://schemas.microsoft.com/office/drawing/2014/main" id="{D0414B44-6B53-BF4D-B0DF-78956131704E}"/>
                </a:ext>
              </a:extLst>
            </p:cNvPr>
            <p:cNvSpPr/>
            <p:nvPr/>
          </p:nvSpPr>
          <p:spPr>
            <a:xfrm>
              <a:off x="564675" y="1732300"/>
              <a:ext cx="465200" cy="272175"/>
            </a:xfrm>
            <a:custGeom>
              <a:avLst/>
              <a:gdLst/>
              <a:ahLst/>
              <a:cxnLst/>
              <a:rect l="l" t="t" r="r" b="b"/>
              <a:pathLst>
                <a:path w="18608" h="10887" fill="none" extrusionOk="0">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09;p39">
              <a:extLst>
                <a:ext uri="{FF2B5EF4-FFF2-40B4-BE49-F238E27FC236}">
                  <a16:creationId xmlns:a16="http://schemas.microsoft.com/office/drawing/2014/main" id="{81197B7C-6E1B-B64F-995D-EA99DBC8C50F}"/>
                </a:ext>
              </a:extLst>
            </p:cNvPr>
            <p:cNvSpPr/>
            <p:nvPr/>
          </p:nvSpPr>
          <p:spPr>
            <a:xfrm>
              <a:off x="572600" y="2014200"/>
              <a:ext cx="449375" cy="625"/>
            </a:xfrm>
            <a:custGeom>
              <a:avLst/>
              <a:gdLst/>
              <a:ahLst/>
              <a:cxnLst/>
              <a:rect l="l" t="t" r="r" b="b"/>
              <a:pathLst>
                <a:path w="17975" h="25" fill="none" extrusionOk="0">
                  <a:moveTo>
                    <a:pt x="0" y="0"/>
                  </a:moveTo>
                  <a:lnTo>
                    <a:pt x="0" y="0"/>
                  </a:lnTo>
                  <a:lnTo>
                    <a:pt x="98" y="25"/>
                  </a:lnTo>
                  <a:lnTo>
                    <a:pt x="171" y="25"/>
                  </a:lnTo>
                  <a:lnTo>
                    <a:pt x="17804" y="25"/>
                  </a:lnTo>
                  <a:lnTo>
                    <a:pt x="17804" y="25"/>
                  </a:lnTo>
                  <a:lnTo>
                    <a:pt x="17877" y="25"/>
                  </a:lnTo>
                  <a:lnTo>
                    <a:pt x="17974"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7419035" y="1782334"/>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7419035" y="972758"/>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pic>
        <p:nvPicPr>
          <p:cNvPr id="27" name="Picture 26" descr="Icon&#10;&#10;Description automatically generated">
            <a:extLst>
              <a:ext uri="{FF2B5EF4-FFF2-40B4-BE49-F238E27FC236}">
                <a16:creationId xmlns:a16="http://schemas.microsoft.com/office/drawing/2014/main" id="{1ECDE4FE-01D2-164E-9970-B3AC1A5CA40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29791" y="660762"/>
            <a:ext cx="3581890" cy="1638178"/>
          </a:xfrm>
          <a:prstGeom prst="rect">
            <a:avLst/>
          </a:prstGeom>
        </p:spPr>
      </p:pic>
      <p:sp>
        <p:nvSpPr>
          <p:cNvPr id="51" name="Text Placeholder 17">
            <a:extLst>
              <a:ext uri="{FF2B5EF4-FFF2-40B4-BE49-F238E27FC236}">
                <a16:creationId xmlns:a16="http://schemas.microsoft.com/office/drawing/2014/main" id="{81A769EC-DB0E-1543-BF9B-D92C508C8ABF}"/>
              </a:ext>
            </a:extLst>
          </p:cNvPr>
          <p:cNvSpPr>
            <a:spLocks noGrp="1"/>
          </p:cNvSpPr>
          <p:nvPr>
            <p:ph type="body" sz="quarter" idx="27" hasCustomPrompt="1"/>
          </p:nvPr>
        </p:nvSpPr>
        <p:spPr>
          <a:xfrm>
            <a:off x="2087482" y="5358862"/>
            <a:ext cx="4648398" cy="488432"/>
          </a:xfrm>
        </p:spPr>
        <p:txBody>
          <a:bodyPr anchor="t">
            <a:normAutofit/>
          </a:bodyPr>
          <a:lstStyle>
            <a:lvl1pPr algn="l">
              <a:buNone/>
              <a:defRPr sz="2800" b="0" i="0" spc="0">
                <a:solidFill>
                  <a:srgbClr val="09446A"/>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3619239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Text Slide - with solid header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4" name="Rectangle 13">
            <a:extLst>
              <a:ext uri="{FF2B5EF4-FFF2-40B4-BE49-F238E27FC236}">
                <a16:creationId xmlns:a16="http://schemas.microsoft.com/office/drawing/2014/main" id="{8717F89E-0167-4F4A-9C5A-C6C60E8D5185}"/>
              </a:ext>
            </a:extLst>
          </p:cNvPr>
          <p:cNvSpPr/>
          <p:nvPr userDrawn="1"/>
        </p:nvSpPr>
        <p:spPr>
          <a:xfrm>
            <a:off x="1267526" y="6471093"/>
            <a:ext cx="9874607" cy="230832"/>
          </a:xfrm>
          <a:prstGeom prst="rect">
            <a:avLst/>
          </a:prstGeom>
        </p:spPr>
        <p:txBody>
          <a:bodyPr wrap="square">
            <a:spAutoFit/>
          </a:bodyPr>
          <a:lstStyle/>
          <a:p>
            <a:pPr lvl="0" algn="r"/>
            <a:r>
              <a:rPr lang="en-US" sz="900" dirty="0">
                <a:solidFill>
                  <a:srgbClr val="09446A"/>
                </a:solidFill>
              </a:rPr>
              <a:t>strengthening female community leaders</a:t>
            </a:r>
          </a:p>
        </p:txBody>
      </p:sp>
      <p:pic>
        <p:nvPicPr>
          <p:cNvPr id="15" name="Picture 14" descr="A purple circle with a black circle&#10;&#10;Description automatically generated with low confidence">
            <a:extLst>
              <a:ext uri="{FF2B5EF4-FFF2-40B4-BE49-F238E27FC236}">
                <a16:creationId xmlns:a16="http://schemas.microsoft.com/office/drawing/2014/main" id="{54385B3C-4A91-4703-A99A-EE13065B867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814800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ext Slide - with solid header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6"/>
            <a:ext cx="4937991" cy="6289963"/>
          </a:xfrm>
          <a:prstGeom prst="rect">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3955461" cy="5152065"/>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5600699" y="943936"/>
            <a:ext cx="5746173" cy="4970130"/>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4" name="Rectangle 13">
            <a:extLst>
              <a:ext uri="{FF2B5EF4-FFF2-40B4-BE49-F238E27FC236}">
                <a16:creationId xmlns:a16="http://schemas.microsoft.com/office/drawing/2014/main" id="{8717F89E-0167-4F4A-9C5A-C6C60E8D5185}"/>
              </a:ext>
            </a:extLst>
          </p:cNvPr>
          <p:cNvSpPr/>
          <p:nvPr userDrawn="1"/>
        </p:nvSpPr>
        <p:spPr>
          <a:xfrm>
            <a:off x="1267526" y="6471093"/>
            <a:ext cx="9874607" cy="230832"/>
          </a:xfrm>
          <a:prstGeom prst="rect">
            <a:avLst/>
          </a:prstGeom>
        </p:spPr>
        <p:txBody>
          <a:bodyPr wrap="square">
            <a:spAutoFit/>
          </a:bodyPr>
          <a:lstStyle/>
          <a:p>
            <a:pPr lvl="0" algn="r"/>
            <a:r>
              <a:rPr lang="en-US" sz="900" dirty="0">
                <a:solidFill>
                  <a:srgbClr val="09446A"/>
                </a:solidFill>
              </a:rPr>
              <a:t>strengthening female community leaders</a:t>
            </a:r>
          </a:p>
        </p:txBody>
      </p:sp>
      <p:pic>
        <p:nvPicPr>
          <p:cNvPr id="15" name="Picture 14" descr="A purple circle with a black circle&#10;&#10;Description automatically generated with low confidence">
            <a:extLst>
              <a:ext uri="{FF2B5EF4-FFF2-40B4-BE49-F238E27FC236}">
                <a16:creationId xmlns:a16="http://schemas.microsoft.com/office/drawing/2014/main" id="{54385B3C-4A91-4703-A99A-EE13065B867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870165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ext Slide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F7012A-4801-B846-8CEA-D1AA67A7E19E}"/>
              </a:ext>
            </a:extLst>
          </p:cNvPr>
          <p:cNvSpPr/>
          <p:nvPr userDrawn="1"/>
        </p:nvSpPr>
        <p:spPr>
          <a:xfrm>
            <a:off x="0" y="0"/>
            <a:ext cx="3526971" cy="255371"/>
          </a:xfrm>
          <a:prstGeom prst="rect">
            <a:avLst/>
          </a:prstGeom>
          <a:solidFill>
            <a:srgbClr val="80318E"/>
          </a:solidFill>
          <a:ln>
            <a:solidFill>
              <a:srgbClr val="803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76C6D2"/>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0" name="Rectangle 9">
            <a:extLst>
              <a:ext uri="{FF2B5EF4-FFF2-40B4-BE49-F238E27FC236}">
                <a16:creationId xmlns:a16="http://schemas.microsoft.com/office/drawing/2014/main" id="{5FF800F1-FAD7-4E29-8D2F-147113CBB524}"/>
              </a:ext>
            </a:extLst>
          </p:cNvPr>
          <p:cNvSpPr/>
          <p:nvPr userDrawn="1"/>
        </p:nvSpPr>
        <p:spPr>
          <a:xfrm>
            <a:off x="1267526" y="6471093"/>
            <a:ext cx="9874607" cy="230832"/>
          </a:xfrm>
          <a:prstGeom prst="rect">
            <a:avLst/>
          </a:prstGeom>
        </p:spPr>
        <p:txBody>
          <a:bodyPr wrap="square">
            <a:spAutoFit/>
          </a:bodyPr>
          <a:lstStyle/>
          <a:p>
            <a:pPr lvl="0" algn="r"/>
            <a:r>
              <a:rPr lang="en-US" sz="900" dirty="0">
                <a:solidFill>
                  <a:srgbClr val="09446A"/>
                </a:solidFill>
              </a:rPr>
              <a:t>strengthening female community leaders</a:t>
            </a:r>
          </a:p>
        </p:txBody>
      </p:sp>
      <p:pic>
        <p:nvPicPr>
          <p:cNvPr id="11" name="Picture 10" descr="A purple circle with a black circle&#10;&#10;Description automatically generated with low confidence">
            <a:extLst>
              <a:ext uri="{FF2B5EF4-FFF2-40B4-BE49-F238E27FC236}">
                <a16:creationId xmlns:a16="http://schemas.microsoft.com/office/drawing/2014/main" id="{2E211942-870F-4ACB-BF41-4B6AA12E8BA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4035486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4 bullet point slide">
    <p:spTree>
      <p:nvGrpSpPr>
        <p:cNvPr id="1" name=""/>
        <p:cNvGrpSpPr/>
        <p:nvPr/>
      </p:nvGrpSpPr>
      <p:grpSpPr>
        <a:xfrm>
          <a:off x="0" y="0"/>
          <a:ext cx="0" cy="0"/>
          <a:chOff x="0" y="0"/>
          <a:chExt cx="0" cy="0"/>
        </a:xfrm>
      </p:grpSpPr>
      <p:sp>
        <p:nvSpPr>
          <p:cNvPr id="17" name="Rectangle 16"/>
          <p:cNvSpPr/>
          <p:nvPr userDrawn="1"/>
        </p:nvSpPr>
        <p:spPr>
          <a:xfrm>
            <a:off x="432367" y="2061841"/>
            <a:ext cx="2659582" cy="3745771"/>
          </a:xfrm>
          <a:prstGeom prst="rect">
            <a:avLst/>
          </a:prstGeom>
          <a:noFill/>
          <a:ln w="19050">
            <a:solidFill>
              <a:srgbClr val="A637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3291612" y="2061841"/>
            <a:ext cx="2659582" cy="3745771"/>
          </a:xfrm>
          <a:prstGeom prst="rect">
            <a:avLst/>
          </a:prstGeom>
          <a:noFill/>
          <a:ln w="19050">
            <a:solidFill>
              <a:srgbClr val="93C2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6150856" y="2061841"/>
            <a:ext cx="2659582" cy="3745771"/>
          </a:xfrm>
          <a:prstGeom prst="rect">
            <a:avLst/>
          </a:prstGeom>
          <a:noFill/>
          <a:ln w="19050">
            <a:solidFill>
              <a:srgbClr val="4D2B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9010099" y="2061841"/>
            <a:ext cx="2659582" cy="3745771"/>
          </a:xfrm>
          <a:prstGeom prst="rect">
            <a:avLst/>
          </a:prstGeom>
          <a:noFill/>
          <a:ln w="19050">
            <a:solidFill>
              <a:srgbClr val="8536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userDrawn="1"/>
        </p:nvSpPr>
        <p:spPr>
          <a:xfrm>
            <a:off x="878182" y="5519991"/>
            <a:ext cx="1811454" cy="432170"/>
          </a:xfrm>
          <a:prstGeom prst="roundRect">
            <a:avLst/>
          </a:prstGeom>
          <a:solidFill>
            <a:srgbClr val="A6377D"/>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23"/>
          <p:cNvSpPr>
            <a:spLocks noGrp="1"/>
          </p:cNvSpPr>
          <p:nvPr>
            <p:ph type="body" sz="quarter" idx="13" hasCustomPrompt="1"/>
          </p:nvPr>
        </p:nvSpPr>
        <p:spPr>
          <a:xfrm>
            <a:off x="447066" y="309492"/>
            <a:ext cx="11222614" cy="1479518"/>
          </a:xfrm>
          <a:noFill/>
        </p:spPr>
        <p:txBody>
          <a:bodyPr>
            <a:normAutofit/>
          </a:bodyPr>
          <a:lstStyle>
            <a:lvl1pPr marL="0" indent="0" algn="ctr">
              <a:buNone/>
              <a:defRPr sz="3600" b="1">
                <a:solidFill>
                  <a:srgbClr val="404040"/>
                </a:solidFill>
                <a:latin typeface="+mn-lt"/>
              </a:defRPr>
            </a:lvl1pPr>
          </a:lstStyle>
          <a:p>
            <a:pPr lvl="0"/>
            <a:r>
              <a:rPr lang="en-US" dirty="0"/>
              <a:t>TITLE</a:t>
            </a:r>
          </a:p>
        </p:txBody>
      </p:sp>
      <p:sp>
        <p:nvSpPr>
          <p:cNvPr id="54" name="Text Placeholder 25"/>
          <p:cNvSpPr>
            <a:spLocks noGrp="1"/>
          </p:cNvSpPr>
          <p:nvPr>
            <p:ph type="body" sz="quarter" idx="15" hasCustomPrompt="1"/>
          </p:nvPr>
        </p:nvSpPr>
        <p:spPr>
          <a:xfrm>
            <a:off x="447066"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5" name="Text Placeholder 25"/>
          <p:cNvSpPr>
            <a:spLocks noGrp="1"/>
          </p:cNvSpPr>
          <p:nvPr>
            <p:ph type="body" sz="quarter" idx="16" hasCustomPrompt="1"/>
          </p:nvPr>
        </p:nvSpPr>
        <p:spPr>
          <a:xfrm>
            <a:off x="432367"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6" name="Rounded Rectangle 55"/>
          <p:cNvSpPr/>
          <p:nvPr userDrawn="1"/>
        </p:nvSpPr>
        <p:spPr>
          <a:xfrm>
            <a:off x="3719032" y="5519991"/>
            <a:ext cx="1811454" cy="432170"/>
          </a:xfrm>
          <a:prstGeom prst="roundRect">
            <a:avLst/>
          </a:prstGeom>
          <a:solidFill>
            <a:srgbClr val="93C23D"/>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 Placeholder 25"/>
          <p:cNvSpPr>
            <a:spLocks noGrp="1"/>
          </p:cNvSpPr>
          <p:nvPr>
            <p:ph type="body" sz="quarter" idx="17" hasCustomPrompt="1"/>
          </p:nvPr>
        </p:nvSpPr>
        <p:spPr>
          <a:xfrm>
            <a:off x="3287916"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8" name="Text Placeholder 25"/>
          <p:cNvSpPr>
            <a:spLocks noGrp="1"/>
          </p:cNvSpPr>
          <p:nvPr>
            <p:ph type="body" sz="quarter" idx="18" hasCustomPrompt="1"/>
          </p:nvPr>
        </p:nvSpPr>
        <p:spPr>
          <a:xfrm>
            <a:off x="3273217"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9" name="Rounded Rectangle 58"/>
          <p:cNvSpPr/>
          <p:nvPr userDrawn="1"/>
        </p:nvSpPr>
        <p:spPr>
          <a:xfrm>
            <a:off x="6616004" y="5519991"/>
            <a:ext cx="1811454" cy="432170"/>
          </a:xfrm>
          <a:prstGeom prst="roundRect">
            <a:avLst/>
          </a:prstGeom>
          <a:solidFill>
            <a:srgbClr val="4D2B65"/>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 Placeholder 25"/>
          <p:cNvSpPr>
            <a:spLocks noGrp="1"/>
          </p:cNvSpPr>
          <p:nvPr>
            <p:ph type="body" sz="quarter" idx="19" hasCustomPrompt="1"/>
          </p:nvPr>
        </p:nvSpPr>
        <p:spPr>
          <a:xfrm>
            <a:off x="6184888"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1" name="Text Placeholder 25"/>
          <p:cNvSpPr>
            <a:spLocks noGrp="1"/>
          </p:cNvSpPr>
          <p:nvPr>
            <p:ph type="body" sz="quarter" idx="20" hasCustomPrompt="1"/>
          </p:nvPr>
        </p:nvSpPr>
        <p:spPr>
          <a:xfrm>
            <a:off x="6170189"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62" name="Rounded Rectangle 61"/>
          <p:cNvSpPr/>
          <p:nvPr userDrawn="1"/>
        </p:nvSpPr>
        <p:spPr>
          <a:xfrm>
            <a:off x="9452468" y="5519991"/>
            <a:ext cx="1811454" cy="432170"/>
          </a:xfrm>
          <a:prstGeom prst="roundRect">
            <a:avLst/>
          </a:prstGeom>
          <a:solidFill>
            <a:srgbClr val="80318E"/>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Placeholder 25"/>
          <p:cNvSpPr>
            <a:spLocks noGrp="1"/>
          </p:cNvSpPr>
          <p:nvPr>
            <p:ph type="body" sz="quarter" idx="21" hasCustomPrompt="1"/>
          </p:nvPr>
        </p:nvSpPr>
        <p:spPr>
          <a:xfrm>
            <a:off x="9021352" y="5529026"/>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4" name="Text Placeholder 25"/>
          <p:cNvSpPr>
            <a:spLocks noGrp="1"/>
          </p:cNvSpPr>
          <p:nvPr>
            <p:ph type="body" sz="quarter" idx="22" hasCustomPrompt="1"/>
          </p:nvPr>
        </p:nvSpPr>
        <p:spPr>
          <a:xfrm>
            <a:off x="9006653" y="3710268"/>
            <a:ext cx="2659582" cy="716489"/>
          </a:xfrm>
          <a:noFill/>
        </p:spPr>
        <p:txBody>
          <a:bodyPr>
            <a:noAutofit/>
          </a:bodyPr>
          <a:lstStyle>
            <a:lvl1pPr marL="0" indent="0" algn="ctr">
              <a:buNone/>
              <a:defRPr sz="18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Tree>
    <p:extLst>
      <p:ext uri="{BB962C8B-B14F-4D97-AF65-F5344CB8AC3E}">
        <p14:creationId xmlns:p14="http://schemas.microsoft.com/office/powerpoint/2010/main" val="380113978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Text Slide - Purple">
    <p:spTree>
      <p:nvGrpSpPr>
        <p:cNvPr id="1" name=""/>
        <p:cNvGrpSpPr/>
        <p:nvPr/>
      </p:nvGrpSpPr>
      <p:grpSpPr>
        <a:xfrm>
          <a:off x="0" y="0"/>
          <a:ext cx="0" cy="0"/>
          <a:chOff x="0" y="0"/>
          <a:chExt cx="0" cy="0"/>
        </a:xfrm>
      </p:grpSpPr>
      <p:sp>
        <p:nvSpPr>
          <p:cNvPr id="15" name="Text Placeholder 23">
            <a:extLst>
              <a:ext uri="{FF2B5EF4-FFF2-40B4-BE49-F238E27FC236}">
                <a16:creationId xmlns:a16="http://schemas.microsoft.com/office/drawing/2014/main" id="{000CD309-E9B0-7C4A-9A4F-489EB8350658}"/>
              </a:ext>
            </a:extLst>
          </p:cNvPr>
          <p:cNvSpPr>
            <a:spLocks noGrp="1"/>
          </p:cNvSpPr>
          <p:nvPr>
            <p:ph type="body" sz="quarter" idx="15" hasCustomPrompt="1"/>
          </p:nvPr>
        </p:nvSpPr>
        <p:spPr>
          <a:xfrm>
            <a:off x="571313" y="875545"/>
            <a:ext cx="10978262" cy="1083096"/>
          </a:xfrm>
        </p:spPr>
        <p:txBody>
          <a:bodyPr>
            <a:normAutofit/>
          </a:bodyPr>
          <a:lstStyle>
            <a:lvl1pPr marL="0" indent="0" algn="l">
              <a:buNone/>
              <a:defRPr sz="3600" b="1">
                <a:solidFill>
                  <a:srgbClr val="A6377D"/>
                </a:solidFill>
                <a:latin typeface="+mn-lt"/>
              </a:defRPr>
            </a:lvl1pPr>
          </a:lstStyle>
          <a:p>
            <a:pPr lvl="0"/>
            <a:r>
              <a:rPr lang="en-US" dirty="0"/>
              <a:t>TITLE</a:t>
            </a:r>
          </a:p>
        </p:txBody>
      </p:sp>
      <p:sp>
        <p:nvSpPr>
          <p:cNvPr id="18" name="Text Placeholder 25">
            <a:extLst>
              <a:ext uri="{FF2B5EF4-FFF2-40B4-BE49-F238E27FC236}">
                <a16:creationId xmlns:a16="http://schemas.microsoft.com/office/drawing/2014/main" id="{C6A8FD36-65E2-304C-B342-C3166DD3BB5E}"/>
              </a:ext>
            </a:extLst>
          </p:cNvPr>
          <p:cNvSpPr>
            <a:spLocks noGrp="1"/>
          </p:cNvSpPr>
          <p:nvPr>
            <p:ph type="body" sz="quarter" idx="16" hasCustomPrompt="1"/>
          </p:nvPr>
        </p:nvSpPr>
        <p:spPr>
          <a:xfrm>
            <a:off x="571313" y="2067342"/>
            <a:ext cx="10978262" cy="4038015"/>
          </a:xfrm>
        </p:spPr>
        <p:txBody>
          <a:bodyPr>
            <a:noAutofit/>
          </a:bodyPr>
          <a:lstStyle>
            <a:lvl1pPr marL="0" indent="0" algn="l">
              <a:buNone/>
              <a:defRPr sz="24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19" name="Group 18">
            <a:extLst>
              <a:ext uri="{FF2B5EF4-FFF2-40B4-BE49-F238E27FC236}">
                <a16:creationId xmlns:a16="http://schemas.microsoft.com/office/drawing/2014/main" id="{F4F518F0-76DB-8C47-8E56-E64A5C7E1F87}"/>
              </a:ext>
            </a:extLst>
          </p:cNvPr>
          <p:cNvGrpSpPr/>
          <p:nvPr userDrawn="1"/>
        </p:nvGrpSpPr>
        <p:grpSpPr>
          <a:xfrm>
            <a:off x="0" y="6395457"/>
            <a:ext cx="12192000" cy="125532"/>
            <a:chOff x="98476" y="6381389"/>
            <a:chExt cx="12192000" cy="125532"/>
          </a:xfrm>
        </p:grpSpPr>
        <p:pic>
          <p:nvPicPr>
            <p:cNvPr id="20" name="Picture 19">
              <a:extLst>
                <a:ext uri="{FF2B5EF4-FFF2-40B4-BE49-F238E27FC236}">
                  <a16:creationId xmlns:a16="http://schemas.microsoft.com/office/drawing/2014/main" id="{F0E0CD34-908A-D645-827C-F861F0FD2052}"/>
                </a:ext>
              </a:extLst>
            </p:cNvPr>
            <p:cNvPicPr>
              <a:picLocks noChangeAspect="1"/>
            </p:cNvPicPr>
            <p:nvPr userDrawn="1"/>
          </p:nvPicPr>
          <p:blipFill>
            <a:blip r:embed="rId2"/>
            <a:stretch>
              <a:fillRect/>
            </a:stretch>
          </p:blipFill>
          <p:spPr>
            <a:xfrm>
              <a:off x="9917725" y="6381389"/>
              <a:ext cx="1732336" cy="125532"/>
            </a:xfrm>
            <a:prstGeom prst="rect">
              <a:avLst/>
            </a:prstGeom>
          </p:spPr>
        </p:pic>
        <p:cxnSp>
          <p:nvCxnSpPr>
            <p:cNvPr id="21" name="Straight Connector 20">
              <a:extLst>
                <a:ext uri="{FF2B5EF4-FFF2-40B4-BE49-F238E27FC236}">
                  <a16:creationId xmlns:a16="http://schemas.microsoft.com/office/drawing/2014/main" id="{82C36446-D463-3143-8F1C-8D4CC002CB8E}"/>
                </a:ext>
              </a:extLst>
            </p:cNvPr>
            <p:cNvCxnSpPr>
              <a:cxnSpLocks/>
            </p:cNvCxnSpPr>
            <p:nvPr userDrawn="1"/>
          </p:nvCxnSpPr>
          <p:spPr>
            <a:xfrm flipH="1">
              <a:off x="98476" y="6443421"/>
              <a:ext cx="9720773"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06E389-371D-1F4D-9E95-3A90D0212122}"/>
                </a:ext>
              </a:extLst>
            </p:cNvPr>
            <p:cNvCxnSpPr>
              <a:cxnSpLocks/>
            </p:cNvCxnSpPr>
            <p:nvPr userDrawn="1"/>
          </p:nvCxnSpPr>
          <p:spPr>
            <a:xfrm flipH="1">
              <a:off x="11720401" y="6443421"/>
              <a:ext cx="570075" cy="0"/>
            </a:xfrm>
            <a:prstGeom prst="line">
              <a:avLst/>
            </a:prstGeom>
            <a:ln>
              <a:solidFill>
                <a:srgbClr val="79797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724007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Text Slide - with solid header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EE0BA7-5177-7C41-9701-67552BFD319E}"/>
              </a:ext>
            </a:extLst>
          </p:cNvPr>
          <p:cNvSpPr/>
          <p:nvPr userDrawn="1"/>
        </p:nvSpPr>
        <p:spPr>
          <a:xfrm>
            <a:off x="332509" y="301337"/>
            <a:ext cx="11513127" cy="1859972"/>
          </a:xfrm>
          <a:prstGeom prst="rect">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23">
            <a:extLst>
              <a:ext uri="{FF2B5EF4-FFF2-40B4-BE49-F238E27FC236}">
                <a16:creationId xmlns:a16="http://schemas.microsoft.com/office/drawing/2014/main" id="{ED39E585-4CC7-244E-BB6D-EF564C816BB5}"/>
              </a:ext>
            </a:extLst>
          </p:cNvPr>
          <p:cNvSpPr>
            <a:spLocks noGrp="1"/>
          </p:cNvSpPr>
          <p:nvPr>
            <p:ph type="body" sz="quarter" idx="13" hasCustomPrompt="1"/>
          </p:nvPr>
        </p:nvSpPr>
        <p:spPr>
          <a:xfrm>
            <a:off x="783177" y="943935"/>
            <a:ext cx="10563696"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A171193F-8D07-6841-AD4F-81B3E69E1967}"/>
              </a:ext>
            </a:extLst>
          </p:cNvPr>
          <p:cNvSpPr>
            <a:spLocks noGrp="1"/>
          </p:cNvSpPr>
          <p:nvPr>
            <p:ph type="body" sz="quarter" idx="14" hasCustomPrompt="1"/>
          </p:nvPr>
        </p:nvSpPr>
        <p:spPr>
          <a:xfrm>
            <a:off x="708651" y="2668824"/>
            <a:ext cx="10638222" cy="3245241"/>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4" name="Rectangle 13">
            <a:extLst>
              <a:ext uri="{FF2B5EF4-FFF2-40B4-BE49-F238E27FC236}">
                <a16:creationId xmlns:a16="http://schemas.microsoft.com/office/drawing/2014/main" id="{4DD941EB-D426-4FF6-A4AE-6F7DDCF3C6E2}"/>
              </a:ext>
            </a:extLst>
          </p:cNvPr>
          <p:cNvSpPr/>
          <p:nvPr userDrawn="1"/>
        </p:nvSpPr>
        <p:spPr>
          <a:xfrm>
            <a:off x="1267526" y="6471093"/>
            <a:ext cx="9874607" cy="230832"/>
          </a:xfrm>
          <a:prstGeom prst="rect">
            <a:avLst/>
          </a:prstGeom>
        </p:spPr>
        <p:txBody>
          <a:bodyPr wrap="square">
            <a:spAutoFit/>
          </a:bodyPr>
          <a:lstStyle/>
          <a:p>
            <a:pPr lvl="0" algn="r"/>
            <a:r>
              <a:rPr lang="en-US" sz="900" dirty="0">
                <a:solidFill>
                  <a:srgbClr val="09446A"/>
                </a:solidFill>
              </a:rPr>
              <a:t>strengthening female community leaders</a:t>
            </a:r>
          </a:p>
        </p:txBody>
      </p:sp>
      <p:pic>
        <p:nvPicPr>
          <p:cNvPr id="15" name="Picture 14" descr="A purple circle with a black circle&#10;&#10;Description automatically generated with low confidence">
            <a:extLst>
              <a:ext uri="{FF2B5EF4-FFF2-40B4-BE49-F238E27FC236}">
                <a16:creationId xmlns:a16="http://schemas.microsoft.com/office/drawing/2014/main" id="{A71C7DC0-7DED-419A-85D8-4F40A486652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11163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with photo 1">
    <p:spTree>
      <p:nvGrpSpPr>
        <p:cNvPr id="1" name=""/>
        <p:cNvGrpSpPr/>
        <p:nvPr/>
      </p:nvGrpSpPr>
      <p:grpSpPr>
        <a:xfrm>
          <a:off x="0" y="0"/>
          <a:ext cx="0" cy="0"/>
          <a:chOff x="0" y="0"/>
          <a:chExt cx="0" cy="0"/>
        </a:xfrm>
      </p:grpSpPr>
      <p:sp>
        <p:nvSpPr>
          <p:cNvPr id="23" name="Freeform 22">
            <a:extLst>
              <a:ext uri="{FF2B5EF4-FFF2-40B4-BE49-F238E27FC236}">
                <a16:creationId xmlns:a16="http://schemas.microsoft.com/office/drawing/2014/main" id="{35899288-C551-9C4B-A0F7-BFE8C48273EE}"/>
              </a:ext>
            </a:extLst>
          </p:cNvPr>
          <p:cNvSpPr>
            <a:spLocks noGrp="1"/>
          </p:cNvSpPr>
          <p:nvPr>
            <p:ph type="pic" sz="quarter" idx="17"/>
          </p:nvPr>
        </p:nvSpPr>
        <p:spPr>
          <a:xfrm>
            <a:off x="0" y="8806"/>
            <a:ext cx="5276115" cy="6505415"/>
          </a:xfrm>
          <a:custGeom>
            <a:avLst/>
            <a:gdLst>
              <a:gd name="connsiteX0" fmla="*/ 0 w 5276115"/>
              <a:gd name="connsiteY0" fmla="*/ 0 h 6505415"/>
              <a:gd name="connsiteX1" fmla="*/ 4347771 w 5276115"/>
              <a:gd name="connsiteY1" fmla="*/ 0 h 6505415"/>
              <a:gd name="connsiteX2" fmla="*/ 4371844 w 5276115"/>
              <a:gd name="connsiteY2" fmla="*/ 26487 h 6505415"/>
              <a:gd name="connsiteX3" fmla="*/ 5276115 w 5276115"/>
              <a:gd name="connsiteY3" fmla="*/ 2545415 h 6505415"/>
              <a:gd name="connsiteX4" fmla="*/ 1316115 w 5276115"/>
              <a:gd name="connsiteY4" fmla="*/ 6505415 h 6505415"/>
              <a:gd name="connsiteX5" fmla="*/ 138532 w 5276115"/>
              <a:gd name="connsiteY5" fmla="*/ 6327381 h 6505415"/>
              <a:gd name="connsiteX6" fmla="*/ 0 w 5276115"/>
              <a:gd name="connsiteY6" fmla="*/ 6280507 h 6505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6115" h="6505415">
                <a:moveTo>
                  <a:pt x="0" y="0"/>
                </a:moveTo>
                <a:lnTo>
                  <a:pt x="4347771" y="0"/>
                </a:lnTo>
                <a:lnTo>
                  <a:pt x="4371844" y="26487"/>
                </a:lnTo>
                <a:cubicBezTo>
                  <a:pt x="4936761" y="711009"/>
                  <a:pt x="5276115" y="1588582"/>
                  <a:pt x="5276115" y="2545415"/>
                </a:cubicBezTo>
                <a:cubicBezTo>
                  <a:pt x="5276115" y="4732463"/>
                  <a:pt x="3503163" y="6505415"/>
                  <a:pt x="1316115" y="6505415"/>
                </a:cubicBezTo>
                <a:cubicBezTo>
                  <a:pt x="906044" y="6505415"/>
                  <a:pt x="510530" y="6443085"/>
                  <a:pt x="138532" y="6327381"/>
                </a:cubicBezTo>
                <a:lnTo>
                  <a:pt x="0" y="6280507"/>
                </a:lnTo>
                <a:close/>
              </a:path>
            </a:pathLst>
          </a:custGeom>
          <a:noFill/>
        </p:spPr>
        <p:txBody>
          <a:bodyPr wrap="square">
            <a:noAutofit/>
          </a:bodyPr>
          <a:lstStyle/>
          <a:p>
            <a:endParaRPr lang="en-US" dirty="0"/>
          </a:p>
        </p:txBody>
      </p:sp>
      <p:sp>
        <p:nvSpPr>
          <p:cNvPr id="24" name="Rectangle 23">
            <a:extLst>
              <a:ext uri="{FF2B5EF4-FFF2-40B4-BE49-F238E27FC236}">
                <a16:creationId xmlns:a16="http://schemas.microsoft.com/office/drawing/2014/main" id="{5E1277FC-3A22-1948-BBA0-F1BF347207A0}"/>
              </a:ext>
            </a:extLst>
          </p:cNvPr>
          <p:cNvSpPr/>
          <p:nvPr userDrawn="1"/>
        </p:nvSpPr>
        <p:spPr>
          <a:xfrm>
            <a:off x="1267526" y="6471093"/>
            <a:ext cx="9874607" cy="230832"/>
          </a:xfrm>
          <a:prstGeom prst="rect">
            <a:avLst/>
          </a:prstGeom>
        </p:spPr>
        <p:txBody>
          <a:bodyPr wrap="square">
            <a:spAutoFit/>
          </a:bodyPr>
          <a:lstStyle/>
          <a:p>
            <a:pPr lvl="0" algn="r"/>
            <a:r>
              <a:rPr lang="en-US" sz="900" dirty="0">
                <a:solidFill>
                  <a:srgbClr val="09446A"/>
                </a:solidFill>
              </a:rPr>
              <a:t>strengthening female community leaders</a:t>
            </a:r>
          </a:p>
        </p:txBody>
      </p:sp>
      <p:pic>
        <p:nvPicPr>
          <p:cNvPr id="25" name="Picture 24" descr="A purple circle with a black circle&#10;&#10;Description automatically generated with low confidence">
            <a:extLst>
              <a:ext uri="{FF2B5EF4-FFF2-40B4-BE49-F238E27FC236}">
                <a16:creationId xmlns:a16="http://schemas.microsoft.com/office/drawing/2014/main" id="{29B30E52-A0C8-AA47-9FED-0AA7E07368A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273" t="49269" r="-34252" b="-1786"/>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
        <p:nvSpPr>
          <p:cNvPr id="26" name="Text Placeholder 17">
            <a:extLst>
              <a:ext uri="{FF2B5EF4-FFF2-40B4-BE49-F238E27FC236}">
                <a16:creationId xmlns:a16="http://schemas.microsoft.com/office/drawing/2014/main" id="{5DA2FD8A-191F-034F-A6CB-014403E790C6}"/>
              </a:ext>
            </a:extLst>
          </p:cNvPr>
          <p:cNvSpPr>
            <a:spLocks noGrp="1"/>
          </p:cNvSpPr>
          <p:nvPr>
            <p:ph type="body" sz="quarter" idx="18" hasCustomPrompt="1"/>
          </p:nvPr>
        </p:nvSpPr>
        <p:spPr>
          <a:xfrm>
            <a:off x="6096000" y="1676183"/>
            <a:ext cx="5350934" cy="3856390"/>
          </a:xfrm>
        </p:spPr>
        <p:txBody>
          <a:bodyPr/>
          <a:lstStyle>
            <a:lvl1pP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7" name="Text Placeholder 23">
            <a:extLst>
              <a:ext uri="{FF2B5EF4-FFF2-40B4-BE49-F238E27FC236}">
                <a16:creationId xmlns:a16="http://schemas.microsoft.com/office/drawing/2014/main" id="{C064D573-C023-524A-BA55-A79EAEBCCE52}"/>
              </a:ext>
            </a:extLst>
          </p:cNvPr>
          <p:cNvSpPr>
            <a:spLocks noGrp="1"/>
          </p:cNvSpPr>
          <p:nvPr>
            <p:ph type="body" sz="quarter" idx="16" hasCustomPrompt="1"/>
          </p:nvPr>
        </p:nvSpPr>
        <p:spPr>
          <a:xfrm>
            <a:off x="6096000" y="650633"/>
            <a:ext cx="5350934" cy="580518"/>
          </a:xfrm>
        </p:spPr>
        <p:txBody>
          <a:bodyPr>
            <a:normAutofit/>
          </a:bodyPr>
          <a:lstStyle>
            <a:lvl1pPr marL="0" indent="0" algn="l">
              <a:buNone/>
              <a:defRPr sz="3600" b="1" i="0">
                <a:solidFill>
                  <a:srgbClr val="09446A"/>
                </a:solidFill>
                <a:latin typeface="+mn-lt"/>
              </a:defRPr>
            </a:lvl1pPr>
          </a:lstStyle>
          <a:p>
            <a:pPr lvl="0"/>
            <a:r>
              <a:rPr lang="en-US" dirty="0"/>
              <a:t>Heading</a:t>
            </a:r>
          </a:p>
        </p:txBody>
      </p:sp>
    </p:spTree>
    <p:extLst>
      <p:ext uri="{BB962C8B-B14F-4D97-AF65-F5344CB8AC3E}">
        <p14:creationId xmlns:p14="http://schemas.microsoft.com/office/powerpoint/2010/main" val="64932371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SHINE</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8" y="2883583"/>
            <a:ext cx="5845501"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SHINE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24791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Icons">
    <p:bg>
      <p:bgPr>
        <a:solidFill>
          <a:srgbClr val="93C23D"/>
        </a:solidFill>
        <a:effectLst/>
      </p:bgPr>
    </p:bg>
    <p:spTree>
      <p:nvGrpSpPr>
        <p:cNvPr id="1" name=""/>
        <p:cNvGrpSpPr/>
        <p:nvPr/>
      </p:nvGrpSpPr>
      <p:grpSpPr>
        <a:xfrm>
          <a:off x="0" y="0"/>
          <a:ext cx="0" cy="0"/>
          <a:chOff x="0" y="0"/>
          <a:chExt cx="0" cy="0"/>
        </a:xfrm>
      </p:grpSpPr>
      <p:sp>
        <p:nvSpPr>
          <p:cNvPr id="5" name="Rectangle 4"/>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3060946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pic>
        <p:nvPicPr>
          <p:cNvPr id="12" name="Picture 11" descr="A picture containing hole, toilet&#10;&#10;Description automatically generated">
            <a:extLst>
              <a:ext uri="{FF2B5EF4-FFF2-40B4-BE49-F238E27FC236}">
                <a16:creationId xmlns:a16="http://schemas.microsoft.com/office/drawing/2014/main" id="{1BF414EF-410B-874D-8864-239BB2AE12E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532"/>
          <a:stretch/>
        </p:blipFill>
        <p:spPr>
          <a:xfrm>
            <a:off x="-2" y="0"/>
            <a:ext cx="12192001" cy="6858000"/>
          </a:xfrm>
          <a:prstGeom prst="rect">
            <a:avLst/>
          </a:prstGeom>
        </p:spPr>
      </p:pic>
      <p:pic>
        <p:nvPicPr>
          <p:cNvPr id="15" name="Picture 14" descr="Icon&#10;&#10;Description automatically generated">
            <a:extLst>
              <a:ext uri="{FF2B5EF4-FFF2-40B4-BE49-F238E27FC236}">
                <a16:creationId xmlns:a16="http://schemas.microsoft.com/office/drawing/2014/main" id="{33838438-AD50-1546-8527-9E03A80707E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0191" y="688117"/>
            <a:ext cx="3581890" cy="1638178"/>
          </a:xfrm>
          <a:prstGeom prst="rect">
            <a:avLst/>
          </a:prstGeom>
        </p:spPr>
      </p:pic>
      <p:sp>
        <p:nvSpPr>
          <p:cNvPr id="16" name="Text Placeholder 23">
            <a:extLst>
              <a:ext uri="{FF2B5EF4-FFF2-40B4-BE49-F238E27FC236}">
                <a16:creationId xmlns:a16="http://schemas.microsoft.com/office/drawing/2014/main" id="{A4833CAF-5D68-BB42-8D11-D4DE69B836A9}"/>
              </a:ext>
            </a:extLst>
          </p:cNvPr>
          <p:cNvSpPr>
            <a:spLocks noGrp="1"/>
          </p:cNvSpPr>
          <p:nvPr>
            <p:ph type="body" sz="quarter" idx="15" hasCustomPrompt="1"/>
          </p:nvPr>
        </p:nvSpPr>
        <p:spPr>
          <a:xfrm>
            <a:off x="521164" y="5271964"/>
            <a:ext cx="5278651" cy="697353"/>
          </a:xfrm>
        </p:spPr>
        <p:txBody>
          <a:bodyPr>
            <a:noAutofit/>
          </a:bodyPr>
          <a:lstStyle>
            <a:lvl1pPr marL="0" indent="0" algn="l">
              <a:buNone/>
              <a:defRPr sz="5400" b="1" baseline="0">
                <a:solidFill>
                  <a:schemeClr val="bg1"/>
                </a:solidFill>
                <a:latin typeface="+mn-lt"/>
              </a:defRPr>
            </a:lvl1pPr>
          </a:lstStyle>
          <a:p>
            <a:pPr lvl="0"/>
            <a:r>
              <a:rPr lang="en-US" dirty="0"/>
              <a:t>POWERPIONT</a:t>
            </a:r>
          </a:p>
        </p:txBody>
      </p:sp>
      <p:sp>
        <p:nvSpPr>
          <p:cNvPr id="20" name="Text Placeholder 23">
            <a:extLst>
              <a:ext uri="{FF2B5EF4-FFF2-40B4-BE49-F238E27FC236}">
                <a16:creationId xmlns:a16="http://schemas.microsoft.com/office/drawing/2014/main" id="{E3ED3BCF-A56E-0A4B-B316-E67C1EF3481A}"/>
              </a:ext>
            </a:extLst>
          </p:cNvPr>
          <p:cNvSpPr>
            <a:spLocks noGrp="1"/>
          </p:cNvSpPr>
          <p:nvPr>
            <p:ph type="body" sz="quarter" idx="16" hasCustomPrompt="1"/>
          </p:nvPr>
        </p:nvSpPr>
        <p:spPr>
          <a:xfrm>
            <a:off x="521164" y="4653441"/>
            <a:ext cx="5278651" cy="697353"/>
          </a:xfrm>
        </p:spPr>
        <p:txBody>
          <a:bodyPr>
            <a:normAutofit/>
          </a:bodyPr>
          <a:lstStyle>
            <a:lvl1pPr marL="0" indent="0" algn="l">
              <a:buNone/>
              <a:defRPr sz="3600" b="0" i="0">
                <a:solidFill>
                  <a:schemeClr val="bg1"/>
                </a:solidFill>
                <a:latin typeface="+mn-lt"/>
              </a:defRPr>
            </a:lvl1pPr>
          </a:lstStyle>
          <a:p>
            <a:pPr lvl="0"/>
            <a:r>
              <a:rPr lang="en-US" dirty="0"/>
              <a:t>Cover Design 2</a:t>
            </a:r>
          </a:p>
        </p:txBody>
      </p:sp>
      <p:pic>
        <p:nvPicPr>
          <p:cNvPr id="25" name="Picture 24">
            <a:extLst>
              <a:ext uri="{FF2B5EF4-FFF2-40B4-BE49-F238E27FC236}">
                <a16:creationId xmlns:a16="http://schemas.microsoft.com/office/drawing/2014/main" id="{89D987AE-EF5D-0846-9714-32B742E9614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10016075" y="5271964"/>
            <a:ext cx="1991960" cy="45742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0375735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ver Slide 2">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6B745E44-299F-EA4F-B6D8-F09FA098B7A0}"/>
              </a:ext>
            </a:extLst>
          </p:cNvPr>
          <p:cNvSpPr/>
          <p:nvPr userDrawn="1"/>
        </p:nvSpPr>
        <p:spPr>
          <a:xfrm>
            <a:off x="5951349" y="169215"/>
            <a:ext cx="6272857" cy="6688785"/>
          </a:xfrm>
          <a:custGeom>
            <a:avLst/>
            <a:gdLst>
              <a:gd name="connsiteX0" fmla="*/ 4400123 w 6128205"/>
              <a:gd name="connsiteY0" fmla="*/ 0 h 6534542"/>
              <a:gd name="connsiteX1" fmla="*/ 6112850 w 6128205"/>
              <a:gd name="connsiteY1" fmla="*/ 345784 h 6534542"/>
              <a:gd name="connsiteX2" fmla="*/ 6128205 w 6128205"/>
              <a:gd name="connsiteY2" fmla="*/ 352726 h 6534542"/>
              <a:gd name="connsiteX3" fmla="*/ 6128205 w 6128205"/>
              <a:gd name="connsiteY3" fmla="*/ 6534542 h 6534542"/>
              <a:gd name="connsiteX4" fmla="*/ 553584 w 6128205"/>
              <a:gd name="connsiteY4" fmla="*/ 6534542 h 6534542"/>
              <a:gd name="connsiteX5" fmla="*/ 531071 w 6128205"/>
              <a:gd name="connsiteY5" fmla="*/ 6497484 h 6534542"/>
              <a:gd name="connsiteX6" fmla="*/ 0 w 6128205"/>
              <a:gd name="connsiteY6" fmla="*/ 4400124 h 6534542"/>
              <a:gd name="connsiteX7" fmla="*/ 4400123 w 6128205"/>
              <a:gd name="connsiteY7" fmla="*/ 0 h 6534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28205" h="6534542">
                <a:moveTo>
                  <a:pt x="4400123" y="0"/>
                </a:moveTo>
                <a:cubicBezTo>
                  <a:pt x="5007653" y="0"/>
                  <a:pt x="5586426" y="123125"/>
                  <a:pt x="6112850" y="345784"/>
                </a:cubicBezTo>
                <a:lnTo>
                  <a:pt x="6128205" y="352726"/>
                </a:lnTo>
                <a:lnTo>
                  <a:pt x="6128205" y="6534542"/>
                </a:lnTo>
                <a:lnTo>
                  <a:pt x="553584" y="6534542"/>
                </a:lnTo>
                <a:lnTo>
                  <a:pt x="531071" y="6497484"/>
                </a:lnTo>
                <a:cubicBezTo>
                  <a:pt x="192383" y="5874016"/>
                  <a:pt x="0" y="5159537"/>
                  <a:pt x="0" y="4400124"/>
                </a:cubicBezTo>
                <a:cubicBezTo>
                  <a:pt x="0" y="1970003"/>
                  <a:pt x="1970002" y="0"/>
                  <a:pt x="4400123" y="0"/>
                </a:cubicBezTo>
                <a:close/>
              </a:path>
            </a:pathLst>
          </a:custGeom>
          <a:solidFill>
            <a:srgbClr val="853693"/>
          </a:solidFill>
          <a:ln>
            <a:noFill/>
          </a:ln>
          <a:effectLst>
            <a:innerShdw blurRad="495300" dist="190500" dir="11340000">
              <a:prstClr val="black">
                <a:alpha val="71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7" name="Picture 16" descr="Icon&#10;&#10;Description automatically generated">
            <a:extLst>
              <a:ext uri="{FF2B5EF4-FFF2-40B4-BE49-F238E27FC236}">
                <a16:creationId xmlns:a16="http://schemas.microsoft.com/office/drawing/2014/main" id="{287F5099-27E8-B040-8ABE-C892C7BBEFA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1912" y="655162"/>
            <a:ext cx="3581890" cy="1638178"/>
          </a:xfrm>
          <a:prstGeom prst="rect">
            <a:avLst/>
          </a:prstGeom>
        </p:spPr>
      </p:pic>
      <p:sp>
        <p:nvSpPr>
          <p:cNvPr id="22" name="Picture Placeholder 21">
            <a:extLst>
              <a:ext uri="{FF2B5EF4-FFF2-40B4-BE49-F238E27FC236}">
                <a16:creationId xmlns:a16="http://schemas.microsoft.com/office/drawing/2014/main" id="{A538C1CA-D9F3-C141-8F59-16135BECE27B}"/>
              </a:ext>
            </a:extLst>
          </p:cNvPr>
          <p:cNvSpPr>
            <a:spLocks noGrp="1"/>
          </p:cNvSpPr>
          <p:nvPr>
            <p:ph type="pic" sz="quarter" idx="17"/>
          </p:nvPr>
        </p:nvSpPr>
        <p:spPr>
          <a:xfrm>
            <a:off x="659311" y="2646809"/>
            <a:ext cx="6041474" cy="4232957"/>
          </a:xfrm>
          <a:custGeom>
            <a:avLst/>
            <a:gdLst>
              <a:gd name="connsiteX0" fmla="*/ 3020737 w 6041474"/>
              <a:gd name="connsiteY0" fmla="*/ 0 h 4232957"/>
              <a:gd name="connsiteX1" fmla="*/ 6041474 w 6041474"/>
              <a:gd name="connsiteY1" fmla="*/ 3103816 h 4232957"/>
              <a:gd name="connsiteX2" fmla="*/ 5905668 w 6041474"/>
              <a:gd name="connsiteY2" fmla="*/ 4026796 h 4232957"/>
              <a:gd name="connsiteX3" fmla="*/ 5832232 w 6041474"/>
              <a:gd name="connsiteY3" fmla="*/ 4232957 h 4232957"/>
              <a:gd name="connsiteX4" fmla="*/ 209243 w 6041474"/>
              <a:gd name="connsiteY4" fmla="*/ 4232957 h 4232957"/>
              <a:gd name="connsiteX5" fmla="*/ 135807 w 6041474"/>
              <a:gd name="connsiteY5" fmla="*/ 4026796 h 4232957"/>
              <a:gd name="connsiteX6" fmla="*/ 0 w 6041474"/>
              <a:gd name="connsiteY6" fmla="*/ 3103816 h 4232957"/>
              <a:gd name="connsiteX7" fmla="*/ 3020737 w 6041474"/>
              <a:gd name="connsiteY7" fmla="*/ 0 h 423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1474" h="4232957">
                <a:moveTo>
                  <a:pt x="3020737" y="0"/>
                </a:moveTo>
                <a:cubicBezTo>
                  <a:pt x="4689044" y="0"/>
                  <a:pt x="6041474" y="1389626"/>
                  <a:pt x="6041474" y="3103816"/>
                </a:cubicBezTo>
                <a:cubicBezTo>
                  <a:pt x="6041474" y="3425227"/>
                  <a:pt x="5993928" y="3735227"/>
                  <a:pt x="5905668" y="4026796"/>
                </a:cubicBezTo>
                <a:lnTo>
                  <a:pt x="5832232" y="4232957"/>
                </a:lnTo>
                <a:lnTo>
                  <a:pt x="209243" y="4232957"/>
                </a:lnTo>
                <a:lnTo>
                  <a:pt x="135807" y="4026796"/>
                </a:lnTo>
                <a:cubicBezTo>
                  <a:pt x="47547" y="3735227"/>
                  <a:pt x="0" y="3425227"/>
                  <a:pt x="0" y="3103816"/>
                </a:cubicBezTo>
                <a:cubicBezTo>
                  <a:pt x="0" y="1389626"/>
                  <a:pt x="1352430" y="0"/>
                  <a:pt x="3020737" y="0"/>
                </a:cubicBezTo>
                <a:close/>
              </a:path>
            </a:pathLst>
          </a:custGeom>
          <a:noFill/>
        </p:spPr>
        <p:txBody>
          <a:bodyPr wrap="square">
            <a:noAutofit/>
          </a:bodyPr>
          <a:lstStyle/>
          <a:p>
            <a:endParaRPr lang="en-US"/>
          </a:p>
        </p:txBody>
      </p:sp>
      <p:sp>
        <p:nvSpPr>
          <p:cNvPr id="8" name="Text Placeholder 23">
            <a:extLst>
              <a:ext uri="{FF2B5EF4-FFF2-40B4-BE49-F238E27FC236}">
                <a16:creationId xmlns:a16="http://schemas.microsoft.com/office/drawing/2014/main" id="{10CBB56E-7CBD-0F48-A1C2-0E2E70C191FC}"/>
              </a:ext>
            </a:extLst>
          </p:cNvPr>
          <p:cNvSpPr>
            <a:spLocks noGrp="1"/>
          </p:cNvSpPr>
          <p:nvPr>
            <p:ph type="body" sz="quarter" idx="15" hasCustomPrompt="1"/>
          </p:nvPr>
        </p:nvSpPr>
        <p:spPr>
          <a:xfrm>
            <a:off x="7225690" y="2916656"/>
            <a:ext cx="5278651" cy="697353"/>
          </a:xfrm>
        </p:spPr>
        <p:txBody>
          <a:bodyPr>
            <a:noAutofit/>
          </a:bodyPr>
          <a:lstStyle>
            <a:lvl1pPr marL="0" indent="0" algn="l">
              <a:buNone/>
              <a:defRPr sz="5400" b="1" baseline="0">
                <a:solidFill>
                  <a:schemeClr val="bg1"/>
                </a:solidFill>
                <a:latin typeface="+mn-lt"/>
              </a:defRPr>
            </a:lvl1pPr>
          </a:lstStyle>
          <a:p>
            <a:pPr lvl="0"/>
            <a:r>
              <a:rPr lang="en-US" dirty="0"/>
              <a:t>POWERPIONT</a:t>
            </a:r>
          </a:p>
        </p:txBody>
      </p:sp>
      <p:sp>
        <p:nvSpPr>
          <p:cNvPr id="9" name="Text Placeholder 23">
            <a:extLst>
              <a:ext uri="{FF2B5EF4-FFF2-40B4-BE49-F238E27FC236}">
                <a16:creationId xmlns:a16="http://schemas.microsoft.com/office/drawing/2014/main" id="{807CE745-EAFF-E344-98D0-9D2DAAD59D32}"/>
              </a:ext>
            </a:extLst>
          </p:cNvPr>
          <p:cNvSpPr>
            <a:spLocks noGrp="1"/>
          </p:cNvSpPr>
          <p:nvPr>
            <p:ph type="body" sz="quarter" idx="16" hasCustomPrompt="1"/>
          </p:nvPr>
        </p:nvSpPr>
        <p:spPr>
          <a:xfrm>
            <a:off x="7225690" y="2298133"/>
            <a:ext cx="5278651" cy="697353"/>
          </a:xfrm>
        </p:spPr>
        <p:txBody>
          <a:bodyPr>
            <a:normAutofit/>
          </a:bodyPr>
          <a:lstStyle>
            <a:lvl1pPr marL="0" indent="0" algn="l">
              <a:buNone/>
              <a:defRPr sz="3600" b="0" i="0">
                <a:solidFill>
                  <a:schemeClr val="bg1"/>
                </a:solidFill>
                <a:latin typeface="+mn-lt"/>
              </a:defRPr>
            </a:lvl1pPr>
          </a:lstStyle>
          <a:p>
            <a:pPr lvl="0"/>
            <a:r>
              <a:rPr lang="en-US" dirty="0"/>
              <a:t>Cover Design 2</a:t>
            </a:r>
          </a:p>
        </p:txBody>
      </p:sp>
      <p:sp>
        <p:nvSpPr>
          <p:cNvPr id="5" name="Rectangle 4">
            <a:extLst>
              <a:ext uri="{FF2B5EF4-FFF2-40B4-BE49-F238E27FC236}">
                <a16:creationId xmlns:a16="http://schemas.microsoft.com/office/drawing/2014/main" id="{BDD14B6E-D3A2-3042-AF70-EFA2901639AF}"/>
              </a:ext>
            </a:extLst>
          </p:cNvPr>
          <p:cNvSpPr/>
          <p:nvPr userDrawn="1"/>
        </p:nvSpPr>
        <p:spPr>
          <a:xfrm>
            <a:off x="9551280" y="5630370"/>
            <a:ext cx="2672926" cy="697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73D17B3-ECB4-544D-9892-7404086D271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44449"/>
          <a:stretch/>
        </p:blipFill>
        <p:spPr bwMode="auto">
          <a:xfrm>
            <a:off x="9891763" y="5720061"/>
            <a:ext cx="1991960" cy="45742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369577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Overview/Content Slide - 6 point">
    <p:spTree>
      <p:nvGrpSpPr>
        <p:cNvPr id="1" name=""/>
        <p:cNvGrpSpPr/>
        <p:nvPr/>
      </p:nvGrpSpPr>
      <p:grpSpPr>
        <a:xfrm>
          <a:off x="0" y="0"/>
          <a:ext cx="0" cy="0"/>
          <a:chOff x="0" y="0"/>
          <a:chExt cx="0" cy="0"/>
        </a:xfrm>
      </p:grpSpPr>
      <p:pic>
        <p:nvPicPr>
          <p:cNvPr id="19" name="Picture 18" descr="A picture containing hole, toilet&#10;&#10;Description automatically generated">
            <a:extLst>
              <a:ext uri="{FF2B5EF4-FFF2-40B4-BE49-F238E27FC236}">
                <a16:creationId xmlns:a16="http://schemas.microsoft.com/office/drawing/2014/main" id="{03C6AF20-A509-0D4A-A4EF-4E892705D0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2784"/>
            <a:ext cx="6392587" cy="6858000"/>
          </a:xfrm>
          <a:prstGeom prst="rect">
            <a:avLst/>
          </a:prstGeom>
        </p:spPr>
      </p:pic>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096000" y="437109"/>
            <a:ext cx="745417" cy="635000"/>
          </a:xfrm>
          <a:noFill/>
        </p:spPr>
        <p:txBody>
          <a:bodyPr anchor="ctr">
            <a:noAutofit/>
          </a:bodyPr>
          <a:lstStyle>
            <a:lvl1pPr marL="0" indent="0" algn="ctr">
              <a:buNone/>
              <a:defRPr sz="3200" b="0" baseline="0">
                <a:solidFill>
                  <a:srgbClr val="93C2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611884" y="1525406"/>
            <a:ext cx="4067527" cy="4591442"/>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614331" y="598656"/>
            <a:ext cx="4135586"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060249" y="379914"/>
            <a:ext cx="4718277"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4" name="Text Placeholder 25">
            <a:extLst>
              <a:ext uri="{FF2B5EF4-FFF2-40B4-BE49-F238E27FC236}">
                <a16:creationId xmlns:a16="http://schemas.microsoft.com/office/drawing/2014/main" id="{29FF15AB-A467-5248-AA8B-EA7E9FC37BED}"/>
              </a:ext>
            </a:extLst>
          </p:cNvPr>
          <p:cNvSpPr>
            <a:spLocks noGrp="1"/>
          </p:cNvSpPr>
          <p:nvPr>
            <p:ph type="body" sz="quarter" idx="19" hasCustomPrompt="1"/>
          </p:nvPr>
        </p:nvSpPr>
        <p:spPr>
          <a:xfrm>
            <a:off x="6096000" y="1527657"/>
            <a:ext cx="745417" cy="635000"/>
          </a:xfrm>
          <a:noFill/>
        </p:spPr>
        <p:txBody>
          <a:bodyPr anchor="ctr">
            <a:noAutofit/>
          </a:bodyPr>
          <a:lstStyle>
            <a:lvl1pPr marL="0" indent="0" algn="ctr">
              <a:buNone/>
              <a:defRPr sz="3200" b="0" baseline="0">
                <a:solidFill>
                  <a:srgbClr val="93C2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7060249" y="1470462"/>
            <a:ext cx="4718277"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8" name="Text Placeholder 25">
            <a:extLst>
              <a:ext uri="{FF2B5EF4-FFF2-40B4-BE49-F238E27FC236}">
                <a16:creationId xmlns:a16="http://schemas.microsoft.com/office/drawing/2014/main" id="{D5D057F3-7821-E04C-AEF9-9BAF88BFC81A}"/>
              </a:ext>
            </a:extLst>
          </p:cNvPr>
          <p:cNvSpPr>
            <a:spLocks noGrp="1"/>
          </p:cNvSpPr>
          <p:nvPr>
            <p:ph type="body" sz="quarter" idx="21" hasCustomPrompt="1"/>
          </p:nvPr>
        </p:nvSpPr>
        <p:spPr>
          <a:xfrm>
            <a:off x="6096000" y="2567334"/>
            <a:ext cx="745417" cy="635000"/>
          </a:xfrm>
          <a:noFill/>
        </p:spPr>
        <p:txBody>
          <a:bodyPr anchor="ctr">
            <a:noAutofit/>
          </a:bodyPr>
          <a:lstStyle>
            <a:lvl1pPr marL="0" indent="0" algn="ctr">
              <a:buNone/>
              <a:defRPr sz="3200" b="0" baseline="0">
                <a:solidFill>
                  <a:srgbClr val="93C2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7060249" y="2510139"/>
            <a:ext cx="4718277"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2" name="Text Placeholder 25">
            <a:extLst>
              <a:ext uri="{FF2B5EF4-FFF2-40B4-BE49-F238E27FC236}">
                <a16:creationId xmlns:a16="http://schemas.microsoft.com/office/drawing/2014/main" id="{5C41E408-2BE8-184D-BAE4-AEB73C241B6C}"/>
              </a:ext>
            </a:extLst>
          </p:cNvPr>
          <p:cNvSpPr>
            <a:spLocks noGrp="1"/>
          </p:cNvSpPr>
          <p:nvPr>
            <p:ph type="body" sz="quarter" idx="23" hasCustomPrompt="1"/>
          </p:nvPr>
        </p:nvSpPr>
        <p:spPr>
          <a:xfrm>
            <a:off x="6082145" y="3610993"/>
            <a:ext cx="745417" cy="635000"/>
          </a:xfrm>
          <a:noFill/>
        </p:spPr>
        <p:txBody>
          <a:bodyPr anchor="ctr">
            <a:noAutofit/>
          </a:bodyPr>
          <a:lstStyle>
            <a:lvl1pPr marL="0" indent="0" algn="ctr">
              <a:buNone/>
              <a:defRPr sz="3200" b="0" baseline="0">
                <a:solidFill>
                  <a:srgbClr val="93C2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7046394" y="3553798"/>
            <a:ext cx="4718277"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6" name="Text Placeholder 25">
            <a:extLst>
              <a:ext uri="{FF2B5EF4-FFF2-40B4-BE49-F238E27FC236}">
                <a16:creationId xmlns:a16="http://schemas.microsoft.com/office/drawing/2014/main" id="{981C64DC-4A52-6744-8327-31289AFCBA9B}"/>
              </a:ext>
            </a:extLst>
          </p:cNvPr>
          <p:cNvSpPr>
            <a:spLocks noGrp="1"/>
          </p:cNvSpPr>
          <p:nvPr>
            <p:ph type="body" sz="quarter" idx="25" hasCustomPrompt="1"/>
          </p:nvPr>
        </p:nvSpPr>
        <p:spPr>
          <a:xfrm>
            <a:off x="6096000" y="4638225"/>
            <a:ext cx="745417" cy="635000"/>
          </a:xfrm>
          <a:noFill/>
        </p:spPr>
        <p:txBody>
          <a:bodyPr anchor="ctr">
            <a:noAutofit/>
          </a:bodyPr>
          <a:lstStyle>
            <a:lvl1pPr marL="0" indent="0" algn="ctr">
              <a:buNone/>
              <a:defRPr sz="3200" b="0" baseline="0">
                <a:solidFill>
                  <a:srgbClr val="93C2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sp>
        <p:nvSpPr>
          <p:cNvPr id="48" name="Text Placeholder 25">
            <a:extLst>
              <a:ext uri="{FF2B5EF4-FFF2-40B4-BE49-F238E27FC236}">
                <a16:creationId xmlns:a16="http://schemas.microsoft.com/office/drawing/2014/main" id="{41215D43-08A5-AA4E-8D46-F8BEBABD637B}"/>
              </a:ext>
            </a:extLst>
          </p:cNvPr>
          <p:cNvSpPr>
            <a:spLocks noGrp="1"/>
          </p:cNvSpPr>
          <p:nvPr>
            <p:ph type="body" sz="quarter" idx="26" hasCustomPrompt="1"/>
          </p:nvPr>
        </p:nvSpPr>
        <p:spPr>
          <a:xfrm>
            <a:off x="7060249" y="4581030"/>
            <a:ext cx="4718277"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9" name="Text Placeholder 25">
            <a:extLst>
              <a:ext uri="{FF2B5EF4-FFF2-40B4-BE49-F238E27FC236}">
                <a16:creationId xmlns:a16="http://schemas.microsoft.com/office/drawing/2014/main" id="{B47BBA40-D3B2-3449-87E8-7AF910A29AE5}"/>
              </a:ext>
            </a:extLst>
          </p:cNvPr>
          <p:cNvSpPr>
            <a:spLocks noGrp="1"/>
          </p:cNvSpPr>
          <p:nvPr>
            <p:ph type="body" sz="quarter" idx="27" hasCustomPrompt="1"/>
          </p:nvPr>
        </p:nvSpPr>
        <p:spPr>
          <a:xfrm>
            <a:off x="6096000" y="5697112"/>
            <a:ext cx="745417" cy="635000"/>
          </a:xfrm>
          <a:noFill/>
        </p:spPr>
        <p:txBody>
          <a:bodyPr anchor="ctr">
            <a:noAutofit/>
          </a:bodyPr>
          <a:lstStyle>
            <a:lvl1pPr marL="0" indent="0" algn="ctr">
              <a:buNone/>
              <a:defRPr sz="3200" b="0" baseline="0">
                <a:solidFill>
                  <a:srgbClr val="93C23D"/>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6</a:t>
            </a:r>
          </a:p>
        </p:txBody>
      </p:sp>
      <p:sp>
        <p:nvSpPr>
          <p:cNvPr id="50" name="Text Placeholder 25">
            <a:extLst>
              <a:ext uri="{FF2B5EF4-FFF2-40B4-BE49-F238E27FC236}">
                <a16:creationId xmlns:a16="http://schemas.microsoft.com/office/drawing/2014/main" id="{F30BBEC5-9C8A-1943-907F-416BF8E28C12}"/>
              </a:ext>
            </a:extLst>
          </p:cNvPr>
          <p:cNvSpPr>
            <a:spLocks noGrp="1"/>
          </p:cNvSpPr>
          <p:nvPr>
            <p:ph type="body" sz="quarter" idx="28" hasCustomPrompt="1"/>
          </p:nvPr>
        </p:nvSpPr>
        <p:spPr>
          <a:xfrm>
            <a:off x="7060249" y="5639917"/>
            <a:ext cx="4718277" cy="822373"/>
          </a:xfrm>
        </p:spPr>
        <p:txBody>
          <a:bodyPr anchor="ctr">
            <a:noAutofit/>
          </a:bodyPr>
          <a:lstStyle>
            <a:lvl1pPr marL="0" indent="0" algn="l">
              <a:buNone/>
              <a:defRPr sz="2200" baseline="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90590346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9" name="Picture 8" descr="A purple circle with a black circle&#10;&#10;Description automatically generated with low confidence">
            <a:extLst>
              <a:ext uri="{FF2B5EF4-FFF2-40B4-BE49-F238E27FC236}">
                <a16:creationId xmlns:a16="http://schemas.microsoft.com/office/drawing/2014/main" id="{26654832-B38C-3148-B886-DD863FC511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2326"/>
          <a:stretch/>
        </p:blipFill>
        <p:spPr bwMode="auto">
          <a:xfrm flipH="1">
            <a:off x="0" y="0"/>
            <a:ext cx="12192000" cy="5990791"/>
          </a:xfrm>
          <a:prstGeom prst="rect">
            <a:avLst/>
          </a:prstGeom>
          <a:ln>
            <a:noFill/>
          </a:ln>
          <a:extLst>
            <a:ext uri="{53640926-AAD7-44D8-BBD7-CCE9431645EC}">
              <a14:shadowObscured xmlns:a14="http://schemas.microsoft.com/office/drawing/2010/main"/>
            </a:ext>
          </a:extLst>
        </p:spPr>
      </p:pic>
      <p:sp>
        <p:nvSpPr>
          <p:cNvPr id="10" name="Rectangle 9">
            <a:extLst>
              <a:ext uri="{FF2B5EF4-FFF2-40B4-BE49-F238E27FC236}">
                <a16:creationId xmlns:a16="http://schemas.microsoft.com/office/drawing/2014/main" id="{B32EE5CC-E049-D04F-A393-1C6C6E9E99C1}"/>
              </a:ext>
            </a:extLst>
          </p:cNvPr>
          <p:cNvSpPr/>
          <p:nvPr userDrawn="1"/>
        </p:nvSpPr>
        <p:spPr>
          <a:xfrm>
            <a:off x="1807186" y="446394"/>
            <a:ext cx="45719" cy="3744606"/>
          </a:xfrm>
          <a:prstGeom prst="rect">
            <a:avLst/>
          </a:prstGeom>
          <a:solidFill>
            <a:srgbClr val="94C33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Text Placeholder 23">
            <a:extLst>
              <a:ext uri="{FF2B5EF4-FFF2-40B4-BE49-F238E27FC236}">
                <a16:creationId xmlns:a16="http://schemas.microsoft.com/office/drawing/2014/main" id="{F9DD79E2-13F7-2E40-B780-4D807D0D3F24}"/>
              </a:ext>
            </a:extLst>
          </p:cNvPr>
          <p:cNvSpPr>
            <a:spLocks noGrp="1"/>
          </p:cNvSpPr>
          <p:nvPr>
            <p:ph type="body" sz="quarter" idx="17" hasCustomPrompt="1"/>
          </p:nvPr>
        </p:nvSpPr>
        <p:spPr>
          <a:xfrm>
            <a:off x="2088607" y="702109"/>
            <a:ext cx="3791493" cy="845970"/>
          </a:xfrm>
        </p:spPr>
        <p:txBody>
          <a:bodyPr anchor="ctr">
            <a:normAutofit/>
          </a:bodyPr>
          <a:lstStyle>
            <a:lvl1pPr marL="0" indent="0" algn="l">
              <a:buNone/>
              <a:defRPr sz="4800" b="0" i="0">
                <a:solidFill>
                  <a:schemeClr val="bg1"/>
                </a:solidFill>
                <a:latin typeface="+mn-lt"/>
              </a:defRPr>
            </a:lvl1pPr>
          </a:lstStyle>
          <a:p>
            <a:pPr lvl="0"/>
            <a:r>
              <a:rPr lang="en-US" dirty="0"/>
              <a:t>Divider</a:t>
            </a:r>
          </a:p>
        </p:txBody>
      </p:sp>
      <p:sp>
        <p:nvSpPr>
          <p:cNvPr id="15" name="Text Placeholder 23">
            <a:extLst>
              <a:ext uri="{FF2B5EF4-FFF2-40B4-BE49-F238E27FC236}">
                <a16:creationId xmlns:a16="http://schemas.microsoft.com/office/drawing/2014/main" id="{D8590EAF-AFB9-6647-B851-C7B961200BD3}"/>
              </a:ext>
            </a:extLst>
          </p:cNvPr>
          <p:cNvSpPr>
            <a:spLocks noGrp="1"/>
          </p:cNvSpPr>
          <p:nvPr>
            <p:ph type="body" sz="quarter" idx="18" hasCustomPrompt="1"/>
          </p:nvPr>
        </p:nvSpPr>
        <p:spPr>
          <a:xfrm>
            <a:off x="387021" y="702109"/>
            <a:ext cx="1255590" cy="845970"/>
          </a:xfrm>
        </p:spPr>
        <p:txBody>
          <a:bodyPr anchor="ctr">
            <a:noAutofit/>
          </a:bodyPr>
          <a:lstStyle>
            <a:lvl1pPr marL="0" indent="0" algn="l">
              <a:buNone/>
              <a:defRPr sz="6600" b="0" i="0">
                <a:solidFill>
                  <a:schemeClr val="bg1"/>
                </a:solidFill>
                <a:latin typeface="+mn-lt"/>
              </a:defRPr>
            </a:lvl1pPr>
          </a:lstStyle>
          <a:p>
            <a:pPr lvl="0"/>
            <a:r>
              <a:rPr lang="en-US" dirty="0"/>
              <a:t>01</a:t>
            </a:r>
          </a:p>
        </p:txBody>
      </p:sp>
      <p:sp>
        <p:nvSpPr>
          <p:cNvPr id="12" name="Picture Placeholder 11">
            <a:extLst>
              <a:ext uri="{FF2B5EF4-FFF2-40B4-BE49-F238E27FC236}">
                <a16:creationId xmlns:a16="http://schemas.microsoft.com/office/drawing/2014/main" id="{491A7947-BA9C-9942-830D-46A73B3DFD3D}"/>
              </a:ext>
            </a:extLst>
          </p:cNvPr>
          <p:cNvSpPr>
            <a:spLocks noGrp="1"/>
          </p:cNvSpPr>
          <p:nvPr>
            <p:ph type="pic" sz="quarter" idx="19"/>
          </p:nvPr>
        </p:nvSpPr>
        <p:spPr>
          <a:xfrm>
            <a:off x="6756402" y="1141712"/>
            <a:ext cx="5435599" cy="5706715"/>
          </a:xfrm>
          <a:custGeom>
            <a:avLst/>
            <a:gdLst>
              <a:gd name="connsiteX0" fmla="*/ 3259757 w 5435599"/>
              <a:gd name="connsiteY0" fmla="*/ 0 h 5706715"/>
              <a:gd name="connsiteX1" fmla="*/ 5333265 w 5435599"/>
              <a:gd name="connsiteY1" fmla="*/ 744370 h 5706715"/>
              <a:gd name="connsiteX2" fmla="*/ 5435599 w 5435599"/>
              <a:gd name="connsiteY2" fmla="*/ 837378 h 5706715"/>
              <a:gd name="connsiteX3" fmla="*/ 5435599 w 5435599"/>
              <a:gd name="connsiteY3" fmla="*/ 5682137 h 5706715"/>
              <a:gd name="connsiteX4" fmla="*/ 5408556 w 5435599"/>
              <a:gd name="connsiteY4" fmla="*/ 5706715 h 5706715"/>
              <a:gd name="connsiteX5" fmla="*/ 1110958 w 5435599"/>
              <a:gd name="connsiteY5" fmla="*/ 5706715 h 5706715"/>
              <a:gd name="connsiteX6" fmla="*/ 954761 w 5435599"/>
              <a:gd name="connsiteY6" fmla="*/ 5564754 h 5706715"/>
              <a:gd name="connsiteX7" fmla="*/ 0 w 5435599"/>
              <a:gd name="connsiteY7" fmla="*/ 3259757 h 5706715"/>
              <a:gd name="connsiteX8" fmla="*/ 3259757 w 5435599"/>
              <a:gd name="connsiteY8" fmla="*/ 0 h 5706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5599" h="5706715">
                <a:moveTo>
                  <a:pt x="3259757" y="0"/>
                </a:moveTo>
                <a:cubicBezTo>
                  <a:pt x="4047394" y="0"/>
                  <a:pt x="4769787" y="279347"/>
                  <a:pt x="5333265" y="744370"/>
                </a:cubicBezTo>
                <a:lnTo>
                  <a:pt x="5435599" y="837378"/>
                </a:lnTo>
                <a:lnTo>
                  <a:pt x="5435599" y="5682137"/>
                </a:lnTo>
                <a:lnTo>
                  <a:pt x="5408556" y="5706715"/>
                </a:lnTo>
                <a:lnTo>
                  <a:pt x="1110958" y="5706715"/>
                </a:lnTo>
                <a:lnTo>
                  <a:pt x="954761" y="5564754"/>
                </a:lnTo>
                <a:cubicBezTo>
                  <a:pt x="364861" y="4974854"/>
                  <a:pt x="0" y="4159914"/>
                  <a:pt x="0" y="3259757"/>
                </a:cubicBezTo>
                <a:cubicBezTo>
                  <a:pt x="0" y="1459443"/>
                  <a:pt x="1459443" y="0"/>
                  <a:pt x="3259757" y="0"/>
                </a:cubicBezTo>
                <a:close/>
              </a:path>
            </a:pathLst>
          </a:custGeom>
        </p:spPr>
        <p:txBody>
          <a:bodyPr wrap="square">
            <a:noAutofit/>
          </a:bodyPr>
          <a:lstStyle/>
          <a:p>
            <a:endParaRPr lang="en-US"/>
          </a:p>
        </p:txBody>
      </p:sp>
      <p:pic>
        <p:nvPicPr>
          <p:cNvPr id="13" name="Picture 12" descr="A purple circle with a black circle&#10;&#10;Description automatically generated with low confidence">
            <a:extLst>
              <a:ext uri="{FF2B5EF4-FFF2-40B4-BE49-F238E27FC236}">
                <a16:creationId xmlns:a16="http://schemas.microsoft.com/office/drawing/2014/main" id="{7C88A623-C27A-7A43-ABD6-06106D8D62F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67522" b="-3521"/>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16" name="Rectangle 15">
            <a:extLst>
              <a:ext uri="{FF2B5EF4-FFF2-40B4-BE49-F238E27FC236}">
                <a16:creationId xmlns:a16="http://schemas.microsoft.com/office/drawing/2014/main" id="{EECF7CAE-35FB-6043-86B0-0DC6D0D04F0F}"/>
              </a:ext>
            </a:extLst>
          </p:cNvPr>
          <p:cNvSpPr/>
          <p:nvPr userDrawn="1"/>
        </p:nvSpPr>
        <p:spPr>
          <a:xfrm>
            <a:off x="1064326" y="6471093"/>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34118830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xt only MASTER slide ">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37DCDAB-9B29-724B-9E94-12531E00608A}"/>
              </a:ext>
            </a:extLst>
          </p:cNvPr>
          <p:cNvSpPr/>
          <p:nvPr userDrawn="1"/>
        </p:nvSpPr>
        <p:spPr>
          <a:xfrm rot="16200000"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7" name="Text Placeholder 17">
            <a:extLst>
              <a:ext uri="{FF2B5EF4-FFF2-40B4-BE49-F238E27FC236}">
                <a16:creationId xmlns:a16="http://schemas.microsoft.com/office/drawing/2014/main" id="{E736CB06-6F2A-364A-9CFF-FA02519A37B4}"/>
              </a:ext>
            </a:extLst>
          </p:cNvPr>
          <p:cNvSpPr>
            <a:spLocks noGrp="1"/>
          </p:cNvSpPr>
          <p:nvPr>
            <p:ph type="body" sz="quarter" idx="18" hasCustomPrompt="1"/>
          </p:nvPr>
        </p:nvSpPr>
        <p:spPr>
          <a:xfrm>
            <a:off x="734714" y="1757011"/>
            <a:ext cx="10834986" cy="3856390"/>
          </a:xfrm>
        </p:spPr>
        <p:txBody>
          <a:bodyPr/>
          <a:lstStyle>
            <a:lvl1pP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8" name="Text Placeholder 23">
            <a:extLst>
              <a:ext uri="{FF2B5EF4-FFF2-40B4-BE49-F238E27FC236}">
                <a16:creationId xmlns:a16="http://schemas.microsoft.com/office/drawing/2014/main" id="{9D73C4D1-288F-DA41-9A08-CA23DF1405B1}"/>
              </a:ext>
            </a:extLst>
          </p:cNvPr>
          <p:cNvSpPr>
            <a:spLocks noGrp="1"/>
          </p:cNvSpPr>
          <p:nvPr>
            <p:ph type="body" sz="quarter" idx="16" hasCustomPrompt="1"/>
          </p:nvPr>
        </p:nvSpPr>
        <p:spPr>
          <a:xfrm>
            <a:off x="734713" y="731461"/>
            <a:ext cx="10834985" cy="580518"/>
          </a:xfrm>
        </p:spPr>
        <p:txBody>
          <a:bodyPr>
            <a:normAutofit/>
          </a:bodyPr>
          <a:lstStyle>
            <a:lvl1pPr marL="0" indent="0" algn="l">
              <a:buNone/>
              <a:defRPr sz="3600" b="1" i="0">
                <a:solidFill>
                  <a:srgbClr val="09446A"/>
                </a:solidFill>
                <a:latin typeface="+mn-lt"/>
              </a:defRPr>
            </a:lvl1pPr>
          </a:lstStyle>
          <a:p>
            <a:pPr lvl="0"/>
            <a:r>
              <a:rPr lang="en-US" dirty="0"/>
              <a:t>Heading</a:t>
            </a:r>
          </a:p>
        </p:txBody>
      </p:sp>
      <p:sp>
        <p:nvSpPr>
          <p:cNvPr id="20" name="Rectangle 19">
            <a:extLst>
              <a:ext uri="{FF2B5EF4-FFF2-40B4-BE49-F238E27FC236}">
                <a16:creationId xmlns:a16="http://schemas.microsoft.com/office/drawing/2014/main" id="{841F0766-0D91-B04D-8876-B9A0AB46ECF3}"/>
              </a:ext>
            </a:extLst>
          </p:cNvPr>
          <p:cNvSpPr>
            <a:spLocks/>
          </p:cNvSpPr>
          <p:nvPr userDrawn="1"/>
        </p:nvSpPr>
        <p:spPr>
          <a:xfrm>
            <a:off x="10058400" y="6228722"/>
            <a:ext cx="1761907" cy="338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24" name="Rectangle 23">
            <a:extLst>
              <a:ext uri="{FF2B5EF4-FFF2-40B4-BE49-F238E27FC236}">
                <a16:creationId xmlns:a16="http://schemas.microsoft.com/office/drawing/2014/main" id="{9ACD97AF-EDE2-5F4D-8394-A6DBAB0D31AF}"/>
              </a:ext>
            </a:extLst>
          </p:cNvPr>
          <p:cNvSpPr/>
          <p:nvPr userDrawn="1"/>
        </p:nvSpPr>
        <p:spPr>
          <a:xfrm>
            <a:off x="1267526" y="6471093"/>
            <a:ext cx="9874607" cy="230832"/>
          </a:xfrm>
          <a:prstGeom prst="rect">
            <a:avLst/>
          </a:prstGeom>
        </p:spPr>
        <p:txBody>
          <a:bodyPr wrap="square">
            <a:spAutoFit/>
          </a:bodyPr>
          <a:lstStyle/>
          <a:p>
            <a:pPr lvl="0" algn="r"/>
            <a:r>
              <a:rPr lang="en-US" sz="900" dirty="0">
                <a:solidFill>
                  <a:srgbClr val="09446A"/>
                </a:solidFill>
              </a:rPr>
              <a:t>strengthening female community leaders</a:t>
            </a:r>
          </a:p>
        </p:txBody>
      </p:sp>
      <p:pic>
        <p:nvPicPr>
          <p:cNvPr id="25" name="Picture 24" descr="A purple circle with a black circle&#10;&#10;Description automatically generated with low confidence">
            <a:extLst>
              <a:ext uri="{FF2B5EF4-FFF2-40B4-BE49-F238E27FC236}">
                <a16:creationId xmlns:a16="http://schemas.microsoft.com/office/drawing/2014/main" id="{38CAB311-0F25-5D4C-9223-1C2FC149A9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7843926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lide with photo 1">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35899288-C551-9C4B-A0F7-BFE8C48273EE}"/>
              </a:ext>
            </a:extLst>
          </p:cNvPr>
          <p:cNvSpPr>
            <a:spLocks noGrp="1"/>
          </p:cNvSpPr>
          <p:nvPr>
            <p:ph type="pic" sz="quarter" idx="17"/>
          </p:nvPr>
        </p:nvSpPr>
        <p:spPr>
          <a:xfrm>
            <a:off x="0" y="8806"/>
            <a:ext cx="5276115" cy="6505415"/>
          </a:xfrm>
          <a:custGeom>
            <a:avLst/>
            <a:gdLst>
              <a:gd name="connsiteX0" fmla="*/ 0 w 5276115"/>
              <a:gd name="connsiteY0" fmla="*/ 0 h 6505415"/>
              <a:gd name="connsiteX1" fmla="*/ 4347771 w 5276115"/>
              <a:gd name="connsiteY1" fmla="*/ 0 h 6505415"/>
              <a:gd name="connsiteX2" fmla="*/ 4371844 w 5276115"/>
              <a:gd name="connsiteY2" fmla="*/ 26487 h 6505415"/>
              <a:gd name="connsiteX3" fmla="*/ 5276115 w 5276115"/>
              <a:gd name="connsiteY3" fmla="*/ 2545415 h 6505415"/>
              <a:gd name="connsiteX4" fmla="*/ 1316115 w 5276115"/>
              <a:gd name="connsiteY4" fmla="*/ 6505415 h 6505415"/>
              <a:gd name="connsiteX5" fmla="*/ 138532 w 5276115"/>
              <a:gd name="connsiteY5" fmla="*/ 6327381 h 6505415"/>
              <a:gd name="connsiteX6" fmla="*/ 0 w 5276115"/>
              <a:gd name="connsiteY6" fmla="*/ 6280507 h 6505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6115" h="6505415">
                <a:moveTo>
                  <a:pt x="0" y="0"/>
                </a:moveTo>
                <a:lnTo>
                  <a:pt x="4347771" y="0"/>
                </a:lnTo>
                <a:lnTo>
                  <a:pt x="4371844" y="26487"/>
                </a:lnTo>
                <a:cubicBezTo>
                  <a:pt x="4936761" y="711009"/>
                  <a:pt x="5276115" y="1588582"/>
                  <a:pt x="5276115" y="2545415"/>
                </a:cubicBezTo>
                <a:cubicBezTo>
                  <a:pt x="5276115" y="4732463"/>
                  <a:pt x="3503163" y="6505415"/>
                  <a:pt x="1316115" y="6505415"/>
                </a:cubicBezTo>
                <a:cubicBezTo>
                  <a:pt x="906044" y="6505415"/>
                  <a:pt x="510530" y="6443085"/>
                  <a:pt x="138532" y="6327381"/>
                </a:cubicBezTo>
                <a:lnTo>
                  <a:pt x="0" y="6280507"/>
                </a:lnTo>
                <a:close/>
              </a:path>
            </a:pathLst>
          </a:custGeom>
          <a:noFill/>
        </p:spPr>
        <p:txBody>
          <a:bodyPr wrap="square">
            <a:noAutofit/>
          </a:bodyPr>
          <a:lstStyle/>
          <a:p>
            <a:endParaRPr lang="en-US" dirty="0"/>
          </a:p>
        </p:txBody>
      </p:sp>
      <p:sp>
        <p:nvSpPr>
          <p:cNvPr id="24" name="Rectangle 23">
            <a:extLst>
              <a:ext uri="{FF2B5EF4-FFF2-40B4-BE49-F238E27FC236}">
                <a16:creationId xmlns:a16="http://schemas.microsoft.com/office/drawing/2014/main" id="{5E1277FC-3A22-1948-BBA0-F1BF347207A0}"/>
              </a:ext>
            </a:extLst>
          </p:cNvPr>
          <p:cNvSpPr/>
          <p:nvPr userDrawn="1"/>
        </p:nvSpPr>
        <p:spPr>
          <a:xfrm>
            <a:off x="1267526" y="6471093"/>
            <a:ext cx="9874607" cy="230832"/>
          </a:xfrm>
          <a:prstGeom prst="rect">
            <a:avLst/>
          </a:prstGeom>
        </p:spPr>
        <p:txBody>
          <a:bodyPr wrap="square">
            <a:spAutoFit/>
          </a:bodyPr>
          <a:lstStyle/>
          <a:p>
            <a:pPr lvl="0" algn="r"/>
            <a:r>
              <a:rPr lang="en-US" sz="900" dirty="0">
                <a:solidFill>
                  <a:srgbClr val="09446A"/>
                </a:solidFill>
              </a:rPr>
              <a:t>strengthening female community leaders</a:t>
            </a:r>
          </a:p>
        </p:txBody>
      </p:sp>
      <p:pic>
        <p:nvPicPr>
          <p:cNvPr id="25" name="Picture 24" descr="A purple circle with a black circle&#10;&#10;Description automatically generated with low confidence">
            <a:extLst>
              <a:ext uri="{FF2B5EF4-FFF2-40B4-BE49-F238E27FC236}">
                <a16:creationId xmlns:a16="http://schemas.microsoft.com/office/drawing/2014/main" id="{29B30E52-A0C8-AA47-9FED-0AA7E07368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a:off x="10284028" y="5668038"/>
            <a:ext cx="1924905" cy="1182648"/>
          </a:xfrm>
          <a:prstGeom prst="rect">
            <a:avLst/>
          </a:prstGeom>
          <a:ln>
            <a:noFill/>
          </a:ln>
          <a:extLst>
            <a:ext uri="{53640926-AAD7-44D8-BBD7-CCE9431645EC}">
              <a14:shadowObscured xmlns:a14="http://schemas.microsoft.com/office/drawing/2010/main"/>
            </a:ext>
          </a:extLst>
        </p:spPr>
      </p:pic>
      <p:sp>
        <p:nvSpPr>
          <p:cNvPr id="26" name="Text Placeholder 17">
            <a:extLst>
              <a:ext uri="{FF2B5EF4-FFF2-40B4-BE49-F238E27FC236}">
                <a16:creationId xmlns:a16="http://schemas.microsoft.com/office/drawing/2014/main" id="{5DA2FD8A-191F-034F-A6CB-014403E790C6}"/>
              </a:ext>
            </a:extLst>
          </p:cNvPr>
          <p:cNvSpPr>
            <a:spLocks noGrp="1"/>
          </p:cNvSpPr>
          <p:nvPr>
            <p:ph type="body" sz="quarter" idx="18" hasCustomPrompt="1"/>
          </p:nvPr>
        </p:nvSpPr>
        <p:spPr>
          <a:xfrm>
            <a:off x="6096000" y="1676183"/>
            <a:ext cx="5350934" cy="3856390"/>
          </a:xfrm>
        </p:spPr>
        <p:txBody>
          <a:bodyPr/>
          <a:lstStyle>
            <a:lvl1pP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7" name="Text Placeholder 23">
            <a:extLst>
              <a:ext uri="{FF2B5EF4-FFF2-40B4-BE49-F238E27FC236}">
                <a16:creationId xmlns:a16="http://schemas.microsoft.com/office/drawing/2014/main" id="{C064D573-C023-524A-BA55-A79EAEBCCE52}"/>
              </a:ext>
            </a:extLst>
          </p:cNvPr>
          <p:cNvSpPr>
            <a:spLocks noGrp="1"/>
          </p:cNvSpPr>
          <p:nvPr>
            <p:ph type="body" sz="quarter" idx="16" hasCustomPrompt="1"/>
          </p:nvPr>
        </p:nvSpPr>
        <p:spPr>
          <a:xfrm>
            <a:off x="6096000" y="650633"/>
            <a:ext cx="5350934" cy="580518"/>
          </a:xfrm>
        </p:spPr>
        <p:txBody>
          <a:bodyPr>
            <a:normAutofit/>
          </a:bodyPr>
          <a:lstStyle>
            <a:lvl1pPr marL="0" indent="0" algn="l">
              <a:buNone/>
              <a:defRPr sz="3600" b="1" i="0">
                <a:solidFill>
                  <a:srgbClr val="09446A"/>
                </a:solidFill>
                <a:latin typeface="+mn-lt"/>
              </a:defRPr>
            </a:lvl1pPr>
          </a:lstStyle>
          <a:p>
            <a:pPr lvl="0"/>
            <a:r>
              <a:rPr lang="en-US" dirty="0"/>
              <a:t>Heading</a:t>
            </a:r>
          </a:p>
        </p:txBody>
      </p:sp>
    </p:spTree>
    <p:extLst>
      <p:ext uri="{BB962C8B-B14F-4D97-AF65-F5344CB8AC3E}">
        <p14:creationId xmlns:p14="http://schemas.microsoft.com/office/powerpoint/2010/main" val="37952444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lide with photo 2">
    <p:spTree>
      <p:nvGrpSpPr>
        <p:cNvPr id="1" name=""/>
        <p:cNvGrpSpPr/>
        <p:nvPr/>
      </p:nvGrpSpPr>
      <p:grpSpPr>
        <a:xfrm>
          <a:off x="0" y="0"/>
          <a:ext cx="0" cy="0"/>
          <a:chOff x="0" y="0"/>
          <a:chExt cx="0" cy="0"/>
        </a:xfrm>
      </p:grpSpPr>
      <p:sp>
        <p:nvSpPr>
          <p:cNvPr id="9" name="Picture Placeholder 15">
            <a:extLst>
              <a:ext uri="{FF2B5EF4-FFF2-40B4-BE49-F238E27FC236}">
                <a16:creationId xmlns:a16="http://schemas.microsoft.com/office/drawing/2014/main" id="{4B053CF1-001A-CB41-BD2C-39FCC76B7501}"/>
              </a:ext>
            </a:extLst>
          </p:cNvPr>
          <p:cNvSpPr>
            <a:spLocks noGrp="1"/>
          </p:cNvSpPr>
          <p:nvPr>
            <p:ph type="pic" sz="quarter" idx="10"/>
          </p:nvPr>
        </p:nvSpPr>
        <p:spPr>
          <a:xfrm>
            <a:off x="8755811" y="0"/>
            <a:ext cx="3436189" cy="6872292"/>
          </a:xfrm>
          <a:custGeom>
            <a:avLst/>
            <a:gdLst>
              <a:gd name="connsiteX0" fmla="*/ 3436146 w 3436189"/>
              <a:gd name="connsiteY0" fmla="*/ 0 h 6872292"/>
              <a:gd name="connsiteX1" fmla="*/ 3436146 w 3436189"/>
              <a:gd name="connsiteY1" fmla="*/ 1598140 h 6872292"/>
              <a:gd name="connsiteX2" fmla="*/ 3268984 w 3436189"/>
              <a:gd name="connsiteY2" fmla="*/ 1623651 h 6872292"/>
              <a:gd name="connsiteX3" fmla="*/ 1785935 w 3436189"/>
              <a:gd name="connsiteY3" fmla="*/ 3443291 h 6872292"/>
              <a:gd name="connsiteX4" fmla="*/ 3268984 w 3436189"/>
              <a:gd name="connsiteY4" fmla="*/ 5262931 h 6872292"/>
              <a:gd name="connsiteX5" fmla="*/ 3436146 w 3436189"/>
              <a:gd name="connsiteY5" fmla="*/ 5288443 h 6872292"/>
              <a:gd name="connsiteX6" fmla="*/ 3436146 w 3436189"/>
              <a:gd name="connsiteY6" fmla="*/ 6872291 h 6872292"/>
              <a:gd name="connsiteX7" fmla="*/ 3436189 w 3436189"/>
              <a:gd name="connsiteY7" fmla="*/ 6872291 h 6872292"/>
              <a:gd name="connsiteX8" fmla="*/ 3436146 w 3436189"/>
              <a:gd name="connsiteY8" fmla="*/ 6872292 h 6872292"/>
              <a:gd name="connsiteX9" fmla="*/ 0 w 3436189"/>
              <a:gd name="connsiteY9" fmla="*/ 3436146 h 6872292"/>
              <a:gd name="connsiteX10" fmla="*/ 3436146 w 3436189"/>
              <a:gd name="connsiteY10" fmla="*/ 0 h 687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6189" h="6872292">
                <a:moveTo>
                  <a:pt x="3436146" y="0"/>
                </a:moveTo>
                <a:lnTo>
                  <a:pt x="3436146" y="1598140"/>
                </a:lnTo>
                <a:lnTo>
                  <a:pt x="3268984" y="1623651"/>
                </a:lnTo>
                <a:cubicBezTo>
                  <a:pt x="2422610" y="1796845"/>
                  <a:pt x="1785935" y="2545716"/>
                  <a:pt x="1785935" y="3443291"/>
                </a:cubicBezTo>
                <a:cubicBezTo>
                  <a:pt x="1785935" y="4340866"/>
                  <a:pt x="2422610" y="5089738"/>
                  <a:pt x="3268984" y="5262931"/>
                </a:cubicBezTo>
                <a:lnTo>
                  <a:pt x="3436146" y="5288443"/>
                </a:lnTo>
                <a:lnTo>
                  <a:pt x="3436146" y="6872291"/>
                </a:lnTo>
                <a:lnTo>
                  <a:pt x="3436189" y="6872291"/>
                </a:lnTo>
                <a:lnTo>
                  <a:pt x="3436146" y="6872292"/>
                </a:lnTo>
                <a:cubicBezTo>
                  <a:pt x="1538415" y="6872292"/>
                  <a:pt x="0" y="5333877"/>
                  <a:pt x="0" y="3436146"/>
                </a:cubicBezTo>
                <a:cubicBezTo>
                  <a:pt x="0" y="1538415"/>
                  <a:pt x="1538415" y="0"/>
                  <a:pt x="3436146" y="0"/>
                </a:cubicBezTo>
                <a:close/>
              </a:path>
            </a:pathLst>
          </a:custGeom>
          <a:ln>
            <a:noFill/>
          </a:ln>
        </p:spPr>
        <p:txBody>
          <a:bodyPr wrap="square">
            <a:noAutofit/>
          </a:bodyPr>
          <a:lstStyle>
            <a:lvl1pPr>
              <a:defRPr>
                <a:ln>
                  <a:noFill/>
                </a:ln>
              </a:defRPr>
            </a:lvl1pPr>
          </a:lstStyle>
          <a:p>
            <a:endParaRPr lang="en-US"/>
          </a:p>
        </p:txBody>
      </p:sp>
      <p:sp>
        <p:nvSpPr>
          <p:cNvPr id="13" name="Text Placeholder 17">
            <a:extLst>
              <a:ext uri="{FF2B5EF4-FFF2-40B4-BE49-F238E27FC236}">
                <a16:creationId xmlns:a16="http://schemas.microsoft.com/office/drawing/2014/main" id="{B4400724-8644-0143-93FC-BDAEDE055A86}"/>
              </a:ext>
            </a:extLst>
          </p:cNvPr>
          <p:cNvSpPr>
            <a:spLocks noGrp="1"/>
          </p:cNvSpPr>
          <p:nvPr>
            <p:ph type="body" sz="quarter" idx="18" hasCustomPrompt="1"/>
          </p:nvPr>
        </p:nvSpPr>
        <p:spPr>
          <a:xfrm>
            <a:off x="880533" y="1845516"/>
            <a:ext cx="7179734" cy="3856390"/>
          </a:xfrm>
        </p:spPr>
        <p:txBody>
          <a:bodyPr/>
          <a:lstStyle>
            <a:lvl1pP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4" name="Text Placeholder 23">
            <a:extLst>
              <a:ext uri="{FF2B5EF4-FFF2-40B4-BE49-F238E27FC236}">
                <a16:creationId xmlns:a16="http://schemas.microsoft.com/office/drawing/2014/main" id="{42FBE3CF-C9F4-F44B-ABC8-C2D51D5C0ADB}"/>
              </a:ext>
            </a:extLst>
          </p:cNvPr>
          <p:cNvSpPr>
            <a:spLocks noGrp="1"/>
          </p:cNvSpPr>
          <p:nvPr>
            <p:ph type="body" sz="quarter" idx="16" hasCustomPrompt="1"/>
          </p:nvPr>
        </p:nvSpPr>
        <p:spPr>
          <a:xfrm>
            <a:off x="880533" y="819966"/>
            <a:ext cx="7179734" cy="580518"/>
          </a:xfrm>
        </p:spPr>
        <p:txBody>
          <a:bodyPr>
            <a:normAutofit/>
          </a:bodyPr>
          <a:lstStyle>
            <a:lvl1pPr marL="0" indent="0" algn="l">
              <a:buNone/>
              <a:defRPr sz="3600" b="1" i="0">
                <a:solidFill>
                  <a:srgbClr val="09446A"/>
                </a:solidFill>
                <a:latin typeface="+mn-lt"/>
              </a:defRPr>
            </a:lvl1pPr>
          </a:lstStyle>
          <a:p>
            <a:pPr lvl="0"/>
            <a:r>
              <a:rPr lang="en-US" dirty="0"/>
              <a:t>Heading</a:t>
            </a:r>
          </a:p>
        </p:txBody>
      </p:sp>
      <p:pic>
        <p:nvPicPr>
          <p:cNvPr id="15" name="Picture 14" descr="A purple circle with a black circle&#10;&#10;Description automatically generated with low confidence">
            <a:extLst>
              <a:ext uri="{FF2B5EF4-FFF2-40B4-BE49-F238E27FC236}">
                <a16:creationId xmlns:a16="http://schemas.microsoft.com/office/drawing/2014/main" id="{CB65922B-36F5-7540-A41B-F33A710F3AA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16" name="Rectangle 15">
            <a:extLst>
              <a:ext uri="{FF2B5EF4-FFF2-40B4-BE49-F238E27FC236}">
                <a16:creationId xmlns:a16="http://schemas.microsoft.com/office/drawing/2014/main" id="{62BE26B8-A4B5-B14A-9392-8F9882C1ABC9}"/>
              </a:ext>
            </a:extLst>
          </p:cNvPr>
          <p:cNvSpPr/>
          <p:nvPr userDrawn="1"/>
        </p:nvSpPr>
        <p:spPr>
          <a:xfrm>
            <a:off x="1064326" y="6471093"/>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99978824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lide with photo 3 (soli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0" y="-9574"/>
            <a:ext cx="12192000" cy="6867574"/>
          </a:xfrm>
          <a:prstGeom prst="rect">
            <a:avLst/>
          </a:prstGeom>
          <a:solidFill>
            <a:srgbClr val="853693"/>
          </a:solidFill>
          <a:ln>
            <a:noFill/>
          </a:ln>
          <a:effectLst>
            <a:innerShdw blurRad="520700" dist="1524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4" y="1640703"/>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6" name="Picture Placeholder 15">
            <a:extLst>
              <a:ext uri="{FF2B5EF4-FFF2-40B4-BE49-F238E27FC236}">
                <a16:creationId xmlns:a16="http://schemas.microsoft.com/office/drawing/2014/main" id="{8A70C33F-E7E2-C04A-ABE4-546510AADB79}"/>
              </a:ext>
            </a:extLst>
          </p:cNvPr>
          <p:cNvSpPr>
            <a:spLocks noGrp="1"/>
          </p:cNvSpPr>
          <p:nvPr>
            <p:ph type="pic" sz="quarter" idx="19"/>
          </p:nvPr>
        </p:nvSpPr>
        <p:spPr>
          <a:xfrm>
            <a:off x="6756402" y="1141712"/>
            <a:ext cx="5435599" cy="5706715"/>
          </a:xfrm>
          <a:custGeom>
            <a:avLst/>
            <a:gdLst>
              <a:gd name="connsiteX0" fmla="*/ 3259757 w 5435599"/>
              <a:gd name="connsiteY0" fmla="*/ 0 h 5706715"/>
              <a:gd name="connsiteX1" fmla="*/ 5333265 w 5435599"/>
              <a:gd name="connsiteY1" fmla="*/ 744370 h 5706715"/>
              <a:gd name="connsiteX2" fmla="*/ 5435599 w 5435599"/>
              <a:gd name="connsiteY2" fmla="*/ 837378 h 5706715"/>
              <a:gd name="connsiteX3" fmla="*/ 5435599 w 5435599"/>
              <a:gd name="connsiteY3" fmla="*/ 5682137 h 5706715"/>
              <a:gd name="connsiteX4" fmla="*/ 5408556 w 5435599"/>
              <a:gd name="connsiteY4" fmla="*/ 5706715 h 5706715"/>
              <a:gd name="connsiteX5" fmla="*/ 1110958 w 5435599"/>
              <a:gd name="connsiteY5" fmla="*/ 5706715 h 5706715"/>
              <a:gd name="connsiteX6" fmla="*/ 954761 w 5435599"/>
              <a:gd name="connsiteY6" fmla="*/ 5564754 h 5706715"/>
              <a:gd name="connsiteX7" fmla="*/ 0 w 5435599"/>
              <a:gd name="connsiteY7" fmla="*/ 3259757 h 5706715"/>
              <a:gd name="connsiteX8" fmla="*/ 3259757 w 5435599"/>
              <a:gd name="connsiteY8" fmla="*/ 0 h 5706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5599" h="5706715">
                <a:moveTo>
                  <a:pt x="3259757" y="0"/>
                </a:moveTo>
                <a:cubicBezTo>
                  <a:pt x="4047394" y="0"/>
                  <a:pt x="4769787" y="279347"/>
                  <a:pt x="5333265" y="744370"/>
                </a:cubicBezTo>
                <a:lnTo>
                  <a:pt x="5435599" y="837378"/>
                </a:lnTo>
                <a:lnTo>
                  <a:pt x="5435599" y="5682137"/>
                </a:lnTo>
                <a:lnTo>
                  <a:pt x="5408556" y="5706715"/>
                </a:lnTo>
                <a:lnTo>
                  <a:pt x="1110958" y="5706715"/>
                </a:lnTo>
                <a:lnTo>
                  <a:pt x="954761" y="5564754"/>
                </a:lnTo>
                <a:cubicBezTo>
                  <a:pt x="364861" y="4974854"/>
                  <a:pt x="0" y="4159914"/>
                  <a:pt x="0" y="3259757"/>
                </a:cubicBezTo>
                <a:cubicBezTo>
                  <a:pt x="0" y="1459443"/>
                  <a:pt x="1459443" y="0"/>
                  <a:pt x="3259757" y="0"/>
                </a:cubicBezTo>
                <a:close/>
              </a:path>
            </a:pathLst>
          </a:custGeom>
        </p:spPr>
        <p:txBody>
          <a:bodyPr wrap="square">
            <a:noAutofit/>
          </a:bodyPr>
          <a:lstStyle/>
          <a:p>
            <a:endParaRPr lang="en-US"/>
          </a:p>
        </p:txBody>
      </p:sp>
      <p:pic>
        <p:nvPicPr>
          <p:cNvPr id="17" name="Picture 16" descr="A purple circle with a black circle&#10;&#10;Description automatically generated with low confidence">
            <a:extLst>
              <a:ext uri="{FF2B5EF4-FFF2-40B4-BE49-F238E27FC236}">
                <a16:creationId xmlns:a16="http://schemas.microsoft.com/office/drawing/2014/main" id="{6404AC6E-08D3-6E42-AFD1-D106158C058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18" name="Rectangle 17">
            <a:extLst>
              <a:ext uri="{FF2B5EF4-FFF2-40B4-BE49-F238E27FC236}">
                <a16:creationId xmlns:a16="http://schemas.microsoft.com/office/drawing/2014/main" id="{32ACC22E-7E76-E246-B3D1-AC27AAD9015D}"/>
              </a:ext>
            </a:extLst>
          </p:cNvPr>
          <p:cNvSpPr/>
          <p:nvPr userDrawn="1"/>
        </p:nvSpPr>
        <p:spPr>
          <a:xfrm>
            <a:off x="1064326" y="6471093"/>
            <a:ext cx="2130711" cy="230832"/>
          </a:xfrm>
          <a:prstGeom prst="rect">
            <a:avLst/>
          </a:prstGeom>
        </p:spPr>
        <p:txBody>
          <a:bodyPr wrap="none">
            <a:spAutoFit/>
          </a:bodyPr>
          <a:lstStyle/>
          <a:p>
            <a:pPr lvl="0" algn="l"/>
            <a:r>
              <a:rPr lang="en-US" sz="900" dirty="0">
                <a:solidFill>
                  <a:schemeClr val="bg1"/>
                </a:solidFill>
              </a:rPr>
              <a:t>strengthening female community leaders</a:t>
            </a:r>
          </a:p>
        </p:txBody>
      </p:sp>
    </p:spTree>
    <p:extLst>
      <p:ext uri="{BB962C8B-B14F-4D97-AF65-F5344CB8AC3E}">
        <p14:creationId xmlns:p14="http://schemas.microsoft.com/office/powerpoint/2010/main" val="3672467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 with photo 2">
    <p:spTree>
      <p:nvGrpSpPr>
        <p:cNvPr id="1" name=""/>
        <p:cNvGrpSpPr/>
        <p:nvPr/>
      </p:nvGrpSpPr>
      <p:grpSpPr>
        <a:xfrm>
          <a:off x="0" y="0"/>
          <a:ext cx="0" cy="0"/>
          <a:chOff x="0" y="0"/>
          <a:chExt cx="0" cy="0"/>
        </a:xfrm>
      </p:grpSpPr>
      <p:sp>
        <p:nvSpPr>
          <p:cNvPr id="13" name="Text Placeholder 17">
            <a:extLst>
              <a:ext uri="{FF2B5EF4-FFF2-40B4-BE49-F238E27FC236}">
                <a16:creationId xmlns:a16="http://schemas.microsoft.com/office/drawing/2014/main" id="{B4400724-8644-0143-93FC-BDAEDE055A86}"/>
              </a:ext>
            </a:extLst>
          </p:cNvPr>
          <p:cNvSpPr>
            <a:spLocks noGrp="1"/>
          </p:cNvSpPr>
          <p:nvPr>
            <p:ph type="body" sz="quarter" idx="18" hasCustomPrompt="1"/>
          </p:nvPr>
        </p:nvSpPr>
        <p:spPr>
          <a:xfrm>
            <a:off x="880533" y="1845516"/>
            <a:ext cx="7179734" cy="3856390"/>
          </a:xfrm>
        </p:spPr>
        <p:txBody>
          <a:bodyPr/>
          <a:lstStyle>
            <a:lvl1pP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4" name="Text Placeholder 23">
            <a:extLst>
              <a:ext uri="{FF2B5EF4-FFF2-40B4-BE49-F238E27FC236}">
                <a16:creationId xmlns:a16="http://schemas.microsoft.com/office/drawing/2014/main" id="{42FBE3CF-C9F4-F44B-ABC8-C2D51D5C0ADB}"/>
              </a:ext>
            </a:extLst>
          </p:cNvPr>
          <p:cNvSpPr>
            <a:spLocks noGrp="1"/>
          </p:cNvSpPr>
          <p:nvPr>
            <p:ph type="body" sz="quarter" idx="16" hasCustomPrompt="1"/>
          </p:nvPr>
        </p:nvSpPr>
        <p:spPr>
          <a:xfrm>
            <a:off x="880533" y="819966"/>
            <a:ext cx="7179734" cy="580518"/>
          </a:xfrm>
        </p:spPr>
        <p:txBody>
          <a:bodyPr>
            <a:normAutofit/>
          </a:bodyPr>
          <a:lstStyle>
            <a:lvl1pPr marL="0" indent="0" algn="l">
              <a:buNone/>
              <a:defRPr sz="3600" b="1" i="0">
                <a:solidFill>
                  <a:srgbClr val="09446A"/>
                </a:solidFill>
                <a:latin typeface="+mn-lt"/>
              </a:defRPr>
            </a:lvl1pPr>
          </a:lstStyle>
          <a:p>
            <a:pPr lvl="0"/>
            <a:r>
              <a:rPr lang="en-US" dirty="0"/>
              <a:t>Heading</a:t>
            </a:r>
          </a:p>
        </p:txBody>
      </p:sp>
      <p:pic>
        <p:nvPicPr>
          <p:cNvPr id="15" name="Picture 14" descr="A purple circle with a black circle&#10;&#10;Description automatically generated with low confidence">
            <a:extLst>
              <a:ext uri="{FF2B5EF4-FFF2-40B4-BE49-F238E27FC236}">
                <a16:creationId xmlns:a16="http://schemas.microsoft.com/office/drawing/2014/main" id="{CB65922B-36F5-7540-A41B-F33A710F3AA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273" t="49269" r="-34252" b="-1786"/>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16" name="Rectangle 15">
            <a:extLst>
              <a:ext uri="{FF2B5EF4-FFF2-40B4-BE49-F238E27FC236}">
                <a16:creationId xmlns:a16="http://schemas.microsoft.com/office/drawing/2014/main" id="{62BE26B8-A4B5-B14A-9392-8F9882C1ABC9}"/>
              </a:ext>
            </a:extLst>
          </p:cNvPr>
          <p:cNvSpPr/>
          <p:nvPr userDrawn="1"/>
        </p:nvSpPr>
        <p:spPr>
          <a:xfrm>
            <a:off x="1064326" y="6471093"/>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353394047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Large Photo Slide - Prupl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1FA61A72-BC4D-F04A-A3BA-6975406B568A}"/>
              </a:ext>
            </a:extLst>
          </p:cNvPr>
          <p:cNvSpPr/>
          <p:nvPr userDrawn="1"/>
        </p:nvSpPr>
        <p:spPr>
          <a:xfrm>
            <a:off x="-1" y="-16255"/>
            <a:ext cx="5994403" cy="5249886"/>
          </a:xfrm>
          <a:custGeom>
            <a:avLst/>
            <a:gdLst>
              <a:gd name="connsiteX0" fmla="*/ 0 w 5994403"/>
              <a:gd name="connsiteY0" fmla="*/ 0 h 5249886"/>
              <a:gd name="connsiteX1" fmla="*/ 5910658 w 5994403"/>
              <a:gd name="connsiteY1" fmla="*/ 0 h 5249886"/>
              <a:gd name="connsiteX2" fmla="*/ 5971686 w 5994403"/>
              <a:gd name="connsiteY2" fmla="*/ 399875 h 5249886"/>
              <a:gd name="connsiteX3" fmla="*/ 5994403 w 5994403"/>
              <a:gd name="connsiteY3" fmla="*/ 849762 h 5249886"/>
              <a:gd name="connsiteX4" fmla="*/ 1594279 w 5994403"/>
              <a:gd name="connsiteY4" fmla="*/ 5249886 h 5249886"/>
              <a:gd name="connsiteX5" fmla="*/ 81369 w 5994403"/>
              <a:gd name="connsiteY5" fmla="*/ 4982888 h 5249886"/>
              <a:gd name="connsiteX6" fmla="*/ 0 w 5994403"/>
              <a:gd name="connsiteY6" fmla="*/ 4950805 h 52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403" h="5249886">
                <a:moveTo>
                  <a:pt x="0" y="0"/>
                </a:moveTo>
                <a:lnTo>
                  <a:pt x="5910658" y="0"/>
                </a:lnTo>
                <a:lnTo>
                  <a:pt x="5971686" y="399875"/>
                </a:lnTo>
                <a:cubicBezTo>
                  <a:pt x="5986708" y="547794"/>
                  <a:pt x="5994403" y="697879"/>
                  <a:pt x="5994403" y="849762"/>
                </a:cubicBezTo>
                <a:cubicBezTo>
                  <a:pt x="5994403" y="3279883"/>
                  <a:pt x="4024400" y="5249886"/>
                  <a:pt x="1594279" y="5249886"/>
                </a:cubicBezTo>
                <a:cubicBezTo>
                  <a:pt x="1062690" y="5249886"/>
                  <a:pt x="553119" y="5155619"/>
                  <a:pt x="81369" y="4982888"/>
                </a:cubicBezTo>
                <a:lnTo>
                  <a:pt x="0" y="4950805"/>
                </a:lnTo>
                <a:close/>
              </a:path>
            </a:pathLst>
          </a:custGeom>
          <a:solidFill>
            <a:srgbClr val="853693"/>
          </a:solidFill>
          <a:ln>
            <a:noFill/>
          </a:ln>
          <a:effectLst>
            <a:innerShdw blurRad="495300" dist="190500" dir="3360000">
              <a:prstClr val="black">
                <a:alpha val="43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Picture Placeholder 20">
            <a:extLst>
              <a:ext uri="{FF2B5EF4-FFF2-40B4-BE49-F238E27FC236}">
                <a16:creationId xmlns:a16="http://schemas.microsoft.com/office/drawing/2014/main" id="{75F1B4C7-2F92-EF4D-9084-6326EF657FB8}"/>
              </a:ext>
            </a:extLst>
          </p:cNvPr>
          <p:cNvSpPr>
            <a:spLocks noGrp="1"/>
          </p:cNvSpPr>
          <p:nvPr>
            <p:ph type="pic" sz="quarter" idx="21"/>
          </p:nvPr>
        </p:nvSpPr>
        <p:spPr>
          <a:xfrm>
            <a:off x="0" y="0"/>
            <a:ext cx="12192000" cy="6858000"/>
          </a:xfrm>
          <a:custGeom>
            <a:avLst/>
            <a:gdLst>
              <a:gd name="connsiteX0" fmla="*/ 5910658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4950805 h 6858000"/>
              <a:gd name="connsiteX5" fmla="*/ 81369 w 12192000"/>
              <a:gd name="connsiteY5" fmla="*/ 4982888 h 6858000"/>
              <a:gd name="connsiteX6" fmla="*/ 1594279 w 12192000"/>
              <a:gd name="connsiteY6" fmla="*/ 5249886 h 6858000"/>
              <a:gd name="connsiteX7" fmla="*/ 5994403 w 12192000"/>
              <a:gd name="connsiteY7" fmla="*/ 849762 h 6858000"/>
              <a:gd name="connsiteX8" fmla="*/ 5971686 w 12192000"/>
              <a:gd name="connsiteY8" fmla="*/ 3998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5910658" y="0"/>
                </a:moveTo>
                <a:lnTo>
                  <a:pt x="12192000" y="0"/>
                </a:lnTo>
                <a:lnTo>
                  <a:pt x="12192000" y="6858000"/>
                </a:lnTo>
                <a:lnTo>
                  <a:pt x="0" y="6858000"/>
                </a:lnTo>
                <a:lnTo>
                  <a:pt x="0" y="4950805"/>
                </a:lnTo>
                <a:lnTo>
                  <a:pt x="81369" y="4982888"/>
                </a:lnTo>
                <a:cubicBezTo>
                  <a:pt x="553119" y="5155619"/>
                  <a:pt x="1062690" y="5249886"/>
                  <a:pt x="1594279" y="5249886"/>
                </a:cubicBezTo>
                <a:cubicBezTo>
                  <a:pt x="4024400" y="5249886"/>
                  <a:pt x="5994403" y="3279883"/>
                  <a:pt x="5994403" y="849762"/>
                </a:cubicBezTo>
                <a:cubicBezTo>
                  <a:pt x="5994403" y="697879"/>
                  <a:pt x="5986708" y="547794"/>
                  <a:pt x="5971686" y="399875"/>
                </a:cubicBezTo>
                <a:close/>
              </a:path>
            </a:pathLst>
          </a:custGeom>
        </p:spPr>
        <p:txBody>
          <a:bodyPr wrap="square">
            <a:noAutofit/>
          </a:bodyPr>
          <a:lstStyle/>
          <a:p>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587065"/>
            <a:ext cx="184731" cy="369332"/>
          </a:xfrm>
          <a:prstGeom prst="rect">
            <a:avLst/>
          </a:prstGeom>
          <a:noFill/>
        </p:spPr>
        <p:txBody>
          <a:bodyPr wrap="none" rtlCol="0">
            <a:spAutoFit/>
          </a:bodyPr>
          <a:lstStyle/>
          <a:p>
            <a:endParaRPr lang="en-US" dirty="0"/>
          </a:p>
        </p:txBody>
      </p:sp>
      <p:sp>
        <p:nvSpPr>
          <p:cNvPr id="10" name="Text Placeholder 23">
            <a:extLst>
              <a:ext uri="{FF2B5EF4-FFF2-40B4-BE49-F238E27FC236}">
                <a16:creationId xmlns:a16="http://schemas.microsoft.com/office/drawing/2014/main" id="{371BECE4-6731-5547-8F1D-4A38ED0A5F33}"/>
              </a:ext>
            </a:extLst>
          </p:cNvPr>
          <p:cNvSpPr>
            <a:spLocks noGrp="1"/>
          </p:cNvSpPr>
          <p:nvPr>
            <p:ph type="body" sz="quarter" idx="19" hasCustomPrompt="1"/>
          </p:nvPr>
        </p:nvSpPr>
        <p:spPr>
          <a:xfrm>
            <a:off x="503238" y="684070"/>
            <a:ext cx="4404721"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 Placeholder 17">
            <a:extLst>
              <a:ext uri="{FF2B5EF4-FFF2-40B4-BE49-F238E27FC236}">
                <a16:creationId xmlns:a16="http://schemas.microsoft.com/office/drawing/2014/main" id="{CB0F69B6-004B-8247-A75B-E3DC6BE4322D}"/>
              </a:ext>
            </a:extLst>
          </p:cNvPr>
          <p:cNvSpPr>
            <a:spLocks noGrp="1"/>
          </p:cNvSpPr>
          <p:nvPr>
            <p:ph type="body" sz="quarter" idx="20" hasCustomPrompt="1"/>
          </p:nvPr>
        </p:nvSpPr>
        <p:spPr>
          <a:xfrm>
            <a:off x="503238" y="1624369"/>
            <a:ext cx="4332233"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114432873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Large Photo Slide - Lim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1FA61A72-BC4D-F04A-A3BA-6975406B568A}"/>
              </a:ext>
            </a:extLst>
          </p:cNvPr>
          <p:cNvSpPr/>
          <p:nvPr userDrawn="1"/>
        </p:nvSpPr>
        <p:spPr>
          <a:xfrm>
            <a:off x="-1" y="-16255"/>
            <a:ext cx="5994403" cy="5249886"/>
          </a:xfrm>
          <a:custGeom>
            <a:avLst/>
            <a:gdLst>
              <a:gd name="connsiteX0" fmla="*/ 0 w 5994403"/>
              <a:gd name="connsiteY0" fmla="*/ 0 h 5249886"/>
              <a:gd name="connsiteX1" fmla="*/ 5910658 w 5994403"/>
              <a:gd name="connsiteY1" fmla="*/ 0 h 5249886"/>
              <a:gd name="connsiteX2" fmla="*/ 5971686 w 5994403"/>
              <a:gd name="connsiteY2" fmla="*/ 399875 h 5249886"/>
              <a:gd name="connsiteX3" fmla="*/ 5994403 w 5994403"/>
              <a:gd name="connsiteY3" fmla="*/ 849762 h 5249886"/>
              <a:gd name="connsiteX4" fmla="*/ 1594279 w 5994403"/>
              <a:gd name="connsiteY4" fmla="*/ 5249886 h 5249886"/>
              <a:gd name="connsiteX5" fmla="*/ 81369 w 5994403"/>
              <a:gd name="connsiteY5" fmla="*/ 4982888 h 5249886"/>
              <a:gd name="connsiteX6" fmla="*/ 0 w 5994403"/>
              <a:gd name="connsiteY6" fmla="*/ 4950805 h 524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403" h="5249886">
                <a:moveTo>
                  <a:pt x="0" y="0"/>
                </a:moveTo>
                <a:lnTo>
                  <a:pt x="5910658" y="0"/>
                </a:lnTo>
                <a:lnTo>
                  <a:pt x="5971686" y="399875"/>
                </a:lnTo>
                <a:cubicBezTo>
                  <a:pt x="5986708" y="547794"/>
                  <a:pt x="5994403" y="697879"/>
                  <a:pt x="5994403" y="849762"/>
                </a:cubicBezTo>
                <a:cubicBezTo>
                  <a:pt x="5994403" y="3279883"/>
                  <a:pt x="4024400" y="5249886"/>
                  <a:pt x="1594279" y="5249886"/>
                </a:cubicBezTo>
                <a:cubicBezTo>
                  <a:pt x="1062690" y="5249886"/>
                  <a:pt x="553119" y="5155619"/>
                  <a:pt x="81369" y="4982888"/>
                </a:cubicBezTo>
                <a:lnTo>
                  <a:pt x="0" y="4950805"/>
                </a:lnTo>
                <a:close/>
              </a:path>
            </a:pathLst>
          </a:custGeom>
          <a:solidFill>
            <a:srgbClr val="93C23D"/>
          </a:solidFill>
          <a:ln>
            <a:noFill/>
          </a:ln>
          <a:effectLst>
            <a:innerShdw blurRad="495300" dist="190500" dir="3360000">
              <a:prstClr val="black">
                <a:alpha val="43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Picture Placeholder 20">
            <a:extLst>
              <a:ext uri="{FF2B5EF4-FFF2-40B4-BE49-F238E27FC236}">
                <a16:creationId xmlns:a16="http://schemas.microsoft.com/office/drawing/2014/main" id="{75F1B4C7-2F92-EF4D-9084-6326EF657FB8}"/>
              </a:ext>
            </a:extLst>
          </p:cNvPr>
          <p:cNvSpPr>
            <a:spLocks noGrp="1"/>
          </p:cNvSpPr>
          <p:nvPr>
            <p:ph type="pic" sz="quarter" idx="21"/>
          </p:nvPr>
        </p:nvSpPr>
        <p:spPr>
          <a:xfrm>
            <a:off x="0" y="0"/>
            <a:ext cx="12192000" cy="6858000"/>
          </a:xfrm>
          <a:custGeom>
            <a:avLst/>
            <a:gdLst>
              <a:gd name="connsiteX0" fmla="*/ 5910658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4950805 h 6858000"/>
              <a:gd name="connsiteX5" fmla="*/ 81369 w 12192000"/>
              <a:gd name="connsiteY5" fmla="*/ 4982888 h 6858000"/>
              <a:gd name="connsiteX6" fmla="*/ 1594279 w 12192000"/>
              <a:gd name="connsiteY6" fmla="*/ 5249886 h 6858000"/>
              <a:gd name="connsiteX7" fmla="*/ 5994403 w 12192000"/>
              <a:gd name="connsiteY7" fmla="*/ 849762 h 6858000"/>
              <a:gd name="connsiteX8" fmla="*/ 5971686 w 12192000"/>
              <a:gd name="connsiteY8" fmla="*/ 3998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5910658" y="0"/>
                </a:moveTo>
                <a:lnTo>
                  <a:pt x="12192000" y="0"/>
                </a:lnTo>
                <a:lnTo>
                  <a:pt x="12192000" y="6858000"/>
                </a:lnTo>
                <a:lnTo>
                  <a:pt x="0" y="6858000"/>
                </a:lnTo>
                <a:lnTo>
                  <a:pt x="0" y="4950805"/>
                </a:lnTo>
                <a:lnTo>
                  <a:pt x="81369" y="4982888"/>
                </a:lnTo>
                <a:cubicBezTo>
                  <a:pt x="553119" y="5155619"/>
                  <a:pt x="1062690" y="5249886"/>
                  <a:pt x="1594279" y="5249886"/>
                </a:cubicBezTo>
                <a:cubicBezTo>
                  <a:pt x="4024400" y="5249886"/>
                  <a:pt x="5994403" y="3279883"/>
                  <a:pt x="5994403" y="849762"/>
                </a:cubicBezTo>
                <a:cubicBezTo>
                  <a:pt x="5994403" y="697879"/>
                  <a:pt x="5986708" y="547794"/>
                  <a:pt x="5971686" y="399875"/>
                </a:cubicBezTo>
                <a:close/>
              </a:path>
            </a:pathLst>
          </a:custGeom>
        </p:spPr>
        <p:txBody>
          <a:bodyPr wrap="square">
            <a:noAutofit/>
          </a:bodyPr>
          <a:lstStyle/>
          <a:p>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587065"/>
            <a:ext cx="184731" cy="369332"/>
          </a:xfrm>
          <a:prstGeom prst="rect">
            <a:avLst/>
          </a:prstGeom>
          <a:noFill/>
        </p:spPr>
        <p:txBody>
          <a:bodyPr wrap="none" rtlCol="0">
            <a:spAutoFit/>
          </a:bodyPr>
          <a:lstStyle/>
          <a:p>
            <a:endParaRPr lang="en-US" dirty="0"/>
          </a:p>
        </p:txBody>
      </p:sp>
      <p:sp>
        <p:nvSpPr>
          <p:cNvPr id="10" name="Text Placeholder 23">
            <a:extLst>
              <a:ext uri="{FF2B5EF4-FFF2-40B4-BE49-F238E27FC236}">
                <a16:creationId xmlns:a16="http://schemas.microsoft.com/office/drawing/2014/main" id="{371BECE4-6731-5547-8F1D-4A38ED0A5F33}"/>
              </a:ext>
            </a:extLst>
          </p:cNvPr>
          <p:cNvSpPr>
            <a:spLocks noGrp="1"/>
          </p:cNvSpPr>
          <p:nvPr>
            <p:ph type="body" sz="quarter" idx="19" hasCustomPrompt="1"/>
          </p:nvPr>
        </p:nvSpPr>
        <p:spPr>
          <a:xfrm>
            <a:off x="503238" y="684070"/>
            <a:ext cx="4404721"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2" name="Text Placeholder 17">
            <a:extLst>
              <a:ext uri="{FF2B5EF4-FFF2-40B4-BE49-F238E27FC236}">
                <a16:creationId xmlns:a16="http://schemas.microsoft.com/office/drawing/2014/main" id="{CB0F69B6-004B-8247-A75B-E3DC6BE4322D}"/>
              </a:ext>
            </a:extLst>
          </p:cNvPr>
          <p:cNvSpPr>
            <a:spLocks noGrp="1"/>
          </p:cNvSpPr>
          <p:nvPr>
            <p:ph type="body" sz="quarter" idx="20" hasCustomPrompt="1"/>
          </p:nvPr>
        </p:nvSpPr>
        <p:spPr>
          <a:xfrm>
            <a:off x="503238" y="1624369"/>
            <a:ext cx="4332233"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Tree>
    <p:extLst>
      <p:ext uri="{BB962C8B-B14F-4D97-AF65-F5344CB8AC3E}">
        <p14:creationId xmlns:p14="http://schemas.microsoft.com/office/powerpoint/2010/main" val="4146408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Quote Slide - Purpl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E200F3D8-1F43-A84F-9E80-19AD34C4FFFC}"/>
              </a:ext>
            </a:extLst>
          </p:cNvPr>
          <p:cNvSpPr/>
          <p:nvPr userDrawn="1"/>
        </p:nvSpPr>
        <p:spPr>
          <a:xfrm>
            <a:off x="3130350" y="209349"/>
            <a:ext cx="5931299" cy="5931299"/>
          </a:xfrm>
          <a:prstGeom prst="ellipse">
            <a:avLst/>
          </a:prstGeom>
          <a:solidFill>
            <a:srgbClr val="853693"/>
          </a:solidFill>
          <a:ln>
            <a:noFill/>
          </a:ln>
          <a:effectLst>
            <a:innerShdw blurRad="495300" dist="190500" dir="3360000">
              <a:prstClr val="black">
                <a:alpha val="4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D31A1F-F0FD-D84A-99A6-AE32A35F54A9}"/>
              </a:ext>
            </a:extLst>
          </p:cNvPr>
          <p:cNvSpPr/>
          <p:nvPr userDrawn="1"/>
        </p:nvSpPr>
        <p:spPr>
          <a:xfrm>
            <a:off x="0" y="6445449"/>
            <a:ext cx="12192000" cy="230832"/>
          </a:xfrm>
          <a:prstGeom prst="rect">
            <a:avLst/>
          </a:prstGeom>
        </p:spPr>
        <p:txBody>
          <a:bodyPr wrap="square">
            <a:spAutoFit/>
          </a:bodyPr>
          <a:lstStyle/>
          <a:p>
            <a:pPr lvl="0" algn="ctr"/>
            <a:r>
              <a:rPr lang="en-US" sz="900" dirty="0">
                <a:solidFill>
                  <a:srgbClr val="09446A"/>
                </a:solidFill>
              </a:rPr>
              <a:t>strengthening female community leaders</a:t>
            </a:r>
          </a:p>
        </p:txBody>
      </p:sp>
      <p:sp>
        <p:nvSpPr>
          <p:cNvPr id="8" name="Text Placeholder 23">
            <a:extLst>
              <a:ext uri="{FF2B5EF4-FFF2-40B4-BE49-F238E27FC236}">
                <a16:creationId xmlns:a16="http://schemas.microsoft.com/office/drawing/2014/main" id="{66A7AF90-55C0-F44B-83E4-9F77C86E2839}"/>
              </a:ext>
            </a:extLst>
          </p:cNvPr>
          <p:cNvSpPr>
            <a:spLocks noGrp="1"/>
          </p:cNvSpPr>
          <p:nvPr>
            <p:ph type="body" sz="quarter" idx="14" hasCustomPrompt="1"/>
          </p:nvPr>
        </p:nvSpPr>
        <p:spPr>
          <a:xfrm>
            <a:off x="7638637" y="399135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9" name="Text Placeholder 23">
            <a:extLst>
              <a:ext uri="{FF2B5EF4-FFF2-40B4-BE49-F238E27FC236}">
                <a16:creationId xmlns:a16="http://schemas.microsoft.com/office/drawing/2014/main" id="{83F29440-5949-7B42-BAEF-86044EDB0709}"/>
              </a:ext>
            </a:extLst>
          </p:cNvPr>
          <p:cNvSpPr>
            <a:spLocks noGrp="1"/>
          </p:cNvSpPr>
          <p:nvPr>
            <p:ph type="body" sz="quarter" idx="13" hasCustomPrompt="1"/>
          </p:nvPr>
        </p:nvSpPr>
        <p:spPr>
          <a:xfrm>
            <a:off x="3902765" y="1306076"/>
            <a:ext cx="4368800" cy="3742267"/>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0" name="Text Placeholder 23">
            <a:extLst>
              <a:ext uri="{FF2B5EF4-FFF2-40B4-BE49-F238E27FC236}">
                <a16:creationId xmlns:a16="http://schemas.microsoft.com/office/drawing/2014/main" id="{FA972E7E-9D6C-AB47-80D0-5B0CC47F9364}"/>
              </a:ext>
            </a:extLst>
          </p:cNvPr>
          <p:cNvSpPr>
            <a:spLocks noGrp="1"/>
          </p:cNvSpPr>
          <p:nvPr>
            <p:ph type="body" sz="quarter" idx="15" hasCustomPrompt="1"/>
          </p:nvPr>
        </p:nvSpPr>
        <p:spPr>
          <a:xfrm>
            <a:off x="3902765" y="1289142"/>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Tree>
    <p:extLst>
      <p:ext uri="{BB962C8B-B14F-4D97-AF65-F5344CB8AC3E}">
        <p14:creationId xmlns:p14="http://schemas.microsoft.com/office/powerpoint/2010/main" val="247994285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Quote Slide - Lim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E200F3D8-1F43-A84F-9E80-19AD34C4FFFC}"/>
              </a:ext>
            </a:extLst>
          </p:cNvPr>
          <p:cNvSpPr/>
          <p:nvPr userDrawn="1"/>
        </p:nvSpPr>
        <p:spPr>
          <a:xfrm>
            <a:off x="3130350" y="209349"/>
            <a:ext cx="5931299" cy="5931299"/>
          </a:xfrm>
          <a:prstGeom prst="ellipse">
            <a:avLst/>
          </a:prstGeom>
          <a:solidFill>
            <a:srgbClr val="93C23D"/>
          </a:solidFill>
          <a:ln>
            <a:noFill/>
          </a:ln>
          <a:effectLst>
            <a:innerShdw blurRad="495300" dist="190500" dir="3360000">
              <a:prstClr val="black">
                <a:alpha val="4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3">
            <a:extLst>
              <a:ext uri="{FF2B5EF4-FFF2-40B4-BE49-F238E27FC236}">
                <a16:creationId xmlns:a16="http://schemas.microsoft.com/office/drawing/2014/main" id="{B6B2D472-29E0-B140-AD85-8F7E62BD781B}"/>
              </a:ext>
            </a:extLst>
          </p:cNvPr>
          <p:cNvSpPr>
            <a:spLocks noGrp="1"/>
          </p:cNvSpPr>
          <p:nvPr>
            <p:ph type="body" sz="quarter" idx="14" hasCustomPrompt="1"/>
          </p:nvPr>
        </p:nvSpPr>
        <p:spPr>
          <a:xfrm>
            <a:off x="7638637" y="399135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 name="Text Placeholder 23">
            <a:extLst>
              <a:ext uri="{FF2B5EF4-FFF2-40B4-BE49-F238E27FC236}">
                <a16:creationId xmlns:a16="http://schemas.microsoft.com/office/drawing/2014/main" id="{1A625EDB-94DC-1040-A929-3551AE90260C}"/>
              </a:ext>
            </a:extLst>
          </p:cNvPr>
          <p:cNvSpPr>
            <a:spLocks noGrp="1"/>
          </p:cNvSpPr>
          <p:nvPr>
            <p:ph type="body" sz="quarter" idx="13" hasCustomPrompt="1"/>
          </p:nvPr>
        </p:nvSpPr>
        <p:spPr>
          <a:xfrm>
            <a:off x="3902765" y="1306076"/>
            <a:ext cx="4368800" cy="3742267"/>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5" name="Text Placeholder 23">
            <a:extLst>
              <a:ext uri="{FF2B5EF4-FFF2-40B4-BE49-F238E27FC236}">
                <a16:creationId xmlns:a16="http://schemas.microsoft.com/office/drawing/2014/main" id="{FEAE861F-FD07-794A-A0CA-A66E6EE538B4}"/>
              </a:ext>
            </a:extLst>
          </p:cNvPr>
          <p:cNvSpPr>
            <a:spLocks noGrp="1"/>
          </p:cNvSpPr>
          <p:nvPr>
            <p:ph type="body" sz="quarter" idx="15" hasCustomPrompt="1"/>
          </p:nvPr>
        </p:nvSpPr>
        <p:spPr>
          <a:xfrm>
            <a:off x="3902765" y="1289142"/>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7" name="Rectangle 6">
            <a:extLst>
              <a:ext uri="{FF2B5EF4-FFF2-40B4-BE49-F238E27FC236}">
                <a16:creationId xmlns:a16="http://schemas.microsoft.com/office/drawing/2014/main" id="{BAD31A1F-F0FD-D84A-99A6-AE32A35F54A9}"/>
              </a:ext>
            </a:extLst>
          </p:cNvPr>
          <p:cNvSpPr/>
          <p:nvPr userDrawn="1"/>
        </p:nvSpPr>
        <p:spPr>
          <a:xfrm>
            <a:off x="0" y="6445449"/>
            <a:ext cx="12192000" cy="230832"/>
          </a:xfrm>
          <a:prstGeom prst="rect">
            <a:avLst/>
          </a:prstGeom>
        </p:spPr>
        <p:txBody>
          <a:bodyPr wrap="square">
            <a:spAutoFit/>
          </a:bodyPr>
          <a:lstStyle/>
          <a:p>
            <a:pPr lvl="0" algn="ctr"/>
            <a:r>
              <a:rPr lang="en-US" sz="900" dirty="0">
                <a:solidFill>
                  <a:srgbClr val="09446A"/>
                </a:solidFill>
              </a:rPr>
              <a:t>strengthening female community leaders</a:t>
            </a:r>
          </a:p>
        </p:txBody>
      </p:sp>
    </p:spTree>
    <p:extLst>
      <p:ext uri="{BB962C8B-B14F-4D97-AF65-F5344CB8AC3E}">
        <p14:creationId xmlns:p14="http://schemas.microsoft.com/office/powerpoint/2010/main" val="235568310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Meet Our Team">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40690F7-EB35-0D4D-BD4E-667B72C5A8A5}"/>
              </a:ext>
            </a:extLst>
          </p:cNvPr>
          <p:cNvSpPr/>
          <p:nvPr userDrawn="1"/>
        </p:nvSpPr>
        <p:spPr>
          <a:xfrm>
            <a:off x="241300" y="228601"/>
            <a:ext cx="11696700" cy="2717800"/>
          </a:xfrm>
          <a:prstGeom prst="rect">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icture Placeholder 23">
            <a:extLst>
              <a:ext uri="{FF2B5EF4-FFF2-40B4-BE49-F238E27FC236}">
                <a16:creationId xmlns:a16="http://schemas.microsoft.com/office/drawing/2014/main" id="{F70575B2-ECB2-3B4B-8C90-3CB13894D8CB}"/>
              </a:ext>
            </a:extLst>
          </p:cNvPr>
          <p:cNvSpPr>
            <a:spLocks noGrp="1"/>
          </p:cNvSpPr>
          <p:nvPr>
            <p:ph type="pic" sz="quarter" idx="10"/>
          </p:nvPr>
        </p:nvSpPr>
        <p:spPr>
          <a:xfrm>
            <a:off x="1179684" y="2043172"/>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1" name="Picture Placeholder 23">
            <a:extLst>
              <a:ext uri="{FF2B5EF4-FFF2-40B4-BE49-F238E27FC236}">
                <a16:creationId xmlns:a16="http://schemas.microsoft.com/office/drawing/2014/main" id="{597B8BAB-AD5C-574C-8BBB-7F077692D340}"/>
              </a:ext>
            </a:extLst>
          </p:cNvPr>
          <p:cNvSpPr>
            <a:spLocks noGrp="1"/>
          </p:cNvSpPr>
          <p:nvPr>
            <p:ph type="pic" sz="quarter" idx="11"/>
          </p:nvPr>
        </p:nvSpPr>
        <p:spPr>
          <a:xfrm>
            <a:off x="3867471" y="2052565"/>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2" name="Picture Placeholder 23">
            <a:extLst>
              <a:ext uri="{FF2B5EF4-FFF2-40B4-BE49-F238E27FC236}">
                <a16:creationId xmlns:a16="http://schemas.microsoft.com/office/drawing/2014/main" id="{8CBF548A-8484-5248-B085-F53D405FB036}"/>
              </a:ext>
            </a:extLst>
          </p:cNvPr>
          <p:cNvSpPr>
            <a:spLocks noGrp="1"/>
          </p:cNvSpPr>
          <p:nvPr>
            <p:ph type="pic" sz="quarter" idx="12"/>
          </p:nvPr>
        </p:nvSpPr>
        <p:spPr>
          <a:xfrm>
            <a:off x="6543647" y="2048263"/>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3" name="Picture Placeholder 23">
            <a:extLst>
              <a:ext uri="{FF2B5EF4-FFF2-40B4-BE49-F238E27FC236}">
                <a16:creationId xmlns:a16="http://schemas.microsoft.com/office/drawing/2014/main" id="{39A13ABC-6CD4-9246-A71F-B0D3E19169DA}"/>
              </a:ext>
            </a:extLst>
          </p:cNvPr>
          <p:cNvSpPr>
            <a:spLocks noGrp="1"/>
          </p:cNvSpPr>
          <p:nvPr>
            <p:ph type="pic" sz="quarter" idx="13"/>
          </p:nvPr>
        </p:nvSpPr>
        <p:spPr>
          <a:xfrm>
            <a:off x="9231434" y="2057654"/>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42" name="Text Placeholder 17">
            <a:extLst>
              <a:ext uri="{FF2B5EF4-FFF2-40B4-BE49-F238E27FC236}">
                <a16:creationId xmlns:a16="http://schemas.microsoft.com/office/drawing/2014/main" id="{87A5D6E2-FCB8-A749-81EA-BC7F9A176ABB}"/>
              </a:ext>
            </a:extLst>
          </p:cNvPr>
          <p:cNvSpPr>
            <a:spLocks noGrp="1"/>
          </p:cNvSpPr>
          <p:nvPr>
            <p:ph type="body" sz="quarter" idx="18" hasCustomPrompt="1"/>
          </p:nvPr>
        </p:nvSpPr>
        <p:spPr>
          <a:xfrm>
            <a:off x="864405" y="4462702"/>
            <a:ext cx="2289837" cy="1237497"/>
          </a:xfrm>
        </p:spPr>
        <p:txBody>
          <a:bodyPr/>
          <a:lstStyle>
            <a:lvl1pPr algn="ctr">
              <a:buNone/>
              <a:defRPr sz="2400" b="0" i="0" spc="0">
                <a:solidFill>
                  <a:srgbClr val="414042"/>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3" name="Text Placeholder 23">
            <a:extLst>
              <a:ext uri="{FF2B5EF4-FFF2-40B4-BE49-F238E27FC236}">
                <a16:creationId xmlns:a16="http://schemas.microsoft.com/office/drawing/2014/main" id="{AB58A5CB-AB27-844F-B28D-2E3D2232E353}"/>
              </a:ext>
            </a:extLst>
          </p:cNvPr>
          <p:cNvSpPr>
            <a:spLocks noGrp="1"/>
          </p:cNvSpPr>
          <p:nvPr>
            <p:ph type="body" sz="quarter" idx="16" hasCustomPrompt="1"/>
          </p:nvPr>
        </p:nvSpPr>
        <p:spPr>
          <a:xfrm>
            <a:off x="864404" y="3931189"/>
            <a:ext cx="2289838" cy="344705"/>
          </a:xfrm>
        </p:spPr>
        <p:txBody>
          <a:bodyPr>
            <a:noAutofit/>
          </a:bodyPr>
          <a:lstStyle>
            <a:lvl1pPr marL="0" indent="0" algn="ctr">
              <a:buNone/>
              <a:defRPr sz="2400" b="0" i="0">
                <a:solidFill>
                  <a:srgbClr val="93C23D"/>
                </a:solidFill>
                <a:latin typeface="+mn-lt"/>
              </a:defRPr>
            </a:lvl1pPr>
          </a:lstStyle>
          <a:p>
            <a:pPr lvl="0"/>
            <a:r>
              <a:rPr lang="en-US" dirty="0"/>
              <a:t>Name</a:t>
            </a:r>
          </a:p>
        </p:txBody>
      </p:sp>
      <p:sp>
        <p:nvSpPr>
          <p:cNvPr id="44" name="Text Placeholder 17">
            <a:extLst>
              <a:ext uri="{FF2B5EF4-FFF2-40B4-BE49-F238E27FC236}">
                <a16:creationId xmlns:a16="http://schemas.microsoft.com/office/drawing/2014/main" id="{4B2C2646-153F-D446-A6C4-E96058A5C0FE}"/>
              </a:ext>
            </a:extLst>
          </p:cNvPr>
          <p:cNvSpPr>
            <a:spLocks noGrp="1"/>
          </p:cNvSpPr>
          <p:nvPr>
            <p:ph type="body" sz="quarter" idx="19" hasCustomPrompt="1"/>
          </p:nvPr>
        </p:nvSpPr>
        <p:spPr>
          <a:xfrm>
            <a:off x="3603613" y="4480397"/>
            <a:ext cx="2289837" cy="1237497"/>
          </a:xfrm>
        </p:spPr>
        <p:txBody>
          <a:bodyPr/>
          <a:lstStyle>
            <a:lvl1pPr algn="ctr">
              <a:buNone/>
              <a:defRPr sz="2400" b="0" i="0" spc="0">
                <a:solidFill>
                  <a:srgbClr val="414042"/>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5" name="Text Placeholder 23">
            <a:extLst>
              <a:ext uri="{FF2B5EF4-FFF2-40B4-BE49-F238E27FC236}">
                <a16:creationId xmlns:a16="http://schemas.microsoft.com/office/drawing/2014/main" id="{35687AA8-029A-4A4F-B7FF-65AD20471261}"/>
              </a:ext>
            </a:extLst>
          </p:cNvPr>
          <p:cNvSpPr>
            <a:spLocks noGrp="1"/>
          </p:cNvSpPr>
          <p:nvPr>
            <p:ph type="body" sz="quarter" idx="20" hasCustomPrompt="1"/>
          </p:nvPr>
        </p:nvSpPr>
        <p:spPr>
          <a:xfrm>
            <a:off x="3603612" y="3948884"/>
            <a:ext cx="2289838" cy="344705"/>
          </a:xfrm>
        </p:spPr>
        <p:txBody>
          <a:bodyPr>
            <a:noAutofit/>
          </a:bodyPr>
          <a:lstStyle>
            <a:lvl1pPr marL="0" indent="0" algn="ctr">
              <a:buNone/>
              <a:defRPr sz="2400" b="0" i="0">
                <a:solidFill>
                  <a:srgbClr val="93C23D"/>
                </a:solidFill>
                <a:latin typeface="+mn-lt"/>
              </a:defRPr>
            </a:lvl1pPr>
          </a:lstStyle>
          <a:p>
            <a:pPr lvl="0"/>
            <a:r>
              <a:rPr lang="en-US" dirty="0"/>
              <a:t>Name</a:t>
            </a:r>
          </a:p>
        </p:txBody>
      </p:sp>
      <p:sp>
        <p:nvSpPr>
          <p:cNvPr id="46" name="Text Placeholder 17">
            <a:extLst>
              <a:ext uri="{FF2B5EF4-FFF2-40B4-BE49-F238E27FC236}">
                <a16:creationId xmlns:a16="http://schemas.microsoft.com/office/drawing/2014/main" id="{60085004-ECA1-184B-A4C3-081718D98C21}"/>
              </a:ext>
            </a:extLst>
          </p:cNvPr>
          <p:cNvSpPr>
            <a:spLocks noGrp="1"/>
          </p:cNvSpPr>
          <p:nvPr>
            <p:ph type="body" sz="quarter" idx="21" hasCustomPrompt="1"/>
          </p:nvPr>
        </p:nvSpPr>
        <p:spPr>
          <a:xfrm>
            <a:off x="6298550" y="4450949"/>
            <a:ext cx="2289837" cy="1237497"/>
          </a:xfrm>
        </p:spPr>
        <p:txBody>
          <a:bodyPr/>
          <a:lstStyle>
            <a:lvl1pPr algn="ctr">
              <a:buNone/>
              <a:defRPr sz="2400" b="0" i="0" spc="0">
                <a:solidFill>
                  <a:srgbClr val="414042"/>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7" name="Text Placeholder 23">
            <a:extLst>
              <a:ext uri="{FF2B5EF4-FFF2-40B4-BE49-F238E27FC236}">
                <a16:creationId xmlns:a16="http://schemas.microsoft.com/office/drawing/2014/main" id="{8A39FB91-3EAB-8D46-823F-121EE6218956}"/>
              </a:ext>
            </a:extLst>
          </p:cNvPr>
          <p:cNvSpPr>
            <a:spLocks noGrp="1"/>
          </p:cNvSpPr>
          <p:nvPr>
            <p:ph type="body" sz="quarter" idx="22" hasCustomPrompt="1"/>
          </p:nvPr>
        </p:nvSpPr>
        <p:spPr>
          <a:xfrm>
            <a:off x="6298549" y="3919436"/>
            <a:ext cx="2289838" cy="344705"/>
          </a:xfrm>
        </p:spPr>
        <p:txBody>
          <a:bodyPr>
            <a:noAutofit/>
          </a:bodyPr>
          <a:lstStyle>
            <a:lvl1pPr marL="0" indent="0" algn="ctr">
              <a:buNone/>
              <a:defRPr sz="2400" b="0" i="0">
                <a:solidFill>
                  <a:srgbClr val="93C23D"/>
                </a:solidFill>
                <a:latin typeface="+mn-lt"/>
              </a:defRPr>
            </a:lvl1pPr>
          </a:lstStyle>
          <a:p>
            <a:pPr lvl="0"/>
            <a:r>
              <a:rPr lang="en-US" dirty="0"/>
              <a:t>Name</a:t>
            </a:r>
          </a:p>
        </p:txBody>
      </p:sp>
      <p:sp>
        <p:nvSpPr>
          <p:cNvPr id="48" name="Text Placeholder 17">
            <a:extLst>
              <a:ext uri="{FF2B5EF4-FFF2-40B4-BE49-F238E27FC236}">
                <a16:creationId xmlns:a16="http://schemas.microsoft.com/office/drawing/2014/main" id="{732096D6-82F4-EF4D-B0DE-F90EE786C97A}"/>
              </a:ext>
            </a:extLst>
          </p:cNvPr>
          <p:cNvSpPr>
            <a:spLocks noGrp="1"/>
          </p:cNvSpPr>
          <p:nvPr>
            <p:ph type="body" sz="quarter" idx="23" hasCustomPrompt="1"/>
          </p:nvPr>
        </p:nvSpPr>
        <p:spPr>
          <a:xfrm>
            <a:off x="9037758" y="4468644"/>
            <a:ext cx="2289837" cy="1237497"/>
          </a:xfrm>
        </p:spPr>
        <p:txBody>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spc="0">
                <a:solidFill>
                  <a:srgbClr val="414042"/>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Title</a:t>
            </a:r>
            <a:endParaRPr lang="en-US" dirty="0"/>
          </a:p>
          <a:p>
            <a:pPr lvl="0"/>
            <a:endParaRPr lang="en-US" dirty="0"/>
          </a:p>
        </p:txBody>
      </p:sp>
      <p:sp>
        <p:nvSpPr>
          <p:cNvPr id="49" name="Text Placeholder 23">
            <a:extLst>
              <a:ext uri="{FF2B5EF4-FFF2-40B4-BE49-F238E27FC236}">
                <a16:creationId xmlns:a16="http://schemas.microsoft.com/office/drawing/2014/main" id="{1159E417-4740-EB49-8F54-BE28E9673052}"/>
              </a:ext>
            </a:extLst>
          </p:cNvPr>
          <p:cNvSpPr>
            <a:spLocks noGrp="1"/>
          </p:cNvSpPr>
          <p:nvPr>
            <p:ph type="body" sz="quarter" idx="24" hasCustomPrompt="1"/>
          </p:nvPr>
        </p:nvSpPr>
        <p:spPr>
          <a:xfrm>
            <a:off x="9037757" y="3937131"/>
            <a:ext cx="2289838" cy="344705"/>
          </a:xfrm>
        </p:spPr>
        <p:txBody>
          <a:bodyPr>
            <a:noAutofit/>
          </a:bodyPr>
          <a:lstStyle>
            <a:lvl1pPr marL="0" indent="0" algn="ctr">
              <a:buNone/>
              <a:defRPr sz="2400" b="0" i="0">
                <a:solidFill>
                  <a:srgbClr val="93C23D"/>
                </a:solidFill>
                <a:latin typeface="+mn-lt"/>
              </a:defRPr>
            </a:lvl1pPr>
          </a:lstStyle>
          <a:p>
            <a:pPr lvl="0"/>
            <a:r>
              <a:rPr lang="en-US" dirty="0"/>
              <a:t>Name</a:t>
            </a:r>
          </a:p>
        </p:txBody>
      </p:sp>
      <p:sp>
        <p:nvSpPr>
          <p:cNvPr id="51" name="Text Placeholder 23">
            <a:extLst>
              <a:ext uri="{FF2B5EF4-FFF2-40B4-BE49-F238E27FC236}">
                <a16:creationId xmlns:a16="http://schemas.microsoft.com/office/drawing/2014/main" id="{34C31F06-6858-834A-95DF-B38410393984}"/>
              </a:ext>
            </a:extLst>
          </p:cNvPr>
          <p:cNvSpPr>
            <a:spLocks noGrp="1"/>
          </p:cNvSpPr>
          <p:nvPr>
            <p:ph type="body" sz="quarter" idx="25" hasCustomPrompt="1"/>
          </p:nvPr>
        </p:nvSpPr>
        <p:spPr>
          <a:xfrm>
            <a:off x="254000" y="590455"/>
            <a:ext cx="11696700" cy="582221"/>
          </a:xfrm>
        </p:spPr>
        <p:txBody>
          <a:bodyPr>
            <a:normAutofit/>
          </a:bodyPr>
          <a:lstStyle>
            <a:lvl1pPr marL="0" indent="0" algn="ctr">
              <a:buNone/>
              <a:defRPr sz="3600" b="0" i="0">
                <a:solidFill>
                  <a:schemeClr val="bg1"/>
                </a:solidFill>
                <a:latin typeface="Calibri" panose="020F0502020204030204" pitchFamily="34" charset="0"/>
                <a:cs typeface="Calibri" panose="020F0502020204030204" pitchFamily="34" charset="0"/>
              </a:defRPr>
            </a:lvl1pPr>
          </a:lstStyle>
          <a:p>
            <a:pPr lvl="0"/>
            <a:r>
              <a:rPr lang="en-US" dirty="0"/>
              <a:t>Meet Our Team</a:t>
            </a:r>
          </a:p>
        </p:txBody>
      </p:sp>
      <p:sp>
        <p:nvSpPr>
          <p:cNvPr id="17" name="Rectangle 16">
            <a:extLst>
              <a:ext uri="{FF2B5EF4-FFF2-40B4-BE49-F238E27FC236}">
                <a16:creationId xmlns:a16="http://schemas.microsoft.com/office/drawing/2014/main" id="{E108F03F-B0FF-834C-A629-8AA89BBA5C58}"/>
              </a:ext>
            </a:extLst>
          </p:cNvPr>
          <p:cNvSpPr/>
          <p:nvPr userDrawn="1"/>
        </p:nvSpPr>
        <p:spPr>
          <a:xfrm>
            <a:off x="10764" y="6153039"/>
            <a:ext cx="12181236" cy="230832"/>
          </a:xfrm>
          <a:prstGeom prst="rect">
            <a:avLst/>
          </a:prstGeom>
        </p:spPr>
        <p:txBody>
          <a:bodyPr wrap="square">
            <a:spAutoFit/>
          </a:bodyPr>
          <a:lstStyle/>
          <a:p>
            <a:pPr lvl="0" algn="ctr"/>
            <a:r>
              <a:rPr lang="en-US" sz="900" dirty="0">
                <a:solidFill>
                  <a:srgbClr val="09446A"/>
                </a:solidFill>
              </a:rPr>
              <a:t>strengthening female community leaders</a:t>
            </a:r>
          </a:p>
        </p:txBody>
      </p:sp>
      <p:pic>
        <p:nvPicPr>
          <p:cNvPr id="19" name="Picture 18" descr="A purple circle with a black circle&#10;&#10;Description automatically generated with low confidence">
            <a:extLst>
              <a:ext uri="{FF2B5EF4-FFF2-40B4-BE49-F238E27FC236}">
                <a16:creationId xmlns:a16="http://schemas.microsoft.com/office/drawing/2014/main" id="{6046CEF9-36F8-EE4A-A428-FE3BC7FA03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69442"/>
          <a:stretch/>
        </p:blipFill>
        <p:spPr bwMode="auto">
          <a:xfrm rot="10800000">
            <a:off x="5138930" y="5675352"/>
            <a:ext cx="1924905" cy="11826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6363091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15" name="Text Placeholder 17">
            <a:extLst>
              <a:ext uri="{FF2B5EF4-FFF2-40B4-BE49-F238E27FC236}">
                <a16:creationId xmlns:a16="http://schemas.microsoft.com/office/drawing/2014/main" id="{668A9CD7-8603-3F46-B793-27E188D60526}"/>
              </a:ext>
            </a:extLst>
          </p:cNvPr>
          <p:cNvSpPr>
            <a:spLocks noGrp="1"/>
          </p:cNvSpPr>
          <p:nvPr>
            <p:ph type="body" sz="quarter" idx="18" hasCustomPrompt="1"/>
          </p:nvPr>
        </p:nvSpPr>
        <p:spPr>
          <a:xfrm>
            <a:off x="712630" y="2979838"/>
            <a:ext cx="5383370" cy="2389196"/>
          </a:xfrm>
        </p:spPr>
        <p:txBody>
          <a:bodyPr/>
          <a:lstStyle>
            <a:lvl1pP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6" name="Text Placeholder 23">
            <a:extLst>
              <a:ext uri="{FF2B5EF4-FFF2-40B4-BE49-F238E27FC236}">
                <a16:creationId xmlns:a16="http://schemas.microsoft.com/office/drawing/2014/main" id="{B842FAF1-DCA7-B94C-9621-5BFF9BF14449}"/>
              </a:ext>
            </a:extLst>
          </p:cNvPr>
          <p:cNvSpPr>
            <a:spLocks noGrp="1"/>
          </p:cNvSpPr>
          <p:nvPr>
            <p:ph type="body" sz="quarter" idx="16" hasCustomPrompt="1"/>
          </p:nvPr>
        </p:nvSpPr>
        <p:spPr>
          <a:xfrm>
            <a:off x="712183" y="907301"/>
            <a:ext cx="5383817" cy="1776264"/>
          </a:xfrm>
        </p:spPr>
        <p:txBody>
          <a:bodyPr>
            <a:normAutofit/>
          </a:bodyPr>
          <a:lstStyle>
            <a:lvl1pPr marL="0" indent="0" algn="l">
              <a:buNone/>
              <a:defRPr sz="3600" b="0" i="0">
                <a:solidFill>
                  <a:srgbClr val="09446A"/>
                </a:solidFill>
                <a:latin typeface="+mn-lt"/>
              </a:defRPr>
            </a:lvl1pPr>
          </a:lstStyle>
          <a:p>
            <a:pPr lvl="0"/>
            <a:r>
              <a:rPr lang="en-US" dirty="0"/>
              <a:t>Laptop Preview</a:t>
            </a: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a:off x="3752900" y="1589224"/>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762164"/>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pic>
        <p:nvPicPr>
          <p:cNvPr id="19" name="Picture 18" descr="A purple circle with a black circle&#10;&#10;Description automatically generated with low confidence">
            <a:extLst>
              <a:ext uri="{FF2B5EF4-FFF2-40B4-BE49-F238E27FC236}">
                <a16:creationId xmlns:a16="http://schemas.microsoft.com/office/drawing/2014/main" id="{AE2B6D2B-51A8-114F-8D67-61853191208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67522" b="-3521"/>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20" name="Rectangle 19">
            <a:extLst>
              <a:ext uri="{FF2B5EF4-FFF2-40B4-BE49-F238E27FC236}">
                <a16:creationId xmlns:a16="http://schemas.microsoft.com/office/drawing/2014/main" id="{8DE85155-73D1-474E-AA66-995A6CC8BFA1}"/>
              </a:ext>
            </a:extLst>
          </p:cNvPr>
          <p:cNvSpPr/>
          <p:nvPr userDrawn="1"/>
        </p:nvSpPr>
        <p:spPr>
          <a:xfrm>
            <a:off x="1064326" y="6471093"/>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282639102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EBB6A3E-405E-6C40-9213-3778C0CC379A}"/>
              </a:ext>
            </a:extLst>
          </p:cNvPr>
          <p:cNvSpPr/>
          <p:nvPr userDrawn="1"/>
        </p:nvSpPr>
        <p:spPr>
          <a:xfrm rot="16200000" flipV="1">
            <a:off x="402393" y="5168694"/>
            <a:ext cx="0" cy="36000"/>
          </a:xfrm>
          <a:prstGeom prst="rect">
            <a:avLst/>
          </a:prstGeom>
          <a:solidFill>
            <a:srgbClr val="8C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pic>
        <p:nvPicPr>
          <p:cNvPr id="4" name="Picture 3" descr="iPhone6_mockup_front_white.png">
            <a:extLst>
              <a:ext uri="{FF2B5EF4-FFF2-40B4-BE49-F238E27FC236}">
                <a16:creationId xmlns:a16="http://schemas.microsoft.com/office/drawing/2014/main" id="{190C133D-22F4-4847-8C19-ACF8FBE171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64807" y="280050"/>
            <a:ext cx="3742800" cy="5854425"/>
          </a:xfrm>
          <a:prstGeom prst="rect">
            <a:avLst/>
          </a:prstGeom>
        </p:spPr>
      </p:pic>
      <p:sp>
        <p:nvSpPr>
          <p:cNvPr id="12" name="Picture Placeholder 17">
            <a:extLst>
              <a:ext uri="{FF2B5EF4-FFF2-40B4-BE49-F238E27FC236}">
                <a16:creationId xmlns:a16="http://schemas.microsoft.com/office/drawing/2014/main" id="{DDF094EB-EB5D-7A4F-9743-1045AC7D2DDE}"/>
              </a:ext>
            </a:extLst>
          </p:cNvPr>
          <p:cNvSpPr>
            <a:spLocks noGrp="1"/>
          </p:cNvSpPr>
          <p:nvPr>
            <p:ph type="pic" sz="quarter" idx="10"/>
          </p:nvPr>
        </p:nvSpPr>
        <p:spPr>
          <a:xfrm>
            <a:off x="8800948" y="1208396"/>
            <a:ext cx="2266512" cy="397829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3" name="Text Placeholder 17">
            <a:extLst>
              <a:ext uri="{FF2B5EF4-FFF2-40B4-BE49-F238E27FC236}">
                <a16:creationId xmlns:a16="http://schemas.microsoft.com/office/drawing/2014/main" id="{44BBFAB6-D383-334C-9E99-388F133C90DA}"/>
              </a:ext>
            </a:extLst>
          </p:cNvPr>
          <p:cNvSpPr>
            <a:spLocks noGrp="1"/>
          </p:cNvSpPr>
          <p:nvPr>
            <p:ph type="body" sz="quarter" idx="18" hasCustomPrompt="1"/>
          </p:nvPr>
        </p:nvSpPr>
        <p:spPr>
          <a:xfrm>
            <a:off x="712183" y="2915661"/>
            <a:ext cx="7004338" cy="2271033"/>
          </a:xfrm>
        </p:spPr>
        <p:txBody>
          <a:bodyPr/>
          <a:lstStyle>
            <a:lvl1pP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5" name="Text Placeholder 23">
            <a:extLst>
              <a:ext uri="{FF2B5EF4-FFF2-40B4-BE49-F238E27FC236}">
                <a16:creationId xmlns:a16="http://schemas.microsoft.com/office/drawing/2014/main" id="{47C562BD-9CD8-BD45-8B53-0DEC698873B7}"/>
              </a:ext>
            </a:extLst>
          </p:cNvPr>
          <p:cNvSpPr>
            <a:spLocks noGrp="1"/>
          </p:cNvSpPr>
          <p:nvPr>
            <p:ph type="body" sz="quarter" idx="16" hasCustomPrompt="1"/>
          </p:nvPr>
        </p:nvSpPr>
        <p:spPr>
          <a:xfrm>
            <a:off x="712183" y="907301"/>
            <a:ext cx="7004920" cy="1688415"/>
          </a:xfrm>
        </p:spPr>
        <p:txBody>
          <a:bodyPr>
            <a:normAutofit/>
          </a:bodyPr>
          <a:lstStyle>
            <a:lvl1pPr marL="0" indent="0" algn="l">
              <a:buNone/>
              <a:defRPr sz="3600" b="0" i="0">
                <a:solidFill>
                  <a:srgbClr val="09446A"/>
                </a:solidFill>
                <a:latin typeface="+mn-lt"/>
              </a:defRPr>
            </a:lvl1pPr>
          </a:lstStyle>
          <a:p>
            <a:pPr lvl="0"/>
            <a:r>
              <a:rPr lang="en-US" dirty="0"/>
              <a:t>Phone Preview</a:t>
            </a:r>
          </a:p>
        </p:txBody>
      </p:sp>
      <p:pic>
        <p:nvPicPr>
          <p:cNvPr id="20" name="Picture 19" descr="A purple circle with a black circle&#10;&#10;Description automatically generated with low confidence">
            <a:extLst>
              <a:ext uri="{FF2B5EF4-FFF2-40B4-BE49-F238E27FC236}">
                <a16:creationId xmlns:a16="http://schemas.microsoft.com/office/drawing/2014/main" id="{3406BA17-1FF1-074B-B205-2EA16C1F252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67522" b="-3521"/>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21" name="Rectangle 20">
            <a:extLst>
              <a:ext uri="{FF2B5EF4-FFF2-40B4-BE49-F238E27FC236}">
                <a16:creationId xmlns:a16="http://schemas.microsoft.com/office/drawing/2014/main" id="{218E97E5-ACC9-BD41-8DDC-0A74876DFFFB}"/>
              </a:ext>
            </a:extLst>
          </p:cNvPr>
          <p:cNvSpPr/>
          <p:nvPr userDrawn="1"/>
        </p:nvSpPr>
        <p:spPr>
          <a:xfrm>
            <a:off x="1064326" y="6471093"/>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158775341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ullet Slide - Purple">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853693"/>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5346936" y="-25722"/>
            <a:ext cx="0" cy="6853558"/>
          </a:xfrm>
          <a:prstGeom prst="line">
            <a:avLst/>
          </a:prstGeom>
          <a:ln w="12700">
            <a:solidFill>
              <a:srgbClr val="853693"/>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09446A"/>
                </a:solidFill>
                <a:latin typeface="+mn-lt"/>
              </a:defRPr>
            </a:lvl1pPr>
          </a:lstStyle>
          <a:p>
            <a:pPr lvl="0"/>
            <a:r>
              <a:rPr lang="en-US" dirty="0"/>
              <a:t>BULLET POINT SLIDE</a:t>
            </a:r>
          </a:p>
        </p:txBody>
      </p:sp>
      <p:sp>
        <p:nvSpPr>
          <p:cNvPr id="30" name="Oval 29">
            <a:extLst>
              <a:ext uri="{FF2B5EF4-FFF2-40B4-BE49-F238E27FC236}">
                <a16:creationId xmlns:a16="http://schemas.microsoft.com/office/drawing/2014/main" id="{280E57C5-9F44-1743-A089-B6D51064BBCD}"/>
              </a:ext>
            </a:extLst>
          </p:cNvPr>
          <p:cNvSpPr/>
          <p:nvPr userDrawn="1"/>
        </p:nvSpPr>
        <p:spPr>
          <a:xfrm>
            <a:off x="4783395" y="415207"/>
            <a:ext cx="1154422" cy="1154422"/>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pic>
        <p:nvPicPr>
          <p:cNvPr id="12" name="Picture 11" descr="A purple circle with a black circle&#10;&#10;Description automatically generated with low confidence">
            <a:extLst>
              <a:ext uri="{FF2B5EF4-FFF2-40B4-BE49-F238E27FC236}">
                <a16:creationId xmlns:a16="http://schemas.microsoft.com/office/drawing/2014/main" id="{5A7AA4FB-4F8E-FB41-BC87-9B1E6148896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15" name="Rectangle 14">
            <a:extLst>
              <a:ext uri="{FF2B5EF4-FFF2-40B4-BE49-F238E27FC236}">
                <a16:creationId xmlns:a16="http://schemas.microsoft.com/office/drawing/2014/main" id="{46F28BC8-F9CC-5548-B601-8DEF4842F318}"/>
              </a:ext>
            </a:extLst>
          </p:cNvPr>
          <p:cNvSpPr/>
          <p:nvPr userDrawn="1"/>
        </p:nvSpPr>
        <p:spPr>
          <a:xfrm rot="16200000">
            <a:off x="-695894" y="4494580"/>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82458300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ullet Slide - Lime">
    <p:spTree>
      <p:nvGrpSpPr>
        <p:cNvPr id="1" name=""/>
        <p:cNvGrpSpPr/>
        <p:nvPr/>
      </p:nvGrpSpPr>
      <p:grpSpPr>
        <a:xfrm>
          <a:off x="0" y="0"/>
          <a:ext cx="0" cy="0"/>
          <a:chOff x="0" y="0"/>
          <a:chExt cx="0" cy="0"/>
        </a:xfrm>
      </p:grpSpPr>
      <p:sp>
        <p:nvSpPr>
          <p:cNvPr id="10" name="Text Placeholder 25">
            <a:extLst>
              <a:ext uri="{FF2B5EF4-FFF2-40B4-BE49-F238E27FC236}">
                <a16:creationId xmlns:a16="http://schemas.microsoft.com/office/drawing/2014/main" id="{BAFBE11C-3EBF-7F4F-ACD8-08642D47695A}"/>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09446A"/>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1" name="Text Placeholder 23">
            <a:extLst>
              <a:ext uri="{FF2B5EF4-FFF2-40B4-BE49-F238E27FC236}">
                <a16:creationId xmlns:a16="http://schemas.microsoft.com/office/drawing/2014/main" id="{5FAF9C27-18D9-AD43-845C-FEBCE6E43C34}"/>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93C23D"/>
                </a:solidFill>
                <a:latin typeface="+mn-lt"/>
              </a:defRPr>
            </a:lvl1pPr>
          </a:lstStyle>
          <a:p>
            <a:pPr lvl="0"/>
            <a:r>
              <a:rPr lang="en-US" dirty="0"/>
              <a:t>TITLE</a:t>
            </a:r>
          </a:p>
        </p:txBody>
      </p:sp>
      <p:cxnSp>
        <p:nvCxnSpPr>
          <p:cNvPr id="12" name="Straight Connector 11">
            <a:extLst>
              <a:ext uri="{FF2B5EF4-FFF2-40B4-BE49-F238E27FC236}">
                <a16:creationId xmlns:a16="http://schemas.microsoft.com/office/drawing/2014/main" id="{3B33DF89-C0EE-2340-B9C4-761FDF4F19E5}"/>
              </a:ext>
            </a:extLst>
          </p:cNvPr>
          <p:cNvCxnSpPr>
            <a:cxnSpLocks/>
          </p:cNvCxnSpPr>
          <p:nvPr userDrawn="1"/>
        </p:nvCxnSpPr>
        <p:spPr>
          <a:xfrm>
            <a:off x="5346936" y="-25722"/>
            <a:ext cx="0" cy="6853558"/>
          </a:xfrm>
          <a:prstGeom prst="line">
            <a:avLst/>
          </a:prstGeom>
          <a:ln w="12700">
            <a:solidFill>
              <a:srgbClr val="93C23D"/>
            </a:solidFill>
          </a:ln>
        </p:spPr>
        <p:style>
          <a:lnRef idx="1">
            <a:schemeClr val="accent1"/>
          </a:lnRef>
          <a:fillRef idx="0">
            <a:schemeClr val="accent1"/>
          </a:fillRef>
          <a:effectRef idx="0">
            <a:schemeClr val="accent1"/>
          </a:effectRef>
          <a:fontRef idx="minor">
            <a:schemeClr val="tx1"/>
          </a:fontRef>
        </p:style>
      </p:cxnSp>
      <p:sp>
        <p:nvSpPr>
          <p:cNvPr id="13" name="Text Placeholder 23">
            <a:extLst>
              <a:ext uri="{FF2B5EF4-FFF2-40B4-BE49-F238E27FC236}">
                <a16:creationId xmlns:a16="http://schemas.microsoft.com/office/drawing/2014/main" id="{8883E062-A23E-8642-AAC6-BE54A9640067}"/>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09446A"/>
                </a:solidFill>
                <a:latin typeface="+mn-lt"/>
              </a:defRPr>
            </a:lvl1pPr>
          </a:lstStyle>
          <a:p>
            <a:pPr lvl="0"/>
            <a:r>
              <a:rPr lang="en-US" dirty="0"/>
              <a:t>BULLET POINT SLIDE</a:t>
            </a:r>
          </a:p>
        </p:txBody>
      </p:sp>
      <p:sp>
        <p:nvSpPr>
          <p:cNvPr id="15" name="Oval 14">
            <a:extLst>
              <a:ext uri="{FF2B5EF4-FFF2-40B4-BE49-F238E27FC236}">
                <a16:creationId xmlns:a16="http://schemas.microsoft.com/office/drawing/2014/main" id="{1C265F06-5AC2-0D4D-9A1F-E9CE7B2FF5C1}"/>
              </a:ext>
            </a:extLst>
          </p:cNvPr>
          <p:cNvSpPr/>
          <p:nvPr userDrawn="1"/>
        </p:nvSpPr>
        <p:spPr>
          <a:xfrm>
            <a:off x="4783395" y="415207"/>
            <a:ext cx="1154422" cy="1154422"/>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 name="Text Placeholder 23">
            <a:extLst>
              <a:ext uri="{FF2B5EF4-FFF2-40B4-BE49-F238E27FC236}">
                <a16:creationId xmlns:a16="http://schemas.microsoft.com/office/drawing/2014/main" id="{4CA0907F-2B4F-BE45-B7FE-B7E2CD14E3CA}"/>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pic>
        <p:nvPicPr>
          <p:cNvPr id="9" name="Picture 8" descr="A purple circle with a black circle&#10;&#10;Description automatically generated with low confidence">
            <a:extLst>
              <a:ext uri="{FF2B5EF4-FFF2-40B4-BE49-F238E27FC236}">
                <a16:creationId xmlns:a16="http://schemas.microsoft.com/office/drawing/2014/main" id="{79DF7BAF-BA1E-1F4A-8A75-CCF4FE09C95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16" name="Rectangle 15">
            <a:extLst>
              <a:ext uri="{FF2B5EF4-FFF2-40B4-BE49-F238E27FC236}">
                <a16:creationId xmlns:a16="http://schemas.microsoft.com/office/drawing/2014/main" id="{C40E0BCB-3DD7-2148-B909-14DCD02C15FE}"/>
              </a:ext>
            </a:extLst>
          </p:cNvPr>
          <p:cNvSpPr/>
          <p:nvPr userDrawn="1"/>
        </p:nvSpPr>
        <p:spPr>
          <a:xfrm rot="16200000">
            <a:off x="-695894" y="4494580"/>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405719696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Our Journey 1">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DFEFB84-F567-D648-B64F-EE8CC90AA5FD}"/>
              </a:ext>
            </a:extLst>
          </p:cNvPr>
          <p:cNvSpPr txBox="1"/>
          <p:nvPr userDrawn="1"/>
        </p:nvSpPr>
        <p:spPr>
          <a:xfrm>
            <a:off x="4396800" y="809464"/>
            <a:ext cx="3398400" cy="507831"/>
          </a:xfrm>
          <a:prstGeom prst="rect">
            <a:avLst/>
          </a:prstGeom>
          <a:noFill/>
          <a:ln>
            <a:noFill/>
          </a:ln>
        </p:spPr>
        <p:txBody>
          <a:bodyPr wrap="square" rtlCol="0">
            <a:spAutoFit/>
          </a:bodyPr>
          <a:lstStyle/>
          <a:p>
            <a:pPr algn="ctr"/>
            <a:r>
              <a:rPr lang="en-US" sz="2700" spc="150" dirty="0">
                <a:solidFill>
                  <a:schemeClr val="tx2"/>
                </a:solidFill>
                <a:latin typeface="Montserrat Medium" pitchFamily="2" charset="77"/>
                <a:ea typeface="Roboto" panose="02000000000000000000" pitchFamily="2" charset="0"/>
                <a:cs typeface="Poppins Medium" pitchFamily="2" charset="77"/>
              </a:rPr>
              <a:t>OUR TIMELINE</a:t>
            </a:r>
          </a:p>
        </p:txBody>
      </p:sp>
      <p:cxnSp>
        <p:nvCxnSpPr>
          <p:cNvPr id="10" name="Straight Connector 9">
            <a:extLst>
              <a:ext uri="{FF2B5EF4-FFF2-40B4-BE49-F238E27FC236}">
                <a16:creationId xmlns:a16="http://schemas.microsoft.com/office/drawing/2014/main" id="{4C620474-398A-C642-97C5-6FFB0DF43052}"/>
              </a:ext>
            </a:extLst>
          </p:cNvPr>
          <p:cNvCxnSpPr>
            <a:cxnSpLocks/>
          </p:cNvCxnSpPr>
          <p:nvPr/>
        </p:nvCxnSpPr>
        <p:spPr>
          <a:xfrm>
            <a:off x="2718910" y="3448776"/>
            <a:ext cx="94715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6E4A766-FED1-894B-A889-823A4FF75411}"/>
              </a:ext>
            </a:extLst>
          </p:cNvPr>
          <p:cNvSpPr/>
          <p:nvPr/>
        </p:nvSpPr>
        <p:spPr>
          <a:xfrm>
            <a:off x="2102383" y="2832249"/>
            <a:ext cx="1233055" cy="1233055"/>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Oval 11">
            <a:extLst>
              <a:ext uri="{FF2B5EF4-FFF2-40B4-BE49-F238E27FC236}">
                <a16:creationId xmlns:a16="http://schemas.microsoft.com/office/drawing/2014/main" id="{C08C6878-4402-894E-8E64-73E151411DC6}"/>
              </a:ext>
            </a:extLst>
          </p:cNvPr>
          <p:cNvSpPr/>
          <p:nvPr/>
        </p:nvSpPr>
        <p:spPr>
          <a:xfrm>
            <a:off x="5969765" y="3362570"/>
            <a:ext cx="172412" cy="172412"/>
          </a:xfrm>
          <a:prstGeom prst="ellipse">
            <a:avLst/>
          </a:prstGeom>
          <a:solidFill>
            <a:srgbClr val="93C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Oval 12">
            <a:extLst>
              <a:ext uri="{FF2B5EF4-FFF2-40B4-BE49-F238E27FC236}">
                <a16:creationId xmlns:a16="http://schemas.microsoft.com/office/drawing/2014/main" id="{BBB83E75-E0C9-714E-9E45-509D3F33090F}"/>
              </a:ext>
            </a:extLst>
          </p:cNvPr>
          <p:cNvSpPr/>
          <p:nvPr/>
        </p:nvSpPr>
        <p:spPr>
          <a:xfrm>
            <a:off x="9383674" y="3362570"/>
            <a:ext cx="172412" cy="172412"/>
          </a:xfrm>
          <a:prstGeom prst="ellipse">
            <a:avLst/>
          </a:prstGeom>
          <a:solidFill>
            <a:srgbClr val="4527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 name="Rectangle 20">
            <a:extLst>
              <a:ext uri="{FF2B5EF4-FFF2-40B4-BE49-F238E27FC236}">
                <a16:creationId xmlns:a16="http://schemas.microsoft.com/office/drawing/2014/main" id="{BE62D4D3-21EB-0349-B504-782647ECA544}"/>
              </a:ext>
            </a:extLst>
          </p:cNvPr>
          <p:cNvSpPr/>
          <p:nvPr/>
        </p:nvSpPr>
        <p:spPr>
          <a:xfrm>
            <a:off x="4956904" y="3803693"/>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19" name="Rectangle 18">
            <a:extLst>
              <a:ext uri="{FF2B5EF4-FFF2-40B4-BE49-F238E27FC236}">
                <a16:creationId xmlns:a16="http://schemas.microsoft.com/office/drawing/2014/main" id="{2E52E7C6-64EF-FA4A-987B-05E44539FB1E}"/>
              </a:ext>
            </a:extLst>
          </p:cNvPr>
          <p:cNvSpPr/>
          <p:nvPr/>
        </p:nvSpPr>
        <p:spPr>
          <a:xfrm>
            <a:off x="8370812" y="1818770"/>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8" name="Text Placeholder 23">
            <a:extLst>
              <a:ext uri="{FF2B5EF4-FFF2-40B4-BE49-F238E27FC236}">
                <a16:creationId xmlns:a16="http://schemas.microsoft.com/office/drawing/2014/main" id="{E74BB04E-437D-4E46-9A57-B72EEF075E66}"/>
              </a:ext>
            </a:extLst>
          </p:cNvPr>
          <p:cNvSpPr>
            <a:spLocks noGrp="1"/>
          </p:cNvSpPr>
          <p:nvPr userDrawn="1">
            <p:ph type="body" sz="quarter" idx="16" hasCustomPrompt="1"/>
          </p:nvPr>
        </p:nvSpPr>
        <p:spPr>
          <a:xfrm>
            <a:off x="464195" y="444299"/>
            <a:ext cx="5113283" cy="582221"/>
          </a:xfrm>
        </p:spPr>
        <p:txBody>
          <a:bodyPr>
            <a:normAutofit/>
          </a:bodyPr>
          <a:lstStyle>
            <a:lvl1pPr marL="0" indent="0" algn="l">
              <a:buNone/>
              <a:defRPr sz="3600" b="0" i="0">
                <a:solidFill>
                  <a:srgbClr val="09446A"/>
                </a:solidFill>
                <a:latin typeface="+mn-lt"/>
              </a:defRPr>
            </a:lvl1pPr>
          </a:lstStyle>
          <a:p>
            <a:pPr lvl="0"/>
            <a:r>
              <a:rPr lang="en-US" dirty="0"/>
              <a:t>Our Journey</a:t>
            </a:r>
          </a:p>
        </p:txBody>
      </p:sp>
      <p:sp>
        <p:nvSpPr>
          <p:cNvPr id="31" name="Text Placeholder 17">
            <a:extLst>
              <a:ext uri="{FF2B5EF4-FFF2-40B4-BE49-F238E27FC236}">
                <a16:creationId xmlns:a16="http://schemas.microsoft.com/office/drawing/2014/main" id="{CCD767BA-B79C-2543-AA9A-86E634722F0F}"/>
              </a:ext>
            </a:extLst>
          </p:cNvPr>
          <p:cNvSpPr>
            <a:spLocks noGrp="1"/>
          </p:cNvSpPr>
          <p:nvPr userDrawn="1">
            <p:ph type="body" sz="quarter" idx="19" hasCustomPrompt="1"/>
          </p:nvPr>
        </p:nvSpPr>
        <p:spPr>
          <a:xfrm>
            <a:off x="4785825" y="4220738"/>
            <a:ext cx="2506226"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2" name="Text Placeholder 17">
            <a:extLst>
              <a:ext uri="{FF2B5EF4-FFF2-40B4-BE49-F238E27FC236}">
                <a16:creationId xmlns:a16="http://schemas.microsoft.com/office/drawing/2014/main" id="{3BC6FB8B-D15D-3340-8F2D-D5BC2FD4D66F}"/>
              </a:ext>
            </a:extLst>
          </p:cNvPr>
          <p:cNvSpPr>
            <a:spLocks noGrp="1"/>
          </p:cNvSpPr>
          <p:nvPr userDrawn="1">
            <p:ph type="body" sz="quarter" idx="20" hasCustomPrompt="1"/>
          </p:nvPr>
        </p:nvSpPr>
        <p:spPr>
          <a:xfrm>
            <a:off x="8216766" y="1608539"/>
            <a:ext cx="2506226" cy="1237497"/>
          </a:xfrm>
        </p:spPr>
        <p:txBody>
          <a:bodyPr>
            <a:normAutofit/>
          </a:bodyPr>
          <a:lstStyle>
            <a:lvl1pPr algn="ctr">
              <a:buNone/>
              <a:defRPr sz="2400" b="0" i="0" spc="0">
                <a:solidFill>
                  <a:srgbClr val="09446A"/>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19348E07-20A7-F740-8715-43EB023172A2}"/>
              </a:ext>
            </a:extLst>
          </p:cNvPr>
          <p:cNvSpPr>
            <a:spLocks noGrp="1"/>
          </p:cNvSpPr>
          <p:nvPr userDrawn="1">
            <p:ph type="body" sz="quarter" idx="21" hasCustomPrompt="1"/>
          </p:nvPr>
        </p:nvSpPr>
        <p:spPr>
          <a:xfrm>
            <a:off x="2102383"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START</a:t>
            </a:r>
            <a:endParaRPr lang="en-US" dirty="0"/>
          </a:p>
        </p:txBody>
      </p:sp>
      <p:sp>
        <p:nvSpPr>
          <p:cNvPr id="36" name="Text Placeholder 17">
            <a:extLst>
              <a:ext uri="{FF2B5EF4-FFF2-40B4-BE49-F238E27FC236}">
                <a16:creationId xmlns:a16="http://schemas.microsoft.com/office/drawing/2014/main" id="{BD72605F-29B1-4242-93F3-3F37AA42DC99}"/>
              </a:ext>
            </a:extLst>
          </p:cNvPr>
          <p:cNvSpPr>
            <a:spLocks noGrp="1"/>
          </p:cNvSpPr>
          <p:nvPr>
            <p:ph type="body" sz="quarter" idx="22" hasCustomPrompt="1"/>
          </p:nvPr>
        </p:nvSpPr>
        <p:spPr>
          <a:xfrm>
            <a:off x="4785825" y="2823339"/>
            <a:ext cx="2506226" cy="335052"/>
          </a:xfrm>
        </p:spPr>
        <p:txBody>
          <a:bodyPr/>
          <a:lstStyle>
            <a:lvl1pPr algn="ctr">
              <a:buNone/>
              <a:defRPr sz="2400" b="0" i="0" spc="300">
                <a:solidFill>
                  <a:srgbClr val="93C23D"/>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2016</a:t>
            </a:r>
            <a:endParaRPr lang="en-US" dirty="0"/>
          </a:p>
        </p:txBody>
      </p:sp>
      <p:sp>
        <p:nvSpPr>
          <p:cNvPr id="37" name="Text Placeholder 17">
            <a:extLst>
              <a:ext uri="{FF2B5EF4-FFF2-40B4-BE49-F238E27FC236}">
                <a16:creationId xmlns:a16="http://schemas.microsoft.com/office/drawing/2014/main" id="{A04A4060-643D-BB44-93F7-B288E252205D}"/>
              </a:ext>
            </a:extLst>
          </p:cNvPr>
          <p:cNvSpPr>
            <a:spLocks noGrp="1"/>
          </p:cNvSpPr>
          <p:nvPr>
            <p:ph type="body" sz="quarter" idx="23" hasCustomPrompt="1"/>
          </p:nvPr>
        </p:nvSpPr>
        <p:spPr>
          <a:xfrm>
            <a:off x="8216766" y="3843245"/>
            <a:ext cx="2506226" cy="335052"/>
          </a:xfrm>
        </p:spPr>
        <p:txBody>
          <a:bodyPr/>
          <a:lstStyle>
            <a:lvl1pPr algn="ctr">
              <a:buNone/>
              <a:defRPr sz="2400" b="0" i="0" spc="300">
                <a:solidFill>
                  <a:srgbClr val="45277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2017</a:t>
            </a:r>
            <a:endParaRPr lang="en-US" dirty="0"/>
          </a:p>
        </p:txBody>
      </p:sp>
      <p:pic>
        <p:nvPicPr>
          <p:cNvPr id="17" name="Picture 16" descr="A purple circle with a black circle&#10;&#10;Description automatically generated with low confidence">
            <a:extLst>
              <a:ext uri="{FF2B5EF4-FFF2-40B4-BE49-F238E27FC236}">
                <a16:creationId xmlns:a16="http://schemas.microsoft.com/office/drawing/2014/main" id="{EE488A8E-6D53-F74F-8A5E-E1D38583C86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7522" b="-3521"/>
          <a:stretch/>
        </p:blipFill>
        <p:spPr bwMode="auto">
          <a:xfrm rot="10800000" flipH="1">
            <a:off x="0" y="5675352"/>
            <a:ext cx="1924905" cy="1182648"/>
          </a:xfrm>
          <a:prstGeom prst="rect">
            <a:avLst/>
          </a:prstGeom>
          <a:ln>
            <a:noFill/>
          </a:ln>
          <a:extLst>
            <a:ext uri="{53640926-AAD7-44D8-BBD7-CCE9431645EC}">
              <a14:shadowObscured xmlns:a14="http://schemas.microsoft.com/office/drawing/2010/main"/>
            </a:ext>
          </a:extLst>
        </p:spPr>
      </p:pic>
      <p:sp>
        <p:nvSpPr>
          <p:cNvPr id="18" name="Rectangle 17">
            <a:extLst>
              <a:ext uri="{FF2B5EF4-FFF2-40B4-BE49-F238E27FC236}">
                <a16:creationId xmlns:a16="http://schemas.microsoft.com/office/drawing/2014/main" id="{64702FA1-00D1-9C49-8A2E-802F6ED8A616}"/>
              </a:ext>
            </a:extLst>
          </p:cNvPr>
          <p:cNvSpPr/>
          <p:nvPr userDrawn="1"/>
        </p:nvSpPr>
        <p:spPr>
          <a:xfrm>
            <a:off x="1064326" y="6471093"/>
            <a:ext cx="2130711" cy="230832"/>
          </a:xfrm>
          <a:prstGeom prst="rect">
            <a:avLst/>
          </a:prstGeom>
        </p:spPr>
        <p:txBody>
          <a:bodyPr wrap="none">
            <a:spAutoFit/>
          </a:bodyPr>
          <a:lstStyle/>
          <a:p>
            <a:pPr lvl="0" algn="l"/>
            <a:r>
              <a:rPr lang="en-US" sz="900" dirty="0">
                <a:solidFill>
                  <a:srgbClr val="09446A"/>
                </a:solidFill>
              </a:rPr>
              <a:t>strengthening female community leaders</a:t>
            </a:r>
          </a:p>
        </p:txBody>
      </p:sp>
    </p:spTree>
    <p:extLst>
      <p:ext uri="{BB962C8B-B14F-4D97-AF65-F5344CB8AC3E}">
        <p14:creationId xmlns:p14="http://schemas.microsoft.com/office/powerpoint/2010/main" val="17466502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9" Type="http://schemas.openxmlformats.org/officeDocument/2006/relationships/slideLayout" Target="../slideLayouts/slideLayout76.xml"/><Relationship Id="rId21" Type="http://schemas.openxmlformats.org/officeDocument/2006/relationships/slideLayout" Target="../slideLayouts/slideLayout58.xml"/><Relationship Id="rId34" Type="http://schemas.openxmlformats.org/officeDocument/2006/relationships/slideLayout" Target="../slideLayouts/slideLayout71.xml"/><Relationship Id="rId42" Type="http://schemas.openxmlformats.org/officeDocument/2006/relationships/slideLayout" Target="../slideLayouts/slideLayout79.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41" Type="http://schemas.openxmlformats.org/officeDocument/2006/relationships/slideLayout" Target="../slideLayouts/slideLayout78.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slideLayout" Target="../slideLayouts/slideLayout69.xml"/><Relationship Id="rId37" Type="http://schemas.openxmlformats.org/officeDocument/2006/relationships/slideLayout" Target="../slideLayouts/slideLayout74.xml"/><Relationship Id="rId40" Type="http://schemas.openxmlformats.org/officeDocument/2006/relationships/slideLayout" Target="../slideLayouts/slideLayout77.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36" Type="http://schemas.openxmlformats.org/officeDocument/2006/relationships/slideLayout" Target="../slideLayouts/slideLayout73.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slideLayout" Target="../slideLayouts/slideLayout68.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 Id="rId35" Type="http://schemas.openxmlformats.org/officeDocument/2006/relationships/slideLayout" Target="../slideLayouts/slideLayout72.xml"/><Relationship Id="rId43" Type="http://schemas.openxmlformats.org/officeDocument/2006/relationships/theme" Target="../theme/theme3.xml"/><Relationship Id="rId8" Type="http://schemas.openxmlformats.org/officeDocument/2006/relationships/slideLayout" Target="../slideLayouts/slideLayout45.xml"/><Relationship Id="rId3" Type="http://schemas.openxmlformats.org/officeDocument/2006/relationships/slideLayout" Target="../slideLayouts/slideLayout40.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slideLayout" Target="../slideLayouts/slideLayout70.xml"/><Relationship Id="rId38" Type="http://schemas.openxmlformats.org/officeDocument/2006/relationships/slideLayout" Target="../slideLayouts/slideLayout75.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92.xml"/><Relationship Id="rId18" Type="http://schemas.openxmlformats.org/officeDocument/2006/relationships/slideLayout" Target="../slideLayouts/slideLayout97.xml"/><Relationship Id="rId26" Type="http://schemas.openxmlformats.org/officeDocument/2006/relationships/slideLayout" Target="../slideLayouts/slideLayout105.xml"/><Relationship Id="rId39" Type="http://schemas.openxmlformats.org/officeDocument/2006/relationships/slideLayout" Target="../slideLayouts/slideLayout118.xml"/><Relationship Id="rId21" Type="http://schemas.openxmlformats.org/officeDocument/2006/relationships/slideLayout" Target="../slideLayouts/slideLayout100.xml"/><Relationship Id="rId34" Type="http://schemas.openxmlformats.org/officeDocument/2006/relationships/slideLayout" Target="../slideLayouts/slideLayout113.xml"/><Relationship Id="rId42" Type="http://schemas.openxmlformats.org/officeDocument/2006/relationships/slideLayout" Target="../slideLayouts/slideLayout121.xml"/><Relationship Id="rId7" Type="http://schemas.openxmlformats.org/officeDocument/2006/relationships/slideLayout" Target="../slideLayouts/slideLayout8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slideLayout" Target="../slideLayouts/slideLayout99.xml"/><Relationship Id="rId29" Type="http://schemas.openxmlformats.org/officeDocument/2006/relationships/slideLayout" Target="../slideLayouts/slideLayout108.xml"/><Relationship Id="rId41" Type="http://schemas.openxmlformats.org/officeDocument/2006/relationships/slideLayout" Target="../slideLayouts/slideLayout120.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24" Type="http://schemas.openxmlformats.org/officeDocument/2006/relationships/slideLayout" Target="../slideLayouts/slideLayout103.xml"/><Relationship Id="rId32" Type="http://schemas.openxmlformats.org/officeDocument/2006/relationships/slideLayout" Target="../slideLayouts/slideLayout111.xml"/><Relationship Id="rId37" Type="http://schemas.openxmlformats.org/officeDocument/2006/relationships/slideLayout" Target="../slideLayouts/slideLayout116.xml"/><Relationship Id="rId40" Type="http://schemas.openxmlformats.org/officeDocument/2006/relationships/slideLayout" Target="../slideLayouts/slideLayout119.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23" Type="http://schemas.openxmlformats.org/officeDocument/2006/relationships/slideLayout" Target="../slideLayouts/slideLayout102.xml"/><Relationship Id="rId28" Type="http://schemas.openxmlformats.org/officeDocument/2006/relationships/slideLayout" Target="../slideLayouts/slideLayout107.xml"/><Relationship Id="rId36" Type="http://schemas.openxmlformats.org/officeDocument/2006/relationships/slideLayout" Target="../slideLayouts/slideLayout115.xml"/><Relationship Id="rId10" Type="http://schemas.openxmlformats.org/officeDocument/2006/relationships/slideLayout" Target="../slideLayouts/slideLayout89.xml"/><Relationship Id="rId19" Type="http://schemas.openxmlformats.org/officeDocument/2006/relationships/slideLayout" Target="../slideLayouts/slideLayout98.xml"/><Relationship Id="rId31" Type="http://schemas.openxmlformats.org/officeDocument/2006/relationships/slideLayout" Target="../slideLayouts/slideLayout110.xml"/><Relationship Id="rId44" Type="http://schemas.openxmlformats.org/officeDocument/2006/relationships/theme" Target="../theme/theme4.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slideLayout" Target="../slideLayouts/slideLayout101.xml"/><Relationship Id="rId27" Type="http://schemas.openxmlformats.org/officeDocument/2006/relationships/slideLayout" Target="../slideLayouts/slideLayout106.xml"/><Relationship Id="rId30" Type="http://schemas.openxmlformats.org/officeDocument/2006/relationships/slideLayout" Target="../slideLayouts/slideLayout109.xml"/><Relationship Id="rId35" Type="http://schemas.openxmlformats.org/officeDocument/2006/relationships/slideLayout" Target="../slideLayouts/slideLayout114.xml"/><Relationship Id="rId43" Type="http://schemas.openxmlformats.org/officeDocument/2006/relationships/slideLayout" Target="../slideLayouts/slideLayout122.xml"/><Relationship Id="rId8" Type="http://schemas.openxmlformats.org/officeDocument/2006/relationships/slideLayout" Target="../slideLayouts/slideLayout87.xml"/><Relationship Id="rId3" Type="http://schemas.openxmlformats.org/officeDocument/2006/relationships/slideLayout" Target="../slideLayouts/slideLayout82.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5" Type="http://schemas.openxmlformats.org/officeDocument/2006/relationships/slideLayout" Target="../slideLayouts/slideLayout104.xml"/><Relationship Id="rId33" Type="http://schemas.openxmlformats.org/officeDocument/2006/relationships/slideLayout" Target="../slideLayouts/slideLayout112.xml"/><Relationship Id="rId38" Type="http://schemas.openxmlformats.org/officeDocument/2006/relationships/slideLayout" Target="../slideLayouts/slideLayout1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F337BB-9F57-1B43-913A-21BC65FFB7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0557024-83C6-E440-928C-6196DF32B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124A238-6532-A840-B650-EB91262EE6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7FD578-4D8C-F94D-9569-CDE05732EEA7}" type="datetimeFigureOut">
              <a:rPr lang="en-US" smtClean="0"/>
              <a:t>8/3/2022</a:t>
            </a:fld>
            <a:endParaRPr lang="en-US"/>
          </a:p>
        </p:txBody>
      </p:sp>
      <p:sp>
        <p:nvSpPr>
          <p:cNvPr id="5" name="Footer Placeholder 4">
            <a:extLst>
              <a:ext uri="{FF2B5EF4-FFF2-40B4-BE49-F238E27FC236}">
                <a16:creationId xmlns:a16="http://schemas.microsoft.com/office/drawing/2014/main" id="{2229FE06-AD7A-EE46-8712-1181F535E6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6DBF10-9497-BF4E-8AAE-86407B9184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760C49-C21F-C349-B509-93C281143DFD}" type="slidenum">
              <a:rPr lang="en-US" smtClean="0"/>
              <a:t>‹#›</a:t>
            </a:fld>
            <a:endParaRPr lang="en-US"/>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29" r:id="rId3"/>
    <p:sldLayoutId id="2147483830" r:id="rId4"/>
    <p:sldLayoutId id="2147483842" r:id="rId5"/>
    <p:sldLayoutId id="2147483861" r:id="rId6"/>
    <p:sldLayoutId id="2147483866" r:id="rId7"/>
    <p:sldLayoutId id="2147483840" r:id="rId8"/>
    <p:sldLayoutId id="2147483862" r:id="rId9"/>
    <p:sldLayoutId id="2147483846" r:id="rId10"/>
    <p:sldLayoutId id="2147483887" r:id="rId11"/>
    <p:sldLayoutId id="2147483889" r:id="rId12"/>
    <p:sldLayoutId id="2147483878" r:id="rId13"/>
    <p:sldLayoutId id="2147483888" r:id="rId14"/>
    <p:sldLayoutId id="2147483834" r:id="rId15"/>
    <p:sldLayoutId id="2147483833" r:id="rId16"/>
    <p:sldLayoutId id="2147483847" r:id="rId17"/>
    <p:sldLayoutId id="2147483871" r:id="rId18"/>
    <p:sldLayoutId id="2147483870" r:id="rId19"/>
    <p:sldLayoutId id="2147483837" r:id="rId20"/>
    <p:sldLayoutId id="2147483838" r:id="rId21"/>
    <p:sldLayoutId id="2147483844" r:id="rId22"/>
    <p:sldLayoutId id="2147483848" r:id="rId23"/>
    <p:sldLayoutId id="2147483849" r:id="rId24"/>
    <p:sldLayoutId id="2147483851" r:id="rId25"/>
    <p:sldLayoutId id="2147483854" r:id="rId26"/>
    <p:sldLayoutId id="2147483855" r:id="rId27"/>
    <p:sldLayoutId id="2147483856" r:id="rId28"/>
    <p:sldLayoutId id="2147483857" r:id="rId29"/>
    <p:sldLayoutId id="2147483864" r:id="rId30"/>
    <p:sldLayoutId id="2147483852" r:id="rId31"/>
    <p:sldLayoutId id="2147483858" r:id="rId32"/>
    <p:sldLayoutId id="2147483859" r:id="rId33"/>
    <p:sldLayoutId id="2147483860" r:id="rId34"/>
    <p:sldLayoutId id="2147483853" r:id="rId35"/>
    <p:sldLayoutId id="2147483935"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F337BB-9F57-1B43-913A-21BC65FFB7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0557024-83C6-E440-928C-6196DF32B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124A238-6532-A840-B650-EB91262EE6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7FD578-4D8C-F94D-9569-CDE05732EEA7}" type="datetimeFigureOut">
              <a:rPr lang="en-US" smtClean="0"/>
              <a:t>8/3/2022</a:t>
            </a:fld>
            <a:endParaRPr lang="en-US"/>
          </a:p>
        </p:txBody>
      </p:sp>
      <p:sp>
        <p:nvSpPr>
          <p:cNvPr id="5" name="Footer Placeholder 4">
            <a:extLst>
              <a:ext uri="{FF2B5EF4-FFF2-40B4-BE49-F238E27FC236}">
                <a16:creationId xmlns:a16="http://schemas.microsoft.com/office/drawing/2014/main" id="{2229FE06-AD7A-EE46-8712-1181F535E6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6DBF10-9497-BF4E-8AAE-86407B9184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760C49-C21F-C349-B509-93C281143DFD}" type="slidenum">
              <a:rPr lang="en-US" smtClean="0"/>
              <a:t>‹#›</a:t>
            </a:fld>
            <a:endParaRPr lang="en-US"/>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9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F337BB-9F57-1B43-913A-21BC65FFB7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0557024-83C6-E440-928C-6196DF32B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124A238-6532-A840-B650-EB91262EE6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7FD578-4D8C-F94D-9569-CDE05732EEA7}" type="datetimeFigureOut">
              <a:rPr lang="en-US" smtClean="0"/>
              <a:t>8/3/2022</a:t>
            </a:fld>
            <a:endParaRPr lang="en-US"/>
          </a:p>
        </p:txBody>
      </p:sp>
      <p:sp>
        <p:nvSpPr>
          <p:cNvPr id="5" name="Footer Placeholder 4">
            <a:extLst>
              <a:ext uri="{FF2B5EF4-FFF2-40B4-BE49-F238E27FC236}">
                <a16:creationId xmlns:a16="http://schemas.microsoft.com/office/drawing/2014/main" id="{2229FE06-AD7A-EE46-8712-1181F535E6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6DBF10-9497-BF4E-8AAE-86407B9184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760C49-C21F-C349-B509-93C281143DFD}" type="slidenum">
              <a:rPr lang="en-US" smtClean="0"/>
              <a:t>‹#›</a:t>
            </a:fld>
            <a:endParaRPr lang="en-US"/>
          </a:p>
        </p:txBody>
      </p:sp>
    </p:spTree>
    <p:extLst>
      <p:ext uri="{BB962C8B-B14F-4D97-AF65-F5344CB8AC3E}">
        <p14:creationId xmlns:p14="http://schemas.microsoft.com/office/powerpoint/2010/main" val="2147476605"/>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 id="2147483904" r:id="rId12"/>
    <p:sldLayoutId id="2147483905" r:id="rId13"/>
    <p:sldLayoutId id="2147483906" r:id="rId14"/>
    <p:sldLayoutId id="2147483907" r:id="rId15"/>
    <p:sldLayoutId id="2147483908" r:id="rId16"/>
    <p:sldLayoutId id="2147483909" r:id="rId17"/>
    <p:sldLayoutId id="2147483910" r:id="rId18"/>
    <p:sldLayoutId id="2147483911" r:id="rId19"/>
    <p:sldLayoutId id="2147483912" r:id="rId20"/>
    <p:sldLayoutId id="2147483913" r:id="rId21"/>
    <p:sldLayoutId id="2147483914" r:id="rId22"/>
    <p:sldLayoutId id="2147483915" r:id="rId23"/>
    <p:sldLayoutId id="2147483916" r:id="rId24"/>
    <p:sldLayoutId id="2147483917" r:id="rId25"/>
    <p:sldLayoutId id="2147483918" r:id="rId26"/>
    <p:sldLayoutId id="2147483919" r:id="rId27"/>
    <p:sldLayoutId id="2147483920" r:id="rId28"/>
    <p:sldLayoutId id="2147483921" r:id="rId29"/>
    <p:sldLayoutId id="2147483922" r:id="rId30"/>
    <p:sldLayoutId id="2147483923" r:id="rId31"/>
    <p:sldLayoutId id="2147483924" r:id="rId32"/>
    <p:sldLayoutId id="2147483925" r:id="rId33"/>
    <p:sldLayoutId id="2147483926" r:id="rId34"/>
    <p:sldLayoutId id="2147483927" r:id="rId35"/>
    <p:sldLayoutId id="2147483928" r:id="rId36"/>
    <p:sldLayoutId id="2147483929" r:id="rId37"/>
    <p:sldLayoutId id="2147483930" r:id="rId38"/>
    <p:sldLayoutId id="2147483931" r:id="rId39"/>
    <p:sldLayoutId id="2147483932" r:id="rId40"/>
    <p:sldLayoutId id="2147483933" r:id="rId41"/>
    <p:sldLayoutId id="2147483934" r:id="rId4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F337BB-9F57-1B43-913A-21BC65FFB7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0557024-83C6-E440-928C-6196DF32B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124A238-6532-A840-B650-EB91262EE6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7FD578-4D8C-F94D-9569-CDE05732EEA7}" type="datetimeFigureOut">
              <a:rPr lang="en-US" smtClean="0"/>
              <a:t>8/3/2022</a:t>
            </a:fld>
            <a:endParaRPr lang="en-US"/>
          </a:p>
        </p:txBody>
      </p:sp>
      <p:sp>
        <p:nvSpPr>
          <p:cNvPr id="5" name="Footer Placeholder 4">
            <a:extLst>
              <a:ext uri="{FF2B5EF4-FFF2-40B4-BE49-F238E27FC236}">
                <a16:creationId xmlns:a16="http://schemas.microsoft.com/office/drawing/2014/main" id="{2229FE06-AD7A-EE46-8712-1181F535E6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6DBF10-9497-BF4E-8AAE-86407B9184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760C49-C21F-C349-B509-93C281143DFD}" type="slidenum">
              <a:rPr lang="en-US" smtClean="0"/>
              <a:t>‹#›</a:t>
            </a:fld>
            <a:endParaRPr lang="en-US"/>
          </a:p>
        </p:txBody>
      </p:sp>
    </p:spTree>
    <p:extLst>
      <p:ext uri="{BB962C8B-B14F-4D97-AF65-F5344CB8AC3E}">
        <p14:creationId xmlns:p14="http://schemas.microsoft.com/office/powerpoint/2010/main" val="318915229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 id="2147483948" r:id="rId12"/>
    <p:sldLayoutId id="2147483949" r:id="rId13"/>
    <p:sldLayoutId id="2147483950" r:id="rId14"/>
    <p:sldLayoutId id="2147483951" r:id="rId15"/>
    <p:sldLayoutId id="2147483952" r:id="rId16"/>
    <p:sldLayoutId id="2147483953" r:id="rId17"/>
    <p:sldLayoutId id="2147483954" r:id="rId18"/>
    <p:sldLayoutId id="2147483955" r:id="rId19"/>
    <p:sldLayoutId id="2147483956" r:id="rId20"/>
    <p:sldLayoutId id="2147483957" r:id="rId21"/>
    <p:sldLayoutId id="2147483958" r:id="rId22"/>
    <p:sldLayoutId id="2147483959" r:id="rId23"/>
    <p:sldLayoutId id="2147483960" r:id="rId24"/>
    <p:sldLayoutId id="2147483961" r:id="rId25"/>
    <p:sldLayoutId id="2147483962" r:id="rId26"/>
    <p:sldLayoutId id="2147483963" r:id="rId27"/>
    <p:sldLayoutId id="2147483964" r:id="rId28"/>
    <p:sldLayoutId id="2147483965" r:id="rId29"/>
    <p:sldLayoutId id="2147483966" r:id="rId30"/>
    <p:sldLayoutId id="2147483967" r:id="rId31"/>
    <p:sldLayoutId id="2147483968" r:id="rId32"/>
    <p:sldLayoutId id="2147483969" r:id="rId33"/>
    <p:sldLayoutId id="2147483970" r:id="rId34"/>
    <p:sldLayoutId id="2147483971" r:id="rId35"/>
    <p:sldLayoutId id="2147483972" r:id="rId36"/>
    <p:sldLayoutId id="2147483973" r:id="rId37"/>
    <p:sldLayoutId id="2147483974" r:id="rId38"/>
    <p:sldLayoutId id="2147483975" r:id="rId39"/>
    <p:sldLayoutId id="2147483976" r:id="rId40"/>
    <p:sldLayoutId id="2147483977" r:id="rId41"/>
    <p:sldLayoutId id="2147483978" r:id="rId42"/>
    <p:sldLayoutId id="2147483979" r:id="rId4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hyperlink" Target="http://www.rosleaderpartnership.ie/" TargetMode="Externa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hyperlink" Target="http://www.shineproject.eu/" TargetMode="Externa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7.xml"/><Relationship Id="rId1" Type="http://schemas.openxmlformats.org/officeDocument/2006/relationships/video" Target="https://www.youtube.com/embed/90Ra5fT2DGA?feature=oembed"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hyperlink" Target="https://www.bumc.bu.edu/facdev-medicine/files/2010/10/Leadership-Matrix-Self-Assessment-Questionnaire.pdf" TargetMode="Externa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diagramLayout" Target="../diagrams/layout3.xml"/><Relationship Id="rId7" Type="http://schemas.openxmlformats.org/officeDocument/2006/relationships/image" Target="../media/image28.pn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hyperlink" Target="https://www.verywellmind.com/whats-your-leadership-style-3866929" TargetMode="External"/><Relationship Id="rId2" Type="http://schemas.openxmlformats.org/officeDocument/2006/relationships/image" Target="../media/image42.jpg"/><Relationship Id="rId1" Type="http://schemas.openxmlformats.org/officeDocument/2006/relationships/slideLayout" Target="../slideLayouts/slideLayout8.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hyperlink" Target="https://www.womenshistory.org/education-resources/biographies/malala-yousafzai" TargetMode="External"/><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hyperlink" Target="https://en.wikipedia.org/wiki/Situational_leadership_theory" TargetMode="Externa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hyperlink" Target="https://youtu.be/vRSEluog4M0" TargetMode="External"/><Relationship Id="rId1" Type="http://schemas.openxmlformats.org/officeDocument/2006/relationships/slideLayout" Target="../slideLayouts/slideLayout16.xml"/><Relationship Id="rId5" Type="http://schemas.openxmlformats.org/officeDocument/2006/relationships/image" Target="../media/image51.svg"/><Relationship Id="rId4" Type="http://schemas.openxmlformats.org/officeDocument/2006/relationships/image" Target="../media/image50.png"/></Relationships>
</file>

<file path=ppt/slides/_rels/slide54.xml.rels><?xml version="1.0" encoding="UTF-8" standalone="yes"?>
<Relationships xmlns="http://schemas.openxmlformats.org/package/2006/relationships"><Relationship Id="rId2" Type="http://schemas.openxmlformats.org/officeDocument/2006/relationships/hyperlink" Target="https://discovery.rsm.nl/articles/117-combination-of-leadership-styles-means-success/" TargetMode="Externa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hyperlink" Target="http://www.shineproject.eu/" TargetMode="External"/><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hyperlink" Target="http://www.rosleaderpartnership.ie/" TargetMode="Externa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5"/>
          </p:nvPr>
        </p:nvSpPr>
        <p:spPr/>
        <p:txBody>
          <a:bodyPr/>
          <a:lstStyle/>
          <a:p>
            <a:r>
              <a:rPr lang="en-IE" dirty="0"/>
              <a:t>Module 4</a:t>
            </a:r>
            <a:endParaRPr lang="en-US" dirty="0"/>
          </a:p>
        </p:txBody>
      </p:sp>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6"/>
          </p:nvPr>
        </p:nvSpPr>
        <p:spPr/>
        <p:txBody>
          <a:bodyPr/>
          <a:lstStyle/>
          <a:p>
            <a:r>
              <a:rPr lang="en-US" dirty="0"/>
              <a:t>Leadership Styles</a:t>
            </a:r>
          </a:p>
        </p:txBody>
      </p:sp>
    </p:spTree>
    <p:extLst>
      <p:ext uri="{BB962C8B-B14F-4D97-AF65-F5344CB8AC3E}">
        <p14:creationId xmlns:p14="http://schemas.microsoft.com/office/powerpoint/2010/main" val="2288239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00C09D0-FD50-4388-A22E-9108E57FDE08}"/>
              </a:ext>
            </a:extLst>
          </p:cNvPr>
          <p:cNvSpPr>
            <a:spLocks noGrp="1"/>
          </p:cNvSpPr>
          <p:nvPr>
            <p:ph type="body" sz="quarter" idx="18"/>
          </p:nvPr>
        </p:nvSpPr>
        <p:spPr>
          <a:xfrm>
            <a:off x="795130" y="2733026"/>
            <a:ext cx="10867611" cy="3190876"/>
          </a:xfrm>
        </p:spPr>
        <p:txBody>
          <a:bodyPr/>
          <a:lstStyle/>
          <a:p>
            <a:pPr marL="0" indent="0" algn="just"/>
            <a:r>
              <a:rPr lang="en-IE" dirty="0"/>
              <a:t>An innovative woman </a:t>
            </a:r>
            <a:r>
              <a:rPr lang="hr-BA" dirty="0"/>
              <a:t>manager, Martina oversees and implements various development programmes and supports many stakeholders in the region, including the social enterprises.</a:t>
            </a:r>
            <a:endParaRPr lang="en-IE" dirty="0"/>
          </a:p>
        </p:txBody>
      </p:sp>
      <p:sp>
        <p:nvSpPr>
          <p:cNvPr id="4" name="Text Placeholder 3">
            <a:extLst>
              <a:ext uri="{FF2B5EF4-FFF2-40B4-BE49-F238E27FC236}">
                <a16:creationId xmlns:a16="http://schemas.microsoft.com/office/drawing/2014/main" id="{00A26392-7F6D-4C3B-A2A1-53E2D1DE92D5}"/>
              </a:ext>
            </a:extLst>
          </p:cNvPr>
          <p:cNvSpPr>
            <a:spLocks noGrp="1"/>
          </p:cNvSpPr>
          <p:nvPr>
            <p:ph type="body" sz="quarter" idx="16"/>
          </p:nvPr>
        </p:nvSpPr>
        <p:spPr>
          <a:xfrm>
            <a:off x="795130" y="342900"/>
            <a:ext cx="10651804" cy="1409699"/>
          </a:xfrm>
        </p:spPr>
        <p:txBody>
          <a:bodyPr>
            <a:normAutofit/>
          </a:bodyPr>
          <a:lstStyle/>
          <a:p>
            <a:pPr algn="ctr"/>
            <a:r>
              <a:rPr lang="hr-BA" dirty="0">
                <a:solidFill>
                  <a:srgbClr val="92D050"/>
                </a:solidFill>
              </a:rPr>
              <a:t>Women are successful managers:</a:t>
            </a:r>
          </a:p>
          <a:p>
            <a:pPr algn="ctr"/>
            <a:r>
              <a:rPr lang="en-US" dirty="0">
                <a:solidFill>
                  <a:srgbClr val="92D050"/>
                </a:solidFill>
              </a:rPr>
              <a:t>Martina Earley: CEO of Roscommon Leader Partnership</a:t>
            </a:r>
          </a:p>
          <a:p>
            <a:endParaRPr lang="en-IE" dirty="0">
              <a:solidFill>
                <a:srgbClr val="92D050"/>
              </a:solidFill>
            </a:endParaRPr>
          </a:p>
        </p:txBody>
      </p:sp>
      <p:sp>
        <p:nvSpPr>
          <p:cNvPr id="7" name="TextBox 6">
            <a:extLst>
              <a:ext uri="{FF2B5EF4-FFF2-40B4-BE49-F238E27FC236}">
                <a16:creationId xmlns:a16="http://schemas.microsoft.com/office/drawing/2014/main" id="{8A29C7D4-6962-E9E7-FAD9-71AB9F055C8C}"/>
              </a:ext>
            </a:extLst>
          </p:cNvPr>
          <p:cNvSpPr txBox="1"/>
          <p:nvPr/>
        </p:nvSpPr>
        <p:spPr>
          <a:xfrm>
            <a:off x="1532977" y="4328464"/>
            <a:ext cx="9487448" cy="1384995"/>
          </a:xfrm>
          <a:prstGeom prst="rect">
            <a:avLst/>
          </a:prstGeom>
          <a:noFill/>
        </p:spPr>
        <p:txBody>
          <a:bodyPr wrap="square" rtlCol="0">
            <a:spAutoFit/>
          </a:bodyPr>
          <a:lstStyle/>
          <a:p>
            <a:pPr algn="ctr"/>
            <a:r>
              <a:rPr lang="hr-BA" sz="2800" dirty="0">
                <a:solidFill>
                  <a:srgbClr val="853693"/>
                </a:solidFill>
              </a:rPr>
              <a:t>What do you think, what makes Martina a good manager and what makes her a good leader?</a:t>
            </a:r>
          </a:p>
          <a:p>
            <a:pPr algn="ctr"/>
            <a:r>
              <a:rPr lang="hr-BA" sz="2800" dirty="0">
                <a:solidFill>
                  <a:srgbClr val="853693"/>
                </a:solidFill>
              </a:rPr>
              <a:t>(hint: read more about Martina’s leadership on slides 15 and 16)</a:t>
            </a:r>
            <a:endParaRPr lang="en-US" sz="2800" dirty="0">
              <a:solidFill>
                <a:srgbClr val="853693"/>
              </a:solidFill>
            </a:endParaRPr>
          </a:p>
        </p:txBody>
      </p:sp>
    </p:spTree>
    <p:extLst>
      <p:ext uri="{BB962C8B-B14F-4D97-AF65-F5344CB8AC3E}">
        <p14:creationId xmlns:p14="http://schemas.microsoft.com/office/powerpoint/2010/main" val="28717069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8EBC6A-F848-4C80-BB12-C35E6084FF9B}"/>
              </a:ext>
            </a:extLst>
          </p:cNvPr>
          <p:cNvSpPr>
            <a:spLocks noGrp="1"/>
          </p:cNvSpPr>
          <p:nvPr>
            <p:ph type="body" sz="quarter" idx="20"/>
          </p:nvPr>
        </p:nvSpPr>
        <p:spPr/>
        <p:txBody>
          <a:bodyPr/>
          <a:lstStyle/>
          <a:p>
            <a:r>
              <a:rPr lang="en-GB" sz="2800" dirty="0"/>
              <a:t>Leadership captures the essentials of being able and prepared to inspire others. </a:t>
            </a:r>
          </a:p>
          <a:p>
            <a:r>
              <a:rPr lang="en-GB" sz="2800" dirty="0"/>
              <a:t>Effective leadership is based upon ideas—both original and borrowed—that are effectively communicated to others in a way that engages them enough to act as the leader wants them to act.</a:t>
            </a:r>
            <a:endParaRPr lang="en-IE" sz="2800" dirty="0"/>
          </a:p>
        </p:txBody>
      </p:sp>
      <p:sp>
        <p:nvSpPr>
          <p:cNvPr id="3" name="Text Placeholder 2">
            <a:extLst>
              <a:ext uri="{FF2B5EF4-FFF2-40B4-BE49-F238E27FC236}">
                <a16:creationId xmlns:a16="http://schemas.microsoft.com/office/drawing/2014/main" id="{ACD2C594-C3BE-4E2D-A130-F384A5BE9BBB}"/>
              </a:ext>
            </a:extLst>
          </p:cNvPr>
          <p:cNvSpPr>
            <a:spLocks noGrp="1"/>
          </p:cNvSpPr>
          <p:nvPr>
            <p:ph type="body" sz="quarter" idx="22"/>
          </p:nvPr>
        </p:nvSpPr>
        <p:spPr/>
        <p:txBody>
          <a:bodyPr>
            <a:normAutofit fontScale="92500" lnSpcReduction="20000"/>
          </a:bodyPr>
          <a:lstStyle/>
          <a:p>
            <a:r>
              <a:rPr lang="en-IE" dirty="0">
                <a:solidFill>
                  <a:srgbClr val="92D050"/>
                </a:solidFill>
              </a:rPr>
              <a:t>How do we define Leadership?</a:t>
            </a:r>
          </a:p>
        </p:txBody>
      </p:sp>
      <p:sp>
        <p:nvSpPr>
          <p:cNvPr id="4" name="Text Placeholder 3">
            <a:extLst>
              <a:ext uri="{FF2B5EF4-FFF2-40B4-BE49-F238E27FC236}">
                <a16:creationId xmlns:a16="http://schemas.microsoft.com/office/drawing/2014/main" id="{0FDE8E53-9B64-41B2-889E-F1614C05A6A0}"/>
              </a:ext>
            </a:extLst>
          </p:cNvPr>
          <p:cNvSpPr>
            <a:spLocks noGrp="1"/>
          </p:cNvSpPr>
          <p:nvPr>
            <p:ph type="body" sz="quarter" idx="23"/>
          </p:nvPr>
        </p:nvSpPr>
        <p:spPr/>
        <p:txBody>
          <a:bodyPr/>
          <a:lstStyle/>
          <a:p>
            <a:r>
              <a:rPr lang="en-IE" dirty="0">
                <a:solidFill>
                  <a:srgbClr val="002060"/>
                </a:solidFill>
              </a:rPr>
              <a:t>Are you a leader?</a:t>
            </a:r>
          </a:p>
          <a:p>
            <a:endParaRPr lang="hr-BA" dirty="0">
              <a:solidFill>
                <a:srgbClr val="92D050"/>
              </a:solidFill>
            </a:endParaRPr>
          </a:p>
          <a:p>
            <a:r>
              <a:rPr lang="en-IE" dirty="0">
                <a:solidFill>
                  <a:srgbClr val="92D050"/>
                </a:solidFill>
              </a:rPr>
              <a:t>Keep reading and find out!</a:t>
            </a:r>
          </a:p>
        </p:txBody>
      </p:sp>
    </p:spTree>
    <p:extLst>
      <p:ext uri="{BB962C8B-B14F-4D97-AF65-F5344CB8AC3E}">
        <p14:creationId xmlns:p14="http://schemas.microsoft.com/office/powerpoint/2010/main" val="3585346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EC73A8-C674-4CDE-8E41-569B0D7D9FBC}"/>
              </a:ext>
            </a:extLst>
          </p:cNvPr>
          <p:cNvSpPr>
            <a:spLocks noGrp="1"/>
          </p:cNvSpPr>
          <p:nvPr>
            <p:ph type="body" sz="quarter" idx="29"/>
          </p:nvPr>
        </p:nvSpPr>
        <p:spPr>
          <a:xfrm>
            <a:off x="0" y="520728"/>
            <a:ext cx="12181236" cy="582221"/>
          </a:xfrm>
        </p:spPr>
        <p:txBody>
          <a:bodyPr>
            <a:normAutofit lnSpcReduction="10000"/>
          </a:bodyPr>
          <a:lstStyle/>
          <a:p>
            <a:r>
              <a:rPr lang="en-US" dirty="0"/>
              <a:t>The 4 Fundamental Core Leadership Skills</a:t>
            </a:r>
          </a:p>
        </p:txBody>
      </p:sp>
      <p:sp>
        <p:nvSpPr>
          <p:cNvPr id="3" name="Text Placeholder 2">
            <a:extLst>
              <a:ext uri="{FF2B5EF4-FFF2-40B4-BE49-F238E27FC236}">
                <a16:creationId xmlns:a16="http://schemas.microsoft.com/office/drawing/2014/main" id="{991E6655-D8B7-41CC-B20D-021A2440DC45}"/>
              </a:ext>
            </a:extLst>
          </p:cNvPr>
          <p:cNvSpPr>
            <a:spLocks noGrp="1"/>
          </p:cNvSpPr>
          <p:nvPr>
            <p:ph type="body" sz="quarter" idx="25"/>
          </p:nvPr>
        </p:nvSpPr>
        <p:spPr>
          <a:xfrm>
            <a:off x="1153791" y="2276700"/>
            <a:ext cx="2126515" cy="335052"/>
          </a:xfrm>
        </p:spPr>
        <p:txBody>
          <a:bodyPr/>
          <a:lstStyle/>
          <a:p>
            <a:pPr marL="0" indent="0"/>
            <a:r>
              <a:rPr lang="en-US" dirty="0">
                <a:solidFill>
                  <a:srgbClr val="002060"/>
                </a:solidFill>
              </a:rPr>
              <a:t>Self Awareness</a:t>
            </a:r>
          </a:p>
        </p:txBody>
      </p:sp>
      <p:sp>
        <p:nvSpPr>
          <p:cNvPr id="4" name="Text Placeholder 3">
            <a:extLst>
              <a:ext uri="{FF2B5EF4-FFF2-40B4-BE49-F238E27FC236}">
                <a16:creationId xmlns:a16="http://schemas.microsoft.com/office/drawing/2014/main" id="{893C43EF-31F4-4117-8E11-880B2F46DC55}"/>
              </a:ext>
            </a:extLst>
          </p:cNvPr>
          <p:cNvSpPr>
            <a:spLocks noGrp="1"/>
          </p:cNvSpPr>
          <p:nvPr>
            <p:ph type="body" sz="quarter" idx="31"/>
          </p:nvPr>
        </p:nvSpPr>
        <p:spPr>
          <a:xfrm>
            <a:off x="3813627" y="2190914"/>
            <a:ext cx="2454584" cy="420838"/>
          </a:xfrm>
        </p:spPr>
        <p:txBody>
          <a:bodyPr/>
          <a:lstStyle/>
          <a:p>
            <a:pPr marL="0" indent="0"/>
            <a:r>
              <a:rPr lang="en-US" dirty="0">
                <a:solidFill>
                  <a:srgbClr val="002060"/>
                </a:solidFill>
              </a:rPr>
              <a:t>Communication</a:t>
            </a:r>
          </a:p>
        </p:txBody>
      </p:sp>
      <p:sp>
        <p:nvSpPr>
          <p:cNvPr id="5" name="Text Placeholder 4">
            <a:extLst>
              <a:ext uri="{FF2B5EF4-FFF2-40B4-BE49-F238E27FC236}">
                <a16:creationId xmlns:a16="http://schemas.microsoft.com/office/drawing/2014/main" id="{58548C48-E21C-4775-9C3C-432BBD9A845C}"/>
              </a:ext>
            </a:extLst>
          </p:cNvPr>
          <p:cNvSpPr>
            <a:spLocks noGrp="1"/>
          </p:cNvSpPr>
          <p:nvPr>
            <p:ph type="body" sz="quarter" idx="33"/>
          </p:nvPr>
        </p:nvSpPr>
        <p:spPr>
          <a:xfrm>
            <a:off x="6268211" y="2191793"/>
            <a:ext cx="1908506" cy="335052"/>
          </a:xfrm>
        </p:spPr>
        <p:txBody>
          <a:bodyPr/>
          <a:lstStyle/>
          <a:p>
            <a:pPr marL="0" indent="0"/>
            <a:r>
              <a:rPr lang="en-US" dirty="0">
                <a:solidFill>
                  <a:srgbClr val="002060"/>
                </a:solidFill>
              </a:rPr>
              <a:t>Influence</a:t>
            </a:r>
          </a:p>
        </p:txBody>
      </p:sp>
      <p:sp>
        <p:nvSpPr>
          <p:cNvPr id="6" name="Text Placeholder 5">
            <a:extLst>
              <a:ext uri="{FF2B5EF4-FFF2-40B4-BE49-F238E27FC236}">
                <a16:creationId xmlns:a16="http://schemas.microsoft.com/office/drawing/2014/main" id="{B9D00185-4C77-40D3-ADAE-FDFC5ADE8FEF}"/>
              </a:ext>
            </a:extLst>
          </p:cNvPr>
          <p:cNvSpPr>
            <a:spLocks noGrp="1"/>
          </p:cNvSpPr>
          <p:nvPr>
            <p:ph type="body" sz="quarter" idx="35"/>
          </p:nvPr>
        </p:nvSpPr>
        <p:spPr>
          <a:xfrm>
            <a:off x="8879368" y="2190914"/>
            <a:ext cx="1890175" cy="335052"/>
          </a:xfrm>
        </p:spPr>
        <p:txBody>
          <a:bodyPr/>
          <a:lstStyle/>
          <a:p>
            <a:pPr marL="0" indent="0"/>
            <a:r>
              <a:rPr lang="en-US" dirty="0">
                <a:solidFill>
                  <a:srgbClr val="002060"/>
                </a:solidFill>
              </a:rPr>
              <a:t>Learning Agility</a:t>
            </a:r>
          </a:p>
        </p:txBody>
      </p:sp>
      <p:sp>
        <p:nvSpPr>
          <p:cNvPr id="9" name="TextBox 8">
            <a:extLst>
              <a:ext uri="{FF2B5EF4-FFF2-40B4-BE49-F238E27FC236}">
                <a16:creationId xmlns:a16="http://schemas.microsoft.com/office/drawing/2014/main" id="{EEC627B7-77D1-4441-A2F1-F1E4A19780E4}"/>
              </a:ext>
            </a:extLst>
          </p:cNvPr>
          <p:cNvSpPr txBox="1"/>
          <p:nvPr/>
        </p:nvSpPr>
        <p:spPr>
          <a:xfrm>
            <a:off x="1153790" y="3982055"/>
            <a:ext cx="2126515"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Understand your behaviours </a:t>
            </a:r>
            <a:endParaRPr kumimoji="0" lang="hr-BA"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influence 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others and the organisation’s outcomes.</a:t>
            </a:r>
          </a:p>
        </p:txBody>
      </p:sp>
      <p:sp>
        <p:nvSpPr>
          <p:cNvPr id="10" name="TextBox 9">
            <a:extLst>
              <a:ext uri="{FF2B5EF4-FFF2-40B4-BE49-F238E27FC236}">
                <a16:creationId xmlns:a16="http://schemas.microsoft.com/office/drawing/2014/main" id="{F15C4B2D-B6AD-4E80-B30C-B0005722C444}"/>
              </a:ext>
            </a:extLst>
          </p:cNvPr>
          <p:cNvSpPr txBox="1"/>
          <p:nvPr/>
        </p:nvSpPr>
        <p:spPr>
          <a:xfrm>
            <a:off x="3747771" y="3982055"/>
            <a:ext cx="199457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Effectively communicate goals and inspire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trust.</a:t>
            </a:r>
          </a:p>
        </p:txBody>
      </p:sp>
      <p:sp>
        <p:nvSpPr>
          <p:cNvPr id="12" name="TextBox 11">
            <a:extLst>
              <a:ext uri="{FF2B5EF4-FFF2-40B4-BE49-F238E27FC236}">
                <a16:creationId xmlns:a16="http://schemas.microsoft.com/office/drawing/2014/main" id="{05B63913-1394-408E-9AFA-71B568A49086}"/>
              </a:ext>
            </a:extLst>
          </p:cNvPr>
          <p:cNvSpPr txBox="1"/>
          <p:nvPr/>
        </p:nvSpPr>
        <p:spPr>
          <a:xfrm>
            <a:off x="6123372" y="4120555"/>
            <a:ext cx="2198184"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Be comfortable persuading, promoting 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Delegating.</a:t>
            </a:r>
          </a:p>
        </p:txBody>
      </p:sp>
      <p:sp>
        <p:nvSpPr>
          <p:cNvPr id="14" name="TextBox 13">
            <a:extLst>
              <a:ext uri="{FF2B5EF4-FFF2-40B4-BE49-F238E27FC236}">
                <a16:creationId xmlns:a16="http://schemas.microsoft.com/office/drawing/2014/main" id="{5F1AA933-3645-4EA2-854D-50945052AB01}"/>
              </a:ext>
            </a:extLst>
          </p:cNvPr>
          <p:cNvSpPr txBox="1"/>
          <p:nvPr/>
        </p:nvSpPr>
        <p:spPr>
          <a:xfrm>
            <a:off x="8771343" y="3984282"/>
            <a:ext cx="210622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Learn when to change course and help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others to do so.</a:t>
            </a:r>
          </a:p>
        </p:txBody>
      </p:sp>
    </p:spTree>
    <p:extLst>
      <p:ext uri="{BB962C8B-B14F-4D97-AF65-F5344CB8AC3E}">
        <p14:creationId xmlns:p14="http://schemas.microsoft.com/office/powerpoint/2010/main" val="27608138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8911956-19F9-489B-98D3-1A36357CCE88}"/>
              </a:ext>
            </a:extLst>
          </p:cNvPr>
          <p:cNvSpPr>
            <a:spLocks noGrp="1"/>
          </p:cNvSpPr>
          <p:nvPr>
            <p:ph type="body" sz="quarter" idx="18"/>
          </p:nvPr>
        </p:nvSpPr>
        <p:spPr>
          <a:xfrm>
            <a:off x="614492" y="1130191"/>
            <a:ext cx="7991474" cy="5076825"/>
          </a:xfrm>
        </p:spPr>
        <p:txBody>
          <a:bodyPr>
            <a:normAutofit/>
          </a:bodyPr>
          <a:lstStyle/>
          <a:p>
            <a:pPr marL="0" indent="44450">
              <a:lnSpc>
                <a:spcPct val="100000"/>
              </a:lnSpc>
            </a:pPr>
            <a:r>
              <a:rPr lang="en-GB" dirty="0"/>
              <a:t>Reflect on these different styles of leadership...</a:t>
            </a:r>
          </a:p>
          <a:p>
            <a:pPr marL="342900" indent="-342900">
              <a:buClr>
                <a:srgbClr val="92D050"/>
              </a:buClr>
              <a:buFont typeface="Arial" panose="020B0604020202020204" pitchFamily="34" charset="0"/>
              <a:buChar char="•"/>
            </a:pPr>
            <a:r>
              <a:rPr lang="en-GB" dirty="0"/>
              <a:t>Autocratic – do what I tell you</a:t>
            </a:r>
          </a:p>
          <a:p>
            <a:pPr marL="342900" indent="-342900">
              <a:buClr>
                <a:srgbClr val="92D050"/>
              </a:buClr>
              <a:buFont typeface="Arial" panose="020B0604020202020204" pitchFamily="34" charset="0"/>
              <a:buChar char="•"/>
            </a:pPr>
            <a:r>
              <a:rPr lang="en-GB" dirty="0"/>
              <a:t>Visionary – lets change the world!</a:t>
            </a:r>
          </a:p>
          <a:p>
            <a:pPr marL="342900" indent="-342900">
              <a:buClr>
                <a:srgbClr val="92D050"/>
              </a:buClr>
              <a:buFont typeface="Arial" panose="020B0604020202020204" pitchFamily="34" charset="0"/>
              <a:buChar char="•"/>
            </a:pPr>
            <a:r>
              <a:rPr lang="en-GB" dirty="0"/>
              <a:t>Bureaucratic – follow the rules</a:t>
            </a:r>
          </a:p>
          <a:p>
            <a:pPr marL="342900" indent="-342900">
              <a:buClr>
                <a:srgbClr val="92D050"/>
              </a:buClr>
              <a:buFont typeface="Arial" panose="020B0604020202020204" pitchFamily="34" charset="0"/>
              <a:buChar char="•"/>
            </a:pPr>
            <a:r>
              <a:rPr lang="en-GB" dirty="0"/>
              <a:t>Charismatic – come with me</a:t>
            </a:r>
          </a:p>
          <a:p>
            <a:pPr marL="342900" indent="-342900">
              <a:buClr>
                <a:srgbClr val="92D050"/>
              </a:buClr>
              <a:buFont typeface="Arial" panose="020B0604020202020204" pitchFamily="34" charset="0"/>
              <a:buChar char="•"/>
            </a:pPr>
            <a:r>
              <a:rPr lang="en-GB" dirty="0"/>
              <a:t>Coach – try this</a:t>
            </a:r>
          </a:p>
          <a:p>
            <a:pPr marL="342900" indent="-342900">
              <a:buClr>
                <a:srgbClr val="92D050"/>
              </a:buClr>
              <a:buFont typeface="Arial" panose="020B0604020202020204" pitchFamily="34" charset="0"/>
              <a:buChar char="•"/>
            </a:pPr>
            <a:r>
              <a:rPr lang="en-GB" dirty="0"/>
              <a:t>Democratic – what is your opinion?</a:t>
            </a:r>
          </a:p>
          <a:p>
            <a:pPr marL="342900" indent="-342900">
              <a:buClr>
                <a:srgbClr val="92D050"/>
              </a:buClr>
              <a:buFont typeface="Arial" panose="020B0604020202020204" pitchFamily="34" charset="0"/>
              <a:buChar char="•"/>
            </a:pPr>
            <a:r>
              <a:rPr lang="en-GB" dirty="0"/>
              <a:t>Laissez faire – whatever you think is best</a:t>
            </a:r>
          </a:p>
          <a:p>
            <a:pPr marL="342900" indent="-342900">
              <a:buClr>
                <a:srgbClr val="92D050"/>
              </a:buClr>
              <a:buFont typeface="Arial" panose="020B0604020202020204" pitchFamily="34" charset="0"/>
              <a:buChar char="•"/>
            </a:pPr>
            <a:r>
              <a:rPr lang="en-GB" dirty="0"/>
              <a:t>Servant – how can I help you?</a:t>
            </a:r>
          </a:p>
          <a:p>
            <a:pPr marL="342900" indent="-342900">
              <a:buClr>
                <a:srgbClr val="92D050"/>
              </a:buClr>
              <a:buFont typeface="Arial" panose="020B0604020202020204" pitchFamily="34" charset="0"/>
              <a:buChar char="•"/>
            </a:pPr>
            <a:r>
              <a:rPr lang="en-GB" dirty="0"/>
              <a:t>Transactional – work on your goals</a:t>
            </a:r>
          </a:p>
          <a:p>
            <a:pPr marL="342900" indent="-342900">
              <a:buClr>
                <a:srgbClr val="92D050"/>
              </a:buClr>
              <a:buFont typeface="Arial" panose="020B0604020202020204" pitchFamily="34" charset="0"/>
              <a:buChar char="•"/>
            </a:pPr>
            <a:r>
              <a:rPr lang="en-GB" dirty="0"/>
              <a:t>Transformational – leave your comfort zone</a:t>
            </a:r>
          </a:p>
          <a:p>
            <a:endParaRPr lang="en-IE" sz="2000" dirty="0"/>
          </a:p>
        </p:txBody>
      </p:sp>
      <p:sp>
        <p:nvSpPr>
          <p:cNvPr id="4" name="Text Placeholder 3">
            <a:extLst>
              <a:ext uri="{FF2B5EF4-FFF2-40B4-BE49-F238E27FC236}">
                <a16:creationId xmlns:a16="http://schemas.microsoft.com/office/drawing/2014/main" id="{0BAC0703-6805-456D-99D1-AD26D7969E72}"/>
              </a:ext>
            </a:extLst>
          </p:cNvPr>
          <p:cNvSpPr>
            <a:spLocks noGrp="1"/>
          </p:cNvSpPr>
          <p:nvPr>
            <p:ph type="body" sz="quarter" idx="16"/>
          </p:nvPr>
        </p:nvSpPr>
        <p:spPr>
          <a:xfrm>
            <a:off x="544202" y="430267"/>
            <a:ext cx="7179734" cy="580518"/>
          </a:xfrm>
        </p:spPr>
        <p:txBody>
          <a:bodyPr>
            <a:normAutofit lnSpcReduction="10000"/>
          </a:bodyPr>
          <a:lstStyle/>
          <a:p>
            <a:r>
              <a:rPr lang="en-IE" dirty="0">
                <a:solidFill>
                  <a:srgbClr val="92D050"/>
                </a:solidFill>
              </a:rPr>
              <a:t>What kind of Leader are you?</a:t>
            </a:r>
          </a:p>
        </p:txBody>
      </p:sp>
      <p:pic>
        <p:nvPicPr>
          <p:cNvPr id="7" name="Picture Placeholder 6" descr="Smiling woman with curly hair">
            <a:extLst>
              <a:ext uri="{FF2B5EF4-FFF2-40B4-BE49-F238E27FC236}">
                <a16:creationId xmlns:a16="http://schemas.microsoft.com/office/drawing/2014/main" id="{F1DDADA0-DD90-02BD-AEBF-2B57BFB020CD}"/>
              </a:ext>
            </a:extLst>
          </p:cNvPr>
          <p:cNvPicPr>
            <a:picLocks noGrp="1" noChangeAspect="1"/>
          </p:cNvPicPr>
          <p:nvPr>
            <p:ph type="pic" sz="quarter" idx="4294967295"/>
          </p:nvPr>
        </p:nvPicPr>
        <p:blipFill>
          <a:blip r:embed="rId2"/>
          <a:srcRect l="33329" r="33329"/>
          <a:stretch>
            <a:fillRect/>
          </a:stretch>
        </p:blipFill>
        <p:spPr>
          <a:xfrm>
            <a:off x="8755811" y="-14292"/>
            <a:ext cx="3436189" cy="6872292"/>
          </a:xfrm>
        </p:spPr>
      </p:pic>
    </p:spTree>
    <p:extLst>
      <p:ext uri="{BB962C8B-B14F-4D97-AF65-F5344CB8AC3E}">
        <p14:creationId xmlns:p14="http://schemas.microsoft.com/office/powerpoint/2010/main" val="32432019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CA6AC0-AF9D-1A77-5E39-13E0EBA69CB0}"/>
              </a:ext>
            </a:extLst>
          </p:cNvPr>
          <p:cNvSpPr>
            <a:spLocks noGrp="1"/>
          </p:cNvSpPr>
          <p:nvPr>
            <p:ph type="body" sz="quarter" idx="19"/>
          </p:nvPr>
        </p:nvSpPr>
        <p:spPr>
          <a:xfrm>
            <a:off x="303542" y="347738"/>
            <a:ext cx="5130306" cy="1113199"/>
          </a:xfrm>
        </p:spPr>
        <p:txBody>
          <a:bodyPr>
            <a:normAutofit fontScale="85000" lnSpcReduction="20000"/>
          </a:bodyPr>
          <a:lstStyle/>
          <a:p>
            <a:r>
              <a:rPr lang="en-US" b="1" dirty="0"/>
              <a:t>Best Leadership Qualities for Women in the Community Sector</a:t>
            </a:r>
          </a:p>
          <a:p>
            <a:endParaRPr lang="en-US" b="1" dirty="0"/>
          </a:p>
        </p:txBody>
      </p:sp>
      <p:graphicFrame>
        <p:nvGraphicFramePr>
          <p:cNvPr id="5" name="Diagram 4">
            <a:extLst>
              <a:ext uri="{FF2B5EF4-FFF2-40B4-BE49-F238E27FC236}">
                <a16:creationId xmlns:a16="http://schemas.microsoft.com/office/drawing/2014/main" id="{741199E6-905B-798B-6D7E-AD56726CBA6C}"/>
              </a:ext>
            </a:extLst>
          </p:cNvPr>
          <p:cNvGraphicFramePr/>
          <p:nvPr>
            <p:extLst>
              <p:ext uri="{D42A27DB-BD31-4B8C-83A1-F6EECF244321}">
                <p14:modId xmlns:p14="http://schemas.microsoft.com/office/powerpoint/2010/main" val="337436604"/>
              </p:ext>
            </p:extLst>
          </p:nvPr>
        </p:nvGraphicFramePr>
        <p:xfrm>
          <a:off x="1133475" y="684968"/>
          <a:ext cx="9744075" cy="60215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329B5EEE-A465-320B-FFA0-D14705EFA7ED}"/>
              </a:ext>
            </a:extLst>
          </p:cNvPr>
          <p:cNvSpPr txBox="1"/>
          <p:nvPr/>
        </p:nvSpPr>
        <p:spPr>
          <a:xfrm>
            <a:off x="1133475" y="5650710"/>
            <a:ext cx="11058525" cy="523220"/>
          </a:xfrm>
          <a:prstGeom prst="rect">
            <a:avLst/>
          </a:prstGeom>
          <a:noFill/>
        </p:spPr>
        <p:txBody>
          <a:bodyPr wrap="square" rtlCol="0">
            <a:spAutoFit/>
          </a:bodyPr>
          <a:lstStyle/>
          <a:p>
            <a:r>
              <a:rPr lang="hr-BA" sz="2800" b="1" dirty="0">
                <a:solidFill>
                  <a:srgbClr val="853693"/>
                </a:solidFill>
              </a:rPr>
              <a:t>See how our next case study portrays some of the best leadership skills. </a:t>
            </a:r>
            <a:endParaRPr lang="en-US" sz="2800" b="1" dirty="0">
              <a:solidFill>
                <a:srgbClr val="853693"/>
              </a:solidFill>
            </a:endParaRPr>
          </a:p>
        </p:txBody>
      </p:sp>
    </p:spTree>
    <p:extLst>
      <p:ext uri="{BB962C8B-B14F-4D97-AF65-F5344CB8AC3E}">
        <p14:creationId xmlns:p14="http://schemas.microsoft.com/office/powerpoint/2010/main" val="27516377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42B488-F4B9-4F8C-A0D7-5CF8644854E1}"/>
              </a:ext>
            </a:extLst>
          </p:cNvPr>
          <p:cNvSpPr>
            <a:spLocks noGrp="1"/>
          </p:cNvSpPr>
          <p:nvPr>
            <p:ph type="body" sz="quarter" idx="18"/>
          </p:nvPr>
        </p:nvSpPr>
        <p:spPr>
          <a:xfrm>
            <a:off x="193678" y="1597881"/>
            <a:ext cx="6562724" cy="5478469"/>
          </a:xfrm>
        </p:spPr>
        <p:txBody>
          <a:bodyPr>
            <a:normAutofit/>
          </a:bodyPr>
          <a:lstStyle/>
          <a:p>
            <a:pPr marL="0" indent="0">
              <a:lnSpc>
                <a:spcPct val="120000"/>
              </a:lnSpc>
            </a:pPr>
            <a:r>
              <a:rPr lang="en-US" sz="2000" b="1" dirty="0">
                <a:solidFill>
                  <a:srgbClr val="93C23D"/>
                </a:solidFill>
                <a:hlinkClick r:id="rId2">
                  <a:extLst>
                    <a:ext uri="{A12FA001-AC4F-418D-AE19-62706E023703}">
                      <ahyp:hlinkClr xmlns:ahyp="http://schemas.microsoft.com/office/drawing/2018/hyperlinkcolor" val="tx"/>
                    </a:ext>
                  </a:extLst>
                </a:hlinkClick>
              </a:rPr>
              <a:t>Roscommon LEADER Partnership </a:t>
            </a:r>
            <a:r>
              <a:rPr lang="hr-BA" sz="2000" dirty="0"/>
              <a:t>implements numerous projects that involve and develop the entire community. These projects are barriers to positive social change in Roscommon and beyond.</a:t>
            </a:r>
          </a:p>
          <a:p>
            <a:pPr marL="0" indent="0">
              <a:lnSpc>
                <a:spcPct val="120000"/>
              </a:lnSpc>
            </a:pPr>
            <a:r>
              <a:rPr lang="hr-BA" sz="2000" dirty="0"/>
              <a:t>To implement these ideas successfully, Martina utilises her leadership skills. That means she inspires and engages others, collaborates, and calls for the participation of different groups within the community.</a:t>
            </a:r>
          </a:p>
        </p:txBody>
      </p:sp>
      <p:sp>
        <p:nvSpPr>
          <p:cNvPr id="3" name="Text Placeholder 2">
            <a:extLst>
              <a:ext uri="{FF2B5EF4-FFF2-40B4-BE49-F238E27FC236}">
                <a16:creationId xmlns:a16="http://schemas.microsoft.com/office/drawing/2014/main" id="{459B3AA7-C4CC-4F65-A715-2C2D0844BC97}"/>
              </a:ext>
            </a:extLst>
          </p:cNvPr>
          <p:cNvSpPr>
            <a:spLocks noGrp="1"/>
          </p:cNvSpPr>
          <p:nvPr>
            <p:ph type="body" sz="quarter" idx="16"/>
          </p:nvPr>
        </p:nvSpPr>
        <p:spPr>
          <a:xfrm>
            <a:off x="551733" y="390525"/>
            <a:ext cx="8258892" cy="1200149"/>
          </a:xfrm>
        </p:spPr>
        <p:txBody>
          <a:bodyPr>
            <a:normAutofit/>
          </a:bodyPr>
          <a:lstStyle/>
          <a:p>
            <a:r>
              <a:rPr lang="hr-BA" sz="2400" b="1" dirty="0"/>
              <a:t>Let’s go back to the case of Martina Earley, </a:t>
            </a:r>
            <a:r>
              <a:rPr lang="en-IE" sz="2400" dirty="0"/>
              <a:t>CEO of Roscommon Leader</a:t>
            </a:r>
            <a:r>
              <a:rPr lang="hr-BA" sz="2400" dirty="0"/>
              <a:t> Partnership</a:t>
            </a:r>
            <a:endParaRPr lang="en-IE" sz="2400" dirty="0"/>
          </a:p>
        </p:txBody>
      </p:sp>
      <p:pic>
        <p:nvPicPr>
          <p:cNvPr id="6" name="Picture Placeholder 5">
            <a:extLst>
              <a:ext uri="{FF2B5EF4-FFF2-40B4-BE49-F238E27FC236}">
                <a16:creationId xmlns:a16="http://schemas.microsoft.com/office/drawing/2014/main" id="{00FB009A-4473-405F-ACE4-150D14420781}"/>
              </a:ext>
            </a:extLst>
          </p:cNvPr>
          <p:cNvPicPr>
            <a:picLocks noGrp="1" noChangeAspect="1"/>
          </p:cNvPicPr>
          <p:nvPr>
            <p:ph type="pic" sz="quarter" idx="19"/>
          </p:nvPr>
        </p:nvPicPr>
        <p:blipFill rotWithShape="1">
          <a:blip r:embed="rId3"/>
          <a:srcRect t="9679" b="20389"/>
          <a:stretch/>
        </p:blipFill>
        <p:spPr>
          <a:xfrm>
            <a:off x="6756402" y="1141712"/>
            <a:ext cx="5435599" cy="5706715"/>
          </a:xfrm>
        </p:spPr>
      </p:pic>
    </p:spTree>
    <p:extLst>
      <p:ext uri="{BB962C8B-B14F-4D97-AF65-F5344CB8AC3E}">
        <p14:creationId xmlns:p14="http://schemas.microsoft.com/office/powerpoint/2010/main" val="38986838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CA6AC0-AF9D-1A77-5E39-13E0EBA69CB0}"/>
              </a:ext>
            </a:extLst>
          </p:cNvPr>
          <p:cNvSpPr>
            <a:spLocks noGrp="1"/>
          </p:cNvSpPr>
          <p:nvPr>
            <p:ph type="body" sz="quarter" idx="19"/>
          </p:nvPr>
        </p:nvSpPr>
        <p:spPr>
          <a:xfrm>
            <a:off x="115614" y="169753"/>
            <a:ext cx="5739907" cy="1030430"/>
          </a:xfrm>
        </p:spPr>
        <p:txBody>
          <a:bodyPr>
            <a:normAutofit lnSpcReduction="10000"/>
          </a:bodyPr>
          <a:lstStyle/>
          <a:p>
            <a:r>
              <a:rPr lang="en-US" b="1" dirty="0"/>
              <a:t>Martina’s Leadership Qualities</a:t>
            </a:r>
          </a:p>
          <a:p>
            <a:endParaRPr lang="en-US" b="1" dirty="0"/>
          </a:p>
        </p:txBody>
      </p:sp>
      <p:graphicFrame>
        <p:nvGraphicFramePr>
          <p:cNvPr id="5" name="Diagram 4">
            <a:extLst>
              <a:ext uri="{FF2B5EF4-FFF2-40B4-BE49-F238E27FC236}">
                <a16:creationId xmlns:a16="http://schemas.microsoft.com/office/drawing/2014/main" id="{741199E6-905B-798B-6D7E-AD56726CBA6C}"/>
              </a:ext>
            </a:extLst>
          </p:cNvPr>
          <p:cNvGraphicFramePr/>
          <p:nvPr>
            <p:extLst>
              <p:ext uri="{D42A27DB-BD31-4B8C-83A1-F6EECF244321}">
                <p14:modId xmlns:p14="http://schemas.microsoft.com/office/powerpoint/2010/main" val="1441035357"/>
              </p:ext>
            </p:extLst>
          </p:nvPr>
        </p:nvGraphicFramePr>
        <p:xfrm>
          <a:off x="231008" y="-230122"/>
          <a:ext cx="11249026" cy="6715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329B5EEE-A465-320B-FFA0-D14705EFA7ED}"/>
              </a:ext>
            </a:extLst>
          </p:cNvPr>
          <p:cNvSpPr txBox="1"/>
          <p:nvPr/>
        </p:nvSpPr>
        <p:spPr>
          <a:xfrm>
            <a:off x="702715" y="5480631"/>
            <a:ext cx="11058525" cy="830997"/>
          </a:xfrm>
          <a:prstGeom prst="rect">
            <a:avLst/>
          </a:prstGeom>
          <a:noFill/>
        </p:spPr>
        <p:txBody>
          <a:bodyPr wrap="square" rtlCol="0">
            <a:spAutoFit/>
          </a:bodyPr>
          <a:lstStyle/>
          <a:p>
            <a:r>
              <a:rPr lang="hr-BA" sz="2400" b="1" dirty="0">
                <a:solidFill>
                  <a:srgbClr val="853693"/>
                </a:solidFill>
              </a:rPr>
              <a:t>Martina’s </a:t>
            </a:r>
            <a:r>
              <a:rPr lang="en-IE" sz="2400" b="1" dirty="0">
                <a:solidFill>
                  <a:srgbClr val="853693"/>
                </a:solidFill>
              </a:rPr>
              <a:t>special </a:t>
            </a:r>
            <a:r>
              <a:rPr lang="hr-BA" sz="2400" b="1" dirty="0">
                <a:solidFill>
                  <a:srgbClr val="853693"/>
                </a:solidFill>
              </a:rPr>
              <a:t>power is in </a:t>
            </a:r>
            <a:r>
              <a:rPr lang="en-US" sz="2400" b="1" dirty="0">
                <a:solidFill>
                  <a:srgbClr val="853693"/>
                </a:solidFill>
              </a:rPr>
              <a:t>activat</a:t>
            </a:r>
            <a:r>
              <a:rPr lang="hr-BA" sz="2400" b="1" dirty="0">
                <a:solidFill>
                  <a:srgbClr val="853693"/>
                </a:solidFill>
              </a:rPr>
              <a:t>ing</a:t>
            </a:r>
            <a:r>
              <a:rPr lang="en-US" sz="2400" b="1" dirty="0">
                <a:solidFill>
                  <a:srgbClr val="853693"/>
                </a:solidFill>
              </a:rPr>
              <a:t> </a:t>
            </a:r>
            <a:r>
              <a:rPr lang="en-IE" sz="2400" b="1" dirty="0">
                <a:solidFill>
                  <a:srgbClr val="853693"/>
                </a:solidFill>
              </a:rPr>
              <a:t>a </a:t>
            </a:r>
            <a:r>
              <a:rPr lang="en-US" sz="2400" b="1" dirty="0">
                <a:solidFill>
                  <a:srgbClr val="853693"/>
                </a:solidFill>
              </a:rPr>
              <a:t>diverse team and </a:t>
            </a:r>
            <a:r>
              <a:rPr lang="hr-BA" sz="2400" b="1" dirty="0">
                <a:solidFill>
                  <a:srgbClr val="853693"/>
                </a:solidFill>
              </a:rPr>
              <a:t>inspiring</a:t>
            </a:r>
            <a:r>
              <a:rPr lang="en-US" sz="2400" b="1" dirty="0">
                <a:solidFill>
                  <a:srgbClr val="853693"/>
                </a:solidFill>
              </a:rPr>
              <a:t> them into building a cohesive community where everyone’s voice is heard.</a:t>
            </a:r>
            <a:r>
              <a:rPr lang="hr-BA" sz="2400" b="1" dirty="0">
                <a:solidFill>
                  <a:srgbClr val="853693"/>
                </a:solidFill>
              </a:rPr>
              <a:t> </a:t>
            </a:r>
            <a:endParaRPr lang="en-US" sz="2400" b="1" dirty="0">
              <a:solidFill>
                <a:srgbClr val="853693"/>
              </a:solidFill>
            </a:endParaRPr>
          </a:p>
        </p:txBody>
      </p:sp>
    </p:spTree>
    <p:extLst>
      <p:ext uri="{BB962C8B-B14F-4D97-AF65-F5344CB8AC3E}">
        <p14:creationId xmlns:p14="http://schemas.microsoft.com/office/powerpoint/2010/main" val="41338237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FED1CE-B3F5-433B-AC3E-4E9426B45E82}"/>
              </a:ext>
            </a:extLst>
          </p:cNvPr>
          <p:cNvSpPr txBox="1"/>
          <p:nvPr/>
        </p:nvSpPr>
        <p:spPr>
          <a:xfrm>
            <a:off x="904875" y="1685924"/>
            <a:ext cx="10382250" cy="4832092"/>
          </a:xfrm>
          <a:prstGeom prst="rect">
            <a:avLst/>
          </a:prstGeom>
          <a:solidFill>
            <a:schemeClr val="bg1"/>
          </a:solidFill>
          <a:ln w="60325">
            <a:gradFill>
              <a:gsLst>
                <a:gs pos="0">
                  <a:srgbClr val="853693"/>
                </a:gs>
                <a:gs pos="74000">
                  <a:srgbClr val="93C23D"/>
                </a:gs>
                <a:gs pos="83000">
                  <a:schemeClr val="accent1">
                    <a:lumMod val="45000"/>
                    <a:lumOff val="55000"/>
                  </a:schemeClr>
                </a:gs>
                <a:gs pos="100000">
                  <a:srgbClr val="93C23D"/>
                </a:gs>
              </a:gsLst>
              <a:lin ang="5400000" scaled="1"/>
            </a:gradFill>
          </a:ln>
        </p:spPr>
        <p:txBody>
          <a:bodyPr wrap="square" rtlCol="0" anchor="ctr" anchorCtr="1">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2800" b="0" i="0" u="none" strike="noStrike" kern="1200" cap="none" spc="0" normalizeH="0" baseline="0" noProof="0" dirty="0">
                <a:ln>
                  <a:noFill/>
                </a:ln>
                <a:solidFill>
                  <a:srgbClr val="09446A"/>
                </a:solidFill>
                <a:effectLst/>
                <a:uLnTx/>
                <a:uFillTx/>
                <a:latin typeface="Calibri" panose="020F0502020204030204"/>
                <a:ea typeface="+mn-ea"/>
                <a:cs typeface="+mn-cs"/>
              </a:rPr>
              <a:t>Leaders and managers have one key thing in common: they both want what’s best for their team and their </a:t>
            </a:r>
            <a:r>
              <a:rPr lang="en-US" sz="2800" dirty="0">
                <a:solidFill>
                  <a:srgbClr val="09446A"/>
                </a:solidFill>
                <a:latin typeface="Calibri" panose="020F0502020204030204"/>
              </a:rPr>
              <a:t>organisation</a:t>
            </a:r>
            <a:r>
              <a:rPr kumimoji="0" lang="en-US" sz="2800" b="0" i="0" u="none" strike="noStrike" kern="1200" cap="none" spc="0" normalizeH="0" baseline="0" noProof="0" dirty="0">
                <a:ln>
                  <a:noFill/>
                </a:ln>
                <a:solidFill>
                  <a:srgbClr val="09446A"/>
                </a:solidFill>
                <a:effectLst/>
                <a:uLnTx/>
                <a:uFillTx/>
                <a:latin typeface="Calibri" panose="020F0502020204030204"/>
                <a:ea typeface="+mn-ea"/>
                <a:cs typeface="+mn-cs"/>
              </a:rPr>
              <a:t>. As a result, even though they sometimes approach things in different ways, both leaders and managers work with the same goal in mind.</a:t>
            </a:r>
            <a:endParaRPr kumimoji="0" lang="hr-BA" sz="2800" b="0" i="0" u="none" strike="noStrike" kern="1200" cap="none" spc="0" normalizeH="0" baseline="0" noProof="0" dirty="0">
              <a:ln>
                <a:noFill/>
              </a:ln>
              <a:solidFill>
                <a:srgbClr val="09446A"/>
              </a:solidFill>
              <a:effectLst/>
              <a:uLnTx/>
              <a:uFillTx/>
              <a:latin typeface="Calibri" panose="020F0502020204030204"/>
              <a:ea typeface="+mn-ea"/>
              <a:cs typeface="+mn-cs"/>
            </a:endParaRPr>
          </a:p>
          <a:p>
            <a:pPr marR="0" lvl="0" algn="ctr" defTabSz="914400" rtl="0" eaLnBrk="1" fontAlgn="auto" latinLnBrk="0" hangingPunct="1">
              <a:lnSpc>
                <a:spcPct val="100000"/>
              </a:lnSpc>
              <a:spcBef>
                <a:spcPts val="0"/>
              </a:spcBef>
              <a:spcAft>
                <a:spcPts val="0"/>
              </a:spcAft>
              <a:buClrTx/>
              <a:buSzTx/>
              <a:tabLst/>
              <a:defRPr/>
            </a:pPr>
            <a:endParaRPr kumimoji="0" lang="hr-BA" sz="2800" b="0" i="0" u="none" strike="noStrike" kern="1200" cap="none" spc="0" normalizeH="0" baseline="0" noProof="0" dirty="0">
              <a:ln>
                <a:noFill/>
              </a:ln>
              <a:solidFill>
                <a:srgbClr val="09446A"/>
              </a:solidFill>
              <a:effectLst/>
              <a:uLnTx/>
              <a:uFillTx/>
              <a:latin typeface="Calibri" panose="020F0502020204030204"/>
              <a:ea typeface="+mn-ea"/>
              <a:cs typeface="+mn-cs"/>
            </a:endParaRPr>
          </a:p>
          <a:p>
            <a:pPr marR="0" lvl="0" algn="ctr" defTabSz="914400" rtl="0" eaLnBrk="1" fontAlgn="auto" latinLnBrk="0" hangingPunct="1">
              <a:lnSpc>
                <a:spcPct val="100000"/>
              </a:lnSpc>
              <a:spcBef>
                <a:spcPts val="0"/>
              </a:spcBef>
              <a:spcAft>
                <a:spcPts val="0"/>
              </a:spcAft>
              <a:buClrTx/>
              <a:buSzTx/>
              <a:tabLst/>
              <a:defRPr/>
            </a:pPr>
            <a:r>
              <a:rPr kumimoji="0" lang="en-US" sz="2800" b="1" i="0" u="none" strike="noStrike" kern="1200" cap="none" spc="0" normalizeH="0" baseline="0" noProof="0" dirty="0">
                <a:ln>
                  <a:noFill/>
                </a:ln>
                <a:solidFill>
                  <a:srgbClr val="93C23D"/>
                </a:solidFill>
                <a:effectLst/>
                <a:uLnTx/>
                <a:uFillTx/>
                <a:latin typeface="Calibri" panose="020F0502020204030204"/>
                <a:ea typeface="+mn-ea"/>
                <a:cs typeface="+mn-cs"/>
              </a:rPr>
              <a:t>Leaders and managers both:</a:t>
            </a:r>
            <a:endParaRPr kumimoji="0" lang="hr-BA" sz="2800" b="1" i="0" u="none" strike="noStrike" kern="1200" cap="none" spc="0" normalizeH="0" baseline="0" noProof="0" dirty="0">
              <a:ln>
                <a:noFill/>
              </a:ln>
              <a:solidFill>
                <a:srgbClr val="93C23D"/>
              </a:solidFill>
              <a:effectLst/>
              <a:uLnTx/>
              <a:uFillTx/>
              <a:latin typeface="Calibri" panose="020F0502020204030204"/>
              <a:ea typeface="+mn-ea"/>
              <a:cs typeface="+mn-cs"/>
            </a:endParaRPr>
          </a:p>
          <a:p>
            <a:pPr marR="0" lvl="0" algn="ctr" defTabSz="914400" rtl="0" eaLnBrk="1" fontAlgn="auto" latinLnBrk="0" hangingPunct="1">
              <a:lnSpc>
                <a:spcPct val="100000"/>
              </a:lnSpc>
              <a:spcBef>
                <a:spcPts val="0"/>
              </a:spcBef>
              <a:spcAft>
                <a:spcPts val="0"/>
              </a:spcAft>
              <a:buClrTx/>
              <a:buSzTx/>
              <a:tabLst/>
              <a:defRPr/>
            </a:pPr>
            <a:endParaRPr kumimoji="0" lang="en-US" sz="2800" b="1" i="0" u="none" strike="noStrike" kern="1200" cap="none" spc="0" normalizeH="0" baseline="0" noProof="0" dirty="0">
              <a:ln>
                <a:noFill/>
              </a:ln>
              <a:solidFill>
                <a:srgbClr val="93C23D"/>
              </a:solidFill>
              <a:effectLst/>
              <a:uLnTx/>
              <a:uFillTx/>
              <a:latin typeface="Calibri" panose="020F0502020204030204"/>
              <a:ea typeface="+mn-ea"/>
              <a:cs typeface="+mn-cs"/>
            </a:endParaRPr>
          </a:p>
          <a:p>
            <a:pPr marL="457200" marR="0" lvl="0" indent="-457200" algn="ctr"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srgbClr val="09446A"/>
                </a:solidFill>
                <a:effectLst/>
                <a:uLnTx/>
                <a:uFillTx/>
                <a:latin typeface="Calibri" panose="020F0502020204030204"/>
                <a:ea typeface="+mn-ea"/>
                <a:cs typeface="+mn-cs"/>
              </a:rPr>
              <a:t>Connect work to objectives</a:t>
            </a:r>
          </a:p>
          <a:p>
            <a:pPr marL="457200" marR="0" lvl="0" indent="-457200" algn="ctr"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srgbClr val="09446A"/>
                </a:solidFill>
                <a:effectLst/>
                <a:uLnTx/>
                <a:uFillTx/>
                <a:latin typeface="Calibri" panose="020F0502020204030204"/>
                <a:ea typeface="+mn-ea"/>
                <a:cs typeface="+mn-cs"/>
              </a:rPr>
              <a:t>Value two-way communication</a:t>
            </a:r>
          </a:p>
          <a:p>
            <a:pPr marL="457200" marR="0" lvl="0" indent="-457200" algn="ctr"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a:ln>
                  <a:noFill/>
                </a:ln>
                <a:solidFill>
                  <a:srgbClr val="09446A"/>
                </a:solidFill>
                <a:effectLst/>
                <a:uLnTx/>
                <a:uFillTx/>
                <a:latin typeface="Calibri" panose="020F0502020204030204"/>
                <a:ea typeface="+mn-ea"/>
                <a:cs typeface="+mn-cs"/>
              </a:rPr>
              <a:t>Invest in the development of their team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r-BA" sz="28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17C66D1-9AC6-4E5C-B75F-A56C4379FB03}"/>
              </a:ext>
            </a:extLst>
          </p:cNvPr>
          <p:cNvSpPr txBox="1"/>
          <p:nvPr/>
        </p:nvSpPr>
        <p:spPr>
          <a:xfrm>
            <a:off x="0" y="559951"/>
            <a:ext cx="121920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853693"/>
                </a:solidFill>
                <a:effectLst/>
                <a:uLnTx/>
                <a:uFillTx/>
                <a:latin typeface="Calibri" panose="020F0502020204030204"/>
                <a:ea typeface="+mn-ea"/>
                <a:cs typeface="+mn-cs"/>
              </a:rPr>
              <a:t>How do we benefit from management and leadership?</a:t>
            </a:r>
          </a:p>
        </p:txBody>
      </p:sp>
    </p:spTree>
    <p:extLst>
      <p:ext uri="{BB962C8B-B14F-4D97-AF65-F5344CB8AC3E}">
        <p14:creationId xmlns:p14="http://schemas.microsoft.com/office/powerpoint/2010/main" val="25188897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6A0DB0-A062-4F00-8DB2-F0BB6330CD33}"/>
              </a:ext>
            </a:extLst>
          </p:cNvPr>
          <p:cNvSpPr>
            <a:spLocks noGrp="1"/>
          </p:cNvSpPr>
          <p:nvPr>
            <p:ph type="body" sz="quarter" idx="18"/>
          </p:nvPr>
        </p:nvSpPr>
        <p:spPr/>
        <p:txBody>
          <a:bodyPr>
            <a:normAutofit/>
          </a:bodyPr>
          <a:lstStyle/>
          <a:p>
            <a:pPr marL="0" indent="0" algn="ctr">
              <a:lnSpc>
                <a:spcPct val="100000"/>
              </a:lnSpc>
            </a:pPr>
            <a:r>
              <a:rPr lang="en-GB" sz="2800" i="1" dirty="0"/>
              <a:t>“Although there are clear differences between management and leadership, the two constructs overlap. When managers are involved in influencing a group to meet its goals, they are involved in leadership. When leaders are involved in planning, organizing, staffing, and controlling, they are involved in management. Both processes involve influencing a group of individuals toward goal attainment”</a:t>
            </a:r>
            <a:endParaRPr lang="en-IE" sz="2800" i="1" dirty="0"/>
          </a:p>
        </p:txBody>
      </p:sp>
      <p:sp>
        <p:nvSpPr>
          <p:cNvPr id="3" name="Text Placeholder 2">
            <a:extLst>
              <a:ext uri="{FF2B5EF4-FFF2-40B4-BE49-F238E27FC236}">
                <a16:creationId xmlns:a16="http://schemas.microsoft.com/office/drawing/2014/main" id="{8104F5EE-7FAA-49E9-9B62-A6AD237614EE}"/>
              </a:ext>
            </a:extLst>
          </p:cNvPr>
          <p:cNvSpPr>
            <a:spLocks noGrp="1"/>
          </p:cNvSpPr>
          <p:nvPr>
            <p:ph type="body" sz="quarter" idx="16"/>
          </p:nvPr>
        </p:nvSpPr>
        <p:spPr/>
        <p:txBody>
          <a:bodyPr>
            <a:normAutofit lnSpcReduction="10000"/>
          </a:bodyPr>
          <a:lstStyle/>
          <a:p>
            <a:r>
              <a:rPr lang="en-IE" dirty="0">
                <a:solidFill>
                  <a:srgbClr val="92D050"/>
                </a:solidFill>
              </a:rPr>
              <a:t>Northouse (2013) Leadership: Theory and Practice</a:t>
            </a:r>
          </a:p>
        </p:txBody>
      </p:sp>
    </p:spTree>
    <p:extLst>
      <p:ext uri="{BB962C8B-B14F-4D97-AF65-F5344CB8AC3E}">
        <p14:creationId xmlns:p14="http://schemas.microsoft.com/office/powerpoint/2010/main" val="28352695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1BE67B-C75E-8B40-8D34-A3FA8010617B}"/>
              </a:ext>
            </a:extLst>
          </p:cNvPr>
          <p:cNvSpPr>
            <a:spLocks noGrp="1"/>
          </p:cNvSpPr>
          <p:nvPr>
            <p:ph type="body" sz="quarter" idx="17"/>
          </p:nvPr>
        </p:nvSpPr>
        <p:spPr>
          <a:xfrm>
            <a:off x="2279188" y="722751"/>
            <a:ext cx="4056536" cy="845970"/>
          </a:xfrm>
        </p:spPr>
        <p:txBody>
          <a:bodyPr>
            <a:noAutofit/>
          </a:bodyPr>
          <a:lstStyle/>
          <a:p>
            <a:r>
              <a:rPr lang="hr-BA" sz="3600" dirty="0"/>
              <a:t>Style Leadership Grid Model</a:t>
            </a:r>
            <a:endParaRPr lang="en-US" sz="3600" dirty="0"/>
          </a:p>
        </p:txBody>
      </p:sp>
      <p:sp>
        <p:nvSpPr>
          <p:cNvPr id="5" name="Text Placeholder 4">
            <a:extLst>
              <a:ext uri="{FF2B5EF4-FFF2-40B4-BE49-F238E27FC236}">
                <a16:creationId xmlns:a16="http://schemas.microsoft.com/office/drawing/2014/main" id="{50B5F228-6812-6E48-BD6B-2BA23111AB0F}"/>
              </a:ext>
            </a:extLst>
          </p:cNvPr>
          <p:cNvSpPr>
            <a:spLocks noGrp="1"/>
          </p:cNvSpPr>
          <p:nvPr>
            <p:ph type="body" sz="quarter" idx="18"/>
          </p:nvPr>
        </p:nvSpPr>
        <p:spPr/>
        <p:txBody>
          <a:bodyPr/>
          <a:lstStyle/>
          <a:p>
            <a:r>
              <a:rPr lang="en-US" dirty="0"/>
              <a:t>2</a:t>
            </a:r>
          </a:p>
        </p:txBody>
      </p:sp>
      <p:pic>
        <p:nvPicPr>
          <p:cNvPr id="8" name="Picture Placeholder 7" descr="Medium shot of a person folding her arms&#10;&#10;Description automatically generated">
            <a:extLst>
              <a:ext uri="{FF2B5EF4-FFF2-40B4-BE49-F238E27FC236}">
                <a16:creationId xmlns:a16="http://schemas.microsoft.com/office/drawing/2014/main" id="{0B37E22E-DF7C-4B38-B6B1-8EC6B8CFC6C5}"/>
              </a:ext>
            </a:extLst>
          </p:cNvPr>
          <p:cNvPicPr>
            <a:picLocks noGrp="1" noChangeAspect="1"/>
          </p:cNvPicPr>
          <p:nvPr>
            <p:ph type="pic" sz="quarter" idx="19"/>
          </p:nvPr>
        </p:nvPicPr>
        <p:blipFill>
          <a:blip r:embed="rId2"/>
          <a:srcRect l="18255" r="18255"/>
          <a:stretch>
            <a:fillRect/>
          </a:stretch>
        </p:blipFill>
        <p:spPr/>
      </p:pic>
    </p:spTree>
    <p:extLst>
      <p:ext uri="{BB962C8B-B14F-4D97-AF65-F5344CB8AC3E}">
        <p14:creationId xmlns:p14="http://schemas.microsoft.com/office/powerpoint/2010/main" val="1532782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47419D-3326-43C3-8AF1-656F8469DC78}"/>
              </a:ext>
            </a:extLst>
          </p:cNvPr>
          <p:cNvSpPr>
            <a:spLocks noGrp="1"/>
          </p:cNvSpPr>
          <p:nvPr>
            <p:ph type="body" sz="quarter" idx="18"/>
          </p:nvPr>
        </p:nvSpPr>
        <p:spPr>
          <a:xfrm>
            <a:off x="734713" y="1234688"/>
            <a:ext cx="5237461" cy="4388623"/>
          </a:xfrm>
        </p:spPr>
        <p:txBody>
          <a:bodyPr>
            <a:normAutofit fontScale="85000" lnSpcReduction="10000"/>
          </a:bodyPr>
          <a:lstStyle/>
          <a:p>
            <a:pPr marL="0" indent="0"/>
            <a:r>
              <a:rPr lang="en-GB" sz="2800" dirty="0"/>
              <a:t>The SHINE project </a:t>
            </a:r>
            <a:r>
              <a:rPr lang="en-GB" sz="2800" dirty="0">
                <a:hlinkClick r:id="rId2"/>
              </a:rPr>
              <a:t>www.shineproject.eu</a:t>
            </a:r>
            <a:r>
              <a:rPr lang="en-GB" sz="2800" dirty="0"/>
              <a:t>  upskills women with the knowledge and behaviours necessary to confidently and successfully transition into leadership roles in their third sector /community workplace.</a:t>
            </a:r>
          </a:p>
          <a:p>
            <a:pPr marL="0" indent="0"/>
            <a:endParaRPr lang="en-GB" sz="2800" dirty="0"/>
          </a:p>
          <a:p>
            <a:pPr marL="0" indent="0"/>
            <a:r>
              <a:rPr lang="en-GB" sz="2800" dirty="0"/>
              <a:t>The SHINE Strengthening Female Community Leaders Open Education Resources have been carefully designed to be used by VET organisations across Europe, and delivered to the women in the third sector.</a:t>
            </a:r>
          </a:p>
          <a:p>
            <a:endParaRPr lang="en-IE" sz="2800" dirty="0"/>
          </a:p>
        </p:txBody>
      </p:sp>
      <p:sp>
        <p:nvSpPr>
          <p:cNvPr id="3" name="Text Placeholder 2">
            <a:extLst>
              <a:ext uri="{FF2B5EF4-FFF2-40B4-BE49-F238E27FC236}">
                <a16:creationId xmlns:a16="http://schemas.microsoft.com/office/drawing/2014/main" id="{93166BDD-A4D4-4F5E-AD4B-DA49274C8A15}"/>
              </a:ext>
            </a:extLst>
          </p:cNvPr>
          <p:cNvSpPr>
            <a:spLocks noGrp="1"/>
          </p:cNvSpPr>
          <p:nvPr>
            <p:ph type="body" sz="quarter" idx="16"/>
          </p:nvPr>
        </p:nvSpPr>
        <p:spPr>
          <a:xfrm>
            <a:off x="734713" y="351861"/>
            <a:ext cx="5085159" cy="582221"/>
          </a:xfrm>
        </p:spPr>
        <p:txBody>
          <a:bodyPr>
            <a:normAutofit lnSpcReduction="10000"/>
          </a:bodyPr>
          <a:lstStyle/>
          <a:p>
            <a:r>
              <a:rPr lang="en-IE" dirty="0"/>
              <a:t>Welcome to Shine </a:t>
            </a:r>
          </a:p>
        </p:txBody>
      </p:sp>
      <p:pic>
        <p:nvPicPr>
          <p:cNvPr id="10" name="Picture Placeholder 9" descr="A person working on laptop">
            <a:extLst>
              <a:ext uri="{FF2B5EF4-FFF2-40B4-BE49-F238E27FC236}">
                <a16:creationId xmlns:a16="http://schemas.microsoft.com/office/drawing/2014/main" id="{00A0370A-E093-45E1-80B8-63922588EB37}"/>
              </a:ext>
            </a:extLst>
          </p:cNvPr>
          <p:cNvPicPr>
            <a:picLocks noGrp="1" noChangeAspect="1"/>
          </p:cNvPicPr>
          <p:nvPr>
            <p:ph type="pic" sz="quarter" idx="19"/>
          </p:nvPr>
        </p:nvPicPr>
        <p:blipFill>
          <a:blip r:embed="rId3"/>
          <a:srcRect l="18252" r="18252"/>
          <a:stretch>
            <a:fillRect/>
          </a:stretch>
        </p:blipFill>
        <p:spPr/>
      </p:pic>
      <p:sp>
        <p:nvSpPr>
          <p:cNvPr id="6" name="Text Box 5">
            <a:extLst>
              <a:ext uri="{FF2B5EF4-FFF2-40B4-BE49-F238E27FC236}">
                <a16:creationId xmlns:a16="http://schemas.microsoft.com/office/drawing/2014/main" id="{9DAF20A5-6DD0-A86E-AD43-E26F76514E6A}"/>
              </a:ext>
            </a:extLst>
          </p:cNvPr>
          <p:cNvSpPr txBox="1"/>
          <p:nvPr/>
        </p:nvSpPr>
        <p:spPr>
          <a:xfrm>
            <a:off x="755294" y="5630556"/>
            <a:ext cx="5340706" cy="697352"/>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800" dirty="0">
                <a:solidFill>
                  <a:schemeClr val="bg1"/>
                </a:solidFill>
                <a:effectLst/>
                <a:ea typeface="Times New Roman" panose="02020603050405020304" pitchFamily="18"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a:t>
            </a:r>
            <a:endParaRPr lang="en-IE" sz="1100" dirty="0">
              <a:solidFill>
                <a:schemeClr val="bg1"/>
              </a:solidFill>
              <a:effectLst/>
              <a:ea typeface="Calibri" panose="020F0502020204030204" pitchFamily="34" charset="0"/>
              <a:cs typeface="Times New Roman" panose="02020603050405020304" pitchFamily="18" charset="0"/>
            </a:endParaRPr>
          </a:p>
          <a:p>
            <a:pPr algn="ctr"/>
            <a:r>
              <a:rPr lang="en-US" sz="800" dirty="0">
                <a:solidFill>
                  <a:schemeClr val="bg1"/>
                </a:solidFill>
                <a:effectLst/>
                <a:ea typeface="Calibri" panose="020F0502020204030204" pitchFamily="34" charset="0"/>
                <a:cs typeface="Times New Roman" panose="02020603050405020304" pitchFamily="18" charset="0"/>
              </a:rPr>
              <a:t> </a:t>
            </a:r>
            <a:endParaRPr lang="en-IE" sz="1100" dirty="0">
              <a:solidFill>
                <a:schemeClr val="bg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947844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B753008-AFB8-41AB-B85A-C3D6157EDF12}"/>
              </a:ext>
            </a:extLst>
          </p:cNvPr>
          <p:cNvSpPr>
            <a:spLocks noGrp="1"/>
          </p:cNvSpPr>
          <p:nvPr>
            <p:ph type="body" sz="quarter" idx="18"/>
          </p:nvPr>
        </p:nvSpPr>
        <p:spPr>
          <a:xfrm>
            <a:off x="678507" y="1137886"/>
            <a:ext cx="10834986" cy="1671989"/>
          </a:xfrm>
        </p:spPr>
        <p:txBody>
          <a:bodyPr>
            <a:normAutofit/>
          </a:bodyPr>
          <a:lstStyle/>
          <a:p>
            <a:pPr marL="0" indent="0"/>
            <a:r>
              <a:rPr lang="en-GB" sz="2000" dirty="0"/>
              <a:t>The Blake Mouton Grid plots a manager's or leader's degree of </a:t>
            </a:r>
            <a:r>
              <a:rPr lang="en-GB" sz="2000" b="1" dirty="0">
                <a:solidFill>
                  <a:srgbClr val="93C23D"/>
                </a:solidFill>
              </a:rPr>
              <a:t>task-centeredness</a:t>
            </a:r>
            <a:r>
              <a:rPr lang="en-GB" sz="2000" dirty="0"/>
              <a:t> versus their </a:t>
            </a:r>
            <a:r>
              <a:rPr lang="en-GB" sz="2000" b="1" dirty="0">
                <a:solidFill>
                  <a:srgbClr val="93C23D"/>
                </a:solidFill>
              </a:rPr>
              <a:t>person-centeredness</a:t>
            </a:r>
            <a:r>
              <a:rPr lang="en-GB" sz="2000" dirty="0"/>
              <a:t> and identifies five different combinations of the two and the leadership styles they produce. It's also known as the Blake Mouton Grid, and was developed in the early 1960s by management theorists Robert Blake and Jane Mouton.</a:t>
            </a:r>
          </a:p>
          <a:p>
            <a:endParaRPr lang="en-GB" sz="2000" dirty="0"/>
          </a:p>
        </p:txBody>
      </p:sp>
      <p:sp>
        <p:nvSpPr>
          <p:cNvPr id="3" name="Text Placeholder 2">
            <a:extLst>
              <a:ext uri="{FF2B5EF4-FFF2-40B4-BE49-F238E27FC236}">
                <a16:creationId xmlns:a16="http://schemas.microsoft.com/office/drawing/2014/main" id="{5902B157-4C0E-4291-AE8D-8BF8261FD58B}"/>
              </a:ext>
            </a:extLst>
          </p:cNvPr>
          <p:cNvSpPr>
            <a:spLocks noGrp="1"/>
          </p:cNvSpPr>
          <p:nvPr>
            <p:ph type="body" sz="quarter" idx="16"/>
          </p:nvPr>
        </p:nvSpPr>
        <p:spPr>
          <a:xfrm>
            <a:off x="734713" y="357441"/>
            <a:ext cx="10834985" cy="580518"/>
          </a:xfrm>
        </p:spPr>
        <p:txBody>
          <a:bodyPr>
            <a:normAutofit lnSpcReduction="10000"/>
          </a:bodyPr>
          <a:lstStyle/>
          <a:p>
            <a:r>
              <a:rPr lang="en-IE" dirty="0">
                <a:solidFill>
                  <a:srgbClr val="92D050"/>
                </a:solidFill>
              </a:rPr>
              <a:t>What is the </a:t>
            </a:r>
            <a:r>
              <a:rPr lang="en-GB" dirty="0">
                <a:solidFill>
                  <a:srgbClr val="92D050"/>
                </a:solidFill>
              </a:rPr>
              <a:t>Managerial Grid and Leadership Grid</a:t>
            </a:r>
            <a:r>
              <a:rPr lang="en-IE" dirty="0">
                <a:solidFill>
                  <a:srgbClr val="92D050"/>
                </a:solidFill>
              </a:rPr>
              <a:t> ?</a:t>
            </a:r>
          </a:p>
        </p:txBody>
      </p:sp>
      <p:pic>
        <p:nvPicPr>
          <p:cNvPr id="4" name="Online Media 3" title="Managerial Grid Theory of Leadership">
            <a:hlinkClick r:id="" action="ppaction://media"/>
            <a:extLst>
              <a:ext uri="{FF2B5EF4-FFF2-40B4-BE49-F238E27FC236}">
                <a16:creationId xmlns:a16="http://schemas.microsoft.com/office/drawing/2014/main" id="{9E4D91F6-7453-72F5-9186-86BD59F941A8}"/>
              </a:ext>
            </a:extLst>
          </p:cNvPr>
          <p:cNvPicPr>
            <a:picLocks noRot="1" noChangeAspect="1"/>
          </p:cNvPicPr>
          <p:nvPr>
            <a:videoFile r:link="rId1"/>
          </p:nvPr>
        </p:nvPicPr>
        <p:blipFill>
          <a:blip r:embed="rId3"/>
          <a:stretch>
            <a:fillRect/>
          </a:stretch>
        </p:blipFill>
        <p:spPr>
          <a:xfrm>
            <a:off x="996950" y="2532508"/>
            <a:ext cx="7023100" cy="396805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699440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18230A-2BD5-45A9-88B7-FC84E159AE91}"/>
              </a:ext>
            </a:extLst>
          </p:cNvPr>
          <p:cNvSpPr>
            <a:spLocks noGrp="1"/>
          </p:cNvSpPr>
          <p:nvPr>
            <p:ph type="body" sz="quarter" idx="18"/>
          </p:nvPr>
        </p:nvSpPr>
        <p:spPr>
          <a:xfrm>
            <a:off x="400394" y="1780472"/>
            <a:ext cx="5751811" cy="3856390"/>
          </a:xfrm>
        </p:spPr>
        <p:txBody>
          <a:bodyPr>
            <a:normAutofit lnSpcReduction="10000"/>
          </a:bodyPr>
          <a:lstStyle/>
          <a:p>
            <a:pPr marL="457200" indent="-457200">
              <a:buClr>
                <a:srgbClr val="92D050"/>
              </a:buClr>
              <a:buFont typeface="+mj-lt"/>
              <a:buAutoNum type="arabicPeriod"/>
            </a:pPr>
            <a:r>
              <a:rPr lang="en-GB" b="1" dirty="0"/>
              <a:t>Concern for People</a:t>
            </a:r>
            <a:r>
              <a:rPr lang="en-GB" dirty="0"/>
              <a:t>: this is the degree to which a leader considers team members' needs, interests and areas of personal development when deciding how best to accomplish a task.</a:t>
            </a:r>
          </a:p>
          <a:p>
            <a:pPr marL="457200" indent="-457200">
              <a:buClr>
                <a:srgbClr val="92D050"/>
              </a:buClr>
              <a:buFont typeface="+mj-lt"/>
              <a:buAutoNum type="arabicPeriod"/>
            </a:pPr>
            <a:endParaRPr lang="en-GB" dirty="0"/>
          </a:p>
          <a:p>
            <a:pPr marL="457200" indent="-457200">
              <a:buClr>
                <a:srgbClr val="92D050"/>
              </a:buClr>
              <a:buFont typeface="+mj-lt"/>
              <a:buAutoNum type="arabicPeriod"/>
            </a:pPr>
            <a:r>
              <a:rPr lang="en-GB" b="1" dirty="0"/>
              <a:t>Concern for Results</a:t>
            </a:r>
            <a:r>
              <a:rPr lang="en-GB" dirty="0"/>
              <a:t>: this is the degree to which a leader emphasizes concrete objectives, organizational efficiency and high productivity when deciding how best to accomplish a task.</a:t>
            </a:r>
            <a:endParaRPr lang="en-IE" dirty="0"/>
          </a:p>
        </p:txBody>
      </p:sp>
      <p:sp>
        <p:nvSpPr>
          <p:cNvPr id="3" name="Text Placeholder 2">
            <a:extLst>
              <a:ext uri="{FF2B5EF4-FFF2-40B4-BE49-F238E27FC236}">
                <a16:creationId xmlns:a16="http://schemas.microsoft.com/office/drawing/2014/main" id="{004908E8-95EA-4A27-9565-BBBE0DB04CCD}"/>
              </a:ext>
            </a:extLst>
          </p:cNvPr>
          <p:cNvSpPr>
            <a:spLocks noGrp="1"/>
          </p:cNvSpPr>
          <p:nvPr>
            <p:ph type="body" sz="quarter" idx="16"/>
          </p:nvPr>
        </p:nvSpPr>
        <p:spPr>
          <a:xfrm>
            <a:off x="678507" y="640620"/>
            <a:ext cx="10834985" cy="580518"/>
          </a:xfrm>
        </p:spPr>
        <p:txBody>
          <a:bodyPr>
            <a:normAutofit lnSpcReduction="10000"/>
          </a:bodyPr>
          <a:lstStyle/>
          <a:p>
            <a:r>
              <a:rPr lang="en-GB" dirty="0">
                <a:solidFill>
                  <a:srgbClr val="92D050"/>
                </a:solidFill>
              </a:rPr>
              <a:t>The model is based on two behavioural dimensions:</a:t>
            </a:r>
          </a:p>
          <a:p>
            <a:endParaRPr lang="en-IE" dirty="0"/>
          </a:p>
        </p:txBody>
      </p:sp>
      <p:pic>
        <p:nvPicPr>
          <p:cNvPr id="5" name="Picture 4" descr="A screenshot of a website&#10;&#10;Description automatically generated with medium confidence">
            <a:extLst>
              <a:ext uri="{FF2B5EF4-FFF2-40B4-BE49-F238E27FC236}">
                <a16:creationId xmlns:a16="http://schemas.microsoft.com/office/drawing/2014/main" id="{4EACD387-4E80-BBA0-4DF5-C0081D861B15}"/>
              </a:ext>
            </a:extLst>
          </p:cNvPr>
          <p:cNvPicPr>
            <a:picLocks noChangeAspect="1"/>
          </p:cNvPicPr>
          <p:nvPr/>
        </p:nvPicPr>
        <p:blipFill rotWithShape="1">
          <a:blip r:embed="rId2"/>
          <a:srcRect l="9244" t="14723" r="26652" b="3055"/>
          <a:stretch/>
        </p:blipFill>
        <p:spPr>
          <a:xfrm>
            <a:off x="6305551" y="1244599"/>
            <a:ext cx="5962650" cy="5638800"/>
          </a:xfrm>
          <a:prstGeom prst="rect">
            <a:avLst/>
          </a:prstGeom>
        </p:spPr>
      </p:pic>
    </p:spTree>
    <p:extLst>
      <p:ext uri="{BB962C8B-B14F-4D97-AF65-F5344CB8AC3E}">
        <p14:creationId xmlns:p14="http://schemas.microsoft.com/office/powerpoint/2010/main" val="11092939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B3D7869-E551-4C47-9BFD-5EC09C23BBD6}"/>
              </a:ext>
            </a:extLst>
          </p:cNvPr>
          <p:cNvSpPr>
            <a:spLocks noGrp="1"/>
          </p:cNvSpPr>
          <p:nvPr>
            <p:ph type="body" sz="quarter" idx="19"/>
          </p:nvPr>
        </p:nvSpPr>
        <p:spPr/>
        <p:txBody>
          <a:bodyPr>
            <a:normAutofit lnSpcReduction="10000"/>
          </a:bodyPr>
          <a:lstStyle/>
          <a:p>
            <a:r>
              <a:rPr lang="en-IE" dirty="0"/>
              <a:t>Where do you fall?</a:t>
            </a:r>
          </a:p>
        </p:txBody>
      </p:sp>
      <p:sp>
        <p:nvSpPr>
          <p:cNvPr id="4" name="Text Placeholder 3">
            <a:extLst>
              <a:ext uri="{FF2B5EF4-FFF2-40B4-BE49-F238E27FC236}">
                <a16:creationId xmlns:a16="http://schemas.microsoft.com/office/drawing/2014/main" id="{5BD34930-82DF-4FF6-BB48-223BFAD04615}"/>
              </a:ext>
            </a:extLst>
          </p:cNvPr>
          <p:cNvSpPr>
            <a:spLocks noGrp="1"/>
          </p:cNvSpPr>
          <p:nvPr>
            <p:ph type="body" sz="quarter" idx="20"/>
          </p:nvPr>
        </p:nvSpPr>
        <p:spPr>
          <a:xfrm>
            <a:off x="503238" y="1624368"/>
            <a:ext cx="4601499" cy="1804631"/>
          </a:xfrm>
        </p:spPr>
        <p:txBody>
          <a:bodyPr>
            <a:normAutofit fontScale="77500" lnSpcReduction="20000"/>
          </a:bodyPr>
          <a:lstStyle/>
          <a:p>
            <a:pPr marL="0" indent="0"/>
            <a:r>
              <a:rPr lang="en-IE" sz="3100" dirty="0"/>
              <a:t>Answer this questionnaire:</a:t>
            </a:r>
          </a:p>
          <a:p>
            <a:pPr marL="0" indent="0"/>
            <a:r>
              <a:rPr lang="en-IE" sz="2900" dirty="0">
                <a:hlinkClick r:id="rId2"/>
              </a:rPr>
              <a:t>https://www.bumc.bu.edu/facdev-medicine/files/2010/10/Leadership-Matrix-Self-Assessment-Questionnaire.pdf</a:t>
            </a:r>
            <a:endParaRPr lang="en-IE" sz="2900" dirty="0"/>
          </a:p>
          <a:p>
            <a:endParaRPr lang="en-IE" dirty="0"/>
          </a:p>
        </p:txBody>
      </p:sp>
      <p:pic>
        <p:nvPicPr>
          <p:cNvPr id="14" name="Picture Placeholder 13" descr="Background pattern&#10;&#10;Description automatically generated with medium confidence">
            <a:extLst>
              <a:ext uri="{FF2B5EF4-FFF2-40B4-BE49-F238E27FC236}">
                <a16:creationId xmlns:a16="http://schemas.microsoft.com/office/drawing/2014/main" id="{CA5F4C3A-5FAE-4CB5-BDA9-317391B888D8}"/>
              </a:ext>
            </a:extLst>
          </p:cNvPr>
          <p:cNvPicPr>
            <a:picLocks noGrp="1" noChangeAspect="1"/>
          </p:cNvPicPr>
          <p:nvPr>
            <p:ph type="pic" sz="quarter" idx="21"/>
          </p:nvPr>
        </p:nvPicPr>
        <p:blipFill>
          <a:blip r:embed="rId3"/>
          <a:srcRect t="10248" b="10248"/>
          <a:stretch>
            <a:fillRect/>
          </a:stretch>
        </p:blipFill>
        <p:spPr/>
      </p:pic>
    </p:spTree>
    <p:extLst>
      <p:ext uri="{BB962C8B-B14F-4D97-AF65-F5344CB8AC3E}">
        <p14:creationId xmlns:p14="http://schemas.microsoft.com/office/powerpoint/2010/main" val="14516903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04908E8-95EA-4A27-9565-BBBE0DB04CCD}"/>
              </a:ext>
            </a:extLst>
          </p:cNvPr>
          <p:cNvSpPr>
            <a:spLocks noGrp="1"/>
          </p:cNvSpPr>
          <p:nvPr>
            <p:ph type="body" sz="quarter" idx="16"/>
          </p:nvPr>
        </p:nvSpPr>
        <p:spPr>
          <a:xfrm>
            <a:off x="678507" y="1996453"/>
            <a:ext cx="4061659" cy="1839821"/>
          </a:xfrm>
        </p:spPr>
        <p:txBody>
          <a:bodyPr>
            <a:normAutofit fontScale="92500" lnSpcReduction="10000"/>
          </a:bodyPr>
          <a:lstStyle/>
          <a:p>
            <a:r>
              <a:rPr lang="en-GB" b="0" dirty="0"/>
              <a:t>In the sections that follow, we introduce you to 7 different leadership styles..</a:t>
            </a:r>
          </a:p>
          <a:p>
            <a:endParaRPr lang="en-IE" dirty="0"/>
          </a:p>
        </p:txBody>
      </p:sp>
      <p:pic>
        <p:nvPicPr>
          <p:cNvPr id="8" name="Picture 7" descr="Row of toothbrushes">
            <a:extLst>
              <a:ext uri="{FF2B5EF4-FFF2-40B4-BE49-F238E27FC236}">
                <a16:creationId xmlns:a16="http://schemas.microsoft.com/office/drawing/2014/main" id="{A86A8063-7EF0-EE4E-83EF-965876D180FC}"/>
              </a:ext>
            </a:extLst>
          </p:cNvPr>
          <p:cNvPicPr>
            <a:picLocks noChangeAspect="1"/>
          </p:cNvPicPr>
          <p:nvPr/>
        </p:nvPicPr>
        <p:blipFill rotWithShape="1">
          <a:blip r:embed="rId2"/>
          <a:srcRect r="19169"/>
          <a:stretch/>
        </p:blipFill>
        <p:spPr>
          <a:xfrm>
            <a:off x="5393492" y="780394"/>
            <a:ext cx="6120000" cy="5047593"/>
          </a:xfrm>
          <a:prstGeom prst="rect">
            <a:avLst/>
          </a:prstGeom>
        </p:spPr>
      </p:pic>
    </p:spTree>
    <p:extLst>
      <p:ext uri="{BB962C8B-B14F-4D97-AF65-F5344CB8AC3E}">
        <p14:creationId xmlns:p14="http://schemas.microsoft.com/office/powerpoint/2010/main" val="38371527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0F22D9-E076-498A-A2D4-5F5C51A40054}"/>
              </a:ext>
            </a:extLst>
          </p:cNvPr>
          <p:cNvSpPr>
            <a:spLocks noGrp="1"/>
          </p:cNvSpPr>
          <p:nvPr>
            <p:ph type="body" sz="quarter" idx="17"/>
          </p:nvPr>
        </p:nvSpPr>
        <p:spPr/>
        <p:txBody>
          <a:bodyPr>
            <a:normAutofit fontScale="92500" lnSpcReduction="20000"/>
          </a:bodyPr>
          <a:lstStyle/>
          <a:p>
            <a:r>
              <a:rPr lang="en-IE" sz="3600" dirty="0"/>
              <a:t>Bottom Up</a:t>
            </a:r>
            <a:r>
              <a:rPr lang="hr-BA" sz="3600" dirty="0"/>
              <a:t> Leadership Style</a:t>
            </a:r>
            <a:endParaRPr lang="en-IE" sz="3600" dirty="0"/>
          </a:p>
        </p:txBody>
      </p:sp>
      <p:sp>
        <p:nvSpPr>
          <p:cNvPr id="3" name="Text Placeholder 2">
            <a:extLst>
              <a:ext uri="{FF2B5EF4-FFF2-40B4-BE49-F238E27FC236}">
                <a16:creationId xmlns:a16="http://schemas.microsoft.com/office/drawing/2014/main" id="{AF9988AB-0903-4724-BD5B-589055E8D366}"/>
              </a:ext>
            </a:extLst>
          </p:cNvPr>
          <p:cNvSpPr>
            <a:spLocks noGrp="1"/>
          </p:cNvSpPr>
          <p:nvPr>
            <p:ph type="body" sz="quarter" idx="18"/>
          </p:nvPr>
        </p:nvSpPr>
        <p:spPr/>
        <p:txBody>
          <a:bodyPr/>
          <a:lstStyle/>
          <a:p>
            <a:r>
              <a:rPr lang="en-IE" dirty="0"/>
              <a:t>3</a:t>
            </a:r>
          </a:p>
        </p:txBody>
      </p:sp>
      <p:pic>
        <p:nvPicPr>
          <p:cNvPr id="14" name="Picture Placeholder 13" descr="Female interior designers browsing fabric swatches">
            <a:extLst>
              <a:ext uri="{FF2B5EF4-FFF2-40B4-BE49-F238E27FC236}">
                <a16:creationId xmlns:a16="http://schemas.microsoft.com/office/drawing/2014/main" id="{203771F1-37D0-4000-B170-5F091D61F88D}"/>
              </a:ext>
            </a:extLst>
          </p:cNvPr>
          <p:cNvPicPr>
            <a:picLocks noGrp="1" noChangeAspect="1"/>
          </p:cNvPicPr>
          <p:nvPr>
            <p:ph type="pic" sz="quarter" idx="19"/>
          </p:nvPr>
        </p:nvPicPr>
        <p:blipFill>
          <a:blip r:embed="rId2"/>
          <a:srcRect l="18260" r="18260"/>
          <a:stretch>
            <a:fillRect/>
          </a:stretch>
        </p:blipFill>
        <p:spPr/>
      </p:pic>
    </p:spTree>
    <p:extLst>
      <p:ext uri="{BB962C8B-B14F-4D97-AF65-F5344CB8AC3E}">
        <p14:creationId xmlns:p14="http://schemas.microsoft.com/office/powerpoint/2010/main" val="836590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18A4FA-0931-4B54-A757-59AB8C6898E1}"/>
              </a:ext>
            </a:extLst>
          </p:cNvPr>
          <p:cNvSpPr>
            <a:spLocks noGrp="1"/>
          </p:cNvSpPr>
          <p:nvPr>
            <p:ph type="body" sz="quarter" idx="18"/>
          </p:nvPr>
        </p:nvSpPr>
        <p:spPr>
          <a:xfrm>
            <a:off x="304800" y="1435606"/>
            <a:ext cx="6053959" cy="4393117"/>
          </a:xfrm>
        </p:spPr>
        <p:txBody>
          <a:bodyPr>
            <a:normAutofit/>
          </a:bodyPr>
          <a:lstStyle/>
          <a:p>
            <a:pPr marL="0" indent="0">
              <a:spcBef>
                <a:spcPts val="0"/>
              </a:spcBef>
            </a:pPr>
            <a:r>
              <a:rPr lang="en-GB" dirty="0"/>
              <a:t>In bottom-up leadership, those at the top  welcome the shared expectations, values and ideas from those under them to create plans and execute change. They collaborate with frontline workers and those who deliver services or products and make up the pyramid’s foundation.</a:t>
            </a:r>
            <a:endParaRPr lang="hr-BA" dirty="0"/>
          </a:p>
          <a:p>
            <a:pPr marL="0" indent="0"/>
            <a:endParaRPr lang="hr-BA" dirty="0"/>
          </a:p>
          <a:p>
            <a:pPr marL="0" indent="0">
              <a:spcBef>
                <a:spcPts val="0"/>
              </a:spcBef>
            </a:pPr>
            <a:r>
              <a:rPr lang="en-GB" dirty="0"/>
              <a:t>With this approach, you will have a better perspective on what the everyday operations are and what the organisation needs to run efficiently.</a:t>
            </a:r>
          </a:p>
          <a:p>
            <a:endParaRPr lang="en-IE" dirty="0"/>
          </a:p>
        </p:txBody>
      </p:sp>
      <p:sp>
        <p:nvSpPr>
          <p:cNvPr id="3" name="Text Placeholder 2">
            <a:extLst>
              <a:ext uri="{FF2B5EF4-FFF2-40B4-BE49-F238E27FC236}">
                <a16:creationId xmlns:a16="http://schemas.microsoft.com/office/drawing/2014/main" id="{37E54539-B3ED-4E18-B1D7-67B7CE082E6B}"/>
              </a:ext>
            </a:extLst>
          </p:cNvPr>
          <p:cNvSpPr>
            <a:spLocks noGrp="1"/>
          </p:cNvSpPr>
          <p:nvPr>
            <p:ph type="body" sz="quarter" idx="16"/>
          </p:nvPr>
        </p:nvSpPr>
        <p:spPr>
          <a:xfrm>
            <a:off x="304800" y="278549"/>
            <a:ext cx="10834985" cy="580518"/>
          </a:xfrm>
        </p:spPr>
        <p:txBody>
          <a:bodyPr>
            <a:normAutofit lnSpcReduction="10000"/>
          </a:bodyPr>
          <a:lstStyle/>
          <a:p>
            <a:r>
              <a:rPr lang="en-IE" dirty="0">
                <a:solidFill>
                  <a:srgbClr val="92D050"/>
                </a:solidFill>
              </a:rPr>
              <a:t>How is Bottom Up Leadership applied?</a:t>
            </a:r>
          </a:p>
        </p:txBody>
      </p:sp>
      <p:graphicFrame>
        <p:nvGraphicFramePr>
          <p:cNvPr id="4" name="Diagram 3">
            <a:extLst>
              <a:ext uri="{FF2B5EF4-FFF2-40B4-BE49-F238E27FC236}">
                <a16:creationId xmlns:a16="http://schemas.microsoft.com/office/drawing/2014/main" id="{C9AE54F1-CD0D-E82B-D558-B108BE539F82}"/>
              </a:ext>
            </a:extLst>
          </p:cNvPr>
          <p:cNvGraphicFramePr/>
          <p:nvPr>
            <p:extLst>
              <p:ext uri="{D42A27DB-BD31-4B8C-83A1-F6EECF244321}">
                <p14:modId xmlns:p14="http://schemas.microsoft.com/office/powerpoint/2010/main" val="3313856992"/>
              </p:ext>
            </p:extLst>
          </p:nvPr>
        </p:nvGraphicFramePr>
        <p:xfrm>
          <a:off x="4895850" y="859067"/>
          <a:ext cx="7416798" cy="50642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Graphic 7" descr="Arrow Right outline">
            <a:extLst>
              <a:ext uri="{FF2B5EF4-FFF2-40B4-BE49-F238E27FC236}">
                <a16:creationId xmlns:a16="http://schemas.microsoft.com/office/drawing/2014/main" id="{905BA5D9-4846-341B-88C0-1FE497CF953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6200000">
            <a:off x="6842126" y="3044853"/>
            <a:ext cx="2783870" cy="2783870"/>
          </a:xfrm>
          <a:prstGeom prst="rect">
            <a:avLst/>
          </a:prstGeom>
        </p:spPr>
      </p:pic>
    </p:spTree>
    <p:extLst>
      <p:ext uri="{BB962C8B-B14F-4D97-AF65-F5344CB8AC3E}">
        <p14:creationId xmlns:p14="http://schemas.microsoft.com/office/powerpoint/2010/main" val="30789890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A91824A-6240-C949-8F4C-783029CD29F8}"/>
              </a:ext>
            </a:extLst>
          </p:cNvPr>
          <p:cNvSpPr>
            <a:spLocks noGrp="1"/>
          </p:cNvSpPr>
          <p:nvPr>
            <p:ph type="body" sz="quarter" idx="29"/>
          </p:nvPr>
        </p:nvSpPr>
        <p:spPr>
          <a:xfrm>
            <a:off x="10764" y="575665"/>
            <a:ext cx="12181236" cy="582221"/>
          </a:xfrm>
        </p:spPr>
        <p:txBody>
          <a:bodyPr>
            <a:normAutofit lnSpcReduction="10000"/>
          </a:bodyPr>
          <a:lstStyle/>
          <a:p>
            <a:r>
              <a:rPr lang="en-US" b="1" dirty="0">
                <a:solidFill>
                  <a:srgbClr val="93C23D"/>
                </a:solidFill>
              </a:rPr>
              <a:t>Benefits of a Bottom-Up Management Approach</a:t>
            </a:r>
          </a:p>
        </p:txBody>
      </p:sp>
      <p:sp>
        <p:nvSpPr>
          <p:cNvPr id="3" name="Text Placeholder 2">
            <a:extLst>
              <a:ext uri="{FF2B5EF4-FFF2-40B4-BE49-F238E27FC236}">
                <a16:creationId xmlns:a16="http://schemas.microsoft.com/office/drawing/2014/main" id="{70CBFC5E-35FC-CD46-BEC4-B3090527EE15}"/>
              </a:ext>
            </a:extLst>
          </p:cNvPr>
          <p:cNvSpPr>
            <a:spLocks noGrp="1"/>
          </p:cNvSpPr>
          <p:nvPr>
            <p:ph type="body" sz="quarter" idx="31"/>
          </p:nvPr>
        </p:nvSpPr>
        <p:spPr>
          <a:xfrm>
            <a:off x="1333175" y="4343401"/>
            <a:ext cx="1935935" cy="1716220"/>
          </a:xfrm>
        </p:spPr>
        <p:txBody>
          <a:bodyPr>
            <a:normAutofit/>
          </a:bodyPr>
          <a:lstStyle/>
          <a:p>
            <a:pPr marL="0" indent="0"/>
            <a:r>
              <a:rPr lang="hr-BA" sz="2200" dirty="0"/>
              <a:t>Increased Collaboration</a:t>
            </a:r>
            <a:endParaRPr lang="en-US" sz="2200" dirty="0"/>
          </a:p>
        </p:txBody>
      </p:sp>
      <p:sp>
        <p:nvSpPr>
          <p:cNvPr id="5" name="Text Placeholder 4">
            <a:extLst>
              <a:ext uri="{FF2B5EF4-FFF2-40B4-BE49-F238E27FC236}">
                <a16:creationId xmlns:a16="http://schemas.microsoft.com/office/drawing/2014/main" id="{883AECD3-A23B-2A42-B17A-2999CC6D5DF8}"/>
              </a:ext>
            </a:extLst>
          </p:cNvPr>
          <p:cNvSpPr>
            <a:spLocks noGrp="1"/>
          </p:cNvSpPr>
          <p:nvPr>
            <p:ph type="body" sz="quarter" idx="30"/>
          </p:nvPr>
        </p:nvSpPr>
        <p:spPr>
          <a:xfrm>
            <a:off x="3269110" y="4343401"/>
            <a:ext cx="1732731" cy="1526461"/>
          </a:xfrm>
        </p:spPr>
        <p:txBody>
          <a:bodyPr>
            <a:normAutofit/>
          </a:bodyPr>
          <a:lstStyle/>
          <a:p>
            <a:pPr marL="0" indent="0"/>
            <a:r>
              <a:rPr lang="hr-BA" sz="2200" dirty="0"/>
              <a:t>Improved Team Motivation</a:t>
            </a:r>
          </a:p>
        </p:txBody>
      </p:sp>
      <p:sp>
        <p:nvSpPr>
          <p:cNvPr id="14" name="Text Placeholder 13">
            <a:extLst>
              <a:ext uri="{FF2B5EF4-FFF2-40B4-BE49-F238E27FC236}">
                <a16:creationId xmlns:a16="http://schemas.microsoft.com/office/drawing/2014/main" id="{22582221-36C1-4E46-BE7B-5B654956DA0C}"/>
              </a:ext>
            </a:extLst>
          </p:cNvPr>
          <p:cNvSpPr>
            <a:spLocks noGrp="1"/>
          </p:cNvSpPr>
          <p:nvPr>
            <p:ph type="body" sz="quarter" idx="33"/>
          </p:nvPr>
        </p:nvSpPr>
        <p:spPr>
          <a:xfrm>
            <a:off x="5105400" y="4343401"/>
            <a:ext cx="1935935" cy="1647823"/>
          </a:xfrm>
        </p:spPr>
        <p:txBody>
          <a:bodyPr>
            <a:normAutofit/>
          </a:bodyPr>
          <a:lstStyle/>
          <a:p>
            <a:pPr marL="0" indent="0"/>
            <a:r>
              <a:rPr lang="hr-BA" sz="2200" dirty="0"/>
              <a:t>Better Alignment</a:t>
            </a:r>
          </a:p>
        </p:txBody>
      </p:sp>
      <p:sp>
        <p:nvSpPr>
          <p:cNvPr id="18" name="Text Placeholder 17">
            <a:extLst>
              <a:ext uri="{FF2B5EF4-FFF2-40B4-BE49-F238E27FC236}">
                <a16:creationId xmlns:a16="http://schemas.microsoft.com/office/drawing/2014/main" id="{422EB697-D56C-EE40-BFA4-1B682C692B47}"/>
              </a:ext>
            </a:extLst>
          </p:cNvPr>
          <p:cNvSpPr>
            <a:spLocks noGrp="1"/>
          </p:cNvSpPr>
          <p:nvPr>
            <p:ph type="body" sz="quarter" idx="32"/>
          </p:nvPr>
        </p:nvSpPr>
        <p:spPr>
          <a:xfrm>
            <a:off x="7144894" y="4343401"/>
            <a:ext cx="1732731" cy="1237497"/>
          </a:xfrm>
        </p:spPr>
        <p:txBody>
          <a:bodyPr>
            <a:normAutofit/>
          </a:bodyPr>
          <a:lstStyle/>
          <a:p>
            <a:pPr marL="0" indent="0"/>
            <a:r>
              <a:rPr lang="hr-BA" sz="2200" dirty="0"/>
              <a:t>Faster Innovation</a:t>
            </a:r>
          </a:p>
        </p:txBody>
      </p:sp>
      <p:sp>
        <p:nvSpPr>
          <p:cNvPr id="22" name="Text Placeholder 21">
            <a:extLst>
              <a:ext uri="{FF2B5EF4-FFF2-40B4-BE49-F238E27FC236}">
                <a16:creationId xmlns:a16="http://schemas.microsoft.com/office/drawing/2014/main" id="{CAB9D9AD-F2A6-D54F-9A45-5D99CEA4011D}"/>
              </a:ext>
            </a:extLst>
          </p:cNvPr>
          <p:cNvSpPr>
            <a:spLocks noGrp="1"/>
          </p:cNvSpPr>
          <p:nvPr>
            <p:ph type="body" sz="quarter" idx="34"/>
          </p:nvPr>
        </p:nvSpPr>
        <p:spPr>
          <a:xfrm>
            <a:off x="9101503" y="4343402"/>
            <a:ext cx="2136340" cy="1427256"/>
          </a:xfrm>
        </p:spPr>
        <p:txBody>
          <a:bodyPr>
            <a:normAutofit/>
          </a:bodyPr>
          <a:lstStyle/>
          <a:p>
            <a:pPr marL="0" indent="0"/>
            <a:r>
              <a:rPr lang="en-US" sz="2200" dirty="0"/>
              <a:t>Increased Trust </a:t>
            </a:r>
            <a:r>
              <a:rPr lang="hr-BA" sz="2200" dirty="0"/>
              <a:t>in the Team</a:t>
            </a:r>
            <a:endParaRPr lang="en-US" sz="2200" dirty="0"/>
          </a:p>
          <a:p>
            <a:pPr marL="0" indent="0"/>
            <a:endParaRPr lang="en-US" sz="2200" dirty="0"/>
          </a:p>
        </p:txBody>
      </p:sp>
      <p:sp>
        <p:nvSpPr>
          <p:cNvPr id="15" name="TextBox 14">
            <a:extLst>
              <a:ext uri="{FF2B5EF4-FFF2-40B4-BE49-F238E27FC236}">
                <a16:creationId xmlns:a16="http://schemas.microsoft.com/office/drawing/2014/main" id="{5E6B7521-A452-43E5-AC94-5F288A062789}"/>
              </a:ext>
            </a:extLst>
          </p:cNvPr>
          <p:cNvSpPr txBox="1"/>
          <p:nvPr/>
        </p:nvSpPr>
        <p:spPr>
          <a:xfrm>
            <a:off x="1237304" y="2832410"/>
            <a:ext cx="193593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80318E"/>
                </a:solidFill>
                <a:effectLst/>
                <a:uLnTx/>
                <a:uFillTx/>
                <a:latin typeface="Calibri" panose="020F0502020204030204"/>
                <a:ea typeface="+mn-ea"/>
                <a:cs typeface="+mn-cs"/>
              </a:rPr>
              <a:t>COLLABORATION</a:t>
            </a:r>
            <a:endParaRPr kumimoji="0" lang="en-US" b="0" i="0" u="none" strike="noStrike" kern="1200" cap="none" spc="0" normalizeH="0" baseline="0" noProof="0" dirty="0">
              <a:ln>
                <a:noFill/>
              </a:ln>
              <a:solidFill>
                <a:srgbClr val="80318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22BE45BC-FC0C-4C83-8468-7BA37D34F22C}"/>
              </a:ext>
            </a:extLst>
          </p:cNvPr>
          <p:cNvSpPr txBox="1"/>
          <p:nvPr/>
        </p:nvSpPr>
        <p:spPr>
          <a:xfrm>
            <a:off x="3293572" y="2795611"/>
            <a:ext cx="173273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BA" sz="2000" b="1" i="0" u="none" strike="noStrike" kern="1200" cap="none" spc="0" normalizeH="0" baseline="0" noProof="0" dirty="0">
                <a:ln>
                  <a:noFill/>
                </a:ln>
                <a:solidFill>
                  <a:srgbClr val="93C23D"/>
                </a:solidFill>
                <a:effectLst/>
                <a:uLnTx/>
                <a:uFillTx/>
                <a:latin typeface="Calibri" panose="020F0502020204030204"/>
                <a:ea typeface="+mn-ea"/>
                <a:cs typeface="+mn-cs"/>
              </a:rPr>
              <a:t>MOTIVATION</a:t>
            </a:r>
            <a:endParaRPr kumimoji="0" lang="en-US" sz="2000" b="0" i="0" u="none" strike="noStrike" kern="1200" cap="none" spc="0" normalizeH="0" baseline="0" noProof="0" dirty="0">
              <a:ln>
                <a:noFill/>
              </a:ln>
              <a:solidFill>
                <a:srgbClr val="93C23D"/>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362E34F8-8B7F-4B5E-9F88-85CEF1C1A061}"/>
              </a:ext>
            </a:extLst>
          </p:cNvPr>
          <p:cNvSpPr txBox="1"/>
          <p:nvPr/>
        </p:nvSpPr>
        <p:spPr>
          <a:xfrm>
            <a:off x="5398664" y="2455257"/>
            <a:ext cx="1391064"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BA" sz="2000" b="1" i="0" u="none" strike="noStrike" kern="1200" cap="none" spc="0" normalizeH="0" baseline="0" noProof="0" dirty="0">
                <a:ln>
                  <a:noFill/>
                </a:ln>
                <a:solidFill>
                  <a:srgbClr val="452771"/>
                </a:solidFill>
                <a:effectLst/>
                <a:uLnTx/>
                <a:uFillTx/>
                <a:latin typeface="Calibri" panose="020F0502020204030204"/>
                <a:ea typeface="+mn-ea"/>
                <a:cs typeface="+mn-cs"/>
              </a:rPr>
              <a:t>ON THE SAME PAGE</a:t>
            </a:r>
            <a:endParaRPr kumimoji="0" lang="en-US" sz="2000" b="0" i="0" u="none" strike="noStrike" kern="1200" cap="none" spc="0" normalizeH="0" baseline="0" noProof="0" dirty="0">
              <a:ln>
                <a:noFill/>
              </a:ln>
              <a:solidFill>
                <a:srgbClr val="452771"/>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CB002136-4A63-431E-B9B6-983AF821EDBD}"/>
              </a:ext>
            </a:extLst>
          </p:cNvPr>
          <p:cNvSpPr txBox="1"/>
          <p:nvPr/>
        </p:nvSpPr>
        <p:spPr>
          <a:xfrm>
            <a:off x="7165699" y="2763034"/>
            <a:ext cx="1732731"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BA" sz="2000" b="1" i="0" u="none" strike="noStrike" kern="1200" cap="none" spc="0" normalizeH="0" baseline="0" noProof="0" dirty="0">
                <a:ln>
                  <a:noFill/>
                </a:ln>
                <a:solidFill>
                  <a:srgbClr val="38622F"/>
                </a:solidFill>
                <a:effectLst/>
                <a:uLnTx/>
                <a:uFillTx/>
                <a:latin typeface="Calibri" panose="020F0502020204030204"/>
                <a:ea typeface="+mn-ea"/>
                <a:cs typeface="+mn-cs"/>
              </a:rPr>
              <a:t>INNOVATION</a:t>
            </a:r>
            <a:endParaRPr kumimoji="0" lang="en-US" sz="2000" b="0" i="0" u="none" strike="noStrike" kern="1200" cap="none" spc="0" normalizeH="0" baseline="0" noProof="0" dirty="0">
              <a:ln>
                <a:noFill/>
              </a:ln>
              <a:solidFill>
                <a:srgbClr val="38622F"/>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36B80430-CD07-45F8-A49F-F258C2606ADC}"/>
              </a:ext>
            </a:extLst>
          </p:cNvPr>
          <p:cNvSpPr txBox="1"/>
          <p:nvPr/>
        </p:nvSpPr>
        <p:spPr>
          <a:xfrm>
            <a:off x="9315972" y="2796335"/>
            <a:ext cx="1264539"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BA" sz="2000" b="1" i="0" u="none" strike="noStrike" kern="1200" cap="none" spc="0" normalizeH="0" baseline="0" noProof="0" dirty="0">
                <a:ln>
                  <a:noFill/>
                </a:ln>
                <a:solidFill>
                  <a:srgbClr val="853693"/>
                </a:solidFill>
                <a:effectLst/>
                <a:uLnTx/>
                <a:uFillTx/>
                <a:latin typeface="Calibri" panose="020F0502020204030204"/>
                <a:ea typeface="+mn-ea"/>
                <a:cs typeface="+mn-cs"/>
              </a:rPr>
              <a:t>TRUST</a:t>
            </a:r>
            <a:endParaRPr kumimoji="0" lang="en-US" sz="2000" b="0" i="0" u="none" strike="noStrike" kern="1200" cap="none" spc="0" normalizeH="0" baseline="0" noProof="0" dirty="0">
              <a:ln>
                <a:noFill/>
              </a:ln>
              <a:solidFill>
                <a:srgbClr val="853693"/>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29780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666C82-59BB-4F4B-8F1E-DBC9CE270D24}"/>
              </a:ext>
            </a:extLst>
          </p:cNvPr>
          <p:cNvSpPr>
            <a:spLocks noGrp="1"/>
          </p:cNvSpPr>
          <p:nvPr>
            <p:ph type="body" sz="quarter" idx="17"/>
          </p:nvPr>
        </p:nvSpPr>
        <p:spPr/>
        <p:txBody>
          <a:bodyPr>
            <a:noAutofit/>
          </a:bodyPr>
          <a:lstStyle/>
          <a:p>
            <a:r>
              <a:rPr lang="en-IE" sz="3600" dirty="0"/>
              <a:t>Relationship-Oriented</a:t>
            </a:r>
            <a:r>
              <a:rPr lang="hr-BA" sz="3600" dirty="0"/>
              <a:t> Leadership Style</a:t>
            </a:r>
            <a:endParaRPr lang="en-IE" sz="3600" dirty="0"/>
          </a:p>
        </p:txBody>
      </p:sp>
      <p:sp>
        <p:nvSpPr>
          <p:cNvPr id="3" name="Text Placeholder 2">
            <a:extLst>
              <a:ext uri="{FF2B5EF4-FFF2-40B4-BE49-F238E27FC236}">
                <a16:creationId xmlns:a16="http://schemas.microsoft.com/office/drawing/2014/main" id="{FEF7F2DC-D708-4060-A866-DDDEBC46F1B0}"/>
              </a:ext>
            </a:extLst>
          </p:cNvPr>
          <p:cNvSpPr>
            <a:spLocks noGrp="1"/>
          </p:cNvSpPr>
          <p:nvPr>
            <p:ph type="body" sz="quarter" idx="18"/>
          </p:nvPr>
        </p:nvSpPr>
        <p:spPr/>
        <p:txBody>
          <a:bodyPr/>
          <a:lstStyle/>
          <a:p>
            <a:r>
              <a:rPr lang="en-IE" dirty="0"/>
              <a:t>4</a:t>
            </a:r>
          </a:p>
        </p:txBody>
      </p:sp>
      <p:pic>
        <p:nvPicPr>
          <p:cNvPr id="5" name="Picture Placeholder 4">
            <a:extLst>
              <a:ext uri="{FF2B5EF4-FFF2-40B4-BE49-F238E27FC236}">
                <a16:creationId xmlns:a16="http://schemas.microsoft.com/office/drawing/2014/main" id="{E3B1D43B-3697-49DC-AA8B-C59E0FF4AD95}"/>
              </a:ext>
            </a:extLst>
          </p:cNvPr>
          <p:cNvPicPr>
            <a:picLocks noGrp="1" noChangeAspect="1"/>
          </p:cNvPicPr>
          <p:nvPr>
            <p:ph type="pic" sz="quarter" idx="19"/>
          </p:nvPr>
        </p:nvPicPr>
        <p:blipFill>
          <a:blip r:embed="rId2"/>
          <a:srcRect l="29" r="29"/>
          <a:stretch>
            <a:fillRect/>
          </a:stretch>
        </p:blipFill>
        <p:spPr>
          <a:xfrm>
            <a:off x="6756402" y="1152222"/>
            <a:ext cx="5435599" cy="5706715"/>
          </a:xfrm>
          <a:prstGeom prst="rect">
            <a:avLst/>
          </a:prstGeom>
        </p:spPr>
      </p:pic>
    </p:spTree>
    <p:extLst>
      <p:ext uri="{BB962C8B-B14F-4D97-AF65-F5344CB8AC3E}">
        <p14:creationId xmlns:p14="http://schemas.microsoft.com/office/powerpoint/2010/main" val="2327039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3CE58D-F6A3-4F7B-9BD5-1437440F317A}"/>
              </a:ext>
            </a:extLst>
          </p:cNvPr>
          <p:cNvSpPr>
            <a:spLocks noGrp="1"/>
          </p:cNvSpPr>
          <p:nvPr>
            <p:ph type="body" sz="quarter" idx="18"/>
          </p:nvPr>
        </p:nvSpPr>
        <p:spPr>
          <a:xfrm>
            <a:off x="587568" y="1283351"/>
            <a:ext cx="6168834" cy="5179327"/>
          </a:xfrm>
        </p:spPr>
        <p:txBody>
          <a:bodyPr>
            <a:normAutofit fontScale="85000" lnSpcReduction="20000"/>
          </a:bodyPr>
          <a:lstStyle/>
          <a:p>
            <a:pPr marL="0" indent="0">
              <a:lnSpc>
                <a:spcPct val="120000"/>
              </a:lnSpc>
            </a:pPr>
            <a:r>
              <a:rPr lang="en-GB" sz="2600" dirty="0"/>
              <a:t>This type of leadership focuses on creating success by building lasting relationships with employees and ensuring the motivation, job satisfaction</a:t>
            </a:r>
            <a:r>
              <a:rPr lang="hr-BA" sz="2600" dirty="0"/>
              <a:t>,</a:t>
            </a:r>
            <a:r>
              <a:rPr lang="en-GB" sz="2600" dirty="0"/>
              <a:t> and work-life balance of employees. This leadership style still cares about getting tasks done, however</a:t>
            </a:r>
            <a:r>
              <a:rPr lang="hr-BA" sz="2600" dirty="0"/>
              <a:t>,</a:t>
            </a:r>
            <a:r>
              <a:rPr lang="en-GB" sz="2600" dirty="0"/>
              <a:t> they believe that work culture is more important. Leaders who use this style concentrate on motivating, supporting</a:t>
            </a:r>
            <a:r>
              <a:rPr lang="hr-BA" sz="2600" dirty="0"/>
              <a:t>,</a:t>
            </a:r>
            <a:r>
              <a:rPr lang="en-GB" sz="2600" dirty="0"/>
              <a:t> and developing their employees. </a:t>
            </a:r>
            <a:r>
              <a:rPr lang="hr-BA" sz="2600" dirty="0"/>
              <a:t>Relationship-oriented</a:t>
            </a:r>
            <a:r>
              <a:rPr lang="en-GB" sz="2600" dirty="0"/>
              <a:t> leaders also promote collaboration and teamwork, by encouraging communication and building positive relationships. The welfare of employees is the top priority for these leaders and as a result, they put time and effort into meeting their </a:t>
            </a:r>
            <a:r>
              <a:rPr lang="hr-BA" sz="2600" dirty="0"/>
              <a:t>employees’</a:t>
            </a:r>
            <a:r>
              <a:rPr lang="en-GB" sz="2600" dirty="0"/>
              <a:t> individual needs.</a:t>
            </a:r>
            <a:endParaRPr lang="en-IE" sz="2600" dirty="0"/>
          </a:p>
          <a:p>
            <a:pPr>
              <a:lnSpc>
                <a:spcPct val="120000"/>
              </a:lnSpc>
            </a:pPr>
            <a:endParaRPr lang="en-GB" dirty="0"/>
          </a:p>
        </p:txBody>
      </p:sp>
      <p:sp>
        <p:nvSpPr>
          <p:cNvPr id="3" name="Text Placeholder 2">
            <a:extLst>
              <a:ext uri="{FF2B5EF4-FFF2-40B4-BE49-F238E27FC236}">
                <a16:creationId xmlns:a16="http://schemas.microsoft.com/office/drawing/2014/main" id="{D87CE3C3-B1B7-4710-9AC4-8B1D2A386DBD}"/>
              </a:ext>
            </a:extLst>
          </p:cNvPr>
          <p:cNvSpPr>
            <a:spLocks noGrp="1"/>
          </p:cNvSpPr>
          <p:nvPr>
            <p:ph type="body" sz="quarter" idx="16"/>
          </p:nvPr>
        </p:nvSpPr>
        <p:spPr>
          <a:xfrm>
            <a:off x="474210" y="338025"/>
            <a:ext cx="9922777" cy="1119153"/>
          </a:xfrm>
        </p:spPr>
        <p:txBody>
          <a:bodyPr>
            <a:normAutofit/>
          </a:bodyPr>
          <a:lstStyle/>
          <a:p>
            <a:r>
              <a:rPr lang="en-US" b="1" dirty="0">
                <a:solidFill>
                  <a:srgbClr val="93C23D"/>
                </a:solidFill>
              </a:rPr>
              <a:t>Relationship Oriented Leader</a:t>
            </a:r>
          </a:p>
          <a:p>
            <a:endParaRPr lang="en-GB" dirty="0">
              <a:solidFill>
                <a:srgbClr val="93C23D"/>
              </a:solidFill>
            </a:endParaRPr>
          </a:p>
        </p:txBody>
      </p:sp>
      <p:pic>
        <p:nvPicPr>
          <p:cNvPr id="7" name="Picture Placeholder 6" descr="Teens having coffee and talking">
            <a:extLst>
              <a:ext uri="{FF2B5EF4-FFF2-40B4-BE49-F238E27FC236}">
                <a16:creationId xmlns:a16="http://schemas.microsoft.com/office/drawing/2014/main" id="{EB99DD9F-82CE-3E22-4466-5F17A6BAC0C1}"/>
              </a:ext>
            </a:extLst>
          </p:cNvPr>
          <p:cNvPicPr>
            <a:picLocks noGrp="1" noChangeAspect="1"/>
          </p:cNvPicPr>
          <p:nvPr>
            <p:ph type="pic" sz="quarter" idx="19"/>
          </p:nvPr>
        </p:nvPicPr>
        <p:blipFill>
          <a:blip r:embed="rId2"/>
          <a:srcRect l="18205" r="18205"/>
          <a:stretch>
            <a:fillRect/>
          </a:stretch>
        </p:blipFill>
        <p:spPr/>
      </p:pic>
    </p:spTree>
    <p:extLst>
      <p:ext uri="{BB962C8B-B14F-4D97-AF65-F5344CB8AC3E}">
        <p14:creationId xmlns:p14="http://schemas.microsoft.com/office/powerpoint/2010/main" val="15705512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0473641-254D-49BA-BDC5-B70252FC8A1E}"/>
              </a:ext>
            </a:extLst>
          </p:cNvPr>
          <p:cNvSpPr>
            <a:spLocks noGrp="1"/>
          </p:cNvSpPr>
          <p:nvPr>
            <p:ph type="body" sz="quarter" idx="18"/>
          </p:nvPr>
        </p:nvSpPr>
        <p:spPr>
          <a:xfrm>
            <a:off x="734713" y="1757011"/>
            <a:ext cx="7704436" cy="5100989"/>
          </a:xfrm>
        </p:spPr>
        <p:txBody>
          <a:bodyPr>
            <a:normAutofit/>
          </a:bodyPr>
          <a:lstStyle/>
          <a:p>
            <a:pPr marL="342900" indent="-342900">
              <a:lnSpc>
                <a:spcPct val="110000"/>
              </a:lnSpc>
              <a:buClr>
                <a:srgbClr val="92D050"/>
              </a:buClr>
              <a:buFont typeface="Wingdings" panose="05000000000000000000" pitchFamily="2" charset="2"/>
              <a:buChar char="ü"/>
            </a:pPr>
            <a:r>
              <a:rPr lang="en-GB" dirty="0"/>
              <a:t>Prioritises the facilitation of interaction between people and teams.</a:t>
            </a:r>
          </a:p>
          <a:p>
            <a:pPr marL="342900" indent="-342900">
              <a:lnSpc>
                <a:spcPct val="110000"/>
              </a:lnSpc>
              <a:buClr>
                <a:srgbClr val="92D050"/>
              </a:buClr>
              <a:buFont typeface="Wingdings" panose="05000000000000000000" pitchFamily="2" charset="2"/>
              <a:buChar char="ü"/>
            </a:pPr>
            <a:r>
              <a:rPr lang="en-GB" dirty="0"/>
              <a:t>Focus on relationships, well-being and motivation of people and teams. </a:t>
            </a:r>
          </a:p>
          <a:p>
            <a:pPr marL="342900" indent="-342900">
              <a:lnSpc>
                <a:spcPct val="110000"/>
              </a:lnSpc>
              <a:buClr>
                <a:srgbClr val="92D050"/>
              </a:buClr>
              <a:buFont typeface="Wingdings" panose="05000000000000000000" pitchFamily="2" charset="2"/>
              <a:buChar char="ü"/>
            </a:pPr>
            <a:r>
              <a:rPr lang="en-GB" dirty="0"/>
              <a:t>Support the development of positive relationships.</a:t>
            </a:r>
          </a:p>
          <a:p>
            <a:pPr marL="342900" indent="-342900">
              <a:lnSpc>
                <a:spcPct val="110000"/>
              </a:lnSpc>
              <a:buClr>
                <a:srgbClr val="92D050"/>
              </a:buClr>
              <a:buFont typeface="Wingdings" panose="05000000000000000000" pitchFamily="2" charset="2"/>
              <a:buChar char="ü"/>
            </a:pPr>
            <a:r>
              <a:rPr lang="en-GB" dirty="0"/>
              <a:t>Focus on effective communication with individual team members.</a:t>
            </a:r>
          </a:p>
          <a:p>
            <a:pPr marL="342900" indent="-342900">
              <a:lnSpc>
                <a:spcPct val="110000"/>
              </a:lnSpc>
              <a:buClr>
                <a:srgbClr val="92D050"/>
              </a:buClr>
              <a:buFont typeface="Wingdings" panose="05000000000000000000" pitchFamily="2" charset="2"/>
              <a:buChar char="ü"/>
            </a:pPr>
            <a:r>
              <a:rPr lang="en-GB" dirty="0"/>
              <a:t>Adopt a casual structure for interactions, meetings and collaboration.</a:t>
            </a:r>
            <a:endParaRPr lang="en-IE" dirty="0"/>
          </a:p>
        </p:txBody>
      </p:sp>
      <p:sp>
        <p:nvSpPr>
          <p:cNvPr id="3" name="Text Placeholder 2">
            <a:extLst>
              <a:ext uri="{FF2B5EF4-FFF2-40B4-BE49-F238E27FC236}">
                <a16:creationId xmlns:a16="http://schemas.microsoft.com/office/drawing/2014/main" id="{DBA197C4-3C79-42F2-9F49-9595B813F510}"/>
              </a:ext>
            </a:extLst>
          </p:cNvPr>
          <p:cNvSpPr>
            <a:spLocks noGrp="1"/>
          </p:cNvSpPr>
          <p:nvPr>
            <p:ph type="body" sz="quarter" idx="16"/>
          </p:nvPr>
        </p:nvSpPr>
        <p:spPr/>
        <p:txBody>
          <a:bodyPr>
            <a:normAutofit lnSpcReduction="10000"/>
          </a:bodyPr>
          <a:lstStyle/>
          <a:p>
            <a:r>
              <a:rPr lang="en-IE" dirty="0">
                <a:solidFill>
                  <a:srgbClr val="92D050"/>
                </a:solidFill>
              </a:rPr>
              <a:t>Leading as a Relationship Oriented Leader</a:t>
            </a:r>
          </a:p>
        </p:txBody>
      </p:sp>
      <p:pic>
        <p:nvPicPr>
          <p:cNvPr id="5" name="Graphic 4" descr="Connections outline">
            <a:extLst>
              <a:ext uri="{FF2B5EF4-FFF2-40B4-BE49-F238E27FC236}">
                <a16:creationId xmlns:a16="http://schemas.microsoft.com/office/drawing/2014/main" id="{C441D2F5-EBCC-F9AD-105D-4A62792D8E0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89017" y="1572268"/>
            <a:ext cx="2980681" cy="2980681"/>
          </a:xfrm>
          <a:prstGeom prst="rect">
            <a:avLst/>
          </a:prstGeom>
        </p:spPr>
      </p:pic>
    </p:spTree>
    <p:extLst>
      <p:ext uri="{BB962C8B-B14F-4D97-AF65-F5344CB8AC3E}">
        <p14:creationId xmlns:p14="http://schemas.microsoft.com/office/powerpoint/2010/main" val="1433015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1148D3-8936-4C47-8198-FC5DCAAA3736}"/>
              </a:ext>
            </a:extLst>
          </p:cNvPr>
          <p:cNvSpPr>
            <a:spLocks noGrp="1"/>
          </p:cNvSpPr>
          <p:nvPr>
            <p:ph type="body" sz="quarter" idx="15"/>
          </p:nvPr>
        </p:nvSpPr>
        <p:spPr>
          <a:xfrm>
            <a:off x="6082144" y="550898"/>
            <a:ext cx="745417" cy="635000"/>
          </a:xfrm>
        </p:spPr>
        <p:txBody>
          <a:bodyPr/>
          <a:lstStyle/>
          <a:p>
            <a:r>
              <a:rPr lang="en-US" sz="2400" b="1" dirty="0"/>
              <a:t>01</a:t>
            </a:r>
            <a:endParaRPr lang="en-IE" sz="2400" b="1" dirty="0"/>
          </a:p>
        </p:txBody>
      </p:sp>
      <p:sp>
        <p:nvSpPr>
          <p:cNvPr id="3" name="Text Placeholder 2">
            <a:extLst>
              <a:ext uri="{FF2B5EF4-FFF2-40B4-BE49-F238E27FC236}">
                <a16:creationId xmlns:a16="http://schemas.microsoft.com/office/drawing/2014/main" id="{9955D1DD-B9A8-452E-9577-DF343670C63F}"/>
              </a:ext>
            </a:extLst>
          </p:cNvPr>
          <p:cNvSpPr>
            <a:spLocks noGrp="1"/>
          </p:cNvSpPr>
          <p:nvPr>
            <p:ph type="body" sz="quarter" idx="18"/>
          </p:nvPr>
        </p:nvSpPr>
        <p:spPr>
          <a:xfrm>
            <a:off x="611884" y="1845157"/>
            <a:ext cx="4519868" cy="4591442"/>
          </a:xfrm>
        </p:spPr>
        <p:txBody>
          <a:bodyPr>
            <a:noAutofit/>
          </a:bodyPr>
          <a:lstStyle/>
          <a:p>
            <a:pPr marL="0" indent="0"/>
            <a:r>
              <a:rPr lang="en-US" sz="2200" dirty="0">
                <a:effectLst/>
                <a:latin typeface="Calibri" panose="020F0502020204030204" pitchFamily="34" charset="0"/>
                <a:ea typeface="Times New Roman" panose="02020603050405020304" pitchFamily="18" charset="0"/>
              </a:rPr>
              <a:t>Module 4 will provide learning focus on the best leadership styles for female leadership in the </a:t>
            </a:r>
            <a:r>
              <a:rPr lang="en-US" sz="2200" dirty="0">
                <a:latin typeface="Calibri" panose="020F0502020204030204" pitchFamily="34" charset="0"/>
                <a:ea typeface="Times New Roman" panose="02020603050405020304" pitchFamily="18" charset="0"/>
              </a:rPr>
              <a:t>t</a:t>
            </a:r>
            <a:r>
              <a:rPr lang="en-US" sz="2200" dirty="0">
                <a:effectLst/>
                <a:latin typeface="Calibri" panose="020F0502020204030204" pitchFamily="34" charset="0"/>
                <a:ea typeface="Times New Roman" panose="02020603050405020304" pitchFamily="18" charset="0"/>
              </a:rPr>
              <a:t>hird sector, NGO and community context. It will allow understanding that there are different approaches and leadership styles.  In fact, our module will introduce you to </a:t>
            </a:r>
            <a:r>
              <a:rPr lang="en-US" sz="2200" dirty="0" err="1">
                <a:latin typeface="Calibri" panose="020F0502020204030204" pitchFamily="34" charset="0"/>
                <a:ea typeface="Times New Roman" panose="02020603050405020304" pitchFamily="18" charset="0"/>
              </a:rPr>
              <a:t>fourn</a:t>
            </a:r>
            <a:r>
              <a:rPr lang="en-US" sz="2200" dirty="0">
                <a:latin typeface="Calibri" panose="020F0502020204030204" pitchFamily="34" charset="0"/>
                <a:ea typeface="Times New Roman" panose="02020603050405020304" pitchFamily="18" charset="0"/>
              </a:rPr>
              <a:t> </a:t>
            </a:r>
            <a:r>
              <a:rPr lang="en-US" sz="2200" dirty="0">
                <a:effectLst/>
                <a:latin typeface="Calibri" panose="020F0502020204030204" pitchFamily="34" charset="0"/>
                <a:ea typeface="Times New Roman" panose="02020603050405020304" pitchFamily="18" charset="0"/>
              </a:rPr>
              <a:t>different leadership styles.  You may choose one that fits your needs or combine approaches from more than you.  It s a fascinating subject and one we as women need to prioritise.</a:t>
            </a:r>
          </a:p>
        </p:txBody>
      </p:sp>
      <p:sp>
        <p:nvSpPr>
          <p:cNvPr id="4" name="Text Placeholder 3">
            <a:extLst>
              <a:ext uri="{FF2B5EF4-FFF2-40B4-BE49-F238E27FC236}">
                <a16:creationId xmlns:a16="http://schemas.microsoft.com/office/drawing/2014/main" id="{A5ADCAF2-41F2-4D9F-BB19-6B406BDD9386}"/>
              </a:ext>
            </a:extLst>
          </p:cNvPr>
          <p:cNvSpPr>
            <a:spLocks noGrp="1"/>
          </p:cNvSpPr>
          <p:nvPr>
            <p:ph type="body" sz="quarter" idx="16"/>
          </p:nvPr>
        </p:nvSpPr>
        <p:spPr>
          <a:xfrm>
            <a:off x="611884" y="384007"/>
            <a:ext cx="3626365" cy="1203638"/>
          </a:xfrm>
        </p:spPr>
        <p:txBody>
          <a:bodyPr>
            <a:normAutofit/>
          </a:bodyPr>
          <a:lstStyle/>
          <a:p>
            <a:r>
              <a:rPr lang="en-US" b="1" dirty="0">
                <a:solidFill>
                  <a:srgbClr val="93C23D"/>
                </a:solidFill>
              </a:rPr>
              <a:t>CONTENTS OF MODULE 4</a:t>
            </a:r>
            <a:endParaRPr lang="en-IE" b="1" dirty="0">
              <a:solidFill>
                <a:srgbClr val="93C23D"/>
              </a:solidFill>
            </a:endParaRPr>
          </a:p>
        </p:txBody>
      </p:sp>
      <p:sp>
        <p:nvSpPr>
          <p:cNvPr id="5" name="Text Placeholder 4">
            <a:extLst>
              <a:ext uri="{FF2B5EF4-FFF2-40B4-BE49-F238E27FC236}">
                <a16:creationId xmlns:a16="http://schemas.microsoft.com/office/drawing/2014/main" id="{A9C29F87-3FE1-4229-87A3-3748AE8FB822}"/>
              </a:ext>
            </a:extLst>
          </p:cNvPr>
          <p:cNvSpPr>
            <a:spLocks noGrp="1"/>
          </p:cNvSpPr>
          <p:nvPr>
            <p:ph type="body" sz="quarter" idx="14"/>
          </p:nvPr>
        </p:nvSpPr>
        <p:spPr>
          <a:xfrm>
            <a:off x="7046394" y="682027"/>
            <a:ext cx="5002731" cy="635000"/>
          </a:xfrm>
        </p:spPr>
        <p:txBody>
          <a:bodyPr anchor="t"/>
          <a:lstStyle/>
          <a:p>
            <a:r>
              <a:rPr lang="hr-BA" sz="1800" dirty="0"/>
              <a:t>M</a:t>
            </a:r>
            <a:r>
              <a:rPr lang="en-US" sz="1800" dirty="0" err="1"/>
              <a:t>anagement</a:t>
            </a:r>
            <a:r>
              <a:rPr lang="en-US" sz="1800" dirty="0"/>
              <a:t> </a:t>
            </a:r>
            <a:r>
              <a:rPr lang="hr-BA" sz="1800" dirty="0"/>
              <a:t>vs.</a:t>
            </a:r>
            <a:r>
              <a:rPr lang="en-US" sz="1800" dirty="0"/>
              <a:t> leadership and how to benefit from both approaches</a:t>
            </a:r>
          </a:p>
        </p:txBody>
      </p:sp>
      <p:sp>
        <p:nvSpPr>
          <p:cNvPr id="6" name="Text Placeholder 5">
            <a:extLst>
              <a:ext uri="{FF2B5EF4-FFF2-40B4-BE49-F238E27FC236}">
                <a16:creationId xmlns:a16="http://schemas.microsoft.com/office/drawing/2014/main" id="{E3C2D831-6961-483E-85A0-18DAB5FA3685}"/>
              </a:ext>
            </a:extLst>
          </p:cNvPr>
          <p:cNvSpPr>
            <a:spLocks noGrp="1"/>
          </p:cNvSpPr>
          <p:nvPr>
            <p:ph type="body" sz="quarter" idx="19"/>
          </p:nvPr>
        </p:nvSpPr>
        <p:spPr>
          <a:xfrm>
            <a:off x="6096000" y="1232956"/>
            <a:ext cx="745417" cy="635000"/>
          </a:xfrm>
        </p:spPr>
        <p:txBody>
          <a:bodyPr/>
          <a:lstStyle/>
          <a:p>
            <a:r>
              <a:rPr lang="en-US" sz="2400" b="1" dirty="0"/>
              <a:t>02</a:t>
            </a:r>
            <a:endParaRPr lang="en-IE" sz="2400" b="1" dirty="0"/>
          </a:p>
        </p:txBody>
      </p:sp>
      <p:sp>
        <p:nvSpPr>
          <p:cNvPr id="7" name="Text Placeholder 6">
            <a:extLst>
              <a:ext uri="{FF2B5EF4-FFF2-40B4-BE49-F238E27FC236}">
                <a16:creationId xmlns:a16="http://schemas.microsoft.com/office/drawing/2014/main" id="{17BE0DC7-4095-4D95-966F-48C129BF61E4}"/>
              </a:ext>
            </a:extLst>
          </p:cNvPr>
          <p:cNvSpPr>
            <a:spLocks noGrp="1"/>
          </p:cNvSpPr>
          <p:nvPr>
            <p:ph type="body" sz="quarter" idx="20"/>
          </p:nvPr>
        </p:nvSpPr>
        <p:spPr>
          <a:xfrm>
            <a:off x="7046393" y="1381779"/>
            <a:ext cx="4623751" cy="822373"/>
          </a:xfrm>
        </p:spPr>
        <p:txBody>
          <a:bodyPr anchor="t"/>
          <a:lstStyle/>
          <a:p>
            <a:r>
              <a:rPr lang="en-IE" sz="1800" dirty="0"/>
              <a:t>The Managerial Grid</a:t>
            </a:r>
          </a:p>
          <a:p>
            <a:endParaRPr lang="en-IE" sz="1800" dirty="0"/>
          </a:p>
        </p:txBody>
      </p:sp>
      <p:sp>
        <p:nvSpPr>
          <p:cNvPr id="8" name="Text Placeholder 7">
            <a:extLst>
              <a:ext uri="{FF2B5EF4-FFF2-40B4-BE49-F238E27FC236}">
                <a16:creationId xmlns:a16="http://schemas.microsoft.com/office/drawing/2014/main" id="{A754B2E9-EE6B-495D-9177-5DDDEF05A14D}"/>
              </a:ext>
            </a:extLst>
          </p:cNvPr>
          <p:cNvSpPr>
            <a:spLocks noGrp="1"/>
          </p:cNvSpPr>
          <p:nvPr>
            <p:ph type="body" sz="quarter" idx="21"/>
          </p:nvPr>
        </p:nvSpPr>
        <p:spPr>
          <a:xfrm>
            <a:off x="6096000" y="1967259"/>
            <a:ext cx="745417" cy="635000"/>
          </a:xfrm>
        </p:spPr>
        <p:txBody>
          <a:bodyPr/>
          <a:lstStyle/>
          <a:p>
            <a:r>
              <a:rPr lang="en-US" sz="2400" b="1" dirty="0"/>
              <a:t>03</a:t>
            </a:r>
            <a:endParaRPr lang="en-IE" sz="2400" b="1" dirty="0"/>
          </a:p>
        </p:txBody>
      </p:sp>
      <p:sp>
        <p:nvSpPr>
          <p:cNvPr id="9" name="Text Placeholder 8">
            <a:extLst>
              <a:ext uri="{FF2B5EF4-FFF2-40B4-BE49-F238E27FC236}">
                <a16:creationId xmlns:a16="http://schemas.microsoft.com/office/drawing/2014/main" id="{360A61FF-19CC-4C14-A6C4-FE43AA5F7C09}"/>
              </a:ext>
            </a:extLst>
          </p:cNvPr>
          <p:cNvSpPr>
            <a:spLocks noGrp="1"/>
          </p:cNvSpPr>
          <p:nvPr>
            <p:ph type="body" sz="quarter" idx="22"/>
          </p:nvPr>
        </p:nvSpPr>
        <p:spPr>
          <a:xfrm>
            <a:off x="7060249" y="2088692"/>
            <a:ext cx="4623751" cy="643745"/>
          </a:xfrm>
        </p:spPr>
        <p:txBody>
          <a:bodyPr anchor="t"/>
          <a:lstStyle/>
          <a:p>
            <a:r>
              <a:rPr lang="en-IE" sz="1800" dirty="0"/>
              <a:t>Bottom Up</a:t>
            </a:r>
            <a:r>
              <a:rPr lang="hr-BA" sz="1800" dirty="0"/>
              <a:t> </a:t>
            </a:r>
            <a:r>
              <a:rPr lang="en-IE" sz="1800" dirty="0"/>
              <a:t>S</a:t>
            </a:r>
            <a:r>
              <a:rPr lang="hr-BA" sz="1800" dirty="0"/>
              <a:t>tyle</a:t>
            </a:r>
            <a:endParaRPr lang="en-IE" sz="1800" dirty="0"/>
          </a:p>
        </p:txBody>
      </p:sp>
      <p:sp>
        <p:nvSpPr>
          <p:cNvPr id="10" name="Text Placeholder 9">
            <a:extLst>
              <a:ext uri="{FF2B5EF4-FFF2-40B4-BE49-F238E27FC236}">
                <a16:creationId xmlns:a16="http://schemas.microsoft.com/office/drawing/2014/main" id="{4E6210C0-EF8E-40A3-ABB7-42144BBC6322}"/>
              </a:ext>
            </a:extLst>
          </p:cNvPr>
          <p:cNvSpPr>
            <a:spLocks noGrp="1"/>
          </p:cNvSpPr>
          <p:nvPr>
            <p:ph type="body" sz="quarter" idx="23"/>
          </p:nvPr>
        </p:nvSpPr>
        <p:spPr>
          <a:xfrm>
            <a:off x="6082145" y="2591818"/>
            <a:ext cx="745417" cy="635000"/>
          </a:xfrm>
        </p:spPr>
        <p:txBody>
          <a:bodyPr/>
          <a:lstStyle/>
          <a:p>
            <a:r>
              <a:rPr lang="en-US" sz="2400" b="1" dirty="0"/>
              <a:t>04</a:t>
            </a:r>
            <a:endParaRPr lang="en-IE" sz="2400" b="1" dirty="0"/>
          </a:p>
        </p:txBody>
      </p:sp>
      <p:sp>
        <p:nvSpPr>
          <p:cNvPr id="11" name="Text Placeholder 10">
            <a:extLst>
              <a:ext uri="{FF2B5EF4-FFF2-40B4-BE49-F238E27FC236}">
                <a16:creationId xmlns:a16="http://schemas.microsoft.com/office/drawing/2014/main" id="{0D2D0BAD-4860-43B6-8D95-D46C7B32B6AA}"/>
              </a:ext>
            </a:extLst>
          </p:cNvPr>
          <p:cNvSpPr>
            <a:spLocks noGrp="1"/>
          </p:cNvSpPr>
          <p:nvPr>
            <p:ph type="body" sz="quarter" idx="24"/>
          </p:nvPr>
        </p:nvSpPr>
        <p:spPr>
          <a:xfrm>
            <a:off x="7046394" y="2534623"/>
            <a:ext cx="4623751" cy="822373"/>
          </a:xfrm>
        </p:spPr>
        <p:txBody>
          <a:bodyPr/>
          <a:lstStyle/>
          <a:p>
            <a:r>
              <a:rPr lang="en-US" sz="1800" dirty="0"/>
              <a:t>Relationship-orientated</a:t>
            </a:r>
            <a:r>
              <a:rPr lang="hr-BA" sz="1800" dirty="0"/>
              <a:t> </a:t>
            </a:r>
            <a:r>
              <a:rPr lang="en-IE" sz="1800" dirty="0"/>
              <a:t>S</a:t>
            </a:r>
            <a:r>
              <a:rPr lang="hr-BA" sz="1800" dirty="0"/>
              <a:t>tyle</a:t>
            </a:r>
            <a:endParaRPr lang="en-US" sz="1800" dirty="0"/>
          </a:p>
        </p:txBody>
      </p:sp>
      <p:sp>
        <p:nvSpPr>
          <p:cNvPr id="12" name="Text Placeholder 11">
            <a:extLst>
              <a:ext uri="{FF2B5EF4-FFF2-40B4-BE49-F238E27FC236}">
                <a16:creationId xmlns:a16="http://schemas.microsoft.com/office/drawing/2014/main" id="{2E869BCF-3D52-4F2D-8F88-2BE03FCB9F38}"/>
              </a:ext>
            </a:extLst>
          </p:cNvPr>
          <p:cNvSpPr>
            <a:spLocks noGrp="1"/>
          </p:cNvSpPr>
          <p:nvPr>
            <p:ph type="body" sz="quarter" idx="25"/>
          </p:nvPr>
        </p:nvSpPr>
        <p:spPr>
          <a:xfrm>
            <a:off x="6096000" y="3244952"/>
            <a:ext cx="745417" cy="635000"/>
          </a:xfrm>
        </p:spPr>
        <p:txBody>
          <a:bodyPr/>
          <a:lstStyle/>
          <a:p>
            <a:r>
              <a:rPr lang="en-US" sz="2400" b="1" dirty="0"/>
              <a:t>05</a:t>
            </a:r>
            <a:endParaRPr lang="en-IE" sz="2400" b="1" dirty="0"/>
          </a:p>
        </p:txBody>
      </p:sp>
      <p:sp>
        <p:nvSpPr>
          <p:cNvPr id="13" name="Text Placeholder 12">
            <a:extLst>
              <a:ext uri="{FF2B5EF4-FFF2-40B4-BE49-F238E27FC236}">
                <a16:creationId xmlns:a16="http://schemas.microsoft.com/office/drawing/2014/main" id="{3C99C4CB-EF67-47E5-8860-FA9817CF4973}"/>
              </a:ext>
            </a:extLst>
          </p:cNvPr>
          <p:cNvSpPr>
            <a:spLocks noGrp="1"/>
          </p:cNvSpPr>
          <p:nvPr>
            <p:ph type="body" sz="quarter" idx="26"/>
          </p:nvPr>
        </p:nvSpPr>
        <p:spPr>
          <a:xfrm>
            <a:off x="7060249" y="3140649"/>
            <a:ext cx="4623751" cy="822373"/>
          </a:xfrm>
        </p:spPr>
        <p:txBody>
          <a:bodyPr/>
          <a:lstStyle/>
          <a:p>
            <a:r>
              <a:rPr lang="en-US" sz="1800" dirty="0"/>
              <a:t>Democratic Inclusive</a:t>
            </a:r>
            <a:r>
              <a:rPr lang="hr-BA" sz="1800" dirty="0"/>
              <a:t> </a:t>
            </a:r>
            <a:r>
              <a:rPr lang="en-IE" sz="1800" dirty="0"/>
              <a:t>S</a:t>
            </a:r>
            <a:r>
              <a:rPr lang="hr-BA" sz="1800" dirty="0"/>
              <a:t>tyle</a:t>
            </a:r>
            <a:endParaRPr lang="en-US" sz="1800" dirty="0"/>
          </a:p>
        </p:txBody>
      </p:sp>
      <p:sp>
        <p:nvSpPr>
          <p:cNvPr id="14" name="Text Placeholder 13">
            <a:extLst>
              <a:ext uri="{FF2B5EF4-FFF2-40B4-BE49-F238E27FC236}">
                <a16:creationId xmlns:a16="http://schemas.microsoft.com/office/drawing/2014/main" id="{A638FD21-7D5E-4EDE-B4C9-0032968C8357}"/>
              </a:ext>
            </a:extLst>
          </p:cNvPr>
          <p:cNvSpPr>
            <a:spLocks noGrp="1"/>
          </p:cNvSpPr>
          <p:nvPr>
            <p:ph type="body" sz="quarter" idx="27"/>
          </p:nvPr>
        </p:nvSpPr>
        <p:spPr>
          <a:xfrm>
            <a:off x="6096000" y="3849653"/>
            <a:ext cx="745417" cy="635000"/>
          </a:xfrm>
        </p:spPr>
        <p:txBody>
          <a:bodyPr/>
          <a:lstStyle/>
          <a:p>
            <a:r>
              <a:rPr lang="en-US" sz="2400" b="1" dirty="0"/>
              <a:t>06</a:t>
            </a:r>
            <a:endParaRPr lang="en-IE" sz="2400" b="1" dirty="0"/>
          </a:p>
        </p:txBody>
      </p:sp>
      <p:sp>
        <p:nvSpPr>
          <p:cNvPr id="15" name="Text Placeholder 14">
            <a:extLst>
              <a:ext uri="{FF2B5EF4-FFF2-40B4-BE49-F238E27FC236}">
                <a16:creationId xmlns:a16="http://schemas.microsoft.com/office/drawing/2014/main" id="{704026D3-B367-4459-A932-2B6981F627F0}"/>
              </a:ext>
            </a:extLst>
          </p:cNvPr>
          <p:cNvSpPr>
            <a:spLocks noGrp="1"/>
          </p:cNvSpPr>
          <p:nvPr>
            <p:ph type="body" sz="quarter" idx="28"/>
          </p:nvPr>
        </p:nvSpPr>
        <p:spPr>
          <a:xfrm>
            <a:off x="7046393" y="3739909"/>
            <a:ext cx="4230051" cy="822373"/>
          </a:xfrm>
        </p:spPr>
        <p:txBody>
          <a:bodyPr/>
          <a:lstStyle/>
          <a:p>
            <a:r>
              <a:rPr lang="en-US" sz="1800" dirty="0"/>
              <a:t>Transformational</a:t>
            </a:r>
            <a:r>
              <a:rPr lang="hr-BA" sz="1800" dirty="0"/>
              <a:t> </a:t>
            </a:r>
            <a:r>
              <a:rPr lang="en-IE" sz="1800" dirty="0"/>
              <a:t>S</a:t>
            </a:r>
            <a:r>
              <a:rPr lang="hr-BA" sz="1800" dirty="0"/>
              <a:t>tyle</a:t>
            </a:r>
            <a:endParaRPr lang="en-IE" sz="1800" dirty="0"/>
          </a:p>
        </p:txBody>
      </p:sp>
      <p:cxnSp>
        <p:nvCxnSpPr>
          <p:cNvPr id="17" name="Straight Connector 16">
            <a:extLst>
              <a:ext uri="{FF2B5EF4-FFF2-40B4-BE49-F238E27FC236}">
                <a16:creationId xmlns:a16="http://schemas.microsoft.com/office/drawing/2014/main" id="{16E36C58-F404-8746-8E99-6A1109AB2506}"/>
              </a:ext>
            </a:extLst>
          </p:cNvPr>
          <p:cNvCxnSpPr>
            <a:cxnSpLocks/>
          </p:cNvCxnSpPr>
          <p:nvPr/>
        </p:nvCxnSpPr>
        <p:spPr>
          <a:xfrm flipH="1">
            <a:off x="5715000" y="1278812"/>
            <a:ext cx="6149975" cy="0"/>
          </a:xfrm>
          <a:prstGeom prst="line">
            <a:avLst/>
          </a:prstGeom>
          <a:ln w="28575">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1B64592-90A3-B041-BD2F-F592C49B4106}"/>
              </a:ext>
            </a:extLst>
          </p:cNvPr>
          <p:cNvCxnSpPr>
            <a:cxnSpLocks/>
          </p:cNvCxnSpPr>
          <p:nvPr/>
        </p:nvCxnSpPr>
        <p:spPr>
          <a:xfrm flipH="1" flipV="1">
            <a:off x="6096000" y="3826303"/>
            <a:ext cx="5840845" cy="4684"/>
          </a:xfrm>
          <a:prstGeom prst="line">
            <a:avLst/>
          </a:prstGeom>
          <a:ln w="28575">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6E20B8-8A15-6141-A3E0-4D9AE372D444}"/>
              </a:ext>
            </a:extLst>
          </p:cNvPr>
          <p:cNvCxnSpPr>
            <a:cxnSpLocks/>
          </p:cNvCxnSpPr>
          <p:nvPr/>
        </p:nvCxnSpPr>
        <p:spPr>
          <a:xfrm flipH="1" flipV="1">
            <a:off x="6080281" y="2591818"/>
            <a:ext cx="5856564" cy="10441"/>
          </a:xfrm>
          <a:prstGeom prst="line">
            <a:avLst/>
          </a:prstGeom>
          <a:ln w="28575">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CD114DE-D728-3240-A77D-E783DDA18CB4}"/>
              </a:ext>
            </a:extLst>
          </p:cNvPr>
          <p:cNvCxnSpPr>
            <a:cxnSpLocks/>
          </p:cNvCxnSpPr>
          <p:nvPr/>
        </p:nvCxnSpPr>
        <p:spPr>
          <a:xfrm flipH="1" flipV="1">
            <a:off x="6082145" y="3226818"/>
            <a:ext cx="5854700" cy="44453"/>
          </a:xfrm>
          <a:prstGeom prst="line">
            <a:avLst/>
          </a:prstGeom>
          <a:ln w="28575">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7941A0A-553D-8D4A-AFEF-1DCCF37E0326}"/>
              </a:ext>
            </a:extLst>
          </p:cNvPr>
          <p:cNvCxnSpPr>
            <a:cxnSpLocks/>
          </p:cNvCxnSpPr>
          <p:nvPr/>
        </p:nvCxnSpPr>
        <p:spPr>
          <a:xfrm flipH="1">
            <a:off x="5867400" y="1913465"/>
            <a:ext cx="6069445" cy="0"/>
          </a:xfrm>
          <a:prstGeom prst="line">
            <a:avLst/>
          </a:prstGeom>
          <a:ln w="28575">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A4A3D17-4DB4-F7C2-20FD-76A5B677AD6D}"/>
              </a:ext>
            </a:extLst>
          </p:cNvPr>
          <p:cNvCxnSpPr>
            <a:cxnSpLocks/>
          </p:cNvCxnSpPr>
          <p:nvPr/>
        </p:nvCxnSpPr>
        <p:spPr>
          <a:xfrm flipH="1">
            <a:off x="6080281" y="4432755"/>
            <a:ext cx="5856564" cy="0"/>
          </a:xfrm>
          <a:prstGeom prst="line">
            <a:avLst/>
          </a:prstGeom>
          <a:ln w="28575">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24" name="Text Placeholder 13">
            <a:extLst>
              <a:ext uri="{FF2B5EF4-FFF2-40B4-BE49-F238E27FC236}">
                <a16:creationId xmlns:a16="http://schemas.microsoft.com/office/drawing/2014/main" id="{04DCDEF9-6F44-A513-DE77-BE9128E15E2F}"/>
              </a:ext>
            </a:extLst>
          </p:cNvPr>
          <p:cNvSpPr txBox="1">
            <a:spLocks/>
          </p:cNvSpPr>
          <p:nvPr/>
        </p:nvSpPr>
        <p:spPr>
          <a:xfrm>
            <a:off x="6096000" y="4466265"/>
            <a:ext cx="745417"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200" b="0" kern="1200" baseline="0">
                <a:solidFill>
                  <a:srgbClr val="93C23D"/>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t>0</a:t>
            </a:r>
            <a:r>
              <a:rPr lang="hr-BA" sz="2400" b="1" dirty="0"/>
              <a:t>7</a:t>
            </a:r>
            <a:endParaRPr lang="en-IE" sz="2400" b="1" dirty="0"/>
          </a:p>
        </p:txBody>
      </p:sp>
      <p:sp>
        <p:nvSpPr>
          <p:cNvPr id="25" name="Text Placeholder 14">
            <a:extLst>
              <a:ext uri="{FF2B5EF4-FFF2-40B4-BE49-F238E27FC236}">
                <a16:creationId xmlns:a16="http://schemas.microsoft.com/office/drawing/2014/main" id="{19B75D2A-AE55-CF5C-D9D6-F6165B477D02}"/>
              </a:ext>
            </a:extLst>
          </p:cNvPr>
          <p:cNvSpPr txBox="1">
            <a:spLocks/>
          </p:cNvSpPr>
          <p:nvPr/>
        </p:nvSpPr>
        <p:spPr>
          <a:xfrm>
            <a:off x="7071638" y="4333956"/>
            <a:ext cx="4230051" cy="82237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09446A"/>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Choosing the Leadership Style</a:t>
            </a:r>
          </a:p>
        </p:txBody>
      </p:sp>
      <p:cxnSp>
        <p:nvCxnSpPr>
          <p:cNvPr id="32" name="Straight Connector 31">
            <a:extLst>
              <a:ext uri="{FF2B5EF4-FFF2-40B4-BE49-F238E27FC236}">
                <a16:creationId xmlns:a16="http://schemas.microsoft.com/office/drawing/2014/main" id="{0A2FA07C-60E2-6DA6-FF62-5A5537088F50}"/>
              </a:ext>
            </a:extLst>
          </p:cNvPr>
          <p:cNvCxnSpPr>
            <a:cxnSpLocks/>
          </p:cNvCxnSpPr>
          <p:nvPr/>
        </p:nvCxnSpPr>
        <p:spPr>
          <a:xfrm flipH="1">
            <a:off x="6008411" y="5051880"/>
            <a:ext cx="5928434" cy="0"/>
          </a:xfrm>
          <a:prstGeom prst="line">
            <a:avLst/>
          </a:prstGeom>
          <a:ln w="28575">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34" name="Text Placeholder 13">
            <a:extLst>
              <a:ext uri="{FF2B5EF4-FFF2-40B4-BE49-F238E27FC236}">
                <a16:creationId xmlns:a16="http://schemas.microsoft.com/office/drawing/2014/main" id="{2C5D0138-8088-6FCA-CBE3-BDC0F36909E8}"/>
              </a:ext>
            </a:extLst>
          </p:cNvPr>
          <p:cNvSpPr txBox="1">
            <a:spLocks/>
          </p:cNvSpPr>
          <p:nvPr/>
        </p:nvSpPr>
        <p:spPr>
          <a:xfrm>
            <a:off x="6080281" y="5049580"/>
            <a:ext cx="745417"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200" b="0" kern="1200" baseline="0">
                <a:solidFill>
                  <a:srgbClr val="93C23D"/>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t>0</a:t>
            </a:r>
            <a:r>
              <a:rPr lang="hr-BA" sz="2400" b="1" dirty="0"/>
              <a:t>8</a:t>
            </a:r>
            <a:endParaRPr lang="en-IE" sz="2400" b="1" dirty="0"/>
          </a:p>
        </p:txBody>
      </p:sp>
      <p:sp>
        <p:nvSpPr>
          <p:cNvPr id="35" name="Text Placeholder 14">
            <a:extLst>
              <a:ext uri="{FF2B5EF4-FFF2-40B4-BE49-F238E27FC236}">
                <a16:creationId xmlns:a16="http://schemas.microsoft.com/office/drawing/2014/main" id="{A88FB7B0-4FCD-C43D-6C12-1683DFB545A6}"/>
              </a:ext>
            </a:extLst>
          </p:cNvPr>
          <p:cNvSpPr txBox="1">
            <a:spLocks/>
          </p:cNvSpPr>
          <p:nvPr/>
        </p:nvSpPr>
        <p:spPr>
          <a:xfrm>
            <a:off x="7074969" y="4936321"/>
            <a:ext cx="4230051" cy="82237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09446A"/>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Changing the Leadership Style</a:t>
            </a:r>
          </a:p>
        </p:txBody>
      </p:sp>
      <p:cxnSp>
        <p:nvCxnSpPr>
          <p:cNvPr id="36" name="Straight Connector 35">
            <a:extLst>
              <a:ext uri="{FF2B5EF4-FFF2-40B4-BE49-F238E27FC236}">
                <a16:creationId xmlns:a16="http://schemas.microsoft.com/office/drawing/2014/main" id="{1C687434-DB75-282B-22F8-42C727CDE41E}"/>
              </a:ext>
            </a:extLst>
          </p:cNvPr>
          <p:cNvCxnSpPr>
            <a:cxnSpLocks/>
          </p:cNvCxnSpPr>
          <p:nvPr/>
        </p:nvCxnSpPr>
        <p:spPr>
          <a:xfrm flipH="1">
            <a:off x="5936541" y="5632905"/>
            <a:ext cx="6000304" cy="0"/>
          </a:xfrm>
          <a:prstGeom prst="line">
            <a:avLst/>
          </a:prstGeom>
          <a:ln w="28575">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38" name="Text Placeholder 13">
            <a:extLst>
              <a:ext uri="{FF2B5EF4-FFF2-40B4-BE49-F238E27FC236}">
                <a16:creationId xmlns:a16="http://schemas.microsoft.com/office/drawing/2014/main" id="{0BE3535D-D765-B1EC-2519-D7A28D4FBA32}"/>
              </a:ext>
            </a:extLst>
          </p:cNvPr>
          <p:cNvSpPr txBox="1">
            <a:spLocks/>
          </p:cNvSpPr>
          <p:nvPr/>
        </p:nvSpPr>
        <p:spPr>
          <a:xfrm>
            <a:off x="6089806" y="5649655"/>
            <a:ext cx="745417"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200" b="0" kern="1200" baseline="0">
                <a:solidFill>
                  <a:srgbClr val="93C23D"/>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t>0</a:t>
            </a:r>
            <a:r>
              <a:rPr lang="hr-BA" sz="2400" b="1" dirty="0"/>
              <a:t>9</a:t>
            </a:r>
            <a:endParaRPr lang="en-IE" sz="2400" b="1" dirty="0"/>
          </a:p>
        </p:txBody>
      </p:sp>
      <p:sp>
        <p:nvSpPr>
          <p:cNvPr id="39" name="Text Placeholder 14">
            <a:extLst>
              <a:ext uri="{FF2B5EF4-FFF2-40B4-BE49-F238E27FC236}">
                <a16:creationId xmlns:a16="http://schemas.microsoft.com/office/drawing/2014/main" id="{DE4CE9E3-51FB-8E5D-2229-074D64412D05}"/>
              </a:ext>
            </a:extLst>
          </p:cNvPr>
          <p:cNvSpPr txBox="1">
            <a:spLocks/>
          </p:cNvSpPr>
          <p:nvPr/>
        </p:nvSpPr>
        <p:spPr>
          <a:xfrm>
            <a:off x="7084494" y="5545921"/>
            <a:ext cx="4230051" cy="822373"/>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09446A"/>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Combining Leadership Styles</a:t>
            </a:r>
          </a:p>
        </p:txBody>
      </p:sp>
      <p:cxnSp>
        <p:nvCxnSpPr>
          <p:cNvPr id="40" name="Straight Connector 39">
            <a:extLst>
              <a:ext uri="{FF2B5EF4-FFF2-40B4-BE49-F238E27FC236}">
                <a16:creationId xmlns:a16="http://schemas.microsoft.com/office/drawing/2014/main" id="{999FB364-9A74-47D9-8B19-D57AC1D2BB60}"/>
              </a:ext>
            </a:extLst>
          </p:cNvPr>
          <p:cNvCxnSpPr>
            <a:cxnSpLocks/>
          </p:cNvCxnSpPr>
          <p:nvPr/>
        </p:nvCxnSpPr>
        <p:spPr>
          <a:xfrm flipH="1">
            <a:off x="5893955" y="6265185"/>
            <a:ext cx="6155170" cy="0"/>
          </a:xfrm>
          <a:prstGeom prst="line">
            <a:avLst/>
          </a:prstGeom>
          <a:ln w="28575">
            <a:solidFill>
              <a:schemeClr val="accent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32790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E4CB8C-015B-4D46-828B-701CFBFA6D3A}"/>
              </a:ext>
            </a:extLst>
          </p:cNvPr>
          <p:cNvSpPr>
            <a:spLocks noGrp="1"/>
          </p:cNvSpPr>
          <p:nvPr>
            <p:ph type="body" sz="quarter" idx="18"/>
          </p:nvPr>
        </p:nvSpPr>
        <p:spPr/>
        <p:txBody>
          <a:bodyPr>
            <a:normAutofit/>
          </a:bodyPr>
          <a:lstStyle/>
          <a:p>
            <a:pPr marL="0" indent="0"/>
            <a:r>
              <a:rPr lang="en-GB" sz="2800" i="1" dirty="0"/>
              <a:t>“To me, leadership is not about necessarily being the loudest in the room, but instead being the bridge or the thing that is missing in the discussion and trying to build a consensus from there.”</a:t>
            </a:r>
            <a:endParaRPr lang="en-IE" sz="2800" i="1" dirty="0"/>
          </a:p>
        </p:txBody>
      </p:sp>
      <p:sp>
        <p:nvSpPr>
          <p:cNvPr id="3" name="Text Placeholder 2">
            <a:extLst>
              <a:ext uri="{FF2B5EF4-FFF2-40B4-BE49-F238E27FC236}">
                <a16:creationId xmlns:a16="http://schemas.microsoft.com/office/drawing/2014/main" id="{7C55D63D-86FD-4074-9B5A-E2F625152B0B}"/>
              </a:ext>
            </a:extLst>
          </p:cNvPr>
          <p:cNvSpPr>
            <a:spLocks noGrp="1"/>
          </p:cNvSpPr>
          <p:nvPr>
            <p:ph type="body" sz="quarter" idx="16"/>
          </p:nvPr>
        </p:nvSpPr>
        <p:spPr/>
        <p:txBody>
          <a:bodyPr>
            <a:normAutofit lnSpcReduction="10000"/>
          </a:bodyPr>
          <a:lstStyle/>
          <a:p>
            <a:r>
              <a:rPr lang="en-IE" dirty="0"/>
              <a:t>Jacinda </a:t>
            </a:r>
            <a:r>
              <a:rPr lang="en-US" dirty="0"/>
              <a:t>Ardern</a:t>
            </a:r>
          </a:p>
          <a:p>
            <a:endParaRPr lang="en-IE" dirty="0"/>
          </a:p>
        </p:txBody>
      </p:sp>
      <p:pic>
        <p:nvPicPr>
          <p:cNvPr id="6" name="Picture Placeholder 5" descr="A picture containing person, person, indoor&#10;&#10;Description automatically generated">
            <a:extLst>
              <a:ext uri="{FF2B5EF4-FFF2-40B4-BE49-F238E27FC236}">
                <a16:creationId xmlns:a16="http://schemas.microsoft.com/office/drawing/2014/main" id="{06B8EF6B-36CC-4428-897E-F26DDE351004}"/>
              </a:ext>
            </a:extLst>
          </p:cNvPr>
          <p:cNvPicPr>
            <a:picLocks noGrp="1" noChangeAspect="1"/>
          </p:cNvPicPr>
          <p:nvPr>
            <p:ph type="pic" sz="quarter" idx="19"/>
          </p:nvPr>
        </p:nvPicPr>
        <p:blipFill>
          <a:blip r:embed="rId2"/>
          <a:srcRect l="18273" r="18273"/>
          <a:stretch>
            <a:fillRect/>
          </a:stretch>
        </p:blipFill>
        <p:spPr/>
      </p:pic>
    </p:spTree>
    <p:extLst>
      <p:ext uri="{BB962C8B-B14F-4D97-AF65-F5344CB8AC3E}">
        <p14:creationId xmlns:p14="http://schemas.microsoft.com/office/powerpoint/2010/main" val="36334035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E9A9D7-12D2-4166-B8A7-8E15C67ED709}"/>
              </a:ext>
            </a:extLst>
          </p:cNvPr>
          <p:cNvSpPr>
            <a:spLocks noGrp="1"/>
          </p:cNvSpPr>
          <p:nvPr>
            <p:ph type="body" sz="quarter" idx="17"/>
          </p:nvPr>
        </p:nvSpPr>
        <p:spPr>
          <a:xfrm>
            <a:off x="2304507" y="867208"/>
            <a:ext cx="3791493" cy="1259765"/>
          </a:xfrm>
        </p:spPr>
        <p:txBody>
          <a:bodyPr>
            <a:normAutofit fontScale="70000" lnSpcReduction="20000"/>
          </a:bodyPr>
          <a:lstStyle/>
          <a:p>
            <a:r>
              <a:rPr lang="en-IE" dirty="0"/>
              <a:t>Democratic Inclusive</a:t>
            </a:r>
            <a:r>
              <a:rPr lang="hr-BA" dirty="0"/>
              <a:t> Leadership Style</a:t>
            </a:r>
            <a:endParaRPr lang="en-IE" dirty="0"/>
          </a:p>
        </p:txBody>
      </p:sp>
      <p:sp>
        <p:nvSpPr>
          <p:cNvPr id="3" name="Text Placeholder 2">
            <a:extLst>
              <a:ext uri="{FF2B5EF4-FFF2-40B4-BE49-F238E27FC236}">
                <a16:creationId xmlns:a16="http://schemas.microsoft.com/office/drawing/2014/main" id="{1208C929-12BC-4428-96AA-520B08F83260}"/>
              </a:ext>
            </a:extLst>
          </p:cNvPr>
          <p:cNvSpPr>
            <a:spLocks noGrp="1"/>
          </p:cNvSpPr>
          <p:nvPr>
            <p:ph type="body" sz="quarter" idx="18"/>
          </p:nvPr>
        </p:nvSpPr>
        <p:spPr/>
        <p:txBody>
          <a:bodyPr/>
          <a:lstStyle/>
          <a:p>
            <a:r>
              <a:rPr lang="en-IE" dirty="0"/>
              <a:t>5</a:t>
            </a:r>
          </a:p>
        </p:txBody>
      </p:sp>
      <p:pic>
        <p:nvPicPr>
          <p:cNvPr id="6" name="Picture Placeholder 5" descr="Sea of hands in the middle">
            <a:extLst>
              <a:ext uri="{FF2B5EF4-FFF2-40B4-BE49-F238E27FC236}">
                <a16:creationId xmlns:a16="http://schemas.microsoft.com/office/drawing/2014/main" id="{80E52EC5-09DD-4CA5-91FB-D44D7FB29948}"/>
              </a:ext>
            </a:extLst>
          </p:cNvPr>
          <p:cNvPicPr>
            <a:picLocks noGrp="1" noChangeAspect="1"/>
          </p:cNvPicPr>
          <p:nvPr>
            <p:ph type="pic" sz="quarter" idx="19"/>
          </p:nvPr>
        </p:nvPicPr>
        <p:blipFill>
          <a:blip r:embed="rId2"/>
          <a:srcRect l="18260" r="18260"/>
          <a:stretch>
            <a:fillRect/>
          </a:stretch>
        </p:blipFill>
        <p:spPr/>
      </p:pic>
    </p:spTree>
    <p:extLst>
      <p:ext uri="{BB962C8B-B14F-4D97-AF65-F5344CB8AC3E}">
        <p14:creationId xmlns:p14="http://schemas.microsoft.com/office/powerpoint/2010/main" val="9876844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F7A668-391C-484D-967C-1BE5D07EA761}"/>
              </a:ext>
            </a:extLst>
          </p:cNvPr>
          <p:cNvSpPr>
            <a:spLocks noGrp="1"/>
          </p:cNvSpPr>
          <p:nvPr>
            <p:ph type="body" sz="quarter" idx="18"/>
          </p:nvPr>
        </p:nvSpPr>
        <p:spPr/>
        <p:txBody>
          <a:bodyPr/>
          <a:lstStyle/>
          <a:p>
            <a:pPr marL="0" indent="0"/>
            <a:r>
              <a:rPr lang="en-GB" dirty="0"/>
              <a:t>A Democratic Leader allows their team members to openly share their opinion and how they feel about their work concerns. This ultimately leads to a better understanding of what their team prefers, which then progresses as the basis decision making by the wider team (not just the leader).</a:t>
            </a:r>
          </a:p>
          <a:p>
            <a:pPr marL="0" indent="0"/>
            <a:endParaRPr lang="en-GB" dirty="0"/>
          </a:p>
          <a:p>
            <a:pPr marL="0" indent="0"/>
            <a:r>
              <a:rPr lang="en-GB" dirty="0"/>
              <a:t>Because every single person within the team has the chance to participate, discuss, and exchange ideas with each other freely, the result is a more mutual decision. The majority’s preference is considered to be what is best for the whole group. Everyone is encouraged to participate because their contribution will lead to key decisions and direction. </a:t>
            </a:r>
            <a:endParaRPr lang="en-IE" dirty="0"/>
          </a:p>
        </p:txBody>
      </p:sp>
      <p:sp>
        <p:nvSpPr>
          <p:cNvPr id="3" name="Text Placeholder 2">
            <a:extLst>
              <a:ext uri="{FF2B5EF4-FFF2-40B4-BE49-F238E27FC236}">
                <a16:creationId xmlns:a16="http://schemas.microsoft.com/office/drawing/2014/main" id="{329F9614-0C06-4661-A317-5DF2521D78B1}"/>
              </a:ext>
            </a:extLst>
          </p:cNvPr>
          <p:cNvSpPr>
            <a:spLocks noGrp="1"/>
          </p:cNvSpPr>
          <p:nvPr>
            <p:ph type="body" sz="quarter" idx="16"/>
          </p:nvPr>
        </p:nvSpPr>
        <p:spPr/>
        <p:txBody>
          <a:bodyPr>
            <a:normAutofit lnSpcReduction="10000"/>
          </a:bodyPr>
          <a:lstStyle/>
          <a:p>
            <a:r>
              <a:rPr lang="en-IE" dirty="0">
                <a:solidFill>
                  <a:srgbClr val="92D050"/>
                </a:solidFill>
              </a:rPr>
              <a:t>Democratic Inclusive Leadership</a:t>
            </a:r>
          </a:p>
        </p:txBody>
      </p:sp>
    </p:spTree>
    <p:extLst>
      <p:ext uri="{BB962C8B-B14F-4D97-AF65-F5344CB8AC3E}">
        <p14:creationId xmlns:p14="http://schemas.microsoft.com/office/powerpoint/2010/main" val="38058268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6A583D-534B-4946-9C4C-DE41F562CEC4}"/>
              </a:ext>
            </a:extLst>
          </p:cNvPr>
          <p:cNvSpPr>
            <a:spLocks noGrp="1"/>
          </p:cNvSpPr>
          <p:nvPr>
            <p:ph type="body" sz="quarter" idx="18"/>
          </p:nvPr>
        </p:nvSpPr>
        <p:spPr>
          <a:xfrm>
            <a:off x="734713" y="1640703"/>
            <a:ext cx="5435599" cy="4255272"/>
          </a:xfrm>
        </p:spPr>
        <p:txBody>
          <a:bodyPr>
            <a:normAutofit/>
          </a:bodyPr>
          <a:lstStyle/>
          <a:p>
            <a:pPr marL="457200" indent="-457200">
              <a:buClr>
                <a:srgbClr val="92D050"/>
              </a:buClr>
              <a:buFont typeface="+mj-lt"/>
              <a:buAutoNum type="arabicPeriod"/>
            </a:pPr>
            <a:r>
              <a:rPr lang="en-GB" dirty="0"/>
              <a:t>All tram members have the chance to speak their minds and contribute to the final decision.</a:t>
            </a:r>
            <a:endParaRPr lang="hr-BA" dirty="0"/>
          </a:p>
          <a:p>
            <a:pPr marL="457200" indent="-457200">
              <a:buClr>
                <a:srgbClr val="92D050"/>
              </a:buClr>
              <a:buFont typeface="+mj-lt"/>
              <a:buAutoNum type="arabicPeriod" startAt="2"/>
            </a:pPr>
            <a:r>
              <a:rPr lang="en-GB" dirty="0"/>
              <a:t>Because they are free to voice out their opinions, the final decision is usually favourable and approved by the people.</a:t>
            </a:r>
            <a:endParaRPr lang="en-IE" dirty="0"/>
          </a:p>
          <a:p>
            <a:pPr marL="457200" indent="-457200">
              <a:buClr>
                <a:srgbClr val="92D050"/>
              </a:buClr>
              <a:buFont typeface="+mj-lt"/>
              <a:buAutoNum type="arabicPeriod" startAt="2"/>
            </a:pPr>
            <a:r>
              <a:rPr lang="en-GB" dirty="0"/>
              <a:t>The team members feel validated because they have the right to share their opinions.</a:t>
            </a:r>
          </a:p>
          <a:p>
            <a:endParaRPr lang="en-IE" dirty="0"/>
          </a:p>
        </p:txBody>
      </p:sp>
      <p:sp>
        <p:nvSpPr>
          <p:cNvPr id="3" name="Text Placeholder 2">
            <a:extLst>
              <a:ext uri="{FF2B5EF4-FFF2-40B4-BE49-F238E27FC236}">
                <a16:creationId xmlns:a16="http://schemas.microsoft.com/office/drawing/2014/main" id="{25B4674F-EDBA-4DB8-B030-C4C6C48B8645}"/>
              </a:ext>
            </a:extLst>
          </p:cNvPr>
          <p:cNvSpPr>
            <a:spLocks noGrp="1"/>
          </p:cNvSpPr>
          <p:nvPr>
            <p:ph type="body" sz="quarter" idx="16"/>
          </p:nvPr>
        </p:nvSpPr>
        <p:spPr>
          <a:xfrm>
            <a:off x="734714" y="365787"/>
            <a:ext cx="5771189" cy="775925"/>
          </a:xfrm>
        </p:spPr>
        <p:txBody>
          <a:bodyPr>
            <a:normAutofit fontScale="85000" lnSpcReduction="20000"/>
          </a:bodyPr>
          <a:lstStyle/>
          <a:p>
            <a:r>
              <a:rPr lang="en-IE" sz="3800" dirty="0">
                <a:solidFill>
                  <a:srgbClr val="92D050"/>
                </a:solidFill>
              </a:rPr>
              <a:t>Leading  with </a:t>
            </a:r>
            <a:r>
              <a:rPr lang="en-IE" sz="3800" dirty="0">
                <a:solidFill>
                  <a:srgbClr val="93C23D"/>
                </a:solidFill>
              </a:rPr>
              <a:t>Democratic Inclusive</a:t>
            </a:r>
            <a:r>
              <a:rPr lang="hr-BA" sz="3800" dirty="0">
                <a:solidFill>
                  <a:srgbClr val="93C23D"/>
                </a:solidFill>
              </a:rPr>
              <a:t> Leadership Style</a:t>
            </a:r>
            <a:endParaRPr lang="en-IE" sz="3800" dirty="0">
              <a:solidFill>
                <a:srgbClr val="93C23D"/>
              </a:solidFill>
            </a:endParaRPr>
          </a:p>
          <a:p>
            <a:endParaRPr lang="en-IE" dirty="0">
              <a:solidFill>
                <a:srgbClr val="92D050"/>
              </a:solidFill>
            </a:endParaRPr>
          </a:p>
        </p:txBody>
      </p:sp>
      <p:pic>
        <p:nvPicPr>
          <p:cNvPr id="6" name="Picture Placeholder 5" descr="Businesswoman on wheelchair">
            <a:extLst>
              <a:ext uri="{FF2B5EF4-FFF2-40B4-BE49-F238E27FC236}">
                <a16:creationId xmlns:a16="http://schemas.microsoft.com/office/drawing/2014/main" id="{A96EF697-D5DF-4B7E-8459-73430B3D8AFB}"/>
              </a:ext>
            </a:extLst>
          </p:cNvPr>
          <p:cNvPicPr>
            <a:picLocks noGrp="1" noChangeAspect="1"/>
          </p:cNvPicPr>
          <p:nvPr>
            <p:ph type="pic" sz="quarter" idx="19"/>
          </p:nvPr>
        </p:nvPicPr>
        <p:blipFill>
          <a:blip r:embed="rId2"/>
          <a:srcRect l="18255" r="18255"/>
          <a:stretch>
            <a:fillRect/>
          </a:stretch>
        </p:blipFill>
        <p:spPr/>
      </p:pic>
    </p:spTree>
    <p:extLst>
      <p:ext uri="{BB962C8B-B14F-4D97-AF65-F5344CB8AC3E}">
        <p14:creationId xmlns:p14="http://schemas.microsoft.com/office/powerpoint/2010/main" val="39340065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E9A9D7-12D2-4166-B8A7-8E15C67ED709}"/>
              </a:ext>
            </a:extLst>
          </p:cNvPr>
          <p:cNvSpPr>
            <a:spLocks noGrp="1"/>
          </p:cNvSpPr>
          <p:nvPr>
            <p:ph type="body" sz="quarter" idx="17"/>
          </p:nvPr>
        </p:nvSpPr>
        <p:spPr>
          <a:xfrm>
            <a:off x="2304507" y="867208"/>
            <a:ext cx="3791493" cy="1070921"/>
          </a:xfrm>
        </p:spPr>
        <p:txBody>
          <a:bodyPr>
            <a:normAutofit lnSpcReduction="10000"/>
          </a:bodyPr>
          <a:lstStyle/>
          <a:p>
            <a:r>
              <a:rPr lang="en-IE" sz="3600" dirty="0"/>
              <a:t>Transformational</a:t>
            </a:r>
            <a:r>
              <a:rPr lang="hr-BA" sz="3600" dirty="0"/>
              <a:t> Leadership Style</a:t>
            </a:r>
            <a:endParaRPr lang="en-IE" sz="3600" dirty="0"/>
          </a:p>
        </p:txBody>
      </p:sp>
      <p:sp>
        <p:nvSpPr>
          <p:cNvPr id="3" name="Text Placeholder 2">
            <a:extLst>
              <a:ext uri="{FF2B5EF4-FFF2-40B4-BE49-F238E27FC236}">
                <a16:creationId xmlns:a16="http://schemas.microsoft.com/office/drawing/2014/main" id="{1208C929-12BC-4428-96AA-520B08F83260}"/>
              </a:ext>
            </a:extLst>
          </p:cNvPr>
          <p:cNvSpPr>
            <a:spLocks noGrp="1"/>
          </p:cNvSpPr>
          <p:nvPr>
            <p:ph type="body" sz="quarter" idx="18"/>
          </p:nvPr>
        </p:nvSpPr>
        <p:spPr/>
        <p:txBody>
          <a:bodyPr/>
          <a:lstStyle/>
          <a:p>
            <a:r>
              <a:rPr lang="en-IE" dirty="0"/>
              <a:t>6</a:t>
            </a:r>
          </a:p>
        </p:txBody>
      </p:sp>
      <p:pic>
        <p:nvPicPr>
          <p:cNvPr id="8" name="Picture Placeholder 7" descr="Woman walking through streets">
            <a:extLst>
              <a:ext uri="{FF2B5EF4-FFF2-40B4-BE49-F238E27FC236}">
                <a16:creationId xmlns:a16="http://schemas.microsoft.com/office/drawing/2014/main" id="{C3D7C502-C66F-4F6A-B43E-B873F7109A55}"/>
              </a:ext>
            </a:extLst>
          </p:cNvPr>
          <p:cNvPicPr>
            <a:picLocks noGrp="1" noChangeAspect="1"/>
          </p:cNvPicPr>
          <p:nvPr>
            <p:ph type="pic" sz="quarter" idx="19"/>
          </p:nvPr>
        </p:nvPicPr>
        <p:blipFill>
          <a:blip r:embed="rId2"/>
          <a:srcRect l="18252" r="18252"/>
          <a:stretch>
            <a:fillRect/>
          </a:stretch>
        </p:blipFill>
        <p:spPr/>
      </p:pic>
    </p:spTree>
    <p:extLst>
      <p:ext uri="{BB962C8B-B14F-4D97-AF65-F5344CB8AC3E}">
        <p14:creationId xmlns:p14="http://schemas.microsoft.com/office/powerpoint/2010/main" val="7931372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eople clapping">
            <a:extLst>
              <a:ext uri="{FF2B5EF4-FFF2-40B4-BE49-F238E27FC236}">
                <a16:creationId xmlns:a16="http://schemas.microsoft.com/office/drawing/2014/main" id="{6B1E0937-8CDF-4295-9D36-FBEA83EA307E}"/>
              </a:ext>
            </a:extLst>
          </p:cNvPr>
          <p:cNvPicPr>
            <a:picLocks noGrp="1" noChangeAspect="1"/>
          </p:cNvPicPr>
          <p:nvPr>
            <p:ph type="pic" sz="quarter" idx="4294967295"/>
          </p:nvPr>
        </p:nvPicPr>
        <p:blipFill>
          <a:blip r:embed="rId2" cstate="screen">
            <a:extLst>
              <a:ext uri="{28A0092B-C50C-407E-A947-70E740481C1C}">
                <a14:useLocalDpi xmlns:a14="http://schemas.microsoft.com/office/drawing/2010/main"/>
              </a:ext>
            </a:extLst>
          </a:blip>
          <a:srcRect/>
          <a:stretch/>
        </p:blipFill>
        <p:spPr>
          <a:xfrm>
            <a:off x="8755811" y="0"/>
            <a:ext cx="3436189" cy="6872292"/>
          </a:xfrm>
        </p:spPr>
      </p:pic>
      <p:sp>
        <p:nvSpPr>
          <p:cNvPr id="3" name="Text Placeholder 2">
            <a:extLst>
              <a:ext uri="{FF2B5EF4-FFF2-40B4-BE49-F238E27FC236}">
                <a16:creationId xmlns:a16="http://schemas.microsoft.com/office/drawing/2014/main" id="{707D349F-663E-4EF9-886E-D722B2B6FE7F}"/>
              </a:ext>
            </a:extLst>
          </p:cNvPr>
          <p:cNvSpPr>
            <a:spLocks noGrp="1"/>
          </p:cNvSpPr>
          <p:nvPr>
            <p:ph type="body" sz="quarter" idx="18"/>
          </p:nvPr>
        </p:nvSpPr>
        <p:spPr>
          <a:xfrm>
            <a:off x="658648" y="1507593"/>
            <a:ext cx="7401619" cy="4786512"/>
          </a:xfrm>
        </p:spPr>
        <p:txBody>
          <a:bodyPr>
            <a:normAutofit/>
          </a:bodyPr>
          <a:lstStyle/>
          <a:p>
            <a:pPr marL="0" indent="0"/>
            <a:r>
              <a:rPr lang="en-US" sz="2800" dirty="0"/>
              <a:t>Transformational leadership is an approach in which a leader inspires and motivates team members to create positive changes within their community </a:t>
            </a:r>
            <a:r>
              <a:rPr lang="en-US" sz="2800" dirty="0" err="1"/>
              <a:t>organi</a:t>
            </a:r>
            <a:r>
              <a:rPr lang="hr-BA" sz="2800" dirty="0"/>
              <a:t>s</a:t>
            </a:r>
            <a:r>
              <a:rPr lang="en-US" sz="2800" dirty="0" err="1"/>
              <a:t>ation</a:t>
            </a:r>
            <a:r>
              <a:rPr lang="en-US" sz="2800" dirty="0"/>
              <a:t>. </a:t>
            </a:r>
            <a:endParaRPr lang="hr-BA" sz="2800" dirty="0"/>
          </a:p>
          <a:p>
            <a:pPr marL="0" indent="0"/>
            <a:endParaRPr lang="hr-BA" sz="2800" dirty="0"/>
          </a:p>
          <a:p>
            <a:pPr marL="0" indent="0"/>
            <a:r>
              <a:rPr lang="en-US" sz="2800" dirty="0"/>
              <a:t>This leadership style can increase group morale, lead to rapid innovation, improve conflict resolution, decrease turnover and foster a sense of ownership amongst a team.</a:t>
            </a:r>
          </a:p>
          <a:p>
            <a:pPr marL="0" indent="0">
              <a:tabLst>
                <a:tab pos="0" algn="l"/>
              </a:tabLst>
            </a:pPr>
            <a:endParaRPr lang="en-IE" dirty="0"/>
          </a:p>
        </p:txBody>
      </p:sp>
      <p:sp>
        <p:nvSpPr>
          <p:cNvPr id="4" name="Text Placeholder 3">
            <a:extLst>
              <a:ext uri="{FF2B5EF4-FFF2-40B4-BE49-F238E27FC236}">
                <a16:creationId xmlns:a16="http://schemas.microsoft.com/office/drawing/2014/main" id="{072CCEC6-E9C6-4071-A5B3-8D3A418A9C3A}"/>
              </a:ext>
            </a:extLst>
          </p:cNvPr>
          <p:cNvSpPr>
            <a:spLocks noGrp="1"/>
          </p:cNvSpPr>
          <p:nvPr>
            <p:ph type="body" sz="quarter" idx="16"/>
          </p:nvPr>
        </p:nvSpPr>
        <p:spPr>
          <a:xfrm>
            <a:off x="0" y="616766"/>
            <a:ext cx="8060267" cy="580518"/>
          </a:xfrm>
          <a:solidFill>
            <a:srgbClr val="93C23D"/>
          </a:solidFill>
        </p:spPr>
        <p:txBody>
          <a:bodyPr anchor="ctr">
            <a:normAutofit lnSpcReduction="10000"/>
          </a:bodyPr>
          <a:lstStyle/>
          <a:p>
            <a:pPr marL="977900"/>
            <a:r>
              <a:rPr lang="en-US" dirty="0">
                <a:solidFill>
                  <a:schemeClr val="bg1"/>
                </a:solidFill>
              </a:rPr>
              <a:t>Are you a Transformational Leader</a:t>
            </a:r>
          </a:p>
        </p:txBody>
      </p:sp>
      <p:sp>
        <p:nvSpPr>
          <p:cNvPr id="5" name="Oval 4">
            <a:extLst>
              <a:ext uri="{FF2B5EF4-FFF2-40B4-BE49-F238E27FC236}">
                <a16:creationId xmlns:a16="http://schemas.microsoft.com/office/drawing/2014/main" id="{C1BC5B2C-3A96-D242-962F-F1BD715EFF11}"/>
              </a:ext>
            </a:extLst>
          </p:cNvPr>
          <p:cNvSpPr/>
          <p:nvPr/>
        </p:nvSpPr>
        <p:spPr>
          <a:xfrm>
            <a:off x="7803901" y="361908"/>
            <a:ext cx="1145685" cy="1145685"/>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BA" sz="4000" b="1" i="0" u="none" strike="noStrike" kern="1200" cap="none" spc="0" normalizeH="0" baseline="0" noProof="0" dirty="0">
                <a:ln>
                  <a:noFill/>
                </a:ln>
                <a:solidFill>
                  <a:srgbClr val="FFFFFF"/>
                </a:solidFill>
                <a:effectLst/>
                <a:uLnTx/>
                <a:uFillTx/>
                <a:latin typeface="Calibri" panose="020F0502020204030204"/>
                <a:ea typeface="+mn-ea"/>
                <a:cs typeface="+mn-cs"/>
              </a:rPr>
              <a:t>?</a:t>
            </a:r>
            <a:endParaRPr kumimoji="0" lang="en-US" sz="40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6893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A6272A-3C14-4AF6-BB3B-C7A18CAC9933}"/>
              </a:ext>
            </a:extLst>
          </p:cNvPr>
          <p:cNvSpPr>
            <a:spLocks noGrp="1"/>
          </p:cNvSpPr>
          <p:nvPr>
            <p:ph type="body" sz="quarter" idx="18"/>
          </p:nvPr>
        </p:nvSpPr>
        <p:spPr/>
        <p:txBody>
          <a:bodyPr>
            <a:normAutofit/>
          </a:bodyPr>
          <a:lstStyle/>
          <a:p>
            <a:endParaRPr lang="en-GB" sz="2800" dirty="0"/>
          </a:p>
          <a:p>
            <a:pPr marL="342900" indent="-342900">
              <a:buClr>
                <a:srgbClr val="92D050"/>
              </a:buClr>
              <a:buFont typeface="Wingdings" panose="05000000000000000000" pitchFamily="2" charset="2"/>
              <a:buChar char="ü"/>
            </a:pPr>
            <a:r>
              <a:rPr lang="en-GB" sz="2800" dirty="0"/>
              <a:t>Provides encouragement</a:t>
            </a:r>
          </a:p>
          <a:p>
            <a:pPr marL="342900" indent="-342900">
              <a:buClr>
                <a:srgbClr val="92D050"/>
              </a:buClr>
              <a:buFont typeface="Wingdings" panose="05000000000000000000" pitchFamily="2" charset="2"/>
              <a:buChar char="ü"/>
            </a:pPr>
            <a:r>
              <a:rPr lang="en-GB" sz="2800" dirty="0"/>
              <a:t>Sets clear goals</a:t>
            </a:r>
          </a:p>
          <a:p>
            <a:pPr marL="342900" indent="-342900">
              <a:buClr>
                <a:srgbClr val="92D050"/>
              </a:buClr>
              <a:buFont typeface="Wingdings" panose="05000000000000000000" pitchFamily="2" charset="2"/>
              <a:buChar char="ü"/>
            </a:pPr>
            <a:r>
              <a:rPr lang="en-GB" sz="2800" dirty="0"/>
              <a:t>Provides recognition and support</a:t>
            </a:r>
          </a:p>
          <a:p>
            <a:pPr marL="342900" indent="-342900">
              <a:buClr>
                <a:srgbClr val="92D050"/>
              </a:buClr>
              <a:buFont typeface="Wingdings" panose="05000000000000000000" pitchFamily="2" charset="2"/>
              <a:buChar char="ü"/>
            </a:pPr>
            <a:r>
              <a:rPr lang="en-GB" sz="2800" dirty="0"/>
              <a:t>Models fairness and integrity</a:t>
            </a:r>
          </a:p>
          <a:p>
            <a:pPr marL="342900" indent="-342900">
              <a:buClr>
                <a:srgbClr val="92D050"/>
              </a:buClr>
              <a:buFont typeface="Wingdings" panose="05000000000000000000" pitchFamily="2" charset="2"/>
              <a:buChar char="ü"/>
            </a:pPr>
            <a:r>
              <a:rPr lang="en-GB" sz="2800" dirty="0"/>
              <a:t>Provokes positive emotions in others</a:t>
            </a:r>
          </a:p>
          <a:p>
            <a:pPr marL="342900" indent="-342900">
              <a:buClr>
                <a:srgbClr val="92D050"/>
              </a:buClr>
              <a:buFont typeface="Wingdings" panose="05000000000000000000" pitchFamily="2" charset="2"/>
              <a:buChar char="ü"/>
            </a:pPr>
            <a:r>
              <a:rPr lang="en-GB" sz="2800" dirty="0"/>
              <a:t>Inspires people to achieve their goals</a:t>
            </a:r>
            <a:endParaRPr lang="en-IE" sz="2800" dirty="0"/>
          </a:p>
        </p:txBody>
      </p:sp>
      <p:sp>
        <p:nvSpPr>
          <p:cNvPr id="3" name="Text Placeholder 2">
            <a:extLst>
              <a:ext uri="{FF2B5EF4-FFF2-40B4-BE49-F238E27FC236}">
                <a16:creationId xmlns:a16="http://schemas.microsoft.com/office/drawing/2014/main" id="{B4DDB2E0-E2BE-4E53-A5F2-11B1BCD7904D}"/>
              </a:ext>
            </a:extLst>
          </p:cNvPr>
          <p:cNvSpPr>
            <a:spLocks noGrp="1"/>
          </p:cNvSpPr>
          <p:nvPr>
            <p:ph type="body" sz="quarter" idx="16"/>
          </p:nvPr>
        </p:nvSpPr>
        <p:spPr/>
        <p:txBody>
          <a:bodyPr>
            <a:normAutofit lnSpcReduction="10000"/>
          </a:bodyPr>
          <a:lstStyle/>
          <a:p>
            <a:r>
              <a:rPr lang="en-IE" dirty="0">
                <a:solidFill>
                  <a:srgbClr val="92D050"/>
                </a:solidFill>
              </a:rPr>
              <a:t>Characteristics of this type of Leadership:</a:t>
            </a:r>
          </a:p>
          <a:p>
            <a:endParaRPr lang="en-IE" dirty="0"/>
          </a:p>
        </p:txBody>
      </p:sp>
      <p:pic>
        <p:nvPicPr>
          <p:cNvPr id="5" name="Graphic 4" descr="Care outline">
            <a:extLst>
              <a:ext uri="{FF2B5EF4-FFF2-40B4-BE49-F238E27FC236}">
                <a16:creationId xmlns:a16="http://schemas.microsoft.com/office/drawing/2014/main" id="{A3FD1542-72CB-4E79-80E5-AD775C1C186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91399" y="2222501"/>
            <a:ext cx="2828925" cy="2828925"/>
          </a:xfrm>
          <a:prstGeom prst="rect">
            <a:avLst/>
          </a:prstGeom>
        </p:spPr>
      </p:pic>
    </p:spTree>
    <p:extLst>
      <p:ext uri="{BB962C8B-B14F-4D97-AF65-F5344CB8AC3E}">
        <p14:creationId xmlns:p14="http://schemas.microsoft.com/office/powerpoint/2010/main" val="36872701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1E055E8-3625-48D9-A6F8-C32F2BBCBB11}"/>
              </a:ext>
            </a:extLst>
          </p:cNvPr>
          <p:cNvSpPr>
            <a:spLocks noGrp="1"/>
          </p:cNvSpPr>
          <p:nvPr>
            <p:ph type="body" sz="quarter" idx="19"/>
          </p:nvPr>
        </p:nvSpPr>
        <p:spPr/>
        <p:txBody>
          <a:bodyPr>
            <a:normAutofit lnSpcReduction="10000"/>
          </a:bodyPr>
          <a:lstStyle/>
          <a:p>
            <a:r>
              <a:rPr lang="en-IE" dirty="0"/>
              <a:t>Lead like Oprah!</a:t>
            </a:r>
          </a:p>
        </p:txBody>
      </p:sp>
      <p:sp>
        <p:nvSpPr>
          <p:cNvPr id="4" name="Text Placeholder 3">
            <a:extLst>
              <a:ext uri="{FF2B5EF4-FFF2-40B4-BE49-F238E27FC236}">
                <a16:creationId xmlns:a16="http://schemas.microsoft.com/office/drawing/2014/main" id="{82BB84E6-5EC2-4F51-A939-33BB2498B6F7}"/>
              </a:ext>
            </a:extLst>
          </p:cNvPr>
          <p:cNvSpPr>
            <a:spLocks noGrp="1"/>
          </p:cNvSpPr>
          <p:nvPr>
            <p:ph type="body" sz="quarter" idx="20"/>
          </p:nvPr>
        </p:nvSpPr>
        <p:spPr/>
        <p:txBody>
          <a:bodyPr/>
          <a:lstStyle/>
          <a:p>
            <a:r>
              <a:rPr lang="en-IE" dirty="0"/>
              <a:t>With style and principles.</a:t>
            </a:r>
          </a:p>
        </p:txBody>
      </p:sp>
      <p:pic>
        <p:nvPicPr>
          <p:cNvPr id="14" name="Picture Placeholder 13" descr="A person standing at a podium&#10;&#10;Description automatically generated with low confidence">
            <a:extLst>
              <a:ext uri="{FF2B5EF4-FFF2-40B4-BE49-F238E27FC236}">
                <a16:creationId xmlns:a16="http://schemas.microsoft.com/office/drawing/2014/main" id="{751606D6-9A12-4F2E-83B3-AAC75913E6A8}"/>
              </a:ext>
            </a:extLst>
          </p:cNvPr>
          <p:cNvPicPr>
            <a:picLocks noGrp="1" noChangeAspect="1"/>
          </p:cNvPicPr>
          <p:nvPr>
            <p:ph type="pic" sz="quarter" idx="21"/>
          </p:nvPr>
        </p:nvPicPr>
        <p:blipFill>
          <a:blip r:embed="rId2"/>
          <a:srcRect/>
          <a:stretch>
            <a:fillRect/>
          </a:stretch>
        </p:blipFill>
        <p:spPr/>
      </p:pic>
    </p:spTree>
    <p:extLst>
      <p:ext uri="{BB962C8B-B14F-4D97-AF65-F5344CB8AC3E}">
        <p14:creationId xmlns:p14="http://schemas.microsoft.com/office/powerpoint/2010/main" val="35888244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E8EBFD-17F6-422B-8F82-CDAD94D5C3FF}"/>
              </a:ext>
            </a:extLst>
          </p:cNvPr>
          <p:cNvSpPr>
            <a:spLocks noGrp="1"/>
          </p:cNvSpPr>
          <p:nvPr>
            <p:ph type="body" sz="quarter" idx="18"/>
          </p:nvPr>
        </p:nvSpPr>
        <p:spPr>
          <a:xfrm>
            <a:off x="734714" y="977556"/>
            <a:ext cx="10834986" cy="5510619"/>
          </a:xfrm>
        </p:spPr>
        <p:txBody>
          <a:bodyPr>
            <a:normAutofit fontScale="77500" lnSpcReduction="20000"/>
          </a:bodyPr>
          <a:lstStyle/>
          <a:p>
            <a:pPr marL="0" indent="0">
              <a:lnSpc>
                <a:spcPct val="120000"/>
              </a:lnSpc>
            </a:pPr>
            <a:r>
              <a:rPr lang="en-GB" sz="2600" dirty="0"/>
              <a:t>The Oprah Winfrey Show became a huge success and at it’s height during 1991-1992, attracted 13.1</a:t>
            </a:r>
            <a:r>
              <a:rPr lang="hr-BA" sz="2600" dirty="0"/>
              <a:t> </a:t>
            </a:r>
            <a:r>
              <a:rPr lang="en-GB" sz="2600" dirty="0"/>
              <a:t>million viewers each day. Other than the show, Winfrey set up Harpo Productions, published</a:t>
            </a:r>
            <a:r>
              <a:rPr lang="hr-BA" sz="2600" dirty="0"/>
              <a:t> </a:t>
            </a:r>
            <a:r>
              <a:rPr lang="en-GB" sz="2600" dirty="0"/>
              <a:t>magazines and started the popular Oprah’s Book Club. She also acted in and/or produced several films,</a:t>
            </a:r>
            <a:r>
              <a:rPr lang="hr-BA" sz="2600" dirty="0"/>
              <a:t> </a:t>
            </a:r>
            <a:r>
              <a:rPr lang="en-GB" sz="2600" dirty="0"/>
              <a:t>including the acclaimed The </a:t>
            </a:r>
            <a:r>
              <a:rPr lang="en-GB" sz="2600" dirty="0" err="1"/>
              <a:t>Color</a:t>
            </a:r>
            <a:r>
              <a:rPr lang="en-GB" sz="2600" dirty="0"/>
              <a:t> Purple for which she earned an Academy Award nomination for Best</a:t>
            </a:r>
            <a:r>
              <a:rPr lang="hr-BA" sz="2600" dirty="0"/>
              <a:t> </a:t>
            </a:r>
            <a:r>
              <a:rPr lang="en-GB" sz="2600" dirty="0"/>
              <a:t>Supporting Actress.</a:t>
            </a:r>
            <a:endParaRPr lang="hr-BA" sz="2600" dirty="0"/>
          </a:p>
          <a:p>
            <a:pPr marL="0" indent="0">
              <a:lnSpc>
                <a:spcPct val="120000"/>
              </a:lnSpc>
            </a:pPr>
            <a:r>
              <a:rPr lang="hr-BA" sz="4200" b="1" dirty="0">
                <a:solidFill>
                  <a:srgbClr val="92D050"/>
                </a:solidFill>
              </a:rPr>
              <a:t>Advocacy</a:t>
            </a:r>
          </a:p>
          <a:p>
            <a:pPr marL="0" indent="0">
              <a:lnSpc>
                <a:spcPct val="120000"/>
              </a:lnSpc>
            </a:pPr>
            <a:r>
              <a:rPr lang="en-US" sz="2600" b="0" dirty="0">
                <a:effectLst/>
              </a:rPr>
              <a:t>One of Winfrey’s earliest acts of humanitarianism was in 1987 with the creation of the Oprah Winfrey Foundation, which provided grants for nonprofit organizations that aim to provide for less fortunate families and individuals. She often fought for causes she had personal connections with. Having been a victim of sexual abuse, Winfrey worked personally with Congress in 1993 to pass legislation that would create a national database for felons and child abusers. This became known as the National Child Protection Act. Her work on this was so essential that it became informally known as “The Oprah Bill.” Winfrey continued her efforts with “Oprah’s Angel Network,” which raised donations from various sources to give to charitable efforts like rebuilding hurricane damaged homes and building schools in less fortunate countries (Editors, Oscars.org).</a:t>
            </a:r>
            <a:endParaRPr lang="hr-BA" sz="2600" dirty="0"/>
          </a:p>
          <a:p>
            <a:pPr>
              <a:lnSpc>
                <a:spcPct val="120000"/>
              </a:lnSpc>
            </a:pPr>
            <a:endParaRPr lang="en-GB" dirty="0"/>
          </a:p>
          <a:p>
            <a:pPr>
              <a:lnSpc>
                <a:spcPct val="120000"/>
              </a:lnSpc>
            </a:pPr>
            <a:endParaRPr lang="en-IE" dirty="0"/>
          </a:p>
        </p:txBody>
      </p:sp>
      <p:sp>
        <p:nvSpPr>
          <p:cNvPr id="3" name="Text Placeholder 2">
            <a:extLst>
              <a:ext uri="{FF2B5EF4-FFF2-40B4-BE49-F238E27FC236}">
                <a16:creationId xmlns:a16="http://schemas.microsoft.com/office/drawing/2014/main" id="{E833C7EA-1876-442C-A514-30EB0BEDFCA2}"/>
              </a:ext>
            </a:extLst>
          </p:cNvPr>
          <p:cNvSpPr>
            <a:spLocks noGrp="1"/>
          </p:cNvSpPr>
          <p:nvPr>
            <p:ph type="body" sz="quarter" idx="16"/>
          </p:nvPr>
        </p:nvSpPr>
        <p:spPr>
          <a:xfrm>
            <a:off x="734715" y="369825"/>
            <a:ext cx="10834985" cy="580518"/>
          </a:xfrm>
        </p:spPr>
        <p:txBody>
          <a:bodyPr>
            <a:normAutofit lnSpcReduction="10000"/>
          </a:bodyPr>
          <a:lstStyle/>
          <a:p>
            <a:r>
              <a:rPr lang="en-IE" dirty="0">
                <a:solidFill>
                  <a:srgbClr val="92D050"/>
                </a:solidFill>
              </a:rPr>
              <a:t>Oprah’s Story</a:t>
            </a:r>
          </a:p>
        </p:txBody>
      </p:sp>
    </p:spTree>
    <p:extLst>
      <p:ext uri="{BB962C8B-B14F-4D97-AF65-F5344CB8AC3E}">
        <p14:creationId xmlns:p14="http://schemas.microsoft.com/office/powerpoint/2010/main" val="12979704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E8EBFD-17F6-422B-8F82-CDAD94D5C3FF}"/>
              </a:ext>
            </a:extLst>
          </p:cNvPr>
          <p:cNvSpPr>
            <a:spLocks noGrp="1"/>
          </p:cNvSpPr>
          <p:nvPr>
            <p:ph type="body" sz="quarter" idx="18"/>
          </p:nvPr>
        </p:nvSpPr>
        <p:spPr>
          <a:xfrm>
            <a:off x="610889" y="1685925"/>
            <a:ext cx="10834986" cy="4497355"/>
          </a:xfrm>
        </p:spPr>
        <p:txBody>
          <a:bodyPr>
            <a:normAutofit/>
          </a:bodyPr>
          <a:lstStyle/>
          <a:p>
            <a:pPr marL="0" indent="0"/>
            <a:r>
              <a:rPr lang="hr-BA" dirty="0"/>
              <a:t>Oprah has shaped her values and embraced change, bringing even more purpose to her work.</a:t>
            </a:r>
          </a:p>
          <a:p>
            <a:pPr marL="0" indent="0"/>
            <a:r>
              <a:rPr lang="en-GB" dirty="0"/>
              <a:t>Oprah triumphed over many challenges that could keep a person down, poverty, and  violence. A true example of inspiration, Oprah Winfrey is one of the pioneers of</a:t>
            </a:r>
            <a:r>
              <a:rPr lang="hr-BA" dirty="0"/>
              <a:t> </a:t>
            </a:r>
            <a:r>
              <a:rPr lang="en-GB" dirty="0"/>
              <a:t>the women empowerment movement. </a:t>
            </a:r>
          </a:p>
          <a:p>
            <a:pPr marL="0" indent="0"/>
            <a:r>
              <a:rPr lang="en-GB" dirty="0"/>
              <a:t>Her actions and words never fail to impress and inspire people in the way she intends</a:t>
            </a:r>
            <a:r>
              <a:rPr lang="hr-BA" dirty="0"/>
              <a:t> </a:t>
            </a:r>
            <a:r>
              <a:rPr lang="en-GB" dirty="0"/>
              <a:t>to Philanthropist, champion for women and racially oppressed. </a:t>
            </a:r>
          </a:p>
          <a:p>
            <a:endParaRPr lang="en-GB" dirty="0"/>
          </a:p>
          <a:p>
            <a:endParaRPr lang="en-IE" dirty="0"/>
          </a:p>
        </p:txBody>
      </p:sp>
      <p:sp>
        <p:nvSpPr>
          <p:cNvPr id="3" name="Text Placeholder 2">
            <a:extLst>
              <a:ext uri="{FF2B5EF4-FFF2-40B4-BE49-F238E27FC236}">
                <a16:creationId xmlns:a16="http://schemas.microsoft.com/office/drawing/2014/main" id="{E833C7EA-1876-442C-A514-30EB0BEDFCA2}"/>
              </a:ext>
            </a:extLst>
          </p:cNvPr>
          <p:cNvSpPr>
            <a:spLocks noGrp="1"/>
          </p:cNvSpPr>
          <p:nvPr>
            <p:ph type="body" sz="quarter" idx="16"/>
          </p:nvPr>
        </p:nvSpPr>
        <p:spPr>
          <a:xfrm>
            <a:off x="610889" y="445710"/>
            <a:ext cx="9999962" cy="1106865"/>
          </a:xfrm>
        </p:spPr>
        <p:txBody>
          <a:bodyPr>
            <a:normAutofit/>
          </a:bodyPr>
          <a:lstStyle/>
          <a:p>
            <a:pPr marL="0" indent="0"/>
            <a:r>
              <a:rPr lang="pl-PL" sz="3200" b="1" dirty="0">
                <a:solidFill>
                  <a:srgbClr val="92D050"/>
                </a:solidFill>
              </a:rPr>
              <a:t>Transformation: </a:t>
            </a:r>
            <a:r>
              <a:rPr lang="pl-PL" sz="3200" b="0" dirty="0">
                <a:solidFill>
                  <a:srgbClr val="853693"/>
                </a:solidFill>
              </a:rPr>
              <a:t>From a Talk Show Based on Scandal to Empathy-Led Network</a:t>
            </a:r>
            <a:endParaRPr lang="en-GB" sz="3200" b="0" dirty="0">
              <a:solidFill>
                <a:srgbClr val="853693"/>
              </a:solidFill>
            </a:endParaRPr>
          </a:p>
        </p:txBody>
      </p:sp>
    </p:spTree>
    <p:extLst>
      <p:ext uri="{BB962C8B-B14F-4D97-AF65-F5344CB8AC3E}">
        <p14:creationId xmlns:p14="http://schemas.microsoft.com/office/powerpoint/2010/main" val="4210465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1BE67B-C75E-8B40-8D34-A3FA8010617B}"/>
              </a:ext>
            </a:extLst>
          </p:cNvPr>
          <p:cNvSpPr>
            <a:spLocks noGrp="1"/>
          </p:cNvSpPr>
          <p:nvPr>
            <p:ph type="body" sz="quarter" idx="17"/>
          </p:nvPr>
        </p:nvSpPr>
        <p:spPr/>
        <p:txBody>
          <a:bodyPr>
            <a:noAutofit/>
          </a:bodyPr>
          <a:lstStyle/>
          <a:p>
            <a:r>
              <a:rPr lang="en-US" sz="3600" dirty="0"/>
              <a:t>Difference between Management and Leadership</a:t>
            </a:r>
          </a:p>
        </p:txBody>
      </p:sp>
      <p:sp>
        <p:nvSpPr>
          <p:cNvPr id="5" name="Text Placeholder 4">
            <a:extLst>
              <a:ext uri="{FF2B5EF4-FFF2-40B4-BE49-F238E27FC236}">
                <a16:creationId xmlns:a16="http://schemas.microsoft.com/office/drawing/2014/main" id="{50B5F228-6812-6E48-BD6B-2BA23111AB0F}"/>
              </a:ext>
            </a:extLst>
          </p:cNvPr>
          <p:cNvSpPr>
            <a:spLocks noGrp="1"/>
          </p:cNvSpPr>
          <p:nvPr>
            <p:ph type="body" sz="quarter" idx="18"/>
          </p:nvPr>
        </p:nvSpPr>
        <p:spPr/>
        <p:txBody>
          <a:bodyPr/>
          <a:lstStyle/>
          <a:p>
            <a:r>
              <a:rPr lang="en-US" dirty="0"/>
              <a:t>1</a:t>
            </a:r>
          </a:p>
        </p:txBody>
      </p:sp>
      <p:pic>
        <p:nvPicPr>
          <p:cNvPr id="8" name="Picture Placeholder 7" descr="Woman with gray hair wearing glasses and smiling">
            <a:extLst>
              <a:ext uri="{FF2B5EF4-FFF2-40B4-BE49-F238E27FC236}">
                <a16:creationId xmlns:a16="http://schemas.microsoft.com/office/drawing/2014/main" id="{44F9D22A-E89D-770A-6065-2EA71C9928DB}"/>
              </a:ext>
            </a:extLst>
          </p:cNvPr>
          <p:cNvPicPr>
            <a:picLocks noGrp="1" noChangeAspect="1"/>
          </p:cNvPicPr>
          <p:nvPr>
            <p:ph type="pic" sz="quarter" idx="19"/>
          </p:nvPr>
        </p:nvPicPr>
        <p:blipFill>
          <a:blip r:embed="rId2"/>
          <a:srcRect l="2378" r="2378"/>
          <a:stretch>
            <a:fillRect/>
          </a:stretch>
        </p:blipFill>
        <p:spPr/>
      </p:pic>
    </p:spTree>
    <p:extLst>
      <p:ext uri="{BB962C8B-B14F-4D97-AF65-F5344CB8AC3E}">
        <p14:creationId xmlns:p14="http://schemas.microsoft.com/office/powerpoint/2010/main" val="9455183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E9A9D7-12D2-4166-B8A7-8E15C67ED709}"/>
              </a:ext>
            </a:extLst>
          </p:cNvPr>
          <p:cNvSpPr>
            <a:spLocks noGrp="1"/>
          </p:cNvSpPr>
          <p:nvPr>
            <p:ph type="body" sz="quarter" idx="17"/>
          </p:nvPr>
        </p:nvSpPr>
        <p:spPr>
          <a:xfrm>
            <a:off x="2304507" y="659958"/>
            <a:ext cx="4223514" cy="1645920"/>
          </a:xfrm>
        </p:spPr>
        <p:txBody>
          <a:bodyPr>
            <a:normAutofit fontScale="47500" lnSpcReduction="20000"/>
          </a:bodyPr>
          <a:lstStyle/>
          <a:p>
            <a:r>
              <a:rPr lang="en-IE" sz="9000" dirty="0"/>
              <a:t>Choosing A Leadership Style</a:t>
            </a:r>
          </a:p>
          <a:p>
            <a:r>
              <a:rPr lang="en-IE" dirty="0"/>
              <a:t> </a:t>
            </a:r>
          </a:p>
        </p:txBody>
      </p:sp>
      <p:sp>
        <p:nvSpPr>
          <p:cNvPr id="3" name="Text Placeholder 2">
            <a:extLst>
              <a:ext uri="{FF2B5EF4-FFF2-40B4-BE49-F238E27FC236}">
                <a16:creationId xmlns:a16="http://schemas.microsoft.com/office/drawing/2014/main" id="{1208C929-12BC-4428-96AA-520B08F83260}"/>
              </a:ext>
            </a:extLst>
          </p:cNvPr>
          <p:cNvSpPr>
            <a:spLocks noGrp="1"/>
          </p:cNvSpPr>
          <p:nvPr>
            <p:ph type="body" sz="quarter" idx="18"/>
          </p:nvPr>
        </p:nvSpPr>
        <p:spPr/>
        <p:txBody>
          <a:bodyPr/>
          <a:lstStyle/>
          <a:p>
            <a:r>
              <a:rPr lang="en-IE" dirty="0"/>
              <a:t>7</a:t>
            </a:r>
          </a:p>
        </p:txBody>
      </p:sp>
      <p:pic>
        <p:nvPicPr>
          <p:cNvPr id="7" name="Picture Placeholder 6" descr="Smiling businesswoman with digital tablet looking out office window">
            <a:extLst>
              <a:ext uri="{FF2B5EF4-FFF2-40B4-BE49-F238E27FC236}">
                <a16:creationId xmlns:a16="http://schemas.microsoft.com/office/drawing/2014/main" id="{6973E807-3361-43BD-A97A-1D2AAE84678B}"/>
              </a:ext>
            </a:extLst>
          </p:cNvPr>
          <p:cNvPicPr>
            <a:picLocks noGrp="1" noChangeAspect="1"/>
          </p:cNvPicPr>
          <p:nvPr>
            <p:ph type="pic" sz="quarter" idx="19"/>
          </p:nvPr>
        </p:nvPicPr>
        <p:blipFill>
          <a:blip r:embed="rId2"/>
          <a:srcRect l="18260" r="18260"/>
          <a:stretch>
            <a:fillRect/>
          </a:stretch>
        </p:blipFill>
        <p:spPr/>
      </p:pic>
    </p:spTree>
    <p:extLst>
      <p:ext uri="{BB962C8B-B14F-4D97-AF65-F5344CB8AC3E}">
        <p14:creationId xmlns:p14="http://schemas.microsoft.com/office/powerpoint/2010/main" val="16668049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456A10-4C7D-0754-C8F1-270D636FB72C}"/>
              </a:ext>
            </a:extLst>
          </p:cNvPr>
          <p:cNvSpPr>
            <a:spLocks noGrp="1"/>
          </p:cNvSpPr>
          <p:nvPr>
            <p:ph type="body" sz="quarter" idx="18"/>
          </p:nvPr>
        </p:nvSpPr>
        <p:spPr>
          <a:xfrm>
            <a:off x="734714" y="1607924"/>
            <a:ext cx="10834986" cy="4107076"/>
          </a:xfrm>
        </p:spPr>
        <p:txBody>
          <a:bodyPr>
            <a:normAutofit lnSpcReduction="10000"/>
          </a:bodyPr>
          <a:lstStyle/>
          <a:p>
            <a:pPr marL="0" indent="0" algn="ctr">
              <a:spcBef>
                <a:spcPts val="0"/>
              </a:spcBef>
            </a:pPr>
            <a:r>
              <a:rPr lang="hr-BA" sz="2800" i="1" dirty="0"/>
              <a:t>As women, so often in history, we used to not be allowed to lead. We were not allowed to take credit for our leadership.</a:t>
            </a:r>
          </a:p>
          <a:p>
            <a:pPr marL="0" indent="0" algn="ctr">
              <a:spcBef>
                <a:spcPts val="0"/>
              </a:spcBef>
            </a:pPr>
            <a:endParaRPr lang="hr-BA" sz="2800" i="1" dirty="0"/>
          </a:p>
          <a:p>
            <a:pPr marL="0" indent="0" algn="ctr">
              <a:spcBef>
                <a:spcPts val="0"/>
              </a:spcBef>
            </a:pPr>
            <a:r>
              <a:rPr lang="hr-BA" sz="2800" i="1" dirty="0">
                <a:solidFill>
                  <a:srgbClr val="93C23D"/>
                </a:solidFill>
              </a:rPr>
              <a:t>But we did lead. Our grandmothers and their grandmothers sustained communities. When everything else failed, it was women who maintained the community, and its existence. Women took care of the families and the most vulnerable. During difficult historic times, this took courage and effort. </a:t>
            </a:r>
          </a:p>
          <a:p>
            <a:pPr marL="0" indent="0" algn="ctr">
              <a:spcBef>
                <a:spcPts val="0"/>
              </a:spcBef>
            </a:pPr>
            <a:endParaRPr lang="hr-BA" sz="2800" i="1" dirty="0"/>
          </a:p>
          <a:p>
            <a:pPr marL="0" indent="0" algn="ctr">
              <a:spcBef>
                <a:spcPts val="0"/>
              </a:spcBef>
            </a:pPr>
            <a:r>
              <a:rPr lang="hr-BA" sz="2800" i="1" dirty="0">
                <a:solidFill>
                  <a:srgbClr val="853693"/>
                </a:solidFill>
              </a:rPr>
              <a:t>Today, we know we can choose how we lead. We can pick and craft our leadership styles and even change them as we go.</a:t>
            </a:r>
          </a:p>
        </p:txBody>
      </p:sp>
      <p:sp>
        <p:nvSpPr>
          <p:cNvPr id="3" name="Text Placeholder 2">
            <a:extLst>
              <a:ext uri="{FF2B5EF4-FFF2-40B4-BE49-F238E27FC236}">
                <a16:creationId xmlns:a16="http://schemas.microsoft.com/office/drawing/2014/main" id="{2E7FBC4B-391F-D1F8-BA8D-9A7555DB046A}"/>
              </a:ext>
            </a:extLst>
          </p:cNvPr>
          <p:cNvSpPr>
            <a:spLocks noGrp="1"/>
          </p:cNvSpPr>
          <p:nvPr>
            <p:ph type="body" sz="quarter" idx="16"/>
          </p:nvPr>
        </p:nvSpPr>
        <p:spPr/>
        <p:txBody>
          <a:bodyPr>
            <a:normAutofit lnSpcReduction="10000"/>
          </a:bodyPr>
          <a:lstStyle/>
          <a:p>
            <a:pPr algn="ctr"/>
            <a:r>
              <a:rPr lang="hr-BA" dirty="0"/>
              <a:t>Never forget!</a:t>
            </a:r>
            <a:endParaRPr lang="en-US" dirty="0"/>
          </a:p>
        </p:txBody>
      </p:sp>
    </p:spTree>
    <p:extLst>
      <p:ext uri="{BB962C8B-B14F-4D97-AF65-F5344CB8AC3E}">
        <p14:creationId xmlns:p14="http://schemas.microsoft.com/office/powerpoint/2010/main" val="20891072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C4CBB5-E3D6-4811-A49F-03AFED099859}"/>
              </a:ext>
            </a:extLst>
          </p:cNvPr>
          <p:cNvSpPr>
            <a:spLocks noGrp="1"/>
          </p:cNvSpPr>
          <p:nvPr>
            <p:ph type="body" sz="quarter" idx="18"/>
          </p:nvPr>
        </p:nvSpPr>
        <p:spPr>
          <a:xfrm>
            <a:off x="734714" y="1757011"/>
            <a:ext cx="10834986" cy="4500914"/>
          </a:xfrm>
        </p:spPr>
        <p:txBody>
          <a:bodyPr>
            <a:normAutofit/>
          </a:bodyPr>
          <a:lstStyle/>
          <a:p>
            <a:pPr marL="342900" indent="-342900">
              <a:buFont typeface="Wingdings" panose="05000000000000000000" pitchFamily="2" charset="2"/>
              <a:buChar char="ü"/>
            </a:pPr>
            <a:r>
              <a:rPr lang="hr-BA" b="1" dirty="0">
                <a:solidFill>
                  <a:srgbClr val="853693"/>
                </a:solidFill>
              </a:rPr>
              <a:t>Find </a:t>
            </a:r>
            <a:r>
              <a:rPr lang="en-IE" b="1" dirty="0">
                <a:solidFill>
                  <a:srgbClr val="853693"/>
                </a:solidFill>
              </a:rPr>
              <a:t>role models and </a:t>
            </a:r>
            <a:r>
              <a:rPr lang="hr-BA" b="1" dirty="0">
                <a:solidFill>
                  <a:srgbClr val="853693"/>
                </a:solidFill>
              </a:rPr>
              <a:t>e</a:t>
            </a:r>
            <a:r>
              <a:rPr lang="en-GB" b="1" dirty="0" err="1">
                <a:solidFill>
                  <a:srgbClr val="853693"/>
                </a:solidFill>
              </a:rPr>
              <a:t>xamples</a:t>
            </a:r>
            <a:r>
              <a:rPr lang="en-GB" b="1" dirty="0">
                <a:solidFill>
                  <a:srgbClr val="853693"/>
                </a:solidFill>
              </a:rPr>
              <a:t>: </a:t>
            </a:r>
            <a:r>
              <a:rPr lang="hr-BA" dirty="0"/>
              <a:t>Firstly look at yourself, and find the situations where you have led. </a:t>
            </a:r>
            <a:r>
              <a:rPr lang="en-GB" dirty="0"/>
              <a:t>Even if you have to go back to your school days, find an occasion when you were in charge. </a:t>
            </a:r>
            <a:r>
              <a:rPr lang="en-IE" dirty="0"/>
              <a:t>What did you learn? </a:t>
            </a:r>
            <a:r>
              <a:rPr lang="hr-BA" dirty="0"/>
              <a:t> Find examples in others too</a:t>
            </a:r>
            <a:r>
              <a:rPr lang="en-IE" dirty="0"/>
              <a:t>, those who have inspired you and who’s leadership style you admire. </a:t>
            </a:r>
            <a:endParaRPr lang="en-GB" dirty="0"/>
          </a:p>
          <a:p>
            <a:pPr marL="342900" indent="-342900">
              <a:buFont typeface="Wingdings" panose="05000000000000000000" pitchFamily="2" charset="2"/>
              <a:buChar char="ü"/>
            </a:pPr>
            <a:r>
              <a:rPr lang="en-GB" b="1" dirty="0">
                <a:solidFill>
                  <a:srgbClr val="853693"/>
                </a:solidFill>
              </a:rPr>
              <a:t>Outline a Method: </a:t>
            </a:r>
            <a:r>
              <a:rPr lang="hr-BA" dirty="0"/>
              <a:t>F</a:t>
            </a:r>
            <a:r>
              <a:rPr lang="en-GB" dirty="0" err="1"/>
              <a:t>ind</a:t>
            </a:r>
            <a:r>
              <a:rPr lang="en-GB" dirty="0"/>
              <a:t> out if you have uncovered a leadership method that works for you. </a:t>
            </a:r>
            <a:r>
              <a:rPr lang="hr-BA" dirty="0"/>
              <a:t>T</a:t>
            </a:r>
            <a:r>
              <a:rPr lang="en-GB" dirty="0"/>
              <a:t>here is no one-size-fits-all way to go. It is essential </a:t>
            </a:r>
            <a:r>
              <a:rPr lang="hr-BA" dirty="0"/>
              <a:t>to be </a:t>
            </a:r>
            <a:r>
              <a:rPr lang="en-GB" dirty="0"/>
              <a:t>a reasonable leader. </a:t>
            </a:r>
            <a:r>
              <a:rPr lang="hr-BA" dirty="0"/>
              <a:t>Let’s face it, no one really wants </a:t>
            </a:r>
            <a:r>
              <a:rPr lang="en-GB" dirty="0"/>
              <a:t>an autocrat.</a:t>
            </a:r>
            <a:endParaRPr lang="hr-BA" dirty="0"/>
          </a:p>
          <a:p>
            <a:pPr marL="342900" indent="-342900">
              <a:buFont typeface="Wingdings" panose="05000000000000000000" pitchFamily="2" charset="2"/>
              <a:buChar char="ü"/>
            </a:pPr>
            <a:r>
              <a:rPr lang="en-GB" b="1" dirty="0">
                <a:solidFill>
                  <a:srgbClr val="853693"/>
                </a:solidFill>
              </a:rPr>
              <a:t>Why It Is Valuable: </a:t>
            </a:r>
            <a:r>
              <a:rPr lang="en-GB" dirty="0"/>
              <a:t>The ‘it’ in this instance is your leadership style. You need </a:t>
            </a:r>
            <a:r>
              <a:rPr lang="hr-BA" dirty="0"/>
              <a:t>to be able to</a:t>
            </a:r>
            <a:r>
              <a:rPr lang="en-GB" dirty="0"/>
              <a:t> communicate your style and explain why you feel it works for you or is valuable in a general sense.</a:t>
            </a:r>
            <a:endParaRPr lang="en-IE" dirty="0"/>
          </a:p>
        </p:txBody>
      </p:sp>
      <p:sp>
        <p:nvSpPr>
          <p:cNvPr id="3" name="Text Placeholder 2">
            <a:extLst>
              <a:ext uri="{FF2B5EF4-FFF2-40B4-BE49-F238E27FC236}">
                <a16:creationId xmlns:a16="http://schemas.microsoft.com/office/drawing/2014/main" id="{609224A8-AA9F-44A1-8287-63587E486D59}"/>
              </a:ext>
            </a:extLst>
          </p:cNvPr>
          <p:cNvSpPr>
            <a:spLocks noGrp="1"/>
          </p:cNvSpPr>
          <p:nvPr>
            <p:ph type="body" sz="quarter" idx="16"/>
          </p:nvPr>
        </p:nvSpPr>
        <p:spPr/>
        <p:txBody>
          <a:bodyPr>
            <a:normAutofit lnSpcReduction="10000"/>
          </a:bodyPr>
          <a:lstStyle/>
          <a:p>
            <a:r>
              <a:rPr lang="en-GB" dirty="0">
                <a:solidFill>
                  <a:srgbClr val="92D050"/>
                </a:solidFill>
              </a:rPr>
              <a:t>Think about these when choosing your leadership style:</a:t>
            </a:r>
          </a:p>
          <a:p>
            <a:endParaRPr lang="en-IE" dirty="0"/>
          </a:p>
        </p:txBody>
      </p:sp>
    </p:spTree>
    <p:extLst>
      <p:ext uri="{BB962C8B-B14F-4D97-AF65-F5344CB8AC3E}">
        <p14:creationId xmlns:p14="http://schemas.microsoft.com/office/powerpoint/2010/main" val="38785377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258BF6-881E-4B17-905F-79DDE35F040C}"/>
              </a:ext>
            </a:extLst>
          </p:cNvPr>
          <p:cNvSpPr>
            <a:spLocks noGrp="1"/>
          </p:cNvSpPr>
          <p:nvPr>
            <p:ph type="body" sz="quarter" idx="14"/>
          </p:nvPr>
        </p:nvSpPr>
        <p:spPr>
          <a:xfrm>
            <a:off x="6809549" y="3238882"/>
            <a:ext cx="785328" cy="1056986"/>
          </a:xfrm>
        </p:spPr>
        <p:txBody>
          <a:bodyPr>
            <a:normAutofit fontScale="85000" lnSpcReduction="20000"/>
          </a:bodyPr>
          <a:lstStyle/>
          <a:p>
            <a:r>
              <a:rPr lang="hr-BA" dirty="0"/>
              <a:t>„</a:t>
            </a:r>
            <a:endParaRPr lang="en-IE" dirty="0"/>
          </a:p>
        </p:txBody>
      </p:sp>
      <p:sp>
        <p:nvSpPr>
          <p:cNvPr id="3" name="Text Placeholder 2">
            <a:extLst>
              <a:ext uri="{FF2B5EF4-FFF2-40B4-BE49-F238E27FC236}">
                <a16:creationId xmlns:a16="http://schemas.microsoft.com/office/drawing/2014/main" id="{74B9363D-CFBD-4D50-9C37-A131E77940D1}"/>
              </a:ext>
            </a:extLst>
          </p:cNvPr>
          <p:cNvSpPr>
            <a:spLocks noGrp="1"/>
          </p:cNvSpPr>
          <p:nvPr>
            <p:ph type="body" sz="quarter" idx="13"/>
          </p:nvPr>
        </p:nvSpPr>
        <p:spPr>
          <a:xfrm>
            <a:off x="3911600" y="1367748"/>
            <a:ext cx="4368800" cy="3742267"/>
          </a:xfrm>
        </p:spPr>
        <p:txBody>
          <a:bodyPr>
            <a:normAutofit lnSpcReduction="10000"/>
          </a:bodyPr>
          <a:lstStyle/>
          <a:p>
            <a:endParaRPr lang="en-GB" dirty="0"/>
          </a:p>
          <a:p>
            <a:r>
              <a:rPr lang="en-GB" dirty="0"/>
              <a:t>As a leader, it’s a major responsibility on your shoulders to practice the behaviour you want others to follow.</a:t>
            </a:r>
          </a:p>
          <a:p>
            <a:endParaRPr lang="hr-BA" dirty="0"/>
          </a:p>
          <a:p>
            <a:r>
              <a:rPr lang="hr-BA" dirty="0"/>
              <a:t>- </a:t>
            </a:r>
            <a:r>
              <a:rPr lang="en-GB" i="0" dirty="0"/>
              <a:t>Himanshu Bhatia</a:t>
            </a:r>
            <a:endParaRPr lang="en-IE" i="0" dirty="0"/>
          </a:p>
        </p:txBody>
      </p:sp>
      <p:sp>
        <p:nvSpPr>
          <p:cNvPr id="4" name="Text Placeholder 3">
            <a:extLst>
              <a:ext uri="{FF2B5EF4-FFF2-40B4-BE49-F238E27FC236}">
                <a16:creationId xmlns:a16="http://schemas.microsoft.com/office/drawing/2014/main" id="{32E71587-1C11-4436-BFD7-14351CC4C6C7}"/>
              </a:ext>
            </a:extLst>
          </p:cNvPr>
          <p:cNvSpPr>
            <a:spLocks noGrp="1"/>
          </p:cNvSpPr>
          <p:nvPr>
            <p:ph type="body" sz="quarter" idx="15"/>
          </p:nvPr>
        </p:nvSpPr>
        <p:spPr>
          <a:xfrm>
            <a:off x="3626540" y="1212942"/>
            <a:ext cx="2613204" cy="1221666"/>
          </a:xfrm>
        </p:spPr>
        <p:txBody>
          <a:bodyPr>
            <a:normAutofit fontScale="92500" lnSpcReduction="10000"/>
          </a:bodyPr>
          <a:lstStyle/>
          <a:p>
            <a:r>
              <a:rPr lang="hr-BA" dirty="0"/>
              <a:t>„</a:t>
            </a:r>
            <a:endParaRPr lang="en-IE" dirty="0"/>
          </a:p>
        </p:txBody>
      </p:sp>
    </p:spTree>
    <p:extLst>
      <p:ext uri="{BB962C8B-B14F-4D97-AF65-F5344CB8AC3E}">
        <p14:creationId xmlns:p14="http://schemas.microsoft.com/office/powerpoint/2010/main" val="25175207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ECCF1A-E547-4028-8CD8-4A7E77D56354}"/>
              </a:ext>
            </a:extLst>
          </p:cNvPr>
          <p:cNvSpPr>
            <a:spLocks noGrp="1"/>
          </p:cNvSpPr>
          <p:nvPr>
            <p:ph type="body" sz="quarter" idx="18"/>
          </p:nvPr>
        </p:nvSpPr>
        <p:spPr>
          <a:xfrm>
            <a:off x="6044688" y="944652"/>
            <a:ext cx="5350934" cy="593598"/>
          </a:xfrm>
        </p:spPr>
        <p:txBody>
          <a:bodyPr/>
          <a:lstStyle/>
          <a:p>
            <a:r>
              <a:rPr lang="en-IE" dirty="0"/>
              <a:t>What kind of leader are you?</a:t>
            </a:r>
            <a:endParaRPr lang="hr-BA" dirty="0"/>
          </a:p>
          <a:p>
            <a:endParaRPr lang="en-IE" dirty="0"/>
          </a:p>
          <a:p>
            <a:endParaRPr lang="en-IE" dirty="0"/>
          </a:p>
        </p:txBody>
      </p:sp>
      <p:sp>
        <p:nvSpPr>
          <p:cNvPr id="4" name="Text Placeholder 3">
            <a:extLst>
              <a:ext uri="{FF2B5EF4-FFF2-40B4-BE49-F238E27FC236}">
                <a16:creationId xmlns:a16="http://schemas.microsoft.com/office/drawing/2014/main" id="{B349D808-13AE-4FAC-BA94-B43C4C549A37}"/>
              </a:ext>
            </a:extLst>
          </p:cNvPr>
          <p:cNvSpPr>
            <a:spLocks noGrp="1"/>
          </p:cNvSpPr>
          <p:nvPr>
            <p:ph type="body" sz="quarter" idx="16"/>
          </p:nvPr>
        </p:nvSpPr>
        <p:spPr>
          <a:xfrm>
            <a:off x="5975028" y="372253"/>
            <a:ext cx="5350934" cy="580518"/>
          </a:xfrm>
        </p:spPr>
        <p:txBody>
          <a:bodyPr>
            <a:normAutofit lnSpcReduction="10000"/>
          </a:bodyPr>
          <a:lstStyle/>
          <a:p>
            <a:r>
              <a:rPr lang="en-IE" dirty="0">
                <a:solidFill>
                  <a:srgbClr val="92D050"/>
                </a:solidFill>
              </a:rPr>
              <a:t>Take the quiz!</a:t>
            </a:r>
          </a:p>
        </p:txBody>
      </p:sp>
      <p:pic>
        <p:nvPicPr>
          <p:cNvPr id="16" name="Picture Placeholder 15" descr="Woman wearing headwrap and jacket, leaning on stair railing at edge of painted brick wall, holding and looking at cellphone">
            <a:extLst>
              <a:ext uri="{FF2B5EF4-FFF2-40B4-BE49-F238E27FC236}">
                <a16:creationId xmlns:a16="http://schemas.microsoft.com/office/drawing/2014/main" id="{90DFAD7A-9AA7-42AC-9094-893531F93A81}"/>
              </a:ext>
            </a:extLst>
          </p:cNvPr>
          <p:cNvPicPr>
            <a:picLocks noGrp="1" noChangeAspect="1"/>
          </p:cNvPicPr>
          <p:nvPr>
            <p:ph type="pic" sz="quarter" idx="17"/>
          </p:nvPr>
        </p:nvPicPr>
        <p:blipFill>
          <a:blip r:embed="rId2"/>
          <a:srcRect l="22956" r="22956"/>
          <a:stretch>
            <a:fillRect/>
          </a:stretch>
        </p:blipFill>
        <p:spPr/>
      </p:pic>
      <p:pic>
        <p:nvPicPr>
          <p:cNvPr id="2" name="Picture 1">
            <a:hlinkClick r:id="rId3"/>
            <a:extLst>
              <a:ext uri="{FF2B5EF4-FFF2-40B4-BE49-F238E27FC236}">
                <a16:creationId xmlns:a16="http://schemas.microsoft.com/office/drawing/2014/main" id="{54D2FB8A-493D-1524-5369-16D4C36F71C0}"/>
              </a:ext>
            </a:extLst>
          </p:cNvPr>
          <p:cNvPicPr>
            <a:picLocks noChangeAspect="1"/>
          </p:cNvPicPr>
          <p:nvPr/>
        </p:nvPicPr>
        <p:blipFill>
          <a:blip r:embed="rId4"/>
          <a:stretch>
            <a:fillRect/>
          </a:stretch>
        </p:blipFill>
        <p:spPr>
          <a:xfrm>
            <a:off x="5698046" y="1538250"/>
            <a:ext cx="4377307" cy="4377307"/>
          </a:xfrm>
          <a:prstGeom prst="rect">
            <a:avLst/>
          </a:prstGeom>
        </p:spPr>
      </p:pic>
      <p:sp>
        <p:nvSpPr>
          <p:cNvPr id="7" name="TextBox 6">
            <a:extLst>
              <a:ext uri="{FF2B5EF4-FFF2-40B4-BE49-F238E27FC236}">
                <a16:creationId xmlns:a16="http://schemas.microsoft.com/office/drawing/2014/main" id="{E27E8D7F-3488-F74D-4EFD-7F8905C3853B}"/>
              </a:ext>
            </a:extLst>
          </p:cNvPr>
          <p:cNvSpPr txBox="1"/>
          <p:nvPr/>
        </p:nvSpPr>
        <p:spPr>
          <a:xfrm>
            <a:off x="5072063" y="5629966"/>
            <a:ext cx="6253162" cy="338554"/>
          </a:xfrm>
          <a:prstGeom prst="rect">
            <a:avLst/>
          </a:prstGeom>
          <a:noFill/>
        </p:spPr>
        <p:txBody>
          <a:bodyPr wrap="square">
            <a:spAutoFit/>
          </a:bodyPr>
          <a:lstStyle/>
          <a:p>
            <a:r>
              <a:rPr lang="en-IE" sz="1600" dirty="0">
                <a:solidFill>
                  <a:srgbClr val="92D050"/>
                </a:solidFill>
                <a:hlinkClick r:id="rId3">
                  <a:extLst>
                    <a:ext uri="{A12FA001-AC4F-418D-AE19-62706E023703}">
                      <ahyp:hlinkClr xmlns:ahyp="http://schemas.microsoft.com/office/drawing/2018/hyperlinkcolor" val="tx"/>
                    </a:ext>
                  </a:extLst>
                </a:hlinkClick>
              </a:rPr>
              <a:t>https://www.verywellmind.com/whats-your-leadership-style-3866929</a:t>
            </a:r>
            <a:endParaRPr lang="en-IE" sz="1600" dirty="0">
              <a:solidFill>
                <a:srgbClr val="92D050"/>
              </a:solidFill>
            </a:endParaRPr>
          </a:p>
        </p:txBody>
      </p:sp>
      <p:sp>
        <p:nvSpPr>
          <p:cNvPr id="6" name="TextBox 5">
            <a:extLst>
              <a:ext uri="{FF2B5EF4-FFF2-40B4-BE49-F238E27FC236}">
                <a16:creationId xmlns:a16="http://schemas.microsoft.com/office/drawing/2014/main" id="{E334BD44-2B20-356D-8D11-470C961177BA}"/>
              </a:ext>
            </a:extLst>
          </p:cNvPr>
          <p:cNvSpPr txBox="1"/>
          <p:nvPr/>
        </p:nvSpPr>
        <p:spPr>
          <a:xfrm rot="662989">
            <a:off x="9231171" y="2083760"/>
            <a:ext cx="2798925" cy="1200329"/>
          </a:xfrm>
          <a:prstGeom prst="rect">
            <a:avLst/>
          </a:prstGeom>
          <a:noFill/>
        </p:spPr>
        <p:txBody>
          <a:bodyPr wrap="square" rtlCol="0">
            <a:spAutoFit/>
          </a:bodyPr>
          <a:lstStyle/>
          <a:p>
            <a:pPr algn="ctr"/>
            <a:r>
              <a:rPr lang="hr-BA" sz="2400" b="1" dirty="0">
                <a:solidFill>
                  <a:srgbClr val="93C23D"/>
                </a:solidFill>
              </a:rPr>
              <a:t>CTRL + Click on the flower to take the quiz</a:t>
            </a:r>
            <a:endParaRPr lang="en-US" sz="2400" b="1" dirty="0">
              <a:solidFill>
                <a:srgbClr val="93C23D"/>
              </a:solidFill>
            </a:endParaRPr>
          </a:p>
        </p:txBody>
      </p:sp>
      <p:pic>
        <p:nvPicPr>
          <p:cNvPr id="9" name="Graphic 8" descr="Arrow: Clockwise curve with solid fill">
            <a:extLst>
              <a:ext uri="{FF2B5EF4-FFF2-40B4-BE49-F238E27FC236}">
                <a16:creationId xmlns:a16="http://schemas.microsoft.com/office/drawing/2014/main" id="{18C474C1-468A-8955-1642-FFB5E41F44B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5546763">
            <a:off x="9233292" y="2855761"/>
            <a:ext cx="914400" cy="914400"/>
          </a:xfrm>
          <a:prstGeom prst="rect">
            <a:avLst/>
          </a:prstGeom>
        </p:spPr>
      </p:pic>
    </p:spTree>
    <p:extLst>
      <p:ext uri="{BB962C8B-B14F-4D97-AF65-F5344CB8AC3E}">
        <p14:creationId xmlns:p14="http://schemas.microsoft.com/office/powerpoint/2010/main" val="19393468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3417A74-8B61-4F28-8DE5-ED5A7A98C4BA}"/>
              </a:ext>
            </a:extLst>
          </p:cNvPr>
          <p:cNvSpPr>
            <a:spLocks noGrp="1"/>
          </p:cNvSpPr>
          <p:nvPr>
            <p:ph type="body" sz="quarter" idx="18"/>
          </p:nvPr>
        </p:nvSpPr>
        <p:spPr>
          <a:xfrm>
            <a:off x="476250" y="1470454"/>
            <a:ext cx="6191249" cy="3867704"/>
          </a:xfrm>
        </p:spPr>
        <p:txBody>
          <a:bodyPr>
            <a:normAutofit/>
          </a:bodyPr>
          <a:lstStyle/>
          <a:p>
            <a:pPr marL="0" indent="0">
              <a:lnSpc>
                <a:spcPct val="110000"/>
              </a:lnSpc>
            </a:pPr>
            <a:r>
              <a:rPr lang="en-GB" sz="2200" dirty="0"/>
              <a:t>At age eleven, Malala Yousafzai was already advocating for the rights of women and girls. As an outspoken proponent for girls’ right to education, Yousafzai was often in danger because of her beliefs. However, even after being</a:t>
            </a:r>
            <a:r>
              <a:rPr lang="hr-BA" sz="2200" dirty="0"/>
              <a:t> a victim of a brutal attack,</a:t>
            </a:r>
            <a:r>
              <a:rPr lang="en-GB" sz="2200" dirty="0"/>
              <a:t> she continued her activism and founded the Malala Fund with her father. By age seventeen, Yousafzai became the youngest person to receive the Nobel Peace Prize for her work.</a:t>
            </a:r>
            <a:endParaRPr lang="en-IE" sz="2200" dirty="0"/>
          </a:p>
        </p:txBody>
      </p:sp>
      <p:sp>
        <p:nvSpPr>
          <p:cNvPr id="3" name="Text Placeholder 2">
            <a:extLst>
              <a:ext uri="{FF2B5EF4-FFF2-40B4-BE49-F238E27FC236}">
                <a16:creationId xmlns:a16="http://schemas.microsoft.com/office/drawing/2014/main" id="{B2A15FD4-BA70-4F79-8378-39F0B9921D57}"/>
              </a:ext>
            </a:extLst>
          </p:cNvPr>
          <p:cNvSpPr>
            <a:spLocks noGrp="1"/>
          </p:cNvSpPr>
          <p:nvPr>
            <p:ph type="body" sz="quarter" idx="16"/>
          </p:nvPr>
        </p:nvSpPr>
        <p:spPr>
          <a:xfrm>
            <a:off x="553739" y="412047"/>
            <a:ext cx="11638261" cy="845253"/>
          </a:xfrm>
        </p:spPr>
        <p:txBody>
          <a:bodyPr>
            <a:normAutofit/>
          </a:bodyPr>
          <a:lstStyle/>
          <a:p>
            <a:r>
              <a:rPr lang="en-IE" b="1" dirty="0">
                <a:solidFill>
                  <a:srgbClr val="92D050"/>
                </a:solidFill>
              </a:rPr>
              <a:t>A young Leader to look up to!</a:t>
            </a:r>
            <a:r>
              <a:rPr lang="hr-BA" b="1" dirty="0">
                <a:solidFill>
                  <a:srgbClr val="92D050"/>
                </a:solidFill>
              </a:rPr>
              <a:t> </a:t>
            </a:r>
            <a:r>
              <a:rPr lang="en-IE" dirty="0"/>
              <a:t>Malala  Yousafzai</a:t>
            </a:r>
          </a:p>
        </p:txBody>
      </p:sp>
      <p:pic>
        <p:nvPicPr>
          <p:cNvPr id="10" name="Picture Placeholder 9" descr="A picture containing person, clothing, person, indoor&#10;&#10;Description automatically generated">
            <a:extLst>
              <a:ext uri="{FF2B5EF4-FFF2-40B4-BE49-F238E27FC236}">
                <a16:creationId xmlns:a16="http://schemas.microsoft.com/office/drawing/2014/main" id="{C317039D-9AAA-40E7-A48A-948F1B7698B4}"/>
              </a:ext>
            </a:extLst>
          </p:cNvPr>
          <p:cNvPicPr>
            <a:picLocks noGrp="1" noChangeAspect="1"/>
          </p:cNvPicPr>
          <p:nvPr>
            <p:ph type="pic" sz="quarter" idx="19"/>
          </p:nvPr>
        </p:nvPicPr>
        <p:blipFill>
          <a:blip r:embed="rId2"/>
          <a:srcRect t="10627" b="10627"/>
          <a:stretch>
            <a:fillRect/>
          </a:stretch>
        </p:blipFill>
        <p:spPr/>
      </p:pic>
      <p:sp>
        <p:nvSpPr>
          <p:cNvPr id="4" name="TextBox 3">
            <a:extLst>
              <a:ext uri="{FF2B5EF4-FFF2-40B4-BE49-F238E27FC236}">
                <a16:creationId xmlns:a16="http://schemas.microsoft.com/office/drawing/2014/main" id="{386B5E43-6D76-DFCC-CD8A-3A47E6BCC4CE}"/>
              </a:ext>
            </a:extLst>
          </p:cNvPr>
          <p:cNvSpPr txBox="1"/>
          <p:nvPr/>
        </p:nvSpPr>
        <p:spPr>
          <a:xfrm>
            <a:off x="0" y="5508407"/>
            <a:ext cx="12192000" cy="1200329"/>
          </a:xfrm>
          <a:prstGeom prst="rect">
            <a:avLst/>
          </a:prstGeom>
          <a:solidFill>
            <a:srgbClr val="93C23D"/>
          </a:solidFill>
        </p:spPr>
        <p:txBody>
          <a:bodyPr wrap="square" rtlCol="0">
            <a:spAutoFit/>
          </a:bodyPr>
          <a:lstStyle/>
          <a:p>
            <a:r>
              <a:rPr lang="en-US" sz="2400" dirty="0">
                <a:solidFill>
                  <a:schemeClr val="bg1"/>
                </a:solidFill>
              </a:rPr>
              <a:t>You can become a leader at any age and use all types of leadership </a:t>
            </a:r>
            <a:r>
              <a:rPr lang="hr-BA" sz="2400" dirty="0">
                <a:solidFill>
                  <a:schemeClr val="bg1"/>
                </a:solidFill>
              </a:rPr>
              <a:t>styles</a:t>
            </a:r>
            <a:r>
              <a:rPr lang="en-US" sz="2400" dirty="0">
                <a:solidFill>
                  <a:schemeClr val="bg1"/>
                </a:solidFill>
              </a:rPr>
              <a:t> to reach your mission.</a:t>
            </a:r>
            <a:r>
              <a:rPr lang="hr-BA" sz="2400" dirty="0">
                <a:solidFill>
                  <a:schemeClr val="bg1"/>
                </a:solidFill>
              </a:rPr>
              <a:t> </a:t>
            </a:r>
            <a:r>
              <a:rPr lang="en-US" sz="2400" dirty="0">
                <a:solidFill>
                  <a:schemeClr val="bg1"/>
                </a:solidFill>
              </a:rPr>
              <a:t>Malala Yousafzai is a great example of what we can do through small actions.</a:t>
            </a:r>
            <a:r>
              <a:rPr lang="hr-BA" sz="2400" dirty="0">
                <a:solidFill>
                  <a:schemeClr val="bg1"/>
                </a:solidFill>
              </a:rPr>
              <a:t> </a:t>
            </a:r>
            <a:r>
              <a:rPr lang="en-US" sz="2400" dirty="0">
                <a:solidFill>
                  <a:schemeClr val="bg1"/>
                </a:solidFill>
              </a:rPr>
              <a:t>Read more of her story:</a:t>
            </a:r>
            <a:r>
              <a:rPr lang="hr-BA" sz="2400" dirty="0">
                <a:solidFill>
                  <a:schemeClr val="bg1"/>
                </a:solidFill>
              </a:rPr>
              <a:t> </a:t>
            </a:r>
            <a:r>
              <a:rPr lang="en-US" sz="1400" dirty="0">
                <a:solidFill>
                  <a:schemeClr val="tx2">
                    <a:lumMod val="85000"/>
                  </a:schemeClr>
                </a:solidFill>
                <a:hlinkClick r:id="rId3">
                  <a:extLst>
                    <a:ext uri="{A12FA001-AC4F-418D-AE19-62706E023703}">
                      <ahyp:hlinkClr xmlns:ahyp="http://schemas.microsoft.com/office/drawing/2018/hyperlinkcolor" val="tx"/>
                    </a:ext>
                  </a:extLst>
                </a:hlinkClick>
              </a:rPr>
              <a:t>https://www.womenshistory.org/education-resources/biographies/malala-yousafzai</a:t>
            </a:r>
            <a:r>
              <a:rPr lang="hr-BA" sz="1400" dirty="0">
                <a:solidFill>
                  <a:schemeClr val="tx2">
                    <a:lumMod val="85000"/>
                  </a:schemeClr>
                </a:solidFill>
              </a:rPr>
              <a:t> </a:t>
            </a:r>
            <a:endParaRPr lang="en-US" sz="2000" dirty="0">
              <a:solidFill>
                <a:schemeClr val="tx2">
                  <a:lumMod val="85000"/>
                </a:schemeClr>
              </a:solidFill>
            </a:endParaRPr>
          </a:p>
        </p:txBody>
      </p:sp>
    </p:spTree>
    <p:extLst>
      <p:ext uri="{BB962C8B-B14F-4D97-AF65-F5344CB8AC3E}">
        <p14:creationId xmlns:p14="http://schemas.microsoft.com/office/powerpoint/2010/main" val="37214419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3230064-DDCA-45DB-B504-D37AA24C1322}"/>
              </a:ext>
            </a:extLst>
          </p:cNvPr>
          <p:cNvSpPr>
            <a:spLocks noGrp="1"/>
          </p:cNvSpPr>
          <p:nvPr>
            <p:ph type="body" sz="quarter" idx="17"/>
          </p:nvPr>
        </p:nvSpPr>
        <p:spPr>
          <a:xfrm>
            <a:off x="2304507" y="867209"/>
            <a:ext cx="3791493" cy="1001348"/>
          </a:xfrm>
        </p:spPr>
        <p:txBody>
          <a:bodyPr>
            <a:noAutofit/>
          </a:bodyPr>
          <a:lstStyle/>
          <a:p>
            <a:r>
              <a:rPr lang="en-IE" sz="3600" dirty="0"/>
              <a:t>Changing Leadership Style</a:t>
            </a:r>
          </a:p>
        </p:txBody>
      </p:sp>
      <p:sp>
        <p:nvSpPr>
          <p:cNvPr id="3" name="Text Placeholder 2">
            <a:extLst>
              <a:ext uri="{FF2B5EF4-FFF2-40B4-BE49-F238E27FC236}">
                <a16:creationId xmlns:a16="http://schemas.microsoft.com/office/drawing/2014/main" id="{AC5199AA-59A0-49D1-A174-685BF742A9EA}"/>
              </a:ext>
            </a:extLst>
          </p:cNvPr>
          <p:cNvSpPr>
            <a:spLocks noGrp="1"/>
          </p:cNvSpPr>
          <p:nvPr>
            <p:ph type="body" sz="quarter" idx="18"/>
          </p:nvPr>
        </p:nvSpPr>
        <p:spPr/>
        <p:txBody>
          <a:bodyPr/>
          <a:lstStyle/>
          <a:p>
            <a:r>
              <a:rPr lang="en-IE" dirty="0"/>
              <a:t>8</a:t>
            </a:r>
          </a:p>
        </p:txBody>
      </p:sp>
      <p:pic>
        <p:nvPicPr>
          <p:cNvPr id="6" name="Picture Placeholder 5" descr="Smiling woman entrepreneur">
            <a:extLst>
              <a:ext uri="{FF2B5EF4-FFF2-40B4-BE49-F238E27FC236}">
                <a16:creationId xmlns:a16="http://schemas.microsoft.com/office/drawing/2014/main" id="{527C192C-111D-4379-9688-941246E21EC8}"/>
              </a:ext>
            </a:extLst>
          </p:cNvPr>
          <p:cNvPicPr>
            <a:picLocks noGrp="1" noChangeAspect="1"/>
          </p:cNvPicPr>
          <p:nvPr>
            <p:ph type="pic" sz="quarter" idx="19"/>
          </p:nvPr>
        </p:nvPicPr>
        <p:blipFill>
          <a:blip r:embed="rId2"/>
          <a:srcRect l="18252" r="18252"/>
          <a:stretch>
            <a:fillRect/>
          </a:stretch>
        </p:blipFill>
        <p:spPr/>
      </p:pic>
    </p:spTree>
    <p:extLst>
      <p:ext uri="{BB962C8B-B14F-4D97-AF65-F5344CB8AC3E}">
        <p14:creationId xmlns:p14="http://schemas.microsoft.com/office/powerpoint/2010/main" val="38439790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DAA47F-F747-434E-BC22-9215C1D7E407}"/>
              </a:ext>
            </a:extLst>
          </p:cNvPr>
          <p:cNvSpPr>
            <a:spLocks noGrp="1"/>
          </p:cNvSpPr>
          <p:nvPr>
            <p:ph type="body" sz="quarter" idx="18"/>
          </p:nvPr>
        </p:nvSpPr>
        <p:spPr>
          <a:xfrm>
            <a:off x="734714" y="1693628"/>
            <a:ext cx="10834986" cy="4238045"/>
          </a:xfrm>
        </p:spPr>
        <p:txBody>
          <a:bodyPr>
            <a:noAutofit/>
          </a:bodyPr>
          <a:lstStyle/>
          <a:p>
            <a:pPr marL="0" indent="0"/>
            <a:r>
              <a:rPr lang="en-GB" b="1" dirty="0">
                <a:solidFill>
                  <a:srgbClr val="93C23D"/>
                </a:solidFill>
              </a:rPr>
              <a:t>The willingness and ability to change </a:t>
            </a:r>
            <a:r>
              <a:rPr lang="en-GB" dirty="0"/>
              <a:t>allows you to get the most out of your team in every situation. </a:t>
            </a:r>
            <a:r>
              <a:rPr lang="en-IE" dirty="0"/>
              <a:t>Perhaps your </a:t>
            </a:r>
            <a:r>
              <a:rPr lang="en-GB" dirty="0"/>
              <a:t>leadership style is somewhat alienating to team members. Can you adapt your style to  bring people into the fold, and help them to succeed.</a:t>
            </a:r>
          </a:p>
          <a:p>
            <a:pPr marL="0" indent="0"/>
            <a:r>
              <a:rPr lang="en-GB" dirty="0"/>
              <a:t>Changing your leadership style will also allow you to </a:t>
            </a:r>
            <a:r>
              <a:rPr lang="en-GB" b="1" dirty="0">
                <a:solidFill>
                  <a:srgbClr val="93C23D"/>
                </a:solidFill>
              </a:rPr>
              <a:t>scale your involvement </a:t>
            </a:r>
            <a:r>
              <a:rPr lang="en-GB" dirty="0"/>
              <a:t>so that your management remains effective. The overarching goals stay fairly consistent as team size increases, but the time you have to spend with individual employees will change. By adapting to this reality, </a:t>
            </a:r>
            <a:r>
              <a:rPr lang="en-GB" b="1" dirty="0">
                <a:solidFill>
                  <a:srgbClr val="853693"/>
                </a:solidFill>
              </a:rPr>
              <a:t>you can ensure management still achieves results despite having less time with each team member</a:t>
            </a:r>
            <a:r>
              <a:rPr lang="en-GB" dirty="0"/>
              <a:t>.</a:t>
            </a:r>
          </a:p>
          <a:p>
            <a:pPr marL="0" indent="0"/>
            <a:r>
              <a:rPr lang="en-GB" dirty="0"/>
              <a:t>Overall, adaptive leadership fosters </a:t>
            </a:r>
            <a:r>
              <a:rPr lang="en-GB" b="1" dirty="0">
                <a:solidFill>
                  <a:srgbClr val="93C23D"/>
                </a:solidFill>
              </a:rPr>
              <a:t>healthy and consistent </a:t>
            </a:r>
            <a:r>
              <a:rPr lang="hr-BA" b="1" dirty="0">
                <a:solidFill>
                  <a:srgbClr val="93C23D"/>
                </a:solidFill>
              </a:rPr>
              <a:t>self-development</a:t>
            </a:r>
            <a:r>
              <a:rPr lang="en-GB" dirty="0"/>
              <a:t>, as it relies on you looking inward, reflecting on your shortfalls, and making the refinements required for success.</a:t>
            </a:r>
            <a:endParaRPr lang="en-IE" dirty="0"/>
          </a:p>
        </p:txBody>
      </p:sp>
      <p:sp>
        <p:nvSpPr>
          <p:cNvPr id="3" name="Text Placeholder 2">
            <a:extLst>
              <a:ext uri="{FF2B5EF4-FFF2-40B4-BE49-F238E27FC236}">
                <a16:creationId xmlns:a16="http://schemas.microsoft.com/office/drawing/2014/main" id="{92B45928-E702-46A5-B84E-3DB0D73D80FC}"/>
              </a:ext>
            </a:extLst>
          </p:cNvPr>
          <p:cNvSpPr>
            <a:spLocks noGrp="1"/>
          </p:cNvSpPr>
          <p:nvPr>
            <p:ph type="body" sz="quarter" idx="16"/>
          </p:nvPr>
        </p:nvSpPr>
        <p:spPr/>
        <p:txBody>
          <a:bodyPr>
            <a:normAutofit lnSpcReduction="10000"/>
          </a:bodyPr>
          <a:lstStyle/>
          <a:p>
            <a:r>
              <a:rPr lang="en-IE" dirty="0">
                <a:solidFill>
                  <a:srgbClr val="92D050"/>
                </a:solidFill>
              </a:rPr>
              <a:t>Why change your Leadership Style?</a:t>
            </a:r>
          </a:p>
        </p:txBody>
      </p:sp>
    </p:spTree>
    <p:extLst>
      <p:ext uri="{BB962C8B-B14F-4D97-AF65-F5344CB8AC3E}">
        <p14:creationId xmlns:p14="http://schemas.microsoft.com/office/powerpoint/2010/main" val="5508757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F00C71-054B-40C6-9F93-3753DA9FA14B}"/>
              </a:ext>
            </a:extLst>
          </p:cNvPr>
          <p:cNvSpPr>
            <a:spLocks noGrp="1"/>
          </p:cNvSpPr>
          <p:nvPr>
            <p:ph type="body" sz="quarter" idx="18"/>
          </p:nvPr>
        </p:nvSpPr>
        <p:spPr/>
        <p:txBody>
          <a:bodyPr>
            <a:normAutofit fontScale="92500"/>
          </a:bodyPr>
          <a:lstStyle/>
          <a:p>
            <a:r>
              <a:rPr lang="en-IE" sz="4000" dirty="0">
                <a:solidFill>
                  <a:srgbClr val="93C23D"/>
                </a:solidFill>
              </a:rPr>
              <a:t>Here is how to do so!</a:t>
            </a:r>
          </a:p>
          <a:p>
            <a:endParaRPr lang="en-IE" sz="4000" dirty="0">
              <a:solidFill>
                <a:srgbClr val="93C23D"/>
              </a:solidFill>
            </a:endParaRPr>
          </a:p>
        </p:txBody>
      </p:sp>
      <p:sp>
        <p:nvSpPr>
          <p:cNvPr id="3" name="Text Placeholder 2">
            <a:extLst>
              <a:ext uri="{FF2B5EF4-FFF2-40B4-BE49-F238E27FC236}">
                <a16:creationId xmlns:a16="http://schemas.microsoft.com/office/drawing/2014/main" id="{11586FF6-D5C6-4D9F-9828-098D6CE8425A}"/>
              </a:ext>
            </a:extLst>
          </p:cNvPr>
          <p:cNvSpPr>
            <a:spLocks noGrp="1"/>
          </p:cNvSpPr>
          <p:nvPr>
            <p:ph type="body" sz="quarter" idx="16"/>
          </p:nvPr>
        </p:nvSpPr>
        <p:spPr/>
        <p:txBody>
          <a:bodyPr>
            <a:normAutofit lnSpcReduction="10000"/>
          </a:bodyPr>
          <a:lstStyle/>
          <a:p>
            <a:r>
              <a:rPr lang="en-IE" sz="4000" dirty="0"/>
              <a:t>Adapt to Change</a:t>
            </a:r>
          </a:p>
          <a:p>
            <a:endParaRPr lang="en-IE" sz="4000" dirty="0"/>
          </a:p>
        </p:txBody>
      </p:sp>
      <p:sp>
        <p:nvSpPr>
          <p:cNvPr id="4" name="Text Placeholder 3">
            <a:extLst>
              <a:ext uri="{FF2B5EF4-FFF2-40B4-BE49-F238E27FC236}">
                <a16:creationId xmlns:a16="http://schemas.microsoft.com/office/drawing/2014/main" id="{6029A999-454F-4223-BB0E-BBDA70BC5BA6}"/>
              </a:ext>
            </a:extLst>
          </p:cNvPr>
          <p:cNvSpPr>
            <a:spLocks noGrp="1"/>
          </p:cNvSpPr>
          <p:nvPr>
            <p:ph type="body" sz="quarter" idx="21"/>
          </p:nvPr>
        </p:nvSpPr>
        <p:spPr/>
        <p:txBody>
          <a:bodyPr>
            <a:normAutofit lnSpcReduction="10000"/>
          </a:bodyPr>
          <a:lstStyle/>
          <a:p>
            <a:pPr marL="0" indent="0"/>
            <a:r>
              <a:rPr lang="en-IE" dirty="0"/>
              <a:t>Recognize the need</a:t>
            </a:r>
          </a:p>
        </p:txBody>
      </p:sp>
      <p:sp>
        <p:nvSpPr>
          <p:cNvPr id="5" name="Text Placeholder 4">
            <a:extLst>
              <a:ext uri="{FF2B5EF4-FFF2-40B4-BE49-F238E27FC236}">
                <a16:creationId xmlns:a16="http://schemas.microsoft.com/office/drawing/2014/main" id="{6743B0D6-938C-4E5E-9D2D-003FDC4AE7B1}"/>
              </a:ext>
            </a:extLst>
          </p:cNvPr>
          <p:cNvSpPr>
            <a:spLocks noGrp="1"/>
          </p:cNvSpPr>
          <p:nvPr>
            <p:ph type="body" sz="quarter" idx="26"/>
          </p:nvPr>
        </p:nvSpPr>
        <p:spPr/>
        <p:txBody>
          <a:bodyPr>
            <a:normAutofit fontScale="92500" lnSpcReduction="20000"/>
          </a:bodyPr>
          <a:lstStyle/>
          <a:p>
            <a:pPr marL="0" indent="0"/>
            <a:r>
              <a:rPr lang="en-IE" dirty="0"/>
              <a:t>Be a purposeful leader</a:t>
            </a:r>
          </a:p>
        </p:txBody>
      </p:sp>
      <p:sp>
        <p:nvSpPr>
          <p:cNvPr id="6" name="Text Placeholder 5">
            <a:extLst>
              <a:ext uri="{FF2B5EF4-FFF2-40B4-BE49-F238E27FC236}">
                <a16:creationId xmlns:a16="http://schemas.microsoft.com/office/drawing/2014/main" id="{58776CA4-0880-4CD3-9CAF-C76386831C31}"/>
              </a:ext>
            </a:extLst>
          </p:cNvPr>
          <p:cNvSpPr>
            <a:spLocks noGrp="1"/>
          </p:cNvSpPr>
          <p:nvPr>
            <p:ph type="body" sz="quarter" idx="28"/>
          </p:nvPr>
        </p:nvSpPr>
        <p:spPr/>
        <p:txBody>
          <a:bodyPr>
            <a:normAutofit/>
          </a:bodyPr>
          <a:lstStyle/>
          <a:p>
            <a:pPr marL="0" indent="0"/>
            <a:r>
              <a:rPr lang="en-IE" dirty="0"/>
              <a:t>Communicate with your team</a:t>
            </a:r>
          </a:p>
        </p:txBody>
      </p:sp>
      <p:sp>
        <p:nvSpPr>
          <p:cNvPr id="7" name="Text Placeholder 6">
            <a:extLst>
              <a:ext uri="{FF2B5EF4-FFF2-40B4-BE49-F238E27FC236}">
                <a16:creationId xmlns:a16="http://schemas.microsoft.com/office/drawing/2014/main" id="{538A2D55-9E35-4FA2-AB72-39ED5A662F40}"/>
              </a:ext>
            </a:extLst>
          </p:cNvPr>
          <p:cNvSpPr>
            <a:spLocks noGrp="1"/>
          </p:cNvSpPr>
          <p:nvPr>
            <p:ph type="body" sz="quarter" idx="30"/>
          </p:nvPr>
        </p:nvSpPr>
        <p:spPr>
          <a:xfrm>
            <a:off x="9169221" y="2620136"/>
            <a:ext cx="2333958" cy="880763"/>
          </a:xfrm>
        </p:spPr>
        <p:txBody>
          <a:bodyPr/>
          <a:lstStyle/>
          <a:p>
            <a:r>
              <a:rPr lang="en-IE" dirty="0"/>
              <a:t>Set realistic goals</a:t>
            </a:r>
          </a:p>
        </p:txBody>
      </p:sp>
      <p:sp>
        <p:nvSpPr>
          <p:cNvPr id="8" name="Text Placeholder 7">
            <a:extLst>
              <a:ext uri="{FF2B5EF4-FFF2-40B4-BE49-F238E27FC236}">
                <a16:creationId xmlns:a16="http://schemas.microsoft.com/office/drawing/2014/main" id="{887E3FFA-FC96-4FC3-9CA0-C1469266E735}"/>
              </a:ext>
            </a:extLst>
          </p:cNvPr>
          <p:cNvSpPr>
            <a:spLocks noGrp="1"/>
          </p:cNvSpPr>
          <p:nvPr>
            <p:ph type="body" sz="quarter" idx="32"/>
          </p:nvPr>
        </p:nvSpPr>
        <p:spPr/>
        <p:txBody>
          <a:bodyPr/>
          <a:lstStyle/>
          <a:p>
            <a:pPr marL="0" indent="0"/>
            <a:r>
              <a:rPr lang="en-IE" dirty="0"/>
              <a:t>Create a plan</a:t>
            </a:r>
          </a:p>
        </p:txBody>
      </p:sp>
      <p:sp>
        <p:nvSpPr>
          <p:cNvPr id="9" name="Text Placeholder 8">
            <a:extLst>
              <a:ext uri="{FF2B5EF4-FFF2-40B4-BE49-F238E27FC236}">
                <a16:creationId xmlns:a16="http://schemas.microsoft.com/office/drawing/2014/main" id="{CB513BD2-399B-452C-9BA1-4E9C1D446CF4}"/>
              </a:ext>
            </a:extLst>
          </p:cNvPr>
          <p:cNvSpPr>
            <a:spLocks noGrp="1"/>
          </p:cNvSpPr>
          <p:nvPr>
            <p:ph type="body" sz="quarter" idx="34"/>
          </p:nvPr>
        </p:nvSpPr>
        <p:spPr/>
        <p:txBody>
          <a:bodyPr/>
          <a:lstStyle/>
          <a:p>
            <a:r>
              <a:rPr lang="hr-BA" dirty="0"/>
              <a:t>1</a:t>
            </a:r>
            <a:endParaRPr lang="en-IE" dirty="0"/>
          </a:p>
        </p:txBody>
      </p:sp>
      <p:sp>
        <p:nvSpPr>
          <p:cNvPr id="10" name="Text Placeholder 9">
            <a:extLst>
              <a:ext uri="{FF2B5EF4-FFF2-40B4-BE49-F238E27FC236}">
                <a16:creationId xmlns:a16="http://schemas.microsoft.com/office/drawing/2014/main" id="{DFE99251-DC2F-4A50-83F0-D46C1754D79B}"/>
              </a:ext>
            </a:extLst>
          </p:cNvPr>
          <p:cNvSpPr>
            <a:spLocks noGrp="1"/>
          </p:cNvSpPr>
          <p:nvPr>
            <p:ph type="body" sz="quarter" idx="38"/>
          </p:nvPr>
        </p:nvSpPr>
        <p:spPr/>
        <p:txBody>
          <a:bodyPr/>
          <a:lstStyle/>
          <a:p>
            <a:r>
              <a:rPr lang="hr-BA" dirty="0"/>
              <a:t>5</a:t>
            </a:r>
            <a:endParaRPr lang="en-IE" dirty="0"/>
          </a:p>
        </p:txBody>
      </p:sp>
      <p:sp>
        <p:nvSpPr>
          <p:cNvPr id="11" name="Text Placeholder 10">
            <a:extLst>
              <a:ext uri="{FF2B5EF4-FFF2-40B4-BE49-F238E27FC236}">
                <a16:creationId xmlns:a16="http://schemas.microsoft.com/office/drawing/2014/main" id="{44D317F4-286D-42AD-B82B-11410591911E}"/>
              </a:ext>
            </a:extLst>
          </p:cNvPr>
          <p:cNvSpPr>
            <a:spLocks noGrp="1"/>
          </p:cNvSpPr>
          <p:nvPr>
            <p:ph type="body" sz="quarter" idx="35"/>
          </p:nvPr>
        </p:nvSpPr>
        <p:spPr/>
        <p:txBody>
          <a:bodyPr/>
          <a:lstStyle/>
          <a:p>
            <a:r>
              <a:rPr lang="hr-BA" dirty="0"/>
              <a:t>2</a:t>
            </a:r>
            <a:endParaRPr lang="en-IE" dirty="0"/>
          </a:p>
        </p:txBody>
      </p:sp>
      <p:sp>
        <p:nvSpPr>
          <p:cNvPr id="12" name="Text Placeholder 11">
            <a:extLst>
              <a:ext uri="{FF2B5EF4-FFF2-40B4-BE49-F238E27FC236}">
                <a16:creationId xmlns:a16="http://schemas.microsoft.com/office/drawing/2014/main" id="{BA97FFD9-D793-41C9-9E39-4906EBC47E76}"/>
              </a:ext>
            </a:extLst>
          </p:cNvPr>
          <p:cNvSpPr>
            <a:spLocks noGrp="1"/>
          </p:cNvSpPr>
          <p:nvPr>
            <p:ph type="body" sz="quarter" idx="36"/>
          </p:nvPr>
        </p:nvSpPr>
        <p:spPr/>
        <p:txBody>
          <a:bodyPr/>
          <a:lstStyle/>
          <a:p>
            <a:r>
              <a:rPr lang="hr-BA" dirty="0"/>
              <a:t>3</a:t>
            </a:r>
            <a:endParaRPr lang="en-IE" dirty="0"/>
          </a:p>
        </p:txBody>
      </p:sp>
      <p:sp>
        <p:nvSpPr>
          <p:cNvPr id="13" name="Text Placeholder 12">
            <a:extLst>
              <a:ext uri="{FF2B5EF4-FFF2-40B4-BE49-F238E27FC236}">
                <a16:creationId xmlns:a16="http://schemas.microsoft.com/office/drawing/2014/main" id="{09DF161D-FD0B-4C9F-8F3E-B62740F52350}"/>
              </a:ext>
            </a:extLst>
          </p:cNvPr>
          <p:cNvSpPr>
            <a:spLocks noGrp="1"/>
          </p:cNvSpPr>
          <p:nvPr>
            <p:ph type="body" sz="quarter" idx="39"/>
          </p:nvPr>
        </p:nvSpPr>
        <p:spPr/>
        <p:txBody>
          <a:bodyPr/>
          <a:lstStyle/>
          <a:p>
            <a:r>
              <a:rPr lang="hr-BA" dirty="0"/>
              <a:t>4</a:t>
            </a:r>
            <a:endParaRPr lang="en-IE" dirty="0"/>
          </a:p>
        </p:txBody>
      </p:sp>
    </p:spTree>
    <p:extLst>
      <p:ext uri="{BB962C8B-B14F-4D97-AF65-F5344CB8AC3E}">
        <p14:creationId xmlns:p14="http://schemas.microsoft.com/office/powerpoint/2010/main" val="7173423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F00C71-054B-40C6-9F93-3753DA9FA14B}"/>
              </a:ext>
            </a:extLst>
          </p:cNvPr>
          <p:cNvSpPr>
            <a:spLocks noGrp="1"/>
          </p:cNvSpPr>
          <p:nvPr>
            <p:ph type="body" sz="quarter" idx="18"/>
          </p:nvPr>
        </p:nvSpPr>
        <p:spPr/>
        <p:txBody>
          <a:bodyPr>
            <a:normAutofit/>
          </a:bodyPr>
          <a:lstStyle/>
          <a:p>
            <a:r>
              <a:rPr lang="en-IE" sz="3700" dirty="0">
                <a:solidFill>
                  <a:srgbClr val="93C23D"/>
                </a:solidFill>
              </a:rPr>
              <a:t>More on how.</a:t>
            </a:r>
          </a:p>
        </p:txBody>
      </p:sp>
      <p:sp>
        <p:nvSpPr>
          <p:cNvPr id="3" name="Text Placeholder 2">
            <a:extLst>
              <a:ext uri="{FF2B5EF4-FFF2-40B4-BE49-F238E27FC236}">
                <a16:creationId xmlns:a16="http://schemas.microsoft.com/office/drawing/2014/main" id="{11586FF6-D5C6-4D9F-9828-098D6CE8425A}"/>
              </a:ext>
            </a:extLst>
          </p:cNvPr>
          <p:cNvSpPr>
            <a:spLocks noGrp="1"/>
          </p:cNvSpPr>
          <p:nvPr>
            <p:ph type="body" sz="quarter" idx="16"/>
          </p:nvPr>
        </p:nvSpPr>
        <p:spPr/>
        <p:txBody>
          <a:bodyPr>
            <a:noAutofit/>
          </a:bodyPr>
          <a:lstStyle/>
          <a:p>
            <a:r>
              <a:rPr lang="en-IE" sz="4000" dirty="0"/>
              <a:t>Adapt!</a:t>
            </a:r>
          </a:p>
        </p:txBody>
      </p:sp>
      <p:sp>
        <p:nvSpPr>
          <p:cNvPr id="4" name="Text Placeholder 3">
            <a:extLst>
              <a:ext uri="{FF2B5EF4-FFF2-40B4-BE49-F238E27FC236}">
                <a16:creationId xmlns:a16="http://schemas.microsoft.com/office/drawing/2014/main" id="{6029A999-454F-4223-BB0E-BBDA70BC5BA6}"/>
              </a:ext>
            </a:extLst>
          </p:cNvPr>
          <p:cNvSpPr>
            <a:spLocks noGrp="1"/>
          </p:cNvSpPr>
          <p:nvPr>
            <p:ph type="body" sz="quarter" idx="21"/>
          </p:nvPr>
        </p:nvSpPr>
        <p:spPr>
          <a:xfrm>
            <a:off x="2565689" y="2960534"/>
            <a:ext cx="1740791" cy="697634"/>
          </a:xfrm>
        </p:spPr>
        <p:txBody>
          <a:bodyPr>
            <a:normAutofit/>
          </a:bodyPr>
          <a:lstStyle/>
          <a:p>
            <a:r>
              <a:rPr lang="en-IE" dirty="0"/>
              <a:t>Delegate </a:t>
            </a:r>
          </a:p>
          <a:p>
            <a:endParaRPr lang="en-IE" dirty="0"/>
          </a:p>
          <a:p>
            <a:endParaRPr lang="en-IE" dirty="0"/>
          </a:p>
        </p:txBody>
      </p:sp>
      <p:sp>
        <p:nvSpPr>
          <p:cNvPr id="5" name="Text Placeholder 4">
            <a:extLst>
              <a:ext uri="{FF2B5EF4-FFF2-40B4-BE49-F238E27FC236}">
                <a16:creationId xmlns:a16="http://schemas.microsoft.com/office/drawing/2014/main" id="{6743B0D6-938C-4E5E-9D2D-003FDC4AE7B1}"/>
              </a:ext>
            </a:extLst>
          </p:cNvPr>
          <p:cNvSpPr>
            <a:spLocks noGrp="1"/>
          </p:cNvSpPr>
          <p:nvPr>
            <p:ph type="body" sz="quarter" idx="26"/>
          </p:nvPr>
        </p:nvSpPr>
        <p:spPr/>
        <p:txBody>
          <a:bodyPr>
            <a:normAutofit fontScale="92500" lnSpcReduction="20000"/>
          </a:bodyPr>
          <a:lstStyle/>
          <a:p>
            <a:pPr marL="0" indent="0"/>
            <a:r>
              <a:rPr lang="en-IE" dirty="0"/>
              <a:t>Decision-making with the team</a:t>
            </a:r>
          </a:p>
          <a:p>
            <a:endParaRPr lang="en-IE" dirty="0"/>
          </a:p>
        </p:txBody>
      </p:sp>
      <p:sp>
        <p:nvSpPr>
          <p:cNvPr id="6" name="Text Placeholder 5">
            <a:extLst>
              <a:ext uri="{FF2B5EF4-FFF2-40B4-BE49-F238E27FC236}">
                <a16:creationId xmlns:a16="http://schemas.microsoft.com/office/drawing/2014/main" id="{58776CA4-0880-4CD3-9CAF-C76386831C31}"/>
              </a:ext>
            </a:extLst>
          </p:cNvPr>
          <p:cNvSpPr>
            <a:spLocks noGrp="1"/>
          </p:cNvSpPr>
          <p:nvPr>
            <p:ph type="body" sz="quarter" idx="28"/>
          </p:nvPr>
        </p:nvSpPr>
        <p:spPr/>
        <p:txBody>
          <a:bodyPr>
            <a:normAutofit/>
          </a:bodyPr>
          <a:lstStyle/>
          <a:p>
            <a:pPr marL="0" indent="0"/>
            <a:r>
              <a:rPr lang="en-IE" dirty="0"/>
              <a:t>Review and Adapt</a:t>
            </a:r>
          </a:p>
        </p:txBody>
      </p:sp>
      <p:sp>
        <p:nvSpPr>
          <p:cNvPr id="7" name="Text Placeholder 6">
            <a:extLst>
              <a:ext uri="{FF2B5EF4-FFF2-40B4-BE49-F238E27FC236}">
                <a16:creationId xmlns:a16="http://schemas.microsoft.com/office/drawing/2014/main" id="{538A2D55-9E35-4FA2-AB72-39ED5A662F40}"/>
              </a:ext>
            </a:extLst>
          </p:cNvPr>
          <p:cNvSpPr>
            <a:spLocks noGrp="1"/>
          </p:cNvSpPr>
          <p:nvPr>
            <p:ph type="body" sz="quarter" idx="30"/>
          </p:nvPr>
        </p:nvSpPr>
        <p:spPr/>
        <p:txBody>
          <a:bodyPr/>
          <a:lstStyle/>
          <a:p>
            <a:pPr marL="0" indent="0"/>
            <a:r>
              <a:rPr lang="en-IE" dirty="0"/>
              <a:t>Calculate accountability</a:t>
            </a:r>
          </a:p>
          <a:p>
            <a:endParaRPr lang="en-IE" dirty="0"/>
          </a:p>
        </p:txBody>
      </p:sp>
      <p:sp>
        <p:nvSpPr>
          <p:cNvPr id="8" name="Text Placeholder 7">
            <a:extLst>
              <a:ext uri="{FF2B5EF4-FFF2-40B4-BE49-F238E27FC236}">
                <a16:creationId xmlns:a16="http://schemas.microsoft.com/office/drawing/2014/main" id="{887E3FFA-FC96-4FC3-9CA0-C1469266E735}"/>
              </a:ext>
            </a:extLst>
          </p:cNvPr>
          <p:cNvSpPr>
            <a:spLocks noGrp="1"/>
          </p:cNvSpPr>
          <p:nvPr>
            <p:ph type="body" sz="quarter" idx="32"/>
          </p:nvPr>
        </p:nvSpPr>
        <p:spPr>
          <a:xfrm>
            <a:off x="5750622" y="2093109"/>
            <a:ext cx="1740791" cy="880763"/>
          </a:xfrm>
        </p:spPr>
        <p:txBody>
          <a:bodyPr/>
          <a:lstStyle/>
          <a:p>
            <a:pPr marL="0" indent="0"/>
            <a:r>
              <a:rPr lang="en-IE" dirty="0"/>
              <a:t>Address Problems</a:t>
            </a:r>
          </a:p>
          <a:p>
            <a:endParaRPr lang="en-IE" dirty="0"/>
          </a:p>
        </p:txBody>
      </p:sp>
      <p:sp>
        <p:nvSpPr>
          <p:cNvPr id="9" name="Text Placeholder 8">
            <a:extLst>
              <a:ext uri="{FF2B5EF4-FFF2-40B4-BE49-F238E27FC236}">
                <a16:creationId xmlns:a16="http://schemas.microsoft.com/office/drawing/2014/main" id="{CB513BD2-399B-452C-9BA1-4E9C1D446CF4}"/>
              </a:ext>
            </a:extLst>
          </p:cNvPr>
          <p:cNvSpPr>
            <a:spLocks noGrp="1"/>
          </p:cNvSpPr>
          <p:nvPr>
            <p:ph type="body" sz="quarter" idx="34"/>
          </p:nvPr>
        </p:nvSpPr>
        <p:spPr/>
        <p:txBody>
          <a:bodyPr/>
          <a:lstStyle/>
          <a:p>
            <a:r>
              <a:rPr lang="en-IE" dirty="0"/>
              <a:t>6</a:t>
            </a:r>
          </a:p>
        </p:txBody>
      </p:sp>
      <p:sp>
        <p:nvSpPr>
          <p:cNvPr id="10" name="Text Placeholder 9">
            <a:extLst>
              <a:ext uri="{FF2B5EF4-FFF2-40B4-BE49-F238E27FC236}">
                <a16:creationId xmlns:a16="http://schemas.microsoft.com/office/drawing/2014/main" id="{DFE99251-DC2F-4A50-83F0-D46C1754D79B}"/>
              </a:ext>
            </a:extLst>
          </p:cNvPr>
          <p:cNvSpPr>
            <a:spLocks noGrp="1"/>
          </p:cNvSpPr>
          <p:nvPr>
            <p:ph type="body" sz="quarter" idx="38"/>
          </p:nvPr>
        </p:nvSpPr>
        <p:spPr/>
        <p:txBody>
          <a:bodyPr/>
          <a:lstStyle/>
          <a:p>
            <a:r>
              <a:rPr lang="en-IE" dirty="0"/>
              <a:t>10</a:t>
            </a:r>
          </a:p>
        </p:txBody>
      </p:sp>
      <p:sp>
        <p:nvSpPr>
          <p:cNvPr id="11" name="Text Placeholder 10">
            <a:extLst>
              <a:ext uri="{FF2B5EF4-FFF2-40B4-BE49-F238E27FC236}">
                <a16:creationId xmlns:a16="http://schemas.microsoft.com/office/drawing/2014/main" id="{44D317F4-286D-42AD-B82B-11410591911E}"/>
              </a:ext>
            </a:extLst>
          </p:cNvPr>
          <p:cNvSpPr>
            <a:spLocks noGrp="1"/>
          </p:cNvSpPr>
          <p:nvPr>
            <p:ph type="body" sz="quarter" idx="35"/>
          </p:nvPr>
        </p:nvSpPr>
        <p:spPr/>
        <p:txBody>
          <a:bodyPr/>
          <a:lstStyle/>
          <a:p>
            <a:r>
              <a:rPr lang="en-IE" dirty="0"/>
              <a:t>7</a:t>
            </a:r>
          </a:p>
        </p:txBody>
      </p:sp>
      <p:sp>
        <p:nvSpPr>
          <p:cNvPr id="12" name="Text Placeholder 11">
            <a:extLst>
              <a:ext uri="{FF2B5EF4-FFF2-40B4-BE49-F238E27FC236}">
                <a16:creationId xmlns:a16="http://schemas.microsoft.com/office/drawing/2014/main" id="{BA97FFD9-D793-41C9-9E39-4906EBC47E76}"/>
              </a:ext>
            </a:extLst>
          </p:cNvPr>
          <p:cNvSpPr>
            <a:spLocks noGrp="1"/>
          </p:cNvSpPr>
          <p:nvPr>
            <p:ph type="body" sz="quarter" idx="36"/>
          </p:nvPr>
        </p:nvSpPr>
        <p:spPr/>
        <p:txBody>
          <a:bodyPr/>
          <a:lstStyle/>
          <a:p>
            <a:r>
              <a:rPr lang="en-IE" dirty="0"/>
              <a:t>8</a:t>
            </a:r>
          </a:p>
        </p:txBody>
      </p:sp>
      <p:sp>
        <p:nvSpPr>
          <p:cNvPr id="13" name="Text Placeholder 12">
            <a:extLst>
              <a:ext uri="{FF2B5EF4-FFF2-40B4-BE49-F238E27FC236}">
                <a16:creationId xmlns:a16="http://schemas.microsoft.com/office/drawing/2014/main" id="{09DF161D-FD0B-4C9F-8F3E-B62740F52350}"/>
              </a:ext>
            </a:extLst>
          </p:cNvPr>
          <p:cNvSpPr>
            <a:spLocks noGrp="1"/>
          </p:cNvSpPr>
          <p:nvPr>
            <p:ph type="body" sz="quarter" idx="39"/>
          </p:nvPr>
        </p:nvSpPr>
        <p:spPr/>
        <p:txBody>
          <a:bodyPr/>
          <a:lstStyle/>
          <a:p>
            <a:r>
              <a:rPr lang="en-IE" dirty="0"/>
              <a:t>9</a:t>
            </a:r>
          </a:p>
        </p:txBody>
      </p:sp>
    </p:spTree>
    <p:extLst>
      <p:ext uri="{BB962C8B-B14F-4D97-AF65-F5344CB8AC3E}">
        <p14:creationId xmlns:p14="http://schemas.microsoft.com/office/powerpoint/2010/main" val="306797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3566E5-F7EC-C14B-81A7-E7B5A6FEFA4F}"/>
              </a:ext>
            </a:extLst>
          </p:cNvPr>
          <p:cNvSpPr>
            <a:spLocks noGrp="1"/>
          </p:cNvSpPr>
          <p:nvPr>
            <p:ph type="body" sz="quarter" idx="13"/>
          </p:nvPr>
        </p:nvSpPr>
        <p:spPr>
          <a:xfrm>
            <a:off x="783177" y="943935"/>
            <a:ext cx="4146632" cy="5152065"/>
          </a:xfrm>
        </p:spPr>
        <p:txBody>
          <a:bodyPr>
            <a:noAutofit/>
          </a:bodyPr>
          <a:lstStyle/>
          <a:p>
            <a:pPr>
              <a:buClr>
                <a:srgbClr val="452771"/>
              </a:buClr>
            </a:pPr>
            <a:r>
              <a:rPr lang="en-US" sz="2300" dirty="0"/>
              <a:t>Leadership of a third sector organisation means having responsibility for the well-being and improvement of our community</a:t>
            </a:r>
            <a:r>
              <a:rPr lang="hr-BA" sz="2300" dirty="0"/>
              <a:t>.</a:t>
            </a:r>
          </a:p>
          <a:p>
            <a:pPr>
              <a:buClr>
                <a:srgbClr val="452771"/>
              </a:buClr>
            </a:pPr>
            <a:r>
              <a:rPr lang="en-US" sz="2300" dirty="0"/>
              <a:t>Most NGOs are established to stive for social change, and therein,  the difference between leadership and management is especially important. Although these roles have some similarities, understanding the differences might be a step that is necessary to bring social change and success to the initiatives and communities.</a:t>
            </a:r>
          </a:p>
        </p:txBody>
      </p:sp>
      <p:sp>
        <p:nvSpPr>
          <p:cNvPr id="4" name="Text Placeholder 3">
            <a:extLst>
              <a:ext uri="{FF2B5EF4-FFF2-40B4-BE49-F238E27FC236}">
                <a16:creationId xmlns:a16="http://schemas.microsoft.com/office/drawing/2014/main" id="{8FC532B7-0E85-0A43-B4CD-EF0907A341D1}"/>
              </a:ext>
            </a:extLst>
          </p:cNvPr>
          <p:cNvSpPr>
            <a:spLocks noGrp="1"/>
          </p:cNvSpPr>
          <p:nvPr>
            <p:ph type="body" sz="quarter" idx="4294967295"/>
          </p:nvPr>
        </p:nvSpPr>
        <p:spPr>
          <a:xfrm>
            <a:off x="5427126" y="799949"/>
            <a:ext cx="6288623" cy="5381776"/>
          </a:xfrm>
        </p:spPr>
        <p:txBody>
          <a:bodyPr>
            <a:normAutofit lnSpcReduction="10000"/>
          </a:bodyPr>
          <a:lstStyle/>
          <a:p>
            <a:pPr>
              <a:buClr>
                <a:srgbClr val="93C23D"/>
              </a:buClr>
            </a:pPr>
            <a:r>
              <a:rPr lang="en-US" sz="2400" dirty="0"/>
              <a:t>People often mistake leadership and management as the same thing, but in essence they are very different. </a:t>
            </a:r>
            <a:r>
              <a:rPr lang="en-US" sz="2400" b="1" dirty="0">
                <a:solidFill>
                  <a:srgbClr val="92D050"/>
                </a:solidFill>
              </a:rPr>
              <a:t>The main difference between the two is that leaders have people follow them, while managers have people who simply work for them</a:t>
            </a:r>
            <a:r>
              <a:rPr lang="hr-BA" sz="2400" b="1" dirty="0">
                <a:solidFill>
                  <a:srgbClr val="92D050"/>
                </a:solidFill>
              </a:rPr>
              <a:t>.</a:t>
            </a:r>
          </a:p>
          <a:p>
            <a:pPr>
              <a:buClr>
                <a:srgbClr val="93C23D"/>
              </a:buClr>
            </a:pPr>
            <a:r>
              <a:rPr lang="en-US" sz="2400" dirty="0"/>
              <a:t>Leadership is about motivating people to comprehend and believe in the vision you set for the company and to work with you on achieving your goals. While management is more about administering the work and ensuring the day-to-day activities are getting done as they should. Therefore, leadership and management must go hand-in-hand. Even though they are not the same thing, they are closely linked and complementary to one another.</a:t>
            </a:r>
          </a:p>
        </p:txBody>
      </p:sp>
    </p:spTree>
    <p:extLst>
      <p:ext uri="{BB962C8B-B14F-4D97-AF65-F5344CB8AC3E}">
        <p14:creationId xmlns:p14="http://schemas.microsoft.com/office/powerpoint/2010/main" val="23985077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BC8A92-3842-43F5-9A82-30FF4B78658D}"/>
              </a:ext>
            </a:extLst>
          </p:cNvPr>
          <p:cNvSpPr>
            <a:spLocks noGrp="1"/>
          </p:cNvSpPr>
          <p:nvPr>
            <p:ph type="body" sz="quarter" idx="14"/>
          </p:nvPr>
        </p:nvSpPr>
        <p:spPr>
          <a:xfrm>
            <a:off x="7343362" y="3734182"/>
            <a:ext cx="785328" cy="1056986"/>
          </a:xfrm>
        </p:spPr>
        <p:txBody>
          <a:bodyPr>
            <a:normAutofit fontScale="85000" lnSpcReduction="20000"/>
          </a:bodyPr>
          <a:lstStyle/>
          <a:p>
            <a:r>
              <a:rPr lang="hr-BA" dirty="0"/>
              <a:t>„</a:t>
            </a:r>
            <a:endParaRPr lang="en-IE" dirty="0"/>
          </a:p>
        </p:txBody>
      </p:sp>
      <p:sp>
        <p:nvSpPr>
          <p:cNvPr id="3" name="Text Placeholder 2">
            <a:extLst>
              <a:ext uri="{FF2B5EF4-FFF2-40B4-BE49-F238E27FC236}">
                <a16:creationId xmlns:a16="http://schemas.microsoft.com/office/drawing/2014/main" id="{9B2DC11C-D136-4AB7-99AE-47FD64356A69}"/>
              </a:ext>
            </a:extLst>
          </p:cNvPr>
          <p:cNvSpPr>
            <a:spLocks noGrp="1"/>
          </p:cNvSpPr>
          <p:nvPr>
            <p:ph type="body" sz="quarter" idx="13"/>
          </p:nvPr>
        </p:nvSpPr>
        <p:spPr>
          <a:xfrm>
            <a:off x="3911600" y="1557866"/>
            <a:ext cx="4368800" cy="3742267"/>
          </a:xfrm>
        </p:spPr>
        <p:txBody>
          <a:bodyPr/>
          <a:lstStyle/>
          <a:p>
            <a:r>
              <a:rPr lang="en-GB" dirty="0"/>
              <a:t>The question is not whether we are able to change but whether we are changing fast enough.</a:t>
            </a:r>
          </a:p>
          <a:p>
            <a:r>
              <a:rPr lang="en-GB" dirty="0"/>
              <a:t>Angela Merkel</a:t>
            </a:r>
          </a:p>
          <a:p>
            <a:endParaRPr lang="en-IE" dirty="0"/>
          </a:p>
        </p:txBody>
      </p:sp>
      <p:sp>
        <p:nvSpPr>
          <p:cNvPr id="4" name="Text Placeholder 3">
            <a:extLst>
              <a:ext uri="{FF2B5EF4-FFF2-40B4-BE49-F238E27FC236}">
                <a16:creationId xmlns:a16="http://schemas.microsoft.com/office/drawing/2014/main" id="{06026854-1F0C-45E0-89A8-5FE4F9136855}"/>
              </a:ext>
            </a:extLst>
          </p:cNvPr>
          <p:cNvSpPr>
            <a:spLocks noGrp="1"/>
          </p:cNvSpPr>
          <p:nvPr>
            <p:ph type="body" sz="quarter" idx="15"/>
          </p:nvPr>
        </p:nvSpPr>
        <p:spPr>
          <a:xfrm>
            <a:off x="3902765" y="927192"/>
            <a:ext cx="2613204" cy="1221666"/>
          </a:xfrm>
        </p:spPr>
        <p:txBody>
          <a:bodyPr>
            <a:normAutofit fontScale="92500" lnSpcReduction="10000"/>
          </a:bodyPr>
          <a:lstStyle/>
          <a:p>
            <a:r>
              <a:rPr lang="hr-BA" dirty="0"/>
              <a:t>„</a:t>
            </a:r>
            <a:endParaRPr lang="en-IE" dirty="0"/>
          </a:p>
        </p:txBody>
      </p:sp>
    </p:spTree>
    <p:extLst>
      <p:ext uri="{BB962C8B-B14F-4D97-AF65-F5344CB8AC3E}">
        <p14:creationId xmlns:p14="http://schemas.microsoft.com/office/powerpoint/2010/main" val="27469832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3230064-DDCA-45DB-B504-D37AA24C1322}"/>
              </a:ext>
            </a:extLst>
          </p:cNvPr>
          <p:cNvSpPr>
            <a:spLocks noGrp="1"/>
          </p:cNvSpPr>
          <p:nvPr>
            <p:ph type="body" sz="quarter" idx="17"/>
          </p:nvPr>
        </p:nvSpPr>
        <p:spPr>
          <a:xfrm>
            <a:off x="2304507" y="867209"/>
            <a:ext cx="3791493" cy="952066"/>
          </a:xfrm>
        </p:spPr>
        <p:txBody>
          <a:bodyPr>
            <a:noAutofit/>
          </a:bodyPr>
          <a:lstStyle/>
          <a:p>
            <a:r>
              <a:rPr lang="en-IE" sz="3600" dirty="0"/>
              <a:t>Combining Leadership S</a:t>
            </a:r>
            <a:r>
              <a:rPr lang="hr-BA" sz="3600" dirty="0"/>
              <a:t>tyles</a:t>
            </a:r>
            <a:endParaRPr lang="en-IE" sz="3600" dirty="0"/>
          </a:p>
        </p:txBody>
      </p:sp>
      <p:sp>
        <p:nvSpPr>
          <p:cNvPr id="3" name="Text Placeholder 2">
            <a:extLst>
              <a:ext uri="{FF2B5EF4-FFF2-40B4-BE49-F238E27FC236}">
                <a16:creationId xmlns:a16="http://schemas.microsoft.com/office/drawing/2014/main" id="{AC5199AA-59A0-49D1-A174-685BF742A9EA}"/>
              </a:ext>
            </a:extLst>
          </p:cNvPr>
          <p:cNvSpPr>
            <a:spLocks noGrp="1"/>
          </p:cNvSpPr>
          <p:nvPr>
            <p:ph type="body" sz="quarter" idx="18"/>
          </p:nvPr>
        </p:nvSpPr>
        <p:spPr/>
        <p:txBody>
          <a:bodyPr/>
          <a:lstStyle/>
          <a:p>
            <a:r>
              <a:rPr lang="en-IE" dirty="0"/>
              <a:t>9</a:t>
            </a:r>
          </a:p>
        </p:txBody>
      </p:sp>
      <p:pic>
        <p:nvPicPr>
          <p:cNvPr id="12" name="Picture Placeholder 11" descr="Person on busy street">
            <a:extLst>
              <a:ext uri="{FF2B5EF4-FFF2-40B4-BE49-F238E27FC236}">
                <a16:creationId xmlns:a16="http://schemas.microsoft.com/office/drawing/2014/main" id="{9344C9EA-D990-44DF-862B-30B08B289438}"/>
              </a:ext>
            </a:extLst>
          </p:cNvPr>
          <p:cNvPicPr>
            <a:picLocks noGrp="1" noChangeAspect="1"/>
          </p:cNvPicPr>
          <p:nvPr>
            <p:ph type="pic" sz="quarter" idx="19"/>
          </p:nvPr>
        </p:nvPicPr>
        <p:blipFill>
          <a:blip r:embed="rId2"/>
          <a:srcRect l="18210" r="18210"/>
          <a:stretch>
            <a:fillRect/>
          </a:stretch>
        </p:blipFill>
        <p:spPr/>
      </p:pic>
    </p:spTree>
    <p:extLst>
      <p:ext uri="{BB962C8B-B14F-4D97-AF65-F5344CB8AC3E}">
        <p14:creationId xmlns:p14="http://schemas.microsoft.com/office/powerpoint/2010/main" val="3314166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7A0C411-A99B-4163-BACC-EEEE3CD9D729}"/>
              </a:ext>
            </a:extLst>
          </p:cNvPr>
          <p:cNvSpPr>
            <a:spLocks noGrp="1"/>
          </p:cNvSpPr>
          <p:nvPr>
            <p:ph type="body" sz="quarter" idx="18"/>
          </p:nvPr>
        </p:nvSpPr>
        <p:spPr>
          <a:xfrm>
            <a:off x="880533" y="1845516"/>
            <a:ext cx="10680846" cy="3856390"/>
          </a:xfrm>
        </p:spPr>
        <p:txBody>
          <a:bodyPr>
            <a:normAutofit lnSpcReduction="10000"/>
          </a:bodyPr>
          <a:lstStyle/>
          <a:p>
            <a:pPr marL="0" indent="0" algn="just"/>
            <a:r>
              <a:rPr lang="en-GB" dirty="0"/>
              <a:t>Many people agree with the fundamental principle of the </a:t>
            </a:r>
            <a:r>
              <a:rPr lang="en-GB" b="1" dirty="0">
                <a:solidFill>
                  <a:srgbClr val="853693"/>
                </a:solidFill>
              </a:rPr>
              <a:t>Theory of Situational Leadership</a:t>
            </a:r>
            <a:r>
              <a:rPr lang="en-GB" dirty="0"/>
              <a:t> in that there is no single "best" style of leadership. Effective leadership is task-relevant, and the most successful leaders are those who adapt  (mix) their leadership style to the performance readiness (ability and willingness) of the individual or group they are attempting to lead or influence. </a:t>
            </a:r>
          </a:p>
          <a:p>
            <a:pPr marL="0" indent="0" algn="just"/>
            <a:endParaRPr lang="en-GB" dirty="0"/>
          </a:p>
          <a:p>
            <a:pPr marL="0" indent="0" algn="just"/>
            <a:r>
              <a:rPr lang="en-GB" dirty="0"/>
              <a:t>Effective leadership varies, not only with the person or group that is being influenced, but it also depends on the task, job, or function that needs to be accomplished.</a:t>
            </a:r>
          </a:p>
          <a:p>
            <a:pPr marL="0" indent="0"/>
            <a:endParaRPr lang="en-GB" sz="1050" dirty="0"/>
          </a:p>
          <a:p>
            <a:r>
              <a:rPr lang="en-GB" sz="2000" dirty="0">
                <a:hlinkClick r:id="rId2"/>
              </a:rPr>
              <a:t>https://en.wikipedia.org/wiki/Situational_leadership_theory</a:t>
            </a:r>
            <a:endParaRPr lang="en-GB" sz="2000" dirty="0"/>
          </a:p>
        </p:txBody>
      </p:sp>
      <p:sp>
        <p:nvSpPr>
          <p:cNvPr id="4" name="Text Placeholder 3">
            <a:extLst>
              <a:ext uri="{FF2B5EF4-FFF2-40B4-BE49-F238E27FC236}">
                <a16:creationId xmlns:a16="http://schemas.microsoft.com/office/drawing/2014/main" id="{F8DF0E7B-488B-496C-86C8-E0BCDE3C5680}"/>
              </a:ext>
            </a:extLst>
          </p:cNvPr>
          <p:cNvSpPr>
            <a:spLocks noGrp="1"/>
          </p:cNvSpPr>
          <p:nvPr>
            <p:ph type="body" sz="quarter" idx="16"/>
          </p:nvPr>
        </p:nvSpPr>
        <p:spPr/>
        <p:txBody>
          <a:bodyPr>
            <a:normAutofit lnSpcReduction="10000"/>
          </a:bodyPr>
          <a:lstStyle/>
          <a:p>
            <a:r>
              <a:rPr lang="en-IE" dirty="0">
                <a:solidFill>
                  <a:srgbClr val="92D050"/>
                </a:solidFill>
              </a:rPr>
              <a:t>Why mix Leadership Styles?</a:t>
            </a:r>
          </a:p>
        </p:txBody>
      </p:sp>
    </p:spTree>
    <p:extLst>
      <p:ext uri="{BB962C8B-B14F-4D97-AF65-F5344CB8AC3E}">
        <p14:creationId xmlns:p14="http://schemas.microsoft.com/office/powerpoint/2010/main" val="16335077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3CFC05-7654-4389-BF2F-F040F8F4951A}"/>
              </a:ext>
            </a:extLst>
          </p:cNvPr>
          <p:cNvSpPr>
            <a:spLocks noGrp="1"/>
          </p:cNvSpPr>
          <p:nvPr>
            <p:ph type="body" sz="quarter" idx="18"/>
          </p:nvPr>
        </p:nvSpPr>
        <p:spPr>
          <a:xfrm>
            <a:off x="554974" y="2524160"/>
            <a:ext cx="5383370" cy="2389196"/>
          </a:xfrm>
        </p:spPr>
        <p:txBody>
          <a:bodyPr>
            <a:normAutofit fontScale="92500" lnSpcReduction="10000"/>
          </a:bodyPr>
          <a:lstStyle/>
          <a:p>
            <a:pPr marL="0" indent="0"/>
            <a:r>
              <a:rPr lang="en-IE" sz="2800" dirty="0"/>
              <a:t>Understanding Theory of Situational Leadership</a:t>
            </a:r>
            <a:r>
              <a:rPr lang="en-IE" dirty="0"/>
              <a:t>.</a:t>
            </a:r>
          </a:p>
          <a:p>
            <a:endParaRPr lang="hr-BA" dirty="0"/>
          </a:p>
          <a:p>
            <a:endParaRPr lang="hr-BA" dirty="0"/>
          </a:p>
          <a:p>
            <a:endParaRPr lang="en-IE" dirty="0"/>
          </a:p>
          <a:p>
            <a:r>
              <a:rPr lang="en-IE" sz="2600" dirty="0">
                <a:hlinkClick r:id="rId2"/>
              </a:rPr>
              <a:t>https://youtu.be/vRSEluog4M0</a:t>
            </a:r>
            <a:endParaRPr lang="en-IE" sz="2600" dirty="0"/>
          </a:p>
          <a:p>
            <a:endParaRPr lang="en-IE" dirty="0"/>
          </a:p>
        </p:txBody>
      </p:sp>
      <p:sp>
        <p:nvSpPr>
          <p:cNvPr id="3" name="Text Placeholder 2">
            <a:extLst>
              <a:ext uri="{FF2B5EF4-FFF2-40B4-BE49-F238E27FC236}">
                <a16:creationId xmlns:a16="http://schemas.microsoft.com/office/drawing/2014/main" id="{4CC3E8DA-971E-4893-B0AF-70589E917750}"/>
              </a:ext>
            </a:extLst>
          </p:cNvPr>
          <p:cNvSpPr>
            <a:spLocks noGrp="1"/>
          </p:cNvSpPr>
          <p:nvPr>
            <p:ph type="body" sz="quarter" idx="16"/>
          </p:nvPr>
        </p:nvSpPr>
        <p:spPr>
          <a:xfrm>
            <a:off x="554527" y="945651"/>
            <a:ext cx="6130052" cy="1776264"/>
          </a:xfrm>
        </p:spPr>
        <p:txBody>
          <a:bodyPr/>
          <a:lstStyle/>
          <a:p>
            <a:r>
              <a:rPr lang="en-IE" dirty="0">
                <a:solidFill>
                  <a:srgbClr val="92D050"/>
                </a:solidFill>
              </a:rPr>
              <a:t>Here’s a great video to watch!</a:t>
            </a:r>
          </a:p>
        </p:txBody>
      </p:sp>
      <p:pic>
        <p:nvPicPr>
          <p:cNvPr id="6" name="Picture Placeholder 5" descr="Graphical user interface, website&#10;&#10;Description automatically generated">
            <a:extLst>
              <a:ext uri="{FF2B5EF4-FFF2-40B4-BE49-F238E27FC236}">
                <a16:creationId xmlns:a16="http://schemas.microsoft.com/office/drawing/2014/main" id="{279BA010-02BD-4FC8-B8C8-ABBB56131579}"/>
              </a:ext>
            </a:extLst>
          </p:cNvPr>
          <p:cNvPicPr>
            <a:picLocks noGrp="1" noChangeAspect="1"/>
          </p:cNvPicPr>
          <p:nvPr>
            <p:ph type="pic" sz="quarter" idx="10"/>
          </p:nvPr>
        </p:nvPicPr>
        <p:blipFill>
          <a:blip r:embed="rId3"/>
          <a:srcRect l="832" r="832"/>
          <a:stretch>
            <a:fillRect/>
          </a:stretch>
        </p:blipFill>
        <p:spPr/>
      </p:pic>
      <p:pic>
        <p:nvPicPr>
          <p:cNvPr id="8" name="Graphic 7" descr="Arrow: Straight with solid fill">
            <a:extLst>
              <a:ext uri="{FF2B5EF4-FFF2-40B4-BE49-F238E27FC236}">
                <a16:creationId xmlns:a16="http://schemas.microsoft.com/office/drawing/2014/main" id="{4B7F97EE-39B3-64FC-B460-E95404A11F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2427996" y="3341260"/>
            <a:ext cx="914400" cy="914400"/>
          </a:xfrm>
          <a:prstGeom prst="rect">
            <a:avLst/>
          </a:prstGeom>
        </p:spPr>
      </p:pic>
    </p:spTree>
    <p:extLst>
      <p:ext uri="{BB962C8B-B14F-4D97-AF65-F5344CB8AC3E}">
        <p14:creationId xmlns:p14="http://schemas.microsoft.com/office/powerpoint/2010/main" val="23434074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7A0C411-A99B-4163-BACC-EEEE3CD9D729}"/>
              </a:ext>
            </a:extLst>
          </p:cNvPr>
          <p:cNvSpPr>
            <a:spLocks noGrp="1"/>
          </p:cNvSpPr>
          <p:nvPr>
            <p:ph type="body" sz="quarter" idx="18"/>
          </p:nvPr>
        </p:nvSpPr>
        <p:spPr>
          <a:xfrm>
            <a:off x="880533" y="1845516"/>
            <a:ext cx="10680846" cy="3856390"/>
          </a:xfrm>
        </p:spPr>
        <p:txBody>
          <a:bodyPr>
            <a:normAutofit/>
          </a:bodyPr>
          <a:lstStyle/>
          <a:p>
            <a:pPr marL="0" indent="0"/>
            <a:r>
              <a:rPr lang="en-US" dirty="0"/>
              <a:t>Organisations are made up of all kinds of people who respond to different leadership styles. Combining the two styles enables leaders to engage everyone within the organisation. This will create more commitment to the organisation and as a result, employees will be more engaged and enthusiastic about their work. </a:t>
            </a:r>
          </a:p>
          <a:p>
            <a:pPr marL="0" indent="0"/>
            <a:endParaRPr lang="en-US" dirty="0"/>
          </a:p>
          <a:p>
            <a:pPr marL="0" indent="0"/>
            <a:r>
              <a:rPr lang="hr-BA" sz="2400" dirty="0"/>
              <a:t>SOURCE: </a:t>
            </a:r>
            <a:r>
              <a:rPr lang="hr-BA" sz="2400" dirty="0">
                <a:hlinkClick r:id="rId2"/>
              </a:rPr>
              <a:t>https://discovery.rsm.nl/articles/117-combination-of-leadership-styles-means-success/</a:t>
            </a:r>
            <a:r>
              <a:rPr lang="hr-BA" sz="2400" dirty="0"/>
              <a:t> </a:t>
            </a:r>
            <a:endParaRPr lang="en-US" sz="2400" dirty="0"/>
          </a:p>
          <a:p>
            <a:pPr marL="0" indent="0"/>
            <a:endParaRPr lang="en-US" dirty="0"/>
          </a:p>
          <a:p>
            <a:pPr marL="0" indent="0"/>
            <a:endParaRPr lang="en-GB" sz="1050" dirty="0"/>
          </a:p>
        </p:txBody>
      </p:sp>
      <p:sp>
        <p:nvSpPr>
          <p:cNvPr id="4" name="Text Placeholder 3">
            <a:extLst>
              <a:ext uri="{FF2B5EF4-FFF2-40B4-BE49-F238E27FC236}">
                <a16:creationId xmlns:a16="http://schemas.microsoft.com/office/drawing/2014/main" id="{F8DF0E7B-488B-496C-86C8-E0BCDE3C5680}"/>
              </a:ext>
            </a:extLst>
          </p:cNvPr>
          <p:cNvSpPr>
            <a:spLocks noGrp="1"/>
          </p:cNvSpPr>
          <p:nvPr>
            <p:ph type="body" sz="quarter" idx="16"/>
          </p:nvPr>
        </p:nvSpPr>
        <p:spPr/>
        <p:txBody>
          <a:bodyPr>
            <a:normAutofit lnSpcReduction="10000"/>
          </a:bodyPr>
          <a:lstStyle/>
          <a:p>
            <a:r>
              <a:rPr lang="en-IE" dirty="0">
                <a:solidFill>
                  <a:srgbClr val="92D050"/>
                </a:solidFill>
              </a:rPr>
              <a:t>Why mix Leadership Styles?</a:t>
            </a:r>
          </a:p>
        </p:txBody>
      </p:sp>
    </p:spTree>
    <p:extLst>
      <p:ext uri="{BB962C8B-B14F-4D97-AF65-F5344CB8AC3E}">
        <p14:creationId xmlns:p14="http://schemas.microsoft.com/office/powerpoint/2010/main" val="27153147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8D98DCD-35EB-0F48-8590-A68F8A13BBFB}"/>
              </a:ext>
            </a:extLst>
          </p:cNvPr>
          <p:cNvSpPr>
            <a:spLocks noGrp="1"/>
          </p:cNvSpPr>
          <p:nvPr>
            <p:ph type="body" sz="quarter" idx="20"/>
          </p:nvPr>
        </p:nvSpPr>
        <p:spPr>
          <a:xfrm>
            <a:off x="7515224" y="763608"/>
            <a:ext cx="4096407" cy="3514724"/>
          </a:xfrm>
        </p:spPr>
        <p:txBody>
          <a:bodyPr>
            <a:normAutofit lnSpcReduction="10000"/>
          </a:bodyPr>
          <a:lstStyle/>
          <a:p>
            <a:pPr algn="ctr"/>
            <a:r>
              <a:rPr lang="hr-BA" sz="4000" b="1" dirty="0">
                <a:solidFill>
                  <a:srgbClr val="93C23D"/>
                </a:solidFill>
              </a:rPr>
              <a:t>NEXT: </a:t>
            </a:r>
          </a:p>
          <a:p>
            <a:pPr algn="ctr"/>
            <a:r>
              <a:rPr lang="hr-BA" sz="4000" b="1" dirty="0"/>
              <a:t>Module </a:t>
            </a:r>
            <a:r>
              <a:rPr lang="en-IE" sz="4000" b="1" dirty="0"/>
              <a:t>5</a:t>
            </a:r>
            <a:r>
              <a:rPr lang="hr-BA" sz="4000" b="1" dirty="0"/>
              <a:t> </a:t>
            </a:r>
          </a:p>
          <a:p>
            <a:pPr algn="ctr"/>
            <a:r>
              <a:rPr lang="hr-BA" sz="4000" dirty="0"/>
              <a:t>Six</a:t>
            </a:r>
            <a:r>
              <a:rPr lang="en-US" sz="4000" dirty="0"/>
              <a:t> essential areas of implementing leadership in </a:t>
            </a:r>
            <a:r>
              <a:rPr lang="hr-BA" sz="4000" dirty="0"/>
              <a:t>the </a:t>
            </a:r>
            <a:r>
              <a:rPr lang="en-US" sz="4000" dirty="0"/>
              <a:t>third sector</a:t>
            </a:r>
            <a:endParaRPr lang="en-US" sz="3600" dirty="0"/>
          </a:p>
        </p:txBody>
      </p:sp>
      <p:sp>
        <p:nvSpPr>
          <p:cNvPr id="11" name="Text Placeholder 10">
            <a:extLst>
              <a:ext uri="{FF2B5EF4-FFF2-40B4-BE49-F238E27FC236}">
                <a16:creationId xmlns:a16="http://schemas.microsoft.com/office/drawing/2014/main" id="{600990AF-2005-7B4A-AA6C-DDE6E2F6DCC2}"/>
              </a:ext>
            </a:extLst>
          </p:cNvPr>
          <p:cNvSpPr>
            <a:spLocks noGrp="1"/>
          </p:cNvSpPr>
          <p:nvPr>
            <p:ph type="body" sz="quarter" idx="27"/>
          </p:nvPr>
        </p:nvSpPr>
        <p:spPr>
          <a:xfrm>
            <a:off x="580368" y="5759198"/>
            <a:ext cx="4570494" cy="954106"/>
          </a:xfrm>
        </p:spPr>
        <p:txBody>
          <a:bodyPr>
            <a:normAutofit/>
          </a:bodyPr>
          <a:lstStyle/>
          <a:p>
            <a:r>
              <a:rPr lang="en-US" dirty="0">
                <a:solidFill>
                  <a:srgbClr val="853693"/>
                </a:solidFill>
                <a:hlinkClick r:id="rId2">
                  <a:extLst>
                    <a:ext uri="{A12FA001-AC4F-418D-AE19-62706E023703}">
                      <ahyp:hlinkClr xmlns:ahyp="http://schemas.microsoft.com/office/drawing/2018/hyperlinkcolor" val="tx"/>
                    </a:ext>
                  </a:extLst>
                </a:hlinkClick>
              </a:rPr>
              <a:t>www.</a:t>
            </a:r>
            <a:r>
              <a:rPr lang="en-US" sz="3600" b="1" dirty="0">
                <a:solidFill>
                  <a:srgbClr val="853693"/>
                </a:solidFill>
                <a:hlinkClick r:id="rId2">
                  <a:extLst>
                    <a:ext uri="{A12FA001-AC4F-418D-AE19-62706E023703}">
                      <ahyp:hlinkClr xmlns:ahyp="http://schemas.microsoft.com/office/drawing/2018/hyperlinkcolor" val="tx"/>
                    </a:ext>
                  </a:extLst>
                </a:hlinkClick>
              </a:rPr>
              <a:t>shineproject</a:t>
            </a:r>
            <a:r>
              <a:rPr lang="en-US" dirty="0">
                <a:solidFill>
                  <a:srgbClr val="853693"/>
                </a:solidFill>
                <a:hlinkClick r:id="rId2">
                  <a:extLst>
                    <a:ext uri="{A12FA001-AC4F-418D-AE19-62706E023703}">
                      <ahyp:hlinkClr xmlns:ahyp="http://schemas.microsoft.com/office/drawing/2018/hyperlinkcolor" val="tx"/>
                    </a:ext>
                  </a:extLst>
                </a:hlinkClick>
              </a:rPr>
              <a:t>.eu</a:t>
            </a:r>
            <a:r>
              <a:rPr lang="hr-BA" dirty="0">
                <a:solidFill>
                  <a:srgbClr val="853693"/>
                </a:solidFill>
              </a:rPr>
              <a:t> </a:t>
            </a:r>
            <a:endParaRPr lang="en-US" dirty="0">
              <a:solidFill>
                <a:srgbClr val="853693"/>
              </a:solidFill>
            </a:endParaRPr>
          </a:p>
        </p:txBody>
      </p:sp>
      <p:sp>
        <p:nvSpPr>
          <p:cNvPr id="2" name="TextBox 1">
            <a:extLst>
              <a:ext uri="{FF2B5EF4-FFF2-40B4-BE49-F238E27FC236}">
                <a16:creationId xmlns:a16="http://schemas.microsoft.com/office/drawing/2014/main" id="{18358CB9-EFD1-4A8C-8F1F-25895B8882B1}"/>
              </a:ext>
            </a:extLst>
          </p:cNvPr>
          <p:cNvSpPr txBox="1"/>
          <p:nvPr/>
        </p:nvSpPr>
        <p:spPr>
          <a:xfrm>
            <a:off x="580368" y="2815755"/>
            <a:ext cx="5883932" cy="2492990"/>
          </a:xfrm>
          <a:prstGeom prst="rect">
            <a:avLst/>
          </a:prstGeom>
          <a:noFill/>
        </p:spPr>
        <p:txBody>
          <a:bodyPr wrap="square" rtlCol="0">
            <a:spAutoFit/>
          </a:bodyPr>
          <a:lstStyle/>
          <a:p>
            <a:r>
              <a:rPr lang="hr-BA" sz="2600" b="1" dirty="0">
                <a:solidFill>
                  <a:srgbClr val="09446A"/>
                </a:solidFill>
              </a:rPr>
              <a:t>THANK YOU </a:t>
            </a:r>
            <a:r>
              <a:rPr lang="hr-BA" sz="2600" dirty="0">
                <a:solidFill>
                  <a:srgbClr val="09446A"/>
                </a:solidFill>
              </a:rPr>
              <a:t>for finishing Module </a:t>
            </a:r>
            <a:r>
              <a:rPr lang="en-IE" sz="2600" dirty="0">
                <a:solidFill>
                  <a:srgbClr val="09446A"/>
                </a:solidFill>
              </a:rPr>
              <a:t>4 </a:t>
            </a:r>
            <a:r>
              <a:rPr lang="hr-BA" sz="2600" dirty="0">
                <a:solidFill>
                  <a:srgbClr val="09446A"/>
                </a:solidFill>
              </a:rPr>
              <a:t>of the Shine Open Education Resources. </a:t>
            </a:r>
          </a:p>
          <a:p>
            <a:endParaRPr lang="hr-BA" sz="2600" dirty="0">
              <a:solidFill>
                <a:srgbClr val="09446A"/>
              </a:solidFill>
            </a:endParaRPr>
          </a:p>
          <a:p>
            <a:r>
              <a:rPr lang="hr-BA" sz="2600" dirty="0">
                <a:solidFill>
                  <a:srgbClr val="09446A"/>
                </a:solidFill>
              </a:rPr>
              <a:t>We are confident you are on your path to securing a visible role in the </a:t>
            </a:r>
            <a:r>
              <a:rPr lang="en-IE" sz="2600" dirty="0">
                <a:solidFill>
                  <a:srgbClr val="09446A"/>
                </a:solidFill>
              </a:rPr>
              <a:t>third </a:t>
            </a:r>
            <a:r>
              <a:rPr lang="hr-BA" sz="2600" dirty="0">
                <a:solidFill>
                  <a:srgbClr val="09446A"/>
                </a:solidFill>
              </a:rPr>
              <a:t>sector leadership.</a:t>
            </a:r>
            <a:r>
              <a:rPr lang="en-IE" sz="2600" dirty="0">
                <a:solidFill>
                  <a:srgbClr val="09446A"/>
                </a:solidFill>
              </a:rPr>
              <a:t> </a:t>
            </a:r>
            <a:r>
              <a:rPr lang="hr-BA" sz="2600" b="1" dirty="0">
                <a:solidFill>
                  <a:srgbClr val="93C23D"/>
                </a:solidFill>
              </a:rPr>
              <a:t>CONGRATULATIONS! </a:t>
            </a:r>
            <a:endParaRPr lang="en-US" sz="2600" b="1" dirty="0">
              <a:solidFill>
                <a:srgbClr val="93C23D"/>
              </a:solidFill>
            </a:endParaRPr>
          </a:p>
        </p:txBody>
      </p:sp>
    </p:spTree>
    <p:extLst>
      <p:ext uri="{BB962C8B-B14F-4D97-AF65-F5344CB8AC3E}">
        <p14:creationId xmlns:p14="http://schemas.microsoft.com/office/powerpoint/2010/main" val="4169825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eople clapping">
            <a:extLst>
              <a:ext uri="{FF2B5EF4-FFF2-40B4-BE49-F238E27FC236}">
                <a16:creationId xmlns:a16="http://schemas.microsoft.com/office/drawing/2014/main" id="{6B1E0937-8CDF-4295-9D36-FBEA83EA307E}"/>
              </a:ext>
            </a:extLst>
          </p:cNvPr>
          <p:cNvPicPr>
            <a:picLocks noGrp="1" noChangeAspect="1"/>
          </p:cNvPicPr>
          <p:nvPr>
            <p:ph type="pic" sz="quarter" idx="4294967295"/>
          </p:nvPr>
        </p:nvPicPr>
        <p:blipFill>
          <a:blip r:embed="rId2" cstate="screen">
            <a:extLst>
              <a:ext uri="{28A0092B-C50C-407E-A947-70E740481C1C}">
                <a14:useLocalDpi xmlns:a14="http://schemas.microsoft.com/office/drawing/2010/main"/>
              </a:ext>
            </a:extLst>
          </a:blip>
          <a:srcRect/>
          <a:stretch/>
        </p:blipFill>
        <p:spPr>
          <a:xfrm>
            <a:off x="8755811" y="0"/>
            <a:ext cx="3436189" cy="6872292"/>
          </a:xfrm>
        </p:spPr>
      </p:pic>
      <p:sp>
        <p:nvSpPr>
          <p:cNvPr id="3" name="Text Placeholder 2">
            <a:extLst>
              <a:ext uri="{FF2B5EF4-FFF2-40B4-BE49-F238E27FC236}">
                <a16:creationId xmlns:a16="http://schemas.microsoft.com/office/drawing/2014/main" id="{707D349F-663E-4EF9-886E-D722B2B6FE7F}"/>
              </a:ext>
            </a:extLst>
          </p:cNvPr>
          <p:cNvSpPr>
            <a:spLocks noGrp="1"/>
          </p:cNvSpPr>
          <p:nvPr>
            <p:ph type="body" sz="quarter" idx="18"/>
          </p:nvPr>
        </p:nvSpPr>
        <p:spPr>
          <a:xfrm>
            <a:off x="975125" y="1551227"/>
            <a:ext cx="7401619" cy="4786512"/>
          </a:xfrm>
        </p:spPr>
        <p:txBody>
          <a:bodyPr>
            <a:normAutofit/>
          </a:bodyPr>
          <a:lstStyle/>
          <a:p>
            <a:pPr marL="0" indent="0"/>
            <a:r>
              <a:rPr lang="en-GB" sz="2800" dirty="0"/>
              <a:t>Management is the coordination and administration of tasks to achieve a </a:t>
            </a:r>
            <a:r>
              <a:rPr lang="en-GB" sz="2800" b="1" dirty="0">
                <a:solidFill>
                  <a:srgbClr val="92D050"/>
                </a:solidFill>
              </a:rPr>
              <a:t>goal</a:t>
            </a:r>
            <a:r>
              <a:rPr lang="en-GB" sz="2800" dirty="0"/>
              <a:t>. </a:t>
            </a:r>
            <a:endParaRPr lang="hr-BA" sz="2800" dirty="0"/>
          </a:p>
          <a:p>
            <a:pPr marL="0" indent="0"/>
            <a:endParaRPr lang="hr-BA" sz="2800" dirty="0"/>
          </a:p>
          <a:p>
            <a:pPr marL="0" indent="0"/>
            <a:r>
              <a:rPr lang="en-GB" sz="2800" dirty="0"/>
              <a:t>Such administration activities include setting the organi</a:t>
            </a:r>
            <a:r>
              <a:rPr lang="hr-BA" sz="2800" dirty="0"/>
              <a:t>s</a:t>
            </a:r>
            <a:r>
              <a:rPr lang="en-GB" sz="2800" dirty="0"/>
              <a:t>ation’s </a:t>
            </a:r>
            <a:r>
              <a:rPr lang="en-GB" sz="2800" b="1" dirty="0">
                <a:solidFill>
                  <a:srgbClr val="92D050"/>
                </a:solidFill>
              </a:rPr>
              <a:t>strategy </a:t>
            </a:r>
            <a:r>
              <a:rPr lang="en-GB" sz="2800" dirty="0"/>
              <a:t>and coordinating the efforts of </a:t>
            </a:r>
            <a:r>
              <a:rPr lang="en-GB" sz="2800" b="1" dirty="0">
                <a:solidFill>
                  <a:srgbClr val="92D050"/>
                </a:solidFill>
              </a:rPr>
              <a:t>staff</a:t>
            </a:r>
            <a:r>
              <a:rPr lang="en-GB" sz="2800" dirty="0"/>
              <a:t> to accomplish these objectives through the application of </a:t>
            </a:r>
            <a:r>
              <a:rPr lang="en-GB" sz="2800" b="1" dirty="0">
                <a:solidFill>
                  <a:srgbClr val="92D050"/>
                </a:solidFill>
              </a:rPr>
              <a:t>available resources</a:t>
            </a:r>
            <a:r>
              <a:rPr lang="en-GB" sz="2800" dirty="0"/>
              <a:t>. </a:t>
            </a:r>
            <a:endParaRPr lang="hr-BA" sz="2800" dirty="0"/>
          </a:p>
          <a:p>
            <a:pPr marL="0" indent="0"/>
            <a:endParaRPr lang="en-GB" sz="2800" dirty="0"/>
          </a:p>
          <a:p>
            <a:pPr marL="0" indent="0"/>
            <a:r>
              <a:rPr lang="en-GB" sz="2800" dirty="0"/>
              <a:t>There are three types of management styles.</a:t>
            </a:r>
            <a:endParaRPr lang="en-US" sz="2800" dirty="0"/>
          </a:p>
          <a:p>
            <a:pPr marL="0" indent="0">
              <a:tabLst>
                <a:tab pos="0" algn="l"/>
              </a:tabLst>
            </a:pPr>
            <a:endParaRPr lang="en-IE" dirty="0"/>
          </a:p>
        </p:txBody>
      </p:sp>
      <p:sp>
        <p:nvSpPr>
          <p:cNvPr id="4" name="Text Placeholder 3">
            <a:extLst>
              <a:ext uri="{FF2B5EF4-FFF2-40B4-BE49-F238E27FC236}">
                <a16:creationId xmlns:a16="http://schemas.microsoft.com/office/drawing/2014/main" id="{072CCEC6-E9C6-4071-A5B3-8D3A418A9C3A}"/>
              </a:ext>
            </a:extLst>
          </p:cNvPr>
          <p:cNvSpPr>
            <a:spLocks noGrp="1"/>
          </p:cNvSpPr>
          <p:nvPr>
            <p:ph type="body" sz="quarter" idx="16"/>
          </p:nvPr>
        </p:nvSpPr>
        <p:spPr>
          <a:xfrm>
            <a:off x="0" y="616766"/>
            <a:ext cx="8060267" cy="580518"/>
          </a:xfrm>
          <a:solidFill>
            <a:srgbClr val="93C23D"/>
          </a:solidFill>
        </p:spPr>
        <p:txBody>
          <a:bodyPr anchor="ctr">
            <a:normAutofit lnSpcReduction="10000"/>
          </a:bodyPr>
          <a:lstStyle/>
          <a:p>
            <a:pPr marL="977900"/>
            <a:r>
              <a:rPr lang="en-US" dirty="0">
                <a:solidFill>
                  <a:schemeClr val="bg1"/>
                </a:solidFill>
              </a:rPr>
              <a:t>What is Management</a:t>
            </a:r>
          </a:p>
        </p:txBody>
      </p:sp>
      <p:sp>
        <p:nvSpPr>
          <p:cNvPr id="5" name="Oval 4">
            <a:extLst>
              <a:ext uri="{FF2B5EF4-FFF2-40B4-BE49-F238E27FC236}">
                <a16:creationId xmlns:a16="http://schemas.microsoft.com/office/drawing/2014/main" id="{C1BC5B2C-3A96-D242-962F-F1BD715EFF11}"/>
              </a:ext>
            </a:extLst>
          </p:cNvPr>
          <p:cNvSpPr/>
          <p:nvPr/>
        </p:nvSpPr>
        <p:spPr>
          <a:xfrm>
            <a:off x="5418052" y="334182"/>
            <a:ext cx="1145685" cy="1145685"/>
          </a:xfrm>
          <a:prstGeom prst="ellipse">
            <a:avLst/>
          </a:prstGeom>
          <a:solidFill>
            <a:srgbClr val="8536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BA" sz="4000" b="1" dirty="0"/>
              <a:t>?</a:t>
            </a:r>
            <a:endParaRPr lang="en-US" sz="4000" b="1" dirty="0"/>
          </a:p>
        </p:txBody>
      </p:sp>
    </p:spTree>
    <p:extLst>
      <p:ext uri="{BB962C8B-B14F-4D97-AF65-F5344CB8AC3E}">
        <p14:creationId xmlns:p14="http://schemas.microsoft.com/office/powerpoint/2010/main" val="11876167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47FFE2-3C1C-4DB7-BD69-4C6414402F93}"/>
              </a:ext>
            </a:extLst>
          </p:cNvPr>
          <p:cNvSpPr>
            <a:spLocks noGrp="1"/>
          </p:cNvSpPr>
          <p:nvPr>
            <p:ph type="body" sz="quarter" idx="18"/>
          </p:nvPr>
        </p:nvSpPr>
        <p:spPr>
          <a:xfrm>
            <a:off x="734714" y="1500805"/>
            <a:ext cx="10834986" cy="3856390"/>
          </a:xfrm>
        </p:spPr>
        <p:txBody>
          <a:bodyPr>
            <a:noAutofit/>
          </a:bodyPr>
          <a:lstStyle/>
          <a:p>
            <a:r>
              <a:rPr lang="en-GB" b="1" dirty="0">
                <a:solidFill>
                  <a:srgbClr val="853693"/>
                </a:solidFill>
              </a:rPr>
              <a:t>1. Persuasive management style</a:t>
            </a:r>
          </a:p>
          <a:p>
            <a:pPr marL="0" indent="0"/>
            <a:r>
              <a:rPr lang="en-GB" dirty="0"/>
              <a:t>This type of manager spends a lot of time with their team members. Being engaged with employees allows the persuasive manager to lead by example, and to gain buy-in and compliance from the team by persuading rather than instructing or demanding. Influential managers are aware of the work that their team members are doing on a day-to-day basis and are involved in their work lives.</a:t>
            </a:r>
            <a:endParaRPr lang="hr-BA" dirty="0"/>
          </a:p>
          <a:p>
            <a:endParaRPr lang="en-GB" dirty="0"/>
          </a:p>
          <a:p>
            <a:r>
              <a:rPr lang="en-GB" b="1" dirty="0">
                <a:solidFill>
                  <a:srgbClr val="853693"/>
                </a:solidFill>
              </a:rPr>
              <a:t>2. Democratic management style</a:t>
            </a:r>
          </a:p>
          <a:p>
            <a:pPr marL="0" indent="0"/>
            <a:r>
              <a:rPr lang="en-GB" dirty="0"/>
              <a:t>A democratic manager invites the team to be directly involved in decision-making. It allow these types of managers to understand the skills and advantages that each employee brings to the table. Open participation and exchange of ideas among different levels of employees allow everyone to contribute to the outcome of a decision or a project.</a:t>
            </a:r>
          </a:p>
        </p:txBody>
      </p:sp>
      <p:sp>
        <p:nvSpPr>
          <p:cNvPr id="3" name="Text Placeholder 2">
            <a:extLst>
              <a:ext uri="{FF2B5EF4-FFF2-40B4-BE49-F238E27FC236}">
                <a16:creationId xmlns:a16="http://schemas.microsoft.com/office/drawing/2014/main" id="{46BDAF12-DAB1-46C5-B9D3-10827DD55CC5}"/>
              </a:ext>
            </a:extLst>
          </p:cNvPr>
          <p:cNvSpPr>
            <a:spLocks noGrp="1"/>
          </p:cNvSpPr>
          <p:nvPr>
            <p:ph type="body" sz="quarter" idx="16"/>
          </p:nvPr>
        </p:nvSpPr>
        <p:spPr/>
        <p:txBody>
          <a:bodyPr>
            <a:normAutofit lnSpcReduction="10000"/>
          </a:bodyPr>
          <a:lstStyle/>
          <a:p>
            <a:r>
              <a:rPr lang="en-IE" dirty="0">
                <a:solidFill>
                  <a:srgbClr val="92D050"/>
                </a:solidFill>
              </a:rPr>
              <a:t>Three Management Styles</a:t>
            </a:r>
          </a:p>
        </p:txBody>
      </p:sp>
    </p:spTree>
    <p:extLst>
      <p:ext uri="{BB962C8B-B14F-4D97-AF65-F5344CB8AC3E}">
        <p14:creationId xmlns:p14="http://schemas.microsoft.com/office/powerpoint/2010/main" val="10093985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47FFE2-3C1C-4DB7-BD69-4C6414402F93}"/>
              </a:ext>
            </a:extLst>
          </p:cNvPr>
          <p:cNvSpPr>
            <a:spLocks noGrp="1"/>
          </p:cNvSpPr>
          <p:nvPr>
            <p:ph type="body" sz="quarter" idx="18"/>
          </p:nvPr>
        </p:nvSpPr>
        <p:spPr/>
        <p:txBody>
          <a:bodyPr>
            <a:noAutofit/>
          </a:bodyPr>
          <a:lstStyle/>
          <a:p>
            <a:pPr marL="0" indent="0"/>
            <a:r>
              <a:rPr lang="en-GB" dirty="0"/>
              <a:t>This style of management is more successful when managers develop organized and streamlined decision-making processes. </a:t>
            </a:r>
            <a:endParaRPr lang="hr-BA" dirty="0"/>
          </a:p>
          <a:p>
            <a:endParaRPr lang="en-GB" dirty="0"/>
          </a:p>
          <a:p>
            <a:r>
              <a:rPr lang="en-GB" b="1" dirty="0">
                <a:solidFill>
                  <a:srgbClr val="853693"/>
                </a:solidFill>
              </a:rPr>
              <a:t>3.  Laissez-faire management</a:t>
            </a:r>
          </a:p>
          <a:p>
            <a:pPr marL="0" indent="0"/>
            <a:r>
              <a:rPr lang="en-GB" dirty="0"/>
              <a:t>The laissez-faire manager functions almost more like a mentor than a manager. They empower their employees to step up and make decisions. This allows the team to feel like they own a part of each project. The manager takes a backseat role, stepping in to offer advice or get things back on track when something goes wrong. Otherwise, they stand aside, allowing their employees to flourish creatively and exercise their own leadership.</a:t>
            </a:r>
          </a:p>
        </p:txBody>
      </p:sp>
      <p:sp>
        <p:nvSpPr>
          <p:cNvPr id="3" name="Text Placeholder 2">
            <a:extLst>
              <a:ext uri="{FF2B5EF4-FFF2-40B4-BE49-F238E27FC236}">
                <a16:creationId xmlns:a16="http://schemas.microsoft.com/office/drawing/2014/main" id="{46BDAF12-DAB1-46C5-B9D3-10827DD55CC5}"/>
              </a:ext>
            </a:extLst>
          </p:cNvPr>
          <p:cNvSpPr>
            <a:spLocks noGrp="1"/>
          </p:cNvSpPr>
          <p:nvPr>
            <p:ph type="body" sz="quarter" idx="16"/>
          </p:nvPr>
        </p:nvSpPr>
        <p:spPr/>
        <p:txBody>
          <a:bodyPr>
            <a:normAutofit lnSpcReduction="10000"/>
          </a:bodyPr>
          <a:lstStyle/>
          <a:p>
            <a:r>
              <a:rPr lang="en-IE" dirty="0">
                <a:solidFill>
                  <a:srgbClr val="92D050"/>
                </a:solidFill>
              </a:rPr>
              <a:t>Management Styles</a:t>
            </a:r>
          </a:p>
        </p:txBody>
      </p:sp>
    </p:spTree>
    <p:extLst>
      <p:ext uri="{BB962C8B-B14F-4D97-AF65-F5344CB8AC3E}">
        <p14:creationId xmlns:p14="http://schemas.microsoft.com/office/powerpoint/2010/main" val="29225112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42B488-F4B9-4F8C-A0D7-5CF8644854E1}"/>
              </a:ext>
            </a:extLst>
          </p:cNvPr>
          <p:cNvSpPr>
            <a:spLocks noGrp="1"/>
          </p:cNvSpPr>
          <p:nvPr>
            <p:ph type="body" sz="quarter" idx="18"/>
          </p:nvPr>
        </p:nvSpPr>
        <p:spPr>
          <a:xfrm>
            <a:off x="314326" y="1026382"/>
            <a:ext cx="6562724" cy="5478469"/>
          </a:xfrm>
        </p:spPr>
        <p:txBody>
          <a:bodyPr>
            <a:normAutofit lnSpcReduction="10000"/>
          </a:bodyPr>
          <a:lstStyle/>
          <a:p>
            <a:pPr marL="0" indent="0">
              <a:lnSpc>
                <a:spcPct val="120000"/>
              </a:lnSpc>
            </a:pPr>
            <a:r>
              <a:rPr lang="en-US" sz="2000" b="1" dirty="0">
                <a:solidFill>
                  <a:srgbClr val="93C23D"/>
                </a:solidFill>
                <a:hlinkClick r:id="rId2">
                  <a:extLst>
                    <a:ext uri="{A12FA001-AC4F-418D-AE19-62706E023703}">
                      <ahyp:hlinkClr xmlns:ahyp="http://schemas.microsoft.com/office/drawing/2018/hyperlinkcolor" val="tx"/>
                    </a:ext>
                  </a:extLst>
                </a:hlinkClick>
              </a:rPr>
              <a:t>Roscommon LEADER Partnership </a:t>
            </a:r>
            <a:r>
              <a:rPr lang="en-US" sz="2000" dirty="0"/>
              <a:t>is a local &amp; rural development partnership organisation that promot</a:t>
            </a:r>
            <a:r>
              <a:rPr lang="hr-BA" sz="2000" dirty="0"/>
              <a:t>es</a:t>
            </a:r>
            <a:r>
              <a:rPr lang="en-US" sz="2000" dirty="0"/>
              <a:t> innovative responses to key challenges through community development, social inclusion, rural enterprise, and people development that work for the betterment of the people of Co. Roscommon</a:t>
            </a:r>
            <a:r>
              <a:rPr lang="hr-BA" sz="2000" dirty="0"/>
              <a:t>.</a:t>
            </a:r>
          </a:p>
          <a:p>
            <a:pPr marL="0" indent="0">
              <a:lnSpc>
                <a:spcPct val="120000"/>
              </a:lnSpc>
            </a:pPr>
            <a:r>
              <a:rPr lang="en-IE" sz="2000" dirty="0"/>
              <a:t>It’s CEO is Martina Earley. </a:t>
            </a:r>
            <a:r>
              <a:rPr lang="hr-BA" sz="2000" dirty="0"/>
              <a:t>Martina</a:t>
            </a:r>
            <a:r>
              <a:rPr lang="en-US" sz="2000" dirty="0"/>
              <a:t> is </a:t>
            </a:r>
            <a:r>
              <a:rPr lang="hr-BA" sz="2000" dirty="0"/>
              <a:t>also </a:t>
            </a:r>
            <a:r>
              <a:rPr lang="en-US" sz="2000" dirty="0"/>
              <a:t>currently Chairperson of </a:t>
            </a:r>
            <a:r>
              <a:rPr lang="hr-BA" sz="2000" dirty="0"/>
              <a:t>the </a:t>
            </a:r>
            <a:r>
              <a:rPr lang="en-US" sz="2000" dirty="0"/>
              <a:t>Roscommon County </a:t>
            </a:r>
            <a:r>
              <a:rPr lang="hr-BA" sz="2000" dirty="0"/>
              <a:t>Council-led</a:t>
            </a:r>
            <a:r>
              <a:rPr lang="en-US" sz="2000" dirty="0"/>
              <a:t> Local Community Development Committee and is a member of the National Local Development Network.  These roles have honed and refined her tactical management and negotiation skills at the highest level. Operationally, Martina is responsible the work plans and activities for 309 people and have a strong track record of team development, operational achievement and change management</a:t>
            </a:r>
            <a:r>
              <a:rPr lang="hr-BA" sz="2000" dirty="0"/>
              <a:t>.</a:t>
            </a:r>
            <a:endParaRPr lang="en-IE" sz="2000" dirty="0"/>
          </a:p>
        </p:txBody>
      </p:sp>
      <p:sp>
        <p:nvSpPr>
          <p:cNvPr id="3" name="Text Placeholder 2">
            <a:extLst>
              <a:ext uri="{FF2B5EF4-FFF2-40B4-BE49-F238E27FC236}">
                <a16:creationId xmlns:a16="http://schemas.microsoft.com/office/drawing/2014/main" id="{459B3AA7-C4CC-4F65-A715-2C2D0844BC97}"/>
              </a:ext>
            </a:extLst>
          </p:cNvPr>
          <p:cNvSpPr>
            <a:spLocks noGrp="1"/>
          </p:cNvSpPr>
          <p:nvPr>
            <p:ph type="body" sz="quarter" idx="16"/>
          </p:nvPr>
        </p:nvSpPr>
        <p:spPr>
          <a:xfrm>
            <a:off x="551733" y="351861"/>
            <a:ext cx="7744542" cy="582221"/>
          </a:xfrm>
        </p:spPr>
        <p:txBody>
          <a:bodyPr>
            <a:normAutofit fontScale="70000" lnSpcReduction="20000"/>
          </a:bodyPr>
          <a:lstStyle/>
          <a:p>
            <a:r>
              <a:rPr lang="hr-BA" b="1" dirty="0"/>
              <a:t>Martina Earley: </a:t>
            </a:r>
            <a:r>
              <a:rPr lang="en-IE" dirty="0"/>
              <a:t>CEO of Roscommon Leader</a:t>
            </a:r>
            <a:r>
              <a:rPr lang="hr-BA" dirty="0"/>
              <a:t> Partnership</a:t>
            </a:r>
            <a:endParaRPr lang="en-IE" dirty="0"/>
          </a:p>
        </p:txBody>
      </p:sp>
      <p:pic>
        <p:nvPicPr>
          <p:cNvPr id="6" name="Picture Placeholder 5">
            <a:extLst>
              <a:ext uri="{FF2B5EF4-FFF2-40B4-BE49-F238E27FC236}">
                <a16:creationId xmlns:a16="http://schemas.microsoft.com/office/drawing/2014/main" id="{00FB009A-4473-405F-ACE4-150D14420781}"/>
              </a:ext>
            </a:extLst>
          </p:cNvPr>
          <p:cNvPicPr>
            <a:picLocks noGrp="1" noChangeAspect="1"/>
          </p:cNvPicPr>
          <p:nvPr>
            <p:ph type="pic" sz="quarter" idx="19"/>
          </p:nvPr>
        </p:nvPicPr>
        <p:blipFill rotWithShape="1">
          <a:blip r:embed="rId3"/>
          <a:srcRect t="9679" b="20389"/>
          <a:stretch/>
        </p:blipFill>
        <p:spPr>
          <a:xfrm>
            <a:off x="6756402" y="1141712"/>
            <a:ext cx="5435599" cy="5706715"/>
          </a:xfrm>
        </p:spPr>
      </p:pic>
    </p:spTree>
    <p:extLst>
      <p:ext uri="{BB962C8B-B14F-4D97-AF65-F5344CB8AC3E}">
        <p14:creationId xmlns:p14="http://schemas.microsoft.com/office/powerpoint/2010/main" val="2313830735"/>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17563</TotalTime>
  <Words>3561</Words>
  <Application>Microsoft Office PowerPoint</Application>
  <PresentationFormat>Widescreen</PresentationFormat>
  <Paragraphs>279</Paragraphs>
  <Slides>55</Slides>
  <Notes>0</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55</vt:i4>
      </vt:variant>
    </vt:vector>
  </HeadingPairs>
  <TitlesOfParts>
    <vt:vector size="69" baseType="lpstr">
      <vt:lpstr>Arial</vt:lpstr>
      <vt:lpstr>Calibri</vt:lpstr>
      <vt:lpstr>Calibri Light</vt:lpstr>
      <vt:lpstr>Lato Regular</vt:lpstr>
      <vt:lpstr>Montserrat</vt:lpstr>
      <vt:lpstr>Montserrat Light</vt:lpstr>
      <vt:lpstr>Montserrat Medium</vt:lpstr>
      <vt:lpstr>Quattrocento Sans</vt:lpstr>
      <vt:lpstr>Times New Roman</vt:lpstr>
      <vt:lpstr>Wingdings</vt:lpstr>
      <vt:lpstr>Office Theme</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Sanja Ivandic</cp:lastModifiedBy>
  <cp:revision>264</cp:revision>
  <dcterms:created xsi:type="dcterms:W3CDTF">2020-10-14T13:32:04Z</dcterms:created>
  <dcterms:modified xsi:type="dcterms:W3CDTF">2022-08-03T14:32:49Z</dcterms:modified>
</cp:coreProperties>
</file>