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svg" ContentType="image/svg"/>
  <Default Extension="mp3" ContentType="audio/mpeg"/>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autoCompressPictures="0">
  <p:sldMasterIdLst>
    <p:sldMasterId id="2147483828" r:id="rId1"/>
    <p:sldMasterId id="2147483936" r:id="rId2"/>
    <p:sldMasterId id="2147483950" r:id="rId3"/>
  </p:sldMasterIdLst>
  <p:notesMasterIdLst>
    <p:notesMasterId r:id="rId4"/>
  </p:notesMasterIdLst>
  <p:handoutMasterIdLst>
    <p:handoutMasterId r:id="rId5"/>
  </p:handoutMasterIdLst>
  <p:sldIdLst>
    <p:sldId id="4286" r:id="rId6"/>
    <p:sldId id="4350" r:id="rId7"/>
    <p:sldId id="4333" r:id="rId8"/>
    <p:sldId id="4327" r:id="rId9"/>
    <p:sldId id="4367" r:id="rId10"/>
    <p:sldId id="4361" r:id="rId11"/>
    <p:sldId id="4386" r:id="rId12"/>
    <p:sldId id="4387" r:id="rId13"/>
    <p:sldId id="4388" r:id="rId14"/>
    <p:sldId id="4390" r:id="rId15"/>
    <p:sldId id="266" r:id="rId16"/>
    <p:sldId id="4328" r:id="rId17"/>
    <p:sldId id="4294" r:id="rId18"/>
    <p:sldId id="4359" r:id="rId19"/>
    <p:sldId id="4391" r:id="rId20"/>
    <p:sldId id="402" r:id="rId21"/>
    <p:sldId id="4309" r:id="rId22"/>
    <p:sldId id="4385" r:id="rId23"/>
    <p:sldId id="4364" r:id="rId24"/>
    <p:sldId id="351" r:id="rId25"/>
    <p:sldId id="4329" r:id="rId26"/>
    <p:sldId id="4415" r:id="rId27"/>
    <p:sldId id="4416" r:id="rId28"/>
    <p:sldId id="4315" r:id="rId29"/>
    <p:sldId id="4395" r:id="rId30"/>
    <p:sldId id="4362" r:id="rId31"/>
    <p:sldId id="256" r:id="rId32"/>
    <p:sldId id="4373" r:id="rId33"/>
    <p:sldId id="4374" r:id="rId34"/>
    <p:sldId id="262" r:id="rId35"/>
    <p:sldId id="4339" r:id="rId36"/>
    <p:sldId id="4393" r:id="rId37"/>
    <p:sldId id="4394" r:id="rId38"/>
    <p:sldId id="4331" r:id="rId39"/>
    <p:sldId id="4396" r:id="rId40"/>
    <p:sldId id="4397" r:id="rId41"/>
    <p:sldId id="4398" r:id="rId42"/>
    <p:sldId id="4313" r:id="rId43"/>
    <p:sldId id="4399" r:id="rId44"/>
    <p:sldId id="4389" r:id="rId45"/>
    <p:sldId id="4400" r:id="rId46"/>
    <p:sldId id="4401" r:id="rId47"/>
    <p:sldId id="4402" r:id="rId48"/>
    <p:sldId id="4403" r:id="rId49"/>
    <p:sldId id="4404" r:id="rId50"/>
    <p:sldId id="4405" r:id="rId51"/>
    <p:sldId id="4332" r:id="rId52"/>
    <p:sldId id="4409" r:id="rId53"/>
    <p:sldId id="257" r:id="rId54"/>
    <p:sldId id="258" r:id="rId55"/>
    <p:sldId id="260" r:id="rId56"/>
    <p:sldId id="261" r:id="rId57"/>
    <p:sldId id="4406" r:id="rId58"/>
    <p:sldId id="4407" r:id="rId59"/>
    <p:sldId id="4410" r:id="rId60"/>
    <p:sldId id="4382" r:id="rId61"/>
    <p:sldId id="4293" r:id="rId62"/>
    <p:sldId id="4411" r:id="rId63"/>
    <p:sldId id="4412" r:id="rId64"/>
    <p:sldId id="4377" r:id="rId65"/>
    <p:sldId id="4378" r:id="rId66"/>
    <p:sldId id="4379" r:id="rId67"/>
    <p:sldId id="301" r:id="rId68"/>
    <p:sldId id="4413" r:id="rId69"/>
    <p:sldId id="400" r:id="rId70"/>
    <p:sldId id="385" r:id="rId71"/>
    <p:sldId id="386" r:id="rId72"/>
    <p:sldId id="403" r:id="rId73"/>
    <p:sldId id="4369" r:id="rId74"/>
    <p:sldId id="4358" r:id="rId75"/>
    <p:sldId id="4318" r:id="rId76"/>
    <p:sldId id="4360" r:id="rId77"/>
    <p:sldId id="4414" r:id="rId78"/>
    <p:sldId id="4365" r:id="rId79"/>
    <p:sldId id="4319" r:id="rId80"/>
    <p:sldId id="4368" r:id="rId81"/>
    <p:sldId id="4322" r:id="rId82"/>
    <p:sldId id="4323" r:id="rId83"/>
    <p:sldId id="4324" r:id="rId84"/>
    <p:sldId id="4325" r:id="rId85"/>
    <p:sldId id="4326" r:id="rId86"/>
    <p:sldId id="4263" r:id="rId87"/>
  </p:sldIdLst>
  <p:sldSz cx="12192000" cy="6858000"/>
  <p:notesSz cx="6858000" cy="9144000"/>
  <p:custDataLst>
    <p:tags r:id="rId8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6667F7AF-DD60-ECDA-EDCD-D37545CDAE02}" name="Sanja Ivandic" initials="SI" userId="5aeb1d9e921380a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23D"/>
    <a:srgbClr val="80318E"/>
    <a:srgbClr val="09446A"/>
    <a:srgbClr val="87AB81"/>
    <a:srgbClr val="452771"/>
    <a:srgbClr val="853693"/>
    <a:srgbClr val="A6377D"/>
    <a:srgbClr val="38622F"/>
    <a:srgbClr val="9D5EA9"/>
    <a:srgbClr val="C31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6102" autoAdjust="0"/>
    <p:restoredTop sz="94663"/>
  </p:normalViewPr>
  <p:slideViewPr>
    <p:cSldViewPr snapToGrid="0" snapToObjects="1">
      <p:cViewPr varScale="1">
        <p:scale>
          <a:sx n="65" d="100"/>
          <a:sy n="65" d="100"/>
        </p:scale>
        <p:origin x="78" y="150"/>
      </p:cViewPr>
      <p:guideLst/>
    </p:cSldViewPr>
  </p:slideViewPr>
  <p:notesTextViewPr>
    <p:cViewPr>
      <p:scale>
        <a:sx n="1" d="1"/>
        <a:sy n="1" d="1"/>
      </p:scale>
      <p:origin x="0" y="0"/>
    </p:cViewPr>
  </p:notesTextViewPr>
  <p:sorterViewPr>
    <p:cViewPr>
      <p:scale>
        <a:sx n="200" d="100"/>
        <a:sy n="200" d="100"/>
      </p:scale>
      <p:origin x="0" y="-26918"/>
    </p:cViewPr>
  </p:sorterViewPr>
  <p:notesViewPr>
    <p:cSldViewPr snapToGrid="0" snapToObjects="1">
      <p:cViewPr varScale="1">
        <p:scale>
          <a:sx n="61" d="100"/>
          <a:sy n="61" d="100"/>
        </p:scale>
        <p:origin x="3168" y="43"/>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2.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slideMaster" Target="slideMasters/slideMaster3.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slide" Target="slides/slide28.xml" /><Relationship Id="rId34" Type="http://schemas.openxmlformats.org/officeDocument/2006/relationships/slide" Target="slides/slide29.xml" /><Relationship Id="rId35" Type="http://schemas.openxmlformats.org/officeDocument/2006/relationships/slide" Target="slides/slide30.xml" /><Relationship Id="rId36" Type="http://schemas.openxmlformats.org/officeDocument/2006/relationships/slide" Target="slides/slide31.xml" /><Relationship Id="rId37" Type="http://schemas.openxmlformats.org/officeDocument/2006/relationships/slide" Target="slides/slide32.xml" /><Relationship Id="rId38" Type="http://schemas.openxmlformats.org/officeDocument/2006/relationships/slide" Target="slides/slide33.xml" /><Relationship Id="rId39" Type="http://schemas.openxmlformats.org/officeDocument/2006/relationships/slide" Target="slides/slide34.xml" /><Relationship Id="rId4" Type="http://schemas.openxmlformats.org/officeDocument/2006/relationships/notesMaster" Target="notesMasters/notesMaster1.xml" /><Relationship Id="rId40" Type="http://schemas.openxmlformats.org/officeDocument/2006/relationships/slide" Target="slides/slide35.xml" /><Relationship Id="rId41" Type="http://schemas.openxmlformats.org/officeDocument/2006/relationships/slide" Target="slides/slide36.xml" /><Relationship Id="rId42" Type="http://schemas.openxmlformats.org/officeDocument/2006/relationships/slide" Target="slides/slide37.xml" /><Relationship Id="rId43" Type="http://schemas.openxmlformats.org/officeDocument/2006/relationships/slide" Target="slides/slide38.xml" /><Relationship Id="rId44" Type="http://schemas.openxmlformats.org/officeDocument/2006/relationships/slide" Target="slides/slide39.xml" /><Relationship Id="rId45" Type="http://schemas.openxmlformats.org/officeDocument/2006/relationships/slide" Target="slides/slide40.xml" /><Relationship Id="rId46" Type="http://schemas.openxmlformats.org/officeDocument/2006/relationships/slide" Target="slides/slide41.xml" /><Relationship Id="rId47" Type="http://schemas.openxmlformats.org/officeDocument/2006/relationships/slide" Target="slides/slide42.xml" /><Relationship Id="rId48" Type="http://schemas.openxmlformats.org/officeDocument/2006/relationships/slide" Target="slides/slide43.xml" /><Relationship Id="rId49" Type="http://schemas.openxmlformats.org/officeDocument/2006/relationships/slide" Target="slides/slide44.xml" /><Relationship Id="rId5" Type="http://schemas.openxmlformats.org/officeDocument/2006/relationships/handoutMaster" Target="handoutMasters/handoutMaster1.xml" /><Relationship Id="rId50" Type="http://schemas.openxmlformats.org/officeDocument/2006/relationships/slide" Target="slides/slide45.xml" /><Relationship Id="rId51" Type="http://schemas.openxmlformats.org/officeDocument/2006/relationships/slide" Target="slides/slide46.xml" /><Relationship Id="rId52" Type="http://schemas.openxmlformats.org/officeDocument/2006/relationships/slide" Target="slides/slide47.xml" /><Relationship Id="rId53" Type="http://schemas.openxmlformats.org/officeDocument/2006/relationships/slide" Target="slides/slide48.xml" /><Relationship Id="rId54" Type="http://schemas.openxmlformats.org/officeDocument/2006/relationships/slide" Target="slides/slide49.xml" /><Relationship Id="rId55" Type="http://schemas.openxmlformats.org/officeDocument/2006/relationships/slide" Target="slides/slide50.xml" /><Relationship Id="rId56" Type="http://schemas.openxmlformats.org/officeDocument/2006/relationships/slide" Target="slides/slide51.xml" /><Relationship Id="rId57" Type="http://schemas.openxmlformats.org/officeDocument/2006/relationships/slide" Target="slides/slide52.xml" /><Relationship Id="rId58" Type="http://schemas.openxmlformats.org/officeDocument/2006/relationships/slide" Target="slides/slide53.xml" /><Relationship Id="rId59" Type="http://schemas.openxmlformats.org/officeDocument/2006/relationships/slide" Target="slides/slide54.xml" /><Relationship Id="rId6" Type="http://schemas.openxmlformats.org/officeDocument/2006/relationships/slide" Target="slides/slide1.xml" /><Relationship Id="rId60" Type="http://schemas.openxmlformats.org/officeDocument/2006/relationships/slide" Target="slides/slide55.xml" /><Relationship Id="rId61" Type="http://schemas.openxmlformats.org/officeDocument/2006/relationships/slide" Target="slides/slide56.xml" /><Relationship Id="rId62" Type="http://schemas.openxmlformats.org/officeDocument/2006/relationships/slide" Target="slides/slide57.xml" /><Relationship Id="rId63" Type="http://schemas.openxmlformats.org/officeDocument/2006/relationships/slide" Target="slides/slide58.xml" /><Relationship Id="rId64" Type="http://schemas.openxmlformats.org/officeDocument/2006/relationships/slide" Target="slides/slide59.xml" /><Relationship Id="rId65" Type="http://schemas.openxmlformats.org/officeDocument/2006/relationships/slide" Target="slides/slide60.xml" /><Relationship Id="rId66" Type="http://schemas.openxmlformats.org/officeDocument/2006/relationships/slide" Target="slides/slide61.xml" /><Relationship Id="rId67" Type="http://schemas.openxmlformats.org/officeDocument/2006/relationships/slide" Target="slides/slide62.xml" /><Relationship Id="rId68" Type="http://schemas.openxmlformats.org/officeDocument/2006/relationships/slide" Target="slides/slide63.xml" /><Relationship Id="rId69" Type="http://schemas.openxmlformats.org/officeDocument/2006/relationships/slide" Target="slides/slide64.xml" /><Relationship Id="rId7" Type="http://schemas.openxmlformats.org/officeDocument/2006/relationships/slide" Target="slides/slide2.xml" /><Relationship Id="rId70" Type="http://schemas.openxmlformats.org/officeDocument/2006/relationships/slide" Target="slides/slide65.xml" /><Relationship Id="rId71" Type="http://schemas.openxmlformats.org/officeDocument/2006/relationships/slide" Target="slides/slide66.xml" /><Relationship Id="rId72" Type="http://schemas.openxmlformats.org/officeDocument/2006/relationships/slide" Target="slides/slide67.xml" /><Relationship Id="rId73" Type="http://schemas.openxmlformats.org/officeDocument/2006/relationships/slide" Target="slides/slide68.xml" /><Relationship Id="rId74" Type="http://schemas.openxmlformats.org/officeDocument/2006/relationships/slide" Target="slides/slide69.xml" /><Relationship Id="rId75" Type="http://schemas.openxmlformats.org/officeDocument/2006/relationships/slide" Target="slides/slide70.xml" /><Relationship Id="rId76" Type="http://schemas.openxmlformats.org/officeDocument/2006/relationships/slide" Target="slides/slide71.xml" /><Relationship Id="rId77" Type="http://schemas.openxmlformats.org/officeDocument/2006/relationships/slide" Target="slides/slide72.xml" /><Relationship Id="rId78" Type="http://schemas.openxmlformats.org/officeDocument/2006/relationships/slide" Target="slides/slide73.xml" /><Relationship Id="rId79" Type="http://schemas.openxmlformats.org/officeDocument/2006/relationships/slide" Target="slides/slide74.xml" /><Relationship Id="rId8" Type="http://schemas.openxmlformats.org/officeDocument/2006/relationships/slide" Target="slides/slide3.xml" /><Relationship Id="rId80" Type="http://schemas.openxmlformats.org/officeDocument/2006/relationships/slide" Target="slides/slide75.xml" /><Relationship Id="rId81" Type="http://schemas.openxmlformats.org/officeDocument/2006/relationships/slide" Target="slides/slide76.xml" /><Relationship Id="rId82" Type="http://schemas.openxmlformats.org/officeDocument/2006/relationships/slide" Target="slides/slide77.xml" /><Relationship Id="rId83" Type="http://schemas.openxmlformats.org/officeDocument/2006/relationships/slide" Target="slides/slide78.xml" /><Relationship Id="rId84" Type="http://schemas.openxmlformats.org/officeDocument/2006/relationships/slide" Target="slides/slide79.xml" /><Relationship Id="rId85" Type="http://schemas.openxmlformats.org/officeDocument/2006/relationships/slide" Target="slides/slide80.xml" /><Relationship Id="rId86" Type="http://schemas.openxmlformats.org/officeDocument/2006/relationships/slide" Target="slides/slide81.xml" /><Relationship Id="rId87" Type="http://schemas.openxmlformats.org/officeDocument/2006/relationships/slide" Target="slides/slide82.xml" /><Relationship Id="rId88" Type="http://schemas.openxmlformats.org/officeDocument/2006/relationships/tags" Target="tags/tag413.xml" /><Relationship Id="rId89" Type="http://schemas.openxmlformats.org/officeDocument/2006/relationships/presProps" Target="presProps.xml" /><Relationship Id="rId9" Type="http://schemas.openxmlformats.org/officeDocument/2006/relationships/slide" Target="slides/slide4.xml" /><Relationship Id="rId90" Type="http://schemas.openxmlformats.org/officeDocument/2006/relationships/viewProps" Target="viewProps.xml" /><Relationship Id="rId91" Type="http://schemas.openxmlformats.org/officeDocument/2006/relationships/theme" Target="theme/theme1.xml" /><Relationship Id="rId92" Type="http://schemas.microsoft.com/office/2018/10/relationships/authors" Target="authors.xml" /><Relationship Id="rId93" Type="http://schemas.openxmlformats.org/officeDocument/2006/relationships/tableStyles" Target="tableStyles.xml" /></Relationships>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dgm="http://schemas.openxmlformats.org/drawingml/2006/diagram">
  <dgm:ptLst>
    <dgm:pt modelId="{CC702485-D63B-49B0-84A3-E767D5C7F20D}" type="doc">
      <dgm:prSet loTypeId="urn:microsoft.com/office/officeart/2005/8/layout/cycle8" loCatId="cycle" qsTypeId="urn:microsoft.com/office/officeart/2005/8/quickstyle/simple2" qsCatId="simple" csTypeId="urn:microsoft.com/office/officeart/2005/8/colors/accent1_2" csCatId="accent1" phldr="1"/>
      <dgm:spPr/>
      <dgm:t>
        <a:bodyPr/>
        <a:lstStyle/>
        <a:p/>
      </dgm:t>
    </dgm:pt>
    <dgm:pt modelId="{AE616AB7-5968-4A9B-BDBF-5F890123647D}" type="parTrans" cxnId="{410E83AC-FED7-422E-A8A0-F97C6B623F78}">
      <dgm:prSet/>
      <dgm:spPr/>
      <dgm:t>
        <a:bodyPr/>
        <a:lstStyle/>
        <a:p>
          <a:endParaRPr lang="en-US"/>
        </a:p>
      </dgm:t>
    </dgm:pt>
    <dgm:pt modelId="{4C3B6F08-0E85-4E88-BEA0-5ED8398B4B3F}">
      <dgm:prSet phldrT="[Text]"/>
      <dgm:spPr/>
      <dgm:t>
        <a:bodyPr/>
        <a:lstStyle/>
        <a:p>
          <a:r>
            <a:rPr lang="hr-BA"/>
            <a:t>M</a:t>
          </a:r>
          <a:r>
            <a:rPr lang="it-IT"/>
            <a:t>ente</a:t>
          </a:r>
          <a:endParaRPr lang="en-US"/>
        </a:p>
      </dgm:t>
    </dgm:pt>
    <dgm:pt modelId="{5DD896E2-5214-4D73-B1EE-FE54B1C09E3B}" type="sibTrans" cxnId="{410E83AC-FED7-422E-A8A0-F97C6B623F78}">
      <dgm:prSet/>
      <dgm:spPr/>
      <dgm:t>
        <a:bodyPr/>
        <a:lstStyle/>
        <a:p>
          <a:endParaRPr lang="en-US"/>
        </a:p>
      </dgm:t>
    </dgm:pt>
    <dgm:pt modelId="{6A70F5FE-6803-42D3-B799-707926C650AA}" type="parTrans" cxnId="{850B4A87-FC14-4D11-BDED-A3E20D6E1D74}">
      <dgm:prSet/>
      <dgm:spPr/>
      <dgm:t>
        <a:bodyPr/>
        <a:lstStyle/>
        <a:p>
          <a:endParaRPr lang="en-US"/>
        </a:p>
      </dgm:t>
    </dgm:pt>
    <dgm:pt modelId="{CD1F9ACE-AE17-4F3D-8732-B8C9CCF32281}">
      <dgm:prSet phldrT="[Text]"/>
      <dgm:spPr/>
      <dgm:t>
        <a:bodyPr/>
        <a:lstStyle/>
        <a:p>
          <a:r>
            <a:rPr lang="hr-BA"/>
            <a:t>Spirit</a:t>
          </a:r>
          <a:r>
            <a:rPr lang="it-IT"/>
            <a:t>o</a:t>
          </a:r>
          <a:endParaRPr lang="en-US"/>
        </a:p>
      </dgm:t>
    </dgm:pt>
    <dgm:pt modelId="{4123450D-98BD-497C-BAF3-5C41B5DA2E1C}" type="sibTrans" cxnId="{850B4A87-FC14-4D11-BDED-A3E20D6E1D74}">
      <dgm:prSet/>
      <dgm:spPr/>
      <dgm:t>
        <a:bodyPr/>
        <a:lstStyle/>
        <a:p>
          <a:endParaRPr lang="en-US"/>
        </a:p>
      </dgm:t>
    </dgm:pt>
    <dgm:pt modelId="{A6B4DF58-DF34-4402-978E-44652EDE165C}" type="parTrans" cxnId="{4719995B-9716-4F0C-8211-D03149E65526}">
      <dgm:prSet/>
      <dgm:spPr/>
      <dgm:t>
        <a:bodyPr/>
        <a:lstStyle/>
        <a:p>
          <a:endParaRPr lang="en-US"/>
        </a:p>
      </dgm:t>
    </dgm:pt>
    <dgm:pt modelId="{204998EE-14D4-4779-9EC7-8D1253EFB860}">
      <dgm:prSet phldrT="[Text]"/>
      <dgm:spPr/>
      <dgm:t>
        <a:bodyPr/>
        <a:lstStyle/>
        <a:p>
          <a:r>
            <a:rPr lang="en-US" err="1"/>
            <a:t>Corpo</a:t>
          </a:r>
          <a:endParaRPr lang="en-US"/>
        </a:p>
      </dgm:t>
    </dgm:pt>
    <dgm:pt modelId="{61EB900E-927F-4726-9D98-B308D343B744}" type="sibTrans" cxnId="{4719995B-9716-4F0C-8211-D03149E65526}">
      <dgm:prSet/>
      <dgm:spPr/>
      <dgm:t>
        <a:bodyPr/>
        <a:lstStyle/>
        <a:p>
          <a:endParaRPr lang="en-US"/>
        </a:p>
      </dgm:t>
    </dgm:pt>
    <dgm:pt modelId="{52147473-F515-4269-931F-9051738E6F39}" type="pres">
      <dgm:prSet presAssocID="{CC702485-D63B-49B0-84A3-E767D5C7F20D}" presName="compositeShape">
        <dgm:presLayoutVars>
          <dgm:chMax val="7"/>
          <dgm:dir/>
          <dgm:resizeHandles val="exact"/>
        </dgm:presLayoutVars>
      </dgm:prSet>
      <dgm:spPr/>
      <dgm:t>
        <a:bodyPr/>
        <a:lstStyle/>
        <a:p/>
      </dgm:t>
    </dgm:pt>
    <dgm:pt modelId="{B12FF45F-7A6B-45DC-ABF5-E94121770F9C}" type="pres">
      <dgm:prSet presAssocID="{CC702485-D63B-49B0-84A3-E767D5C7F20D}" presName="wedge1" presStyleLbl="node1" presStyleCnt="3"/>
      <dgm:spPr/>
      <dgm:t>
        <a:bodyPr/>
        <a:lstStyle/>
        <a:p/>
      </dgm:t>
    </dgm:pt>
    <dgm:pt modelId="{C3B543BB-8D0D-45DA-BD4F-821320C5470B}" type="pres">
      <dgm:prSet presAssocID="{CC702485-D63B-49B0-84A3-E767D5C7F20D}" presName="dummy1a"/>
      <dgm:spPr/>
      <dgm:t>
        <a:bodyPr/>
        <a:lstStyle/>
        <a:p/>
      </dgm:t>
    </dgm:pt>
    <dgm:pt modelId="{EB408039-D02A-49A8-BBC3-8D12EF6F6361}" type="pres">
      <dgm:prSet presAssocID="{CC702485-D63B-49B0-84A3-E767D5C7F20D}" presName="dummy1b"/>
      <dgm:spPr/>
      <dgm:t>
        <a:bodyPr/>
        <a:lstStyle/>
        <a:p/>
      </dgm:t>
    </dgm:pt>
    <dgm:pt modelId="{506E17D1-2BBA-4477-AF3A-E7A63AA4D2F4}" type="pres">
      <dgm:prSet presAssocID="{CC702485-D63B-49B0-84A3-E767D5C7F20D}" presName="wedge1Tx" presStyleLbl="node1" presStyleCnt="3">
        <dgm:presLayoutVars>
          <dgm:chMax val="0"/>
          <dgm:chPref val="0"/>
          <dgm:bulletEnabled val="1"/>
        </dgm:presLayoutVars>
      </dgm:prSet>
      <dgm:spPr/>
      <dgm:t>
        <a:bodyPr/>
        <a:lstStyle/>
        <a:p/>
      </dgm:t>
    </dgm:pt>
    <dgm:pt modelId="{6C8A76C2-981B-4B35-8CF8-9D7BC1463578}" type="pres">
      <dgm:prSet presAssocID="{CC702485-D63B-49B0-84A3-E767D5C7F20D}" presName="wedge2" presStyleLbl="node1" presStyleIdx="1" presStyleCnt="3"/>
      <dgm:spPr/>
      <dgm:t>
        <a:bodyPr/>
        <a:lstStyle/>
        <a:p/>
      </dgm:t>
    </dgm:pt>
    <dgm:pt modelId="{6A713FCC-1A4D-490F-8BDA-8B7C4563794F}" type="pres">
      <dgm:prSet presAssocID="{CC702485-D63B-49B0-84A3-E767D5C7F20D}" presName="dummy2a"/>
      <dgm:spPr/>
      <dgm:t>
        <a:bodyPr/>
        <a:lstStyle/>
        <a:p/>
      </dgm:t>
    </dgm:pt>
    <dgm:pt modelId="{6D0460DA-1C74-4F5B-86C0-1CEE4FB8C428}" type="pres">
      <dgm:prSet presAssocID="{CC702485-D63B-49B0-84A3-E767D5C7F20D}" presName="dummy2b"/>
      <dgm:spPr/>
      <dgm:t>
        <a:bodyPr/>
        <a:lstStyle/>
        <a:p/>
      </dgm:t>
    </dgm:pt>
    <dgm:pt modelId="{2EA4C4AE-1948-41D1-930E-A7F75A010725}" type="pres">
      <dgm:prSet presAssocID="{CC702485-D63B-49B0-84A3-E767D5C7F20D}" presName="wedge2Tx" presStyleLbl="node1" presStyleIdx="1" presStyleCnt="3">
        <dgm:presLayoutVars>
          <dgm:chMax val="0"/>
          <dgm:chPref val="0"/>
          <dgm:bulletEnabled val="1"/>
        </dgm:presLayoutVars>
      </dgm:prSet>
      <dgm:spPr/>
      <dgm:t>
        <a:bodyPr/>
        <a:lstStyle/>
        <a:p/>
      </dgm:t>
    </dgm:pt>
    <dgm:pt modelId="{16ACD6C5-A040-4A58-965B-75AFDC6AF89B}" type="pres">
      <dgm:prSet presAssocID="{CC702485-D63B-49B0-84A3-E767D5C7F20D}" presName="wedge3" presStyleLbl="node1" presStyleIdx="2" presStyleCnt="3"/>
      <dgm:spPr/>
      <dgm:t>
        <a:bodyPr/>
        <a:lstStyle/>
        <a:p/>
      </dgm:t>
    </dgm:pt>
    <dgm:pt modelId="{93470E6A-FB51-4803-B0B9-7144845AF9CA}" type="pres">
      <dgm:prSet presAssocID="{CC702485-D63B-49B0-84A3-E767D5C7F20D}" presName="dummy3a"/>
      <dgm:spPr/>
      <dgm:t>
        <a:bodyPr/>
        <a:lstStyle/>
        <a:p/>
      </dgm:t>
    </dgm:pt>
    <dgm:pt modelId="{BB906C6B-E08F-4B46-8CE4-6CB88AADA6B9}" type="pres">
      <dgm:prSet presAssocID="{CC702485-D63B-49B0-84A3-E767D5C7F20D}" presName="dummy3b"/>
      <dgm:spPr/>
      <dgm:t>
        <a:bodyPr/>
        <a:lstStyle/>
        <a:p/>
      </dgm:t>
    </dgm:pt>
    <dgm:pt modelId="{3DCB3D46-1698-4572-A206-ABAD62912681}" type="pres">
      <dgm:prSet presAssocID="{CC702485-D63B-49B0-84A3-E767D5C7F20D}" presName="wedge3Tx" presStyleLbl="node1" presStyleIdx="2" presStyleCnt="3">
        <dgm:presLayoutVars>
          <dgm:chMax val="0"/>
          <dgm:chPref val="0"/>
          <dgm:bulletEnabled val="1"/>
        </dgm:presLayoutVars>
      </dgm:prSet>
      <dgm:spPr/>
      <dgm:t>
        <a:bodyPr/>
        <a:lstStyle/>
        <a:p/>
      </dgm:t>
    </dgm:pt>
    <dgm:pt modelId="{CA146D91-88D4-43EA-B91D-EE634E584688}" type="pres">
      <dgm:prSet presAssocID="{5DD896E2-5214-4D73-B1EE-FE54B1C09E3B}" presName="arrowWedge1" presStyleLbl="fgSibTrans2D1" presStyleCnt="3"/>
      <dgm:spPr/>
      <dgm:t>
        <a:bodyPr/>
        <a:lstStyle/>
        <a:p/>
      </dgm:t>
    </dgm:pt>
    <dgm:pt modelId="{9D98D37B-3600-49D0-934A-D87E9CCAAF92}" type="pres">
      <dgm:prSet presAssocID="{4123450D-98BD-497C-BAF3-5C41B5DA2E1C}" presName="arrowWedge2" presStyleLbl="fgSibTrans2D1" presStyleIdx="1" presStyleCnt="3"/>
      <dgm:spPr/>
      <dgm:t>
        <a:bodyPr/>
        <a:lstStyle/>
        <a:p/>
      </dgm:t>
    </dgm:pt>
    <dgm:pt modelId="{B93110A6-6579-487C-9F8D-2571ECB37FDB}" type="pres">
      <dgm:prSet presAssocID="{61EB900E-927F-4726-9D98-B308D343B744}" presName="arrowWedge3" presStyleLbl="fgSibTrans2D1" presStyleIdx="2" presStyleCnt="3"/>
      <dgm:spPr/>
      <dgm:t>
        <a:bodyPr/>
        <a:lstStyle/>
        <a:p/>
      </dgm:t>
    </dgm:pt>
  </dgm:ptLst>
  <dgm:cxnLst>
    <dgm:cxn modelId="{410E83AC-FED7-422E-A8A0-F97C6B623F78}" srcId="{CC702485-D63B-49B0-84A3-E767D5C7F20D}" destId="{4C3B6F08-0E85-4E88-BEA0-5ED8398B4B3F}" srcOrd="0" destOrd="0" parTransId="{AE616AB7-5968-4A9B-BDBF-5F890123647D}" sibTransId="{5DD896E2-5214-4D73-B1EE-FE54B1C09E3B}"/>
    <dgm:cxn modelId="{850B4A87-FC14-4D11-BDED-A3E20D6E1D74}" srcId="{CC702485-D63B-49B0-84A3-E767D5C7F20D}" destId="{CD1F9ACE-AE17-4F3D-8732-B8C9CCF32281}" srcOrd="1" destOrd="0" parTransId="{6A70F5FE-6803-42D3-B799-707926C650AA}" sibTransId="{4123450D-98BD-497C-BAF3-5C41B5DA2E1C}"/>
    <dgm:cxn modelId="{4719995B-9716-4F0C-8211-D03149E65526}" srcId="{CC702485-D63B-49B0-84A3-E767D5C7F20D}" destId="{204998EE-14D4-4779-9EC7-8D1253EFB860}" srcOrd="2" destOrd="0" parTransId="{A6B4DF58-DF34-4402-978E-44652EDE165C}" sibTransId="{61EB900E-927F-4726-9D98-B308D343B744}"/>
    <dgm:cxn modelId="{0E7E4267-3AD3-42B5-A92C-21C04B473B7A}" type="presOf" srcId="{CC702485-D63B-49B0-84A3-E767D5C7F20D}" destId="{52147473-F515-4269-931F-9051738E6F39}" srcOrd="0" destOrd="0" presId="urn:microsoft.com/office/officeart/2005/8/layout/cycle8"/>
    <dgm:cxn modelId="{6387E283-76B3-46CF-86C1-8E44208CE599}" type="presParOf" srcId="{52147473-F515-4269-931F-9051738E6F39}" destId="{B12FF45F-7A6B-45DC-ABF5-E94121770F9C}" srcOrd="0" destOrd="0" presId="urn:microsoft.com/office/officeart/2005/8/layout/cycle8"/>
    <dgm:cxn modelId="{2A694C81-ED76-4A7F-963C-B4A9C91E1B33}" type="presOf" srcId="{4C3B6F08-0E85-4E88-BEA0-5ED8398B4B3F}" destId="{B12FF45F-7A6B-45DC-ABF5-E94121770F9C}" srcOrd="0" destOrd="0" presId="urn:microsoft.com/office/officeart/2005/8/layout/cycle8"/>
    <dgm:cxn modelId="{23566320-2B77-4C19-B830-5E4978EBA50D}" type="presParOf" srcId="{52147473-F515-4269-931F-9051738E6F39}" destId="{C3B543BB-8D0D-45DA-BD4F-821320C5470B}" srcOrd="1" destOrd="0" presId="urn:microsoft.com/office/officeart/2005/8/layout/cycle8"/>
    <dgm:cxn modelId="{9F8DAC11-66F8-40F7-95FF-27D6F31B65D8}" type="presParOf" srcId="{52147473-F515-4269-931F-9051738E6F39}" destId="{EB408039-D02A-49A8-BBC3-8D12EF6F6361}" srcOrd="2" destOrd="0" presId="urn:microsoft.com/office/officeart/2005/8/layout/cycle8"/>
    <dgm:cxn modelId="{0AA5CF77-30DD-426F-9FAB-7BF22F8F3977}" type="presParOf" srcId="{52147473-F515-4269-931F-9051738E6F39}" destId="{506E17D1-2BBA-4477-AF3A-E7A63AA4D2F4}" srcOrd="3" destOrd="0" presId="urn:microsoft.com/office/officeart/2005/8/layout/cycle8"/>
    <dgm:cxn modelId="{92584D19-B3FB-4D2F-94CB-DBF5B1E4DE91}" type="presOf" srcId="{4C3B6F08-0E85-4E88-BEA0-5ED8398B4B3F}" destId="{506E17D1-2BBA-4477-AF3A-E7A63AA4D2F4}" srcOrd="1" destOrd="0" presId="urn:microsoft.com/office/officeart/2005/8/layout/cycle8"/>
    <dgm:cxn modelId="{300F45FB-AF68-4D14-A63A-C88248A6E916}" type="presParOf" srcId="{52147473-F515-4269-931F-9051738E6F39}" destId="{6C8A76C2-981B-4B35-8CF8-9D7BC1463578}" srcOrd="4" destOrd="0" presId="urn:microsoft.com/office/officeart/2005/8/layout/cycle8"/>
    <dgm:cxn modelId="{856B6455-E689-4DC9-8319-1BFBBFBDAFE2}" type="presOf" srcId="{CD1F9ACE-AE17-4F3D-8732-B8C9CCF32281}" destId="{6C8A76C2-981B-4B35-8CF8-9D7BC1463578}" srcOrd="0" destOrd="0" presId="urn:microsoft.com/office/officeart/2005/8/layout/cycle8"/>
    <dgm:cxn modelId="{60DAB42D-36C8-4D16-A20A-430F809C6350}" type="presParOf" srcId="{52147473-F515-4269-931F-9051738E6F39}" destId="{6A713FCC-1A4D-490F-8BDA-8B7C4563794F}" srcOrd="5" destOrd="0" presId="urn:microsoft.com/office/officeart/2005/8/layout/cycle8"/>
    <dgm:cxn modelId="{91EDB9E9-4F35-4574-9C39-05CDD2C2568C}" type="presParOf" srcId="{52147473-F515-4269-931F-9051738E6F39}" destId="{6D0460DA-1C74-4F5B-86C0-1CEE4FB8C428}" srcOrd="6" destOrd="0" presId="urn:microsoft.com/office/officeart/2005/8/layout/cycle8"/>
    <dgm:cxn modelId="{ADD99585-18CF-4A22-B685-33557A2A61C3}" type="presParOf" srcId="{52147473-F515-4269-931F-9051738E6F39}" destId="{2EA4C4AE-1948-41D1-930E-A7F75A010725}" srcOrd="7" destOrd="0" presId="urn:microsoft.com/office/officeart/2005/8/layout/cycle8"/>
    <dgm:cxn modelId="{80D26D44-0780-4B9A-B93B-95D71C34DB79}" type="presOf" srcId="{CD1F9ACE-AE17-4F3D-8732-B8C9CCF32281}" destId="{2EA4C4AE-1948-41D1-930E-A7F75A010725}" srcOrd="1" destOrd="0" presId="urn:microsoft.com/office/officeart/2005/8/layout/cycle8"/>
    <dgm:cxn modelId="{BCEB1822-FF50-4DA0-AE53-0B30EF2C5DC5}" type="presParOf" srcId="{52147473-F515-4269-931F-9051738E6F39}" destId="{16ACD6C5-A040-4A58-965B-75AFDC6AF89B}" srcOrd="8" destOrd="0" presId="urn:microsoft.com/office/officeart/2005/8/layout/cycle8"/>
    <dgm:cxn modelId="{CDAF989A-F1BC-4C48-BB67-4DE39FAB603E}" type="presOf" srcId="{204998EE-14D4-4779-9EC7-8D1253EFB860}" destId="{16ACD6C5-A040-4A58-965B-75AFDC6AF89B}" srcOrd="0" destOrd="0" presId="urn:microsoft.com/office/officeart/2005/8/layout/cycle8"/>
    <dgm:cxn modelId="{855B3B77-9587-4457-8F02-9219E4819A42}" type="presParOf" srcId="{52147473-F515-4269-931F-9051738E6F39}" destId="{93470E6A-FB51-4803-B0B9-7144845AF9CA}" srcOrd="9" destOrd="0" presId="urn:microsoft.com/office/officeart/2005/8/layout/cycle8"/>
    <dgm:cxn modelId="{0460208D-6C9F-4795-9585-423B27CFFEB8}" type="presParOf" srcId="{52147473-F515-4269-931F-9051738E6F39}" destId="{BB906C6B-E08F-4B46-8CE4-6CB88AADA6B9}" srcOrd="10" destOrd="0" presId="urn:microsoft.com/office/officeart/2005/8/layout/cycle8"/>
    <dgm:cxn modelId="{EBAD8B8E-F2D7-4D76-BA6E-6521D73ACA4D}" type="presParOf" srcId="{52147473-F515-4269-931F-9051738E6F39}" destId="{3DCB3D46-1698-4572-A206-ABAD62912681}" srcOrd="11" destOrd="0" presId="urn:microsoft.com/office/officeart/2005/8/layout/cycle8"/>
    <dgm:cxn modelId="{AFBC05A8-33A1-4523-B3F8-F3E56AE43B18}" type="presOf" srcId="{204998EE-14D4-4779-9EC7-8D1253EFB860}" destId="{3DCB3D46-1698-4572-A206-ABAD62912681}" srcOrd="1" destOrd="0" presId="urn:microsoft.com/office/officeart/2005/8/layout/cycle8"/>
    <dgm:cxn modelId="{0B6F2E1B-BEA9-464F-B72F-ED1CEB158A95}" type="presParOf" srcId="{52147473-F515-4269-931F-9051738E6F39}" destId="{CA146D91-88D4-43EA-B91D-EE634E584688}" srcOrd="12" destOrd="0" presId="urn:microsoft.com/office/officeart/2005/8/layout/cycle8"/>
    <dgm:cxn modelId="{0C77A76D-F0EE-4210-9F77-CF397B1B02CD}" type="presParOf" srcId="{52147473-F515-4269-931F-9051738E6F39}" destId="{9D98D37B-3600-49D0-934A-D87E9CCAAF92}" srcOrd="13" destOrd="0" presId="urn:microsoft.com/office/officeart/2005/8/layout/cycle8"/>
    <dgm:cxn modelId="{F73DC99D-200B-4ED6-A30B-5C0E09652C73}" type="presParOf" srcId="{52147473-F515-4269-931F-9051738E6F39}" destId="{B93110A6-6579-487C-9F8D-2571ECB37FDB}"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ata2.xml><?xml version="1.0" encoding="utf-8"?>
<dgm:dataModel xmlns:a="http://schemas.openxmlformats.org/drawingml/2006/main" xmlns:r="http://schemas.openxmlformats.org/officeDocument/2006/relationships" xmlns:dgm="http://schemas.openxmlformats.org/drawingml/2006/diagram">
  <dgm:ptLst>
    <dgm:pt modelId="{CC702485-D63B-49B0-84A3-E767D5C7F20D}" type="doc">
      <dgm:prSet loTypeId="urn:microsoft.com/office/officeart/2005/8/layout/cycle8" loCatId="cycle" qsTypeId="urn:microsoft.com/office/officeart/2005/8/quickstyle/simple2" qsCatId="simple" csTypeId="urn:microsoft.com/office/officeart/2005/8/colors/accent1_2" csCatId="accent1" phldr="1"/>
      <dgm:spPr/>
      <dgm:t>
        <a:bodyPr/>
        <a:lstStyle/>
        <a:p/>
      </dgm:t>
    </dgm:pt>
    <dgm:pt modelId="{AE616AB7-5968-4A9B-BDBF-5F890123647D}" type="parTrans" cxnId="{DF7E6F9F-4F62-4B7E-89C0-91B7F2496388}">
      <dgm:prSet/>
      <dgm:spPr/>
      <dgm:t>
        <a:bodyPr/>
        <a:lstStyle/>
        <a:p>
          <a:endParaRPr lang="en-US"/>
        </a:p>
      </dgm:t>
    </dgm:pt>
    <dgm:pt modelId="{4C3B6F08-0E85-4E88-BEA0-5ED8398B4B3F}">
      <dgm:prSet phldrT="[Text]"/>
      <dgm:spPr/>
      <dgm:t>
        <a:bodyPr/>
        <a:lstStyle/>
        <a:p>
          <a:r>
            <a:rPr lang="it-IT"/>
            <a:t>Guidare gli altri</a:t>
          </a:r>
        </a:p>
      </dgm:t>
    </dgm:pt>
    <dgm:pt modelId="{5DD896E2-5214-4D73-B1EE-FE54B1C09E3B}" type="sibTrans" cxnId="{DF7E6F9F-4F62-4B7E-89C0-91B7F2496388}">
      <dgm:prSet/>
      <dgm:spPr/>
      <dgm:t>
        <a:bodyPr/>
        <a:lstStyle/>
        <a:p>
          <a:endParaRPr lang="en-US"/>
        </a:p>
      </dgm:t>
    </dgm:pt>
    <dgm:pt modelId="{6A70F5FE-6803-42D3-B799-707926C650AA}" type="parTrans" cxnId="{24E6248C-2673-4FEB-AADB-5BE8F7B0AF75}">
      <dgm:prSet/>
      <dgm:spPr/>
      <dgm:t>
        <a:bodyPr/>
        <a:lstStyle/>
        <a:p>
          <a:endParaRPr lang="en-US"/>
        </a:p>
      </dgm:t>
    </dgm:pt>
    <dgm:pt modelId="{CD1F9ACE-AE17-4F3D-8732-B8C9CCF32281}">
      <dgm:prSet phldrT="[Text]"/>
      <dgm:spPr/>
      <dgm:t>
        <a:bodyPr/>
        <a:lstStyle/>
        <a:p>
          <a:r>
            <a:rPr lang="it-IT"/>
            <a:t>Comunità leader</a:t>
          </a:r>
        </a:p>
        <a:p>
          <a:endParaRPr lang="en-US"/>
        </a:p>
      </dgm:t>
    </dgm:pt>
    <dgm:pt modelId="{4123450D-98BD-497C-BAF3-5C41B5DA2E1C}" type="sibTrans" cxnId="{24E6248C-2673-4FEB-AADB-5BE8F7B0AF75}">
      <dgm:prSet/>
      <dgm:spPr/>
      <dgm:t>
        <a:bodyPr/>
        <a:lstStyle/>
        <a:p>
          <a:endParaRPr lang="en-US"/>
        </a:p>
      </dgm:t>
    </dgm:pt>
    <dgm:pt modelId="{A6B4DF58-DF34-4402-978E-44652EDE165C}" type="parTrans" cxnId="{5F633E10-8C6E-4047-9DEA-2E574576DE63}">
      <dgm:prSet/>
      <dgm:spPr/>
      <dgm:t>
        <a:bodyPr/>
        <a:lstStyle/>
        <a:p>
          <a:endParaRPr lang="en-US"/>
        </a:p>
      </dgm:t>
    </dgm:pt>
    <dgm:pt modelId="{204998EE-14D4-4779-9EC7-8D1253EFB860}">
      <dgm:prSet phldrT="[Text]"/>
      <dgm:spPr/>
      <dgm:t>
        <a:bodyPr/>
        <a:lstStyle/>
        <a:p>
          <a:r>
            <a:rPr lang="hr-BA"/>
            <a:t> Leadership</a:t>
          </a:r>
          <a:r>
            <a:rPr lang="it-IT"/>
            <a:t> di sé</a:t>
          </a:r>
          <a:endParaRPr lang="en-US"/>
        </a:p>
      </dgm:t>
    </dgm:pt>
    <dgm:pt modelId="{61EB900E-927F-4726-9D98-B308D343B744}" type="sibTrans" cxnId="{5F633E10-8C6E-4047-9DEA-2E574576DE63}">
      <dgm:prSet/>
      <dgm:spPr/>
      <dgm:t>
        <a:bodyPr/>
        <a:lstStyle/>
        <a:p>
          <a:endParaRPr lang="en-US"/>
        </a:p>
      </dgm:t>
    </dgm:pt>
    <dgm:pt modelId="{52147473-F515-4269-931F-9051738E6F39}" type="pres">
      <dgm:prSet presAssocID="{CC702485-D63B-49B0-84A3-E767D5C7F20D}" presName="compositeShape">
        <dgm:presLayoutVars>
          <dgm:chMax val="7"/>
          <dgm:dir/>
          <dgm:resizeHandles val="exact"/>
        </dgm:presLayoutVars>
      </dgm:prSet>
      <dgm:spPr/>
      <dgm:t>
        <a:bodyPr/>
        <a:lstStyle/>
        <a:p/>
      </dgm:t>
    </dgm:pt>
    <dgm:pt modelId="{B12FF45F-7A6B-45DC-ABF5-E94121770F9C}" type="pres">
      <dgm:prSet presAssocID="{CC702485-D63B-49B0-84A3-E767D5C7F20D}" presName="wedge1" presStyleLbl="node1" presStyleCnt="3"/>
      <dgm:spPr/>
      <dgm:t>
        <a:bodyPr/>
        <a:lstStyle/>
        <a:p/>
      </dgm:t>
    </dgm:pt>
    <dgm:pt modelId="{C3B543BB-8D0D-45DA-BD4F-821320C5470B}" type="pres">
      <dgm:prSet presAssocID="{CC702485-D63B-49B0-84A3-E767D5C7F20D}" presName="dummy1a"/>
      <dgm:spPr/>
      <dgm:t>
        <a:bodyPr/>
        <a:lstStyle/>
        <a:p/>
      </dgm:t>
    </dgm:pt>
    <dgm:pt modelId="{EB408039-D02A-49A8-BBC3-8D12EF6F6361}" type="pres">
      <dgm:prSet presAssocID="{CC702485-D63B-49B0-84A3-E767D5C7F20D}" presName="dummy1b"/>
      <dgm:spPr/>
      <dgm:t>
        <a:bodyPr/>
        <a:lstStyle/>
        <a:p/>
      </dgm:t>
    </dgm:pt>
    <dgm:pt modelId="{506E17D1-2BBA-4477-AF3A-E7A63AA4D2F4}" type="pres">
      <dgm:prSet presAssocID="{CC702485-D63B-49B0-84A3-E767D5C7F20D}" presName="wedge1Tx" presStyleLbl="node1" presStyleCnt="3">
        <dgm:presLayoutVars>
          <dgm:chMax val="0"/>
          <dgm:chPref val="0"/>
          <dgm:bulletEnabled val="1"/>
        </dgm:presLayoutVars>
      </dgm:prSet>
      <dgm:spPr/>
      <dgm:t>
        <a:bodyPr/>
        <a:lstStyle/>
        <a:p/>
      </dgm:t>
    </dgm:pt>
    <dgm:pt modelId="{6C8A76C2-981B-4B35-8CF8-9D7BC1463578}" type="pres">
      <dgm:prSet presAssocID="{CC702485-D63B-49B0-84A3-E767D5C7F20D}" presName="wedge2" presStyleLbl="node1" presStyleIdx="1" presStyleCnt="3"/>
      <dgm:spPr/>
      <dgm:t>
        <a:bodyPr/>
        <a:lstStyle/>
        <a:p/>
      </dgm:t>
    </dgm:pt>
    <dgm:pt modelId="{6A713FCC-1A4D-490F-8BDA-8B7C4563794F}" type="pres">
      <dgm:prSet presAssocID="{CC702485-D63B-49B0-84A3-E767D5C7F20D}" presName="dummy2a"/>
      <dgm:spPr/>
      <dgm:t>
        <a:bodyPr/>
        <a:lstStyle/>
        <a:p/>
      </dgm:t>
    </dgm:pt>
    <dgm:pt modelId="{6D0460DA-1C74-4F5B-86C0-1CEE4FB8C428}" type="pres">
      <dgm:prSet presAssocID="{CC702485-D63B-49B0-84A3-E767D5C7F20D}" presName="dummy2b"/>
      <dgm:spPr/>
      <dgm:t>
        <a:bodyPr/>
        <a:lstStyle/>
        <a:p/>
      </dgm:t>
    </dgm:pt>
    <dgm:pt modelId="{2EA4C4AE-1948-41D1-930E-A7F75A010725}" type="pres">
      <dgm:prSet presAssocID="{CC702485-D63B-49B0-84A3-E767D5C7F20D}" presName="wedge2Tx" presStyleLbl="node1" presStyleIdx="1" presStyleCnt="3">
        <dgm:presLayoutVars>
          <dgm:chMax val="0"/>
          <dgm:chPref val="0"/>
          <dgm:bulletEnabled val="1"/>
        </dgm:presLayoutVars>
      </dgm:prSet>
      <dgm:spPr/>
      <dgm:t>
        <a:bodyPr/>
        <a:lstStyle/>
        <a:p/>
      </dgm:t>
    </dgm:pt>
    <dgm:pt modelId="{16ACD6C5-A040-4A58-965B-75AFDC6AF89B}" type="pres">
      <dgm:prSet presAssocID="{CC702485-D63B-49B0-84A3-E767D5C7F20D}" presName="wedge3" presStyleLbl="node1" presStyleIdx="2" presStyleCnt="3"/>
      <dgm:spPr/>
      <dgm:t>
        <a:bodyPr/>
        <a:lstStyle/>
        <a:p/>
      </dgm:t>
    </dgm:pt>
    <dgm:pt modelId="{93470E6A-FB51-4803-B0B9-7144845AF9CA}" type="pres">
      <dgm:prSet presAssocID="{CC702485-D63B-49B0-84A3-E767D5C7F20D}" presName="dummy3a"/>
      <dgm:spPr/>
      <dgm:t>
        <a:bodyPr/>
        <a:lstStyle/>
        <a:p/>
      </dgm:t>
    </dgm:pt>
    <dgm:pt modelId="{BB906C6B-E08F-4B46-8CE4-6CB88AADA6B9}" type="pres">
      <dgm:prSet presAssocID="{CC702485-D63B-49B0-84A3-E767D5C7F20D}" presName="dummy3b"/>
      <dgm:spPr/>
      <dgm:t>
        <a:bodyPr/>
        <a:lstStyle/>
        <a:p/>
      </dgm:t>
    </dgm:pt>
    <dgm:pt modelId="{3DCB3D46-1698-4572-A206-ABAD62912681}" type="pres">
      <dgm:prSet presAssocID="{CC702485-D63B-49B0-84A3-E767D5C7F20D}" presName="wedge3Tx" presStyleLbl="node1" presStyleIdx="2" presStyleCnt="3">
        <dgm:presLayoutVars>
          <dgm:chMax val="0"/>
          <dgm:chPref val="0"/>
          <dgm:bulletEnabled val="1"/>
        </dgm:presLayoutVars>
      </dgm:prSet>
      <dgm:spPr/>
      <dgm:t>
        <a:bodyPr/>
        <a:lstStyle/>
        <a:p/>
      </dgm:t>
    </dgm:pt>
    <dgm:pt modelId="{CA146D91-88D4-43EA-B91D-EE634E584688}" type="pres">
      <dgm:prSet presAssocID="{5DD896E2-5214-4D73-B1EE-FE54B1C09E3B}" presName="arrowWedge1" presStyleLbl="fgSibTrans2D1" presStyleCnt="3"/>
      <dgm:spPr/>
      <dgm:t>
        <a:bodyPr/>
        <a:lstStyle/>
        <a:p/>
      </dgm:t>
    </dgm:pt>
    <dgm:pt modelId="{9D98D37B-3600-49D0-934A-D87E9CCAAF92}" type="pres">
      <dgm:prSet presAssocID="{4123450D-98BD-497C-BAF3-5C41B5DA2E1C}" presName="arrowWedge2" presStyleLbl="fgSibTrans2D1" presStyleIdx="1" presStyleCnt="3"/>
      <dgm:spPr/>
      <dgm:t>
        <a:bodyPr/>
        <a:lstStyle/>
        <a:p/>
      </dgm:t>
    </dgm:pt>
    <dgm:pt modelId="{B93110A6-6579-487C-9F8D-2571ECB37FDB}" type="pres">
      <dgm:prSet presAssocID="{61EB900E-927F-4726-9D98-B308D343B744}" presName="arrowWedge3" presStyleLbl="fgSibTrans2D1" presStyleIdx="2" presStyleCnt="3"/>
      <dgm:spPr/>
      <dgm:t>
        <a:bodyPr/>
        <a:lstStyle/>
        <a:p/>
      </dgm:t>
    </dgm:pt>
  </dgm:ptLst>
  <dgm:cxnLst>
    <dgm:cxn modelId="{DF7E6F9F-4F62-4B7E-89C0-91B7F2496388}" srcId="{CC702485-D63B-49B0-84A3-E767D5C7F20D}" destId="{4C3B6F08-0E85-4E88-BEA0-5ED8398B4B3F}" srcOrd="0" destOrd="0" parTransId="{AE616AB7-5968-4A9B-BDBF-5F890123647D}" sibTransId="{5DD896E2-5214-4D73-B1EE-FE54B1C09E3B}"/>
    <dgm:cxn modelId="{24E6248C-2673-4FEB-AADB-5BE8F7B0AF75}" srcId="{CC702485-D63B-49B0-84A3-E767D5C7F20D}" destId="{CD1F9ACE-AE17-4F3D-8732-B8C9CCF32281}" srcOrd="1" destOrd="0" parTransId="{6A70F5FE-6803-42D3-B799-707926C650AA}" sibTransId="{4123450D-98BD-497C-BAF3-5C41B5DA2E1C}"/>
    <dgm:cxn modelId="{5F633E10-8C6E-4047-9DEA-2E574576DE63}" srcId="{CC702485-D63B-49B0-84A3-E767D5C7F20D}" destId="{204998EE-14D4-4779-9EC7-8D1253EFB860}" srcOrd="2" destOrd="0" parTransId="{A6B4DF58-DF34-4402-978E-44652EDE165C}" sibTransId="{61EB900E-927F-4726-9D98-B308D343B744}"/>
    <dgm:cxn modelId="{07ADF47E-7497-4CC4-B0E5-8D39CDA15A0A}" type="presOf" srcId="{CC702485-D63B-49B0-84A3-E767D5C7F20D}" destId="{52147473-F515-4269-931F-9051738E6F39}" srcOrd="0" destOrd="0" presId="urn:microsoft.com/office/officeart/2005/8/layout/cycle8"/>
    <dgm:cxn modelId="{AB185F95-A172-4FA6-A267-1BA85B904133}" type="presParOf" srcId="{52147473-F515-4269-931F-9051738E6F39}" destId="{B12FF45F-7A6B-45DC-ABF5-E94121770F9C}" srcOrd="0" destOrd="0" presId="urn:microsoft.com/office/officeart/2005/8/layout/cycle8"/>
    <dgm:cxn modelId="{5D54C1B5-5061-423F-A457-F1CE20D38319}" type="presOf" srcId="{4C3B6F08-0E85-4E88-BEA0-5ED8398B4B3F}" destId="{B12FF45F-7A6B-45DC-ABF5-E94121770F9C}" srcOrd="0" destOrd="0" presId="urn:microsoft.com/office/officeart/2005/8/layout/cycle8"/>
    <dgm:cxn modelId="{90F091D7-B88A-4B37-88EC-0E2C056B575E}" type="presParOf" srcId="{52147473-F515-4269-931F-9051738E6F39}" destId="{C3B543BB-8D0D-45DA-BD4F-821320C5470B}" srcOrd="1" destOrd="0" presId="urn:microsoft.com/office/officeart/2005/8/layout/cycle8"/>
    <dgm:cxn modelId="{8B5CA4BD-89B4-425B-93C1-4468DA73FE38}" type="presParOf" srcId="{52147473-F515-4269-931F-9051738E6F39}" destId="{EB408039-D02A-49A8-BBC3-8D12EF6F6361}" srcOrd="2" destOrd="0" presId="urn:microsoft.com/office/officeart/2005/8/layout/cycle8"/>
    <dgm:cxn modelId="{89D30754-8B03-40AD-B67D-4E37FDB61AA4}" type="presParOf" srcId="{52147473-F515-4269-931F-9051738E6F39}" destId="{506E17D1-2BBA-4477-AF3A-E7A63AA4D2F4}" srcOrd="3" destOrd="0" presId="urn:microsoft.com/office/officeart/2005/8/layout/cycle8"/>
    <dgm:cxn modelId="{99DAC504-78B7-4C10-8718-C577572D2507}" type="presOf" srcId="{4C3B6F08-0E85-4E88-BEA0-5ED8398B4B3F}" destId="{506E17D1-2BBA-4477-AF3A-E7A63AA4D2F4}" srcOrd="1" destOrd="0" presId="urn:microsoft.com/office/officeart/2005/8/layout/cycle8"/>
    <dgm:cxn modelId="{B5123B6E-5530-4452-833C-759A7B916E35}" type="presParOf" srcId="{52147473-F515-4269-931F-9051738E6F39}" destId="{6C8A76C2-981B-4B35-8CF8-9D7BC1463578}" srcOrd="4" destOrd="0" presId="urn:microsoft.com/office/officeart/2005/8/layout/cycle8"/>
    <dgm:cxn modelId="{FDA1CCD5-B447-407F-9898-A2C91586716E}" type="presOf" srcId="{CD1F9ACE-AE17-4F3D-8732-B8C9CCF32281}" destId="{6C8A76C2-981B-4B35-8CF8-9D7BC1463578}" srcOrd="0" destOrd="0" presId="urn:microsoft.com/office/officeart/2005/8/layout/cycle8"/>
    <dgm:cxn modelId="{889BFC3B-31E7-4534-BB99-3099986E9662}" type="presParOf" srcId="{52147473-F515-4269-931F-9051738E6F39}" destId="{6A713FCC-1A4D-490F-8BDA-8B7C4563794F}" srcOrd="5" destOrd="0" presId="urn:microsoft.com/office/officeart/2005/8/layout/cycle8"/>
    <dgm:cxn modelId="{A9F44370-BF8C-409C-B6C8-39FC68C67BDE}" type="presParOf" srcId="{52147473-F515-4269-931F-9051738E6F39}" destId="{6D0460DA-1C74-4F5B-86C0-1CEE4FB8C428}" srcOrd="6" destOrd="0" presId="urn:microsoft.com/office/officeart/2005/8/layout/cycle8"/>
    <dgm:cxn modelId="{FB24965E-E838-4542-B4A8-C037A4BCD7DF}" type="presParOf" srcId="{52147473-F515-4269-931F-9051738E6F39}" destId="{2EA4C4AE-1948-41D1-930E-A7F75A010725}" srcOrd="7" destOrd="0" presId="urn:microsoft.com/office/officeart/2005/8/layout/cycle8"/>
    <dgm:cxn modelId="{4F4A6142-A2AA-44BD-813A-4C93FDDFC25B}" type="presOf" srcId="{CD1F9ACE-AE17-4F3D-8732-B8C9CCF32281}" destId="{2EA4C4AE-1948-41D1-930E-A7F75A010725}" srcOrd="1" destOrd="0" presId="urn:microsoft.com/office/officeart/2005/8/layout/cycle8"/>
    <dgm:cxn modelId="{7E21076F-7EDE-4CB1-B958-94748DEB6B48}" type="presParOf" srcId="{52147473-F515-4269-931F-9051738E6F39}" destId="{16ACD6C5-A040-4A58-965B-75AFDC6AF89B}" srcOrd="8" destOrd="0" presId="urn:microsoft.com/office/officeart/2005/8/layout/cycle8"/>
    <dgm:cxn modelId="{00EBEB0F-578F-4137-A309-53066D24B490}" type="presOf" srcId="{204998EE-14D4-4779-9EC7-8D1253EFB860}" destId="{16ACD6C5-A040-4A58-965B-75AFDC6AF89B}" srcOrd="0" destOrd="0" presId="urn:microsoft.com/office/officeart/2005/8/layout/cycle8"/>
    <dgm:cxn modelId="{DB0C11DD-5A15-4142-ACAF-C022E2D398BB}" type="presParOf" srcId="{52147473-F515-4269-931F-9051738E6F39}" destId="{93470E6A-FB51-4803-B0B9-7144845AF9CA}" srcOrd="9" destOrd="0" presId="urn:microsoft.com/office/officeart/2005/8/layout/cycle8"/>
    <dgm:cxn modelId="{DDEE093C-CD19-41C6-9F61-7BE84CA76BE7}" type="presParOf" srcId="{52147473-F515-4269-931F-9051738E6F39}" destId="{BB906C6B-E08F-4B46-8CE4-6CB88AADA6B9}" srcOrd="10" destOrd="0" presId="urn:microsoft.com/office/officeart/2005/8/layout/cycle8"/>
    <dgm:cxn modelId="{F5AE1429-5AF0-49A6-A1E3-809E82C00A49}" type="presParOf" srcId="{52147473-F515-4269-931F-9051738E6F39}" destId="{3DCB3D46-1698-4572-A206-ABAD62912681}" srcOrd="11" destOrd="0" presId="urn:microsoft.com/office/officeart/2005/8/layout/cycle8"/>
    <dgm:cxn modelId="{08CC445B-CDE7-47E5-9700-B89603F2C117}" type="presOf" srcId="{204998EE-14D4-4779-9EC7-8D1253EFB860}" destId="{3DCB3D46-1698-4572-A206-ABAD62912681}" srcOrd="1" destOrd="0" presId="urn:microsoft.com/office/officeart/2005/8/layout/cycle8"/>
    <dgm:cxn modelId="{E30376A9-9F70-4673-A2F1-C816464721A2}" type="presParOf" srcId="{52147473-F515-4269-931F-9051738E6F39}" destId="{CA146D91-88D4-43EA-B91D-EE634E584688}" srcOrd="12" destOrd="0" presId="urn:microsoft.com/office/officeart/2005/8/layout/cycle8"/>
    <dgm:cxn modelId="{79716F4C-A20E-45CB-B633-5F8327C587A1}" type="presParOf" srcId="{52147473-F515-4269-931F-9051738E6F39}" destId="{9D98D37B-3600-49D0-934A-D87E9CCAAF92}" srcOrd="13" destOrd="0" presId="urn:microsoft.com/office/officeart/2005/8/layout/cycle8"/>
    <dgm:cxn modelId="{DC6CF66A-61D6-419E-BCCF-480F5053E948}" type="presParOf" srcId="{52147473-F515-4269-931F-9051738E6F39}" destId="{B93110A6-6579-487C-9F8D-2571ECB37FDB}" srcOrd="14" destOrd="0" presId="urn:microsoft.com/office/officeart/2005/8/layout/cycle8"/>
  </dgm:cxnLst>
  <dgm:bg/>
  <dgm:whole/>
  <dgm:extLst>
    <a:ext uri="http://schemas.microsoft.com/office/drawing/2008/diagram">
      <dsp:dataModelExt xmlns:dsp="http://schemas.microsoft.com/office/drawing/2008/diagram" relId="rId14" minVer="http://schemas.openxmlformats.org/drawingml/2006/main"/>
    </a:ext>
  </dgm:extLst>
</dgm:dataModel>
</file>

<file path=ppt/diagrams/drawing1.xml><?xml version="1.0" encoding="utf-8"?>
<dsp:drawing xmlns:a="http://schemas.openxmlformats.org/drawingml/2006/main" xmlns:r="http://schemas.openxmlformats.org/officeDocument/2006/relationships" xmlns:dsp="http://schemas.microsoft.com/office/drawing/2008/diagram">
  <dsp:spTree>
    <dsp:nvGrpSpPr>
      <dsp:cNvPr id="12" name=""/>
      <dsp:cNvGrpSpPr/>
    </dsp:nvGrpSpPr>
    <dsp:grpSpPr/>
    <dsp:sp modelId="{B12FF45F-7A6B-45DC-ABF5-E94121770F9C}">
      <dsp:nvSpPr>
        <dsp:cNvPr id="13" name=""/>
        <dsp:cNvSpPr/>
      </dsp:nvSpPr>
      <dsp:spPr>
        <a:xfrm>
          <a:off x="1475127" y="272071"/>
          <a:ext cx="3515995" cy="3515995"/>
        </a:xfrm>
        <a:prstGeom prst="pie">
          <a:avLst>
            <a:gd name="adj1" fmla="val 16200000"/>
            <a:gd name="adj2" fmla="val 18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hr-BA" sz="3400" kern="1200"/>
            <a:t>M</a:t>
          </a:r>
          <a:r>
            <a:rPr lang="it-IT" sz="3400" kern="1200"/>
            <a:t>ente</a:t>
          </a:r>
          <a:endParaRPr lang="en-US" sz="3400" kern="1200"/>
        </a:p>
      </dsp:txBody>
      <dsp:txXfrm>
        <a:off x="3328140" y="1017127"/>
        <a:ext cx="1255712" cy="1046427"/>
      </dsp:txXfrm>
    </dsp:sp>
    <dsp:sp modelId="{6C8A76C2-981B-4B35-8CF8-9D7BC1463578}">
      <dsp:nvSpPr>
        <dsp:cNvPr id="14" name=""/>
        <dsp:cNvSpPr/>
      </dsp:nvSpPr>
      <dsp:spPr>
        <a:xfrm>
          <a:off x="1402714" y="397642"/>
          <a:ext cx="3515995" cy="3515995"/>
        </a:xfrm>
        <a:prstGeom prst="pie">
          <a:avLst>
            <a:gd name="adj1" fmla="val 1800000"/>
            <a:gd name="adj2" fmla="val 90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hr-BA" sz="3400" kern="1200"/>
            <a:t>Spirit</a:t>
          </a:r>
          <a:r>
            <a:rPr lang="it-IT" sz="3400" kern="1200"/>
            <a:t>o</a:t>
          </a:r>
          <a:endParaRPr lang="en-US" sz="3400" kern="1200"/>
        </a:p>
      </dsp:txBody>
      <dsp:txXfrm>
        <a:off x="2239856" y="2678853"/>
        <a:ext cx="1883569" cy="920855"/>
      </dsp:txXfrm>
    </dsp:sp>
    <dsp:sp modelId="{16ACD6C5-A040-4A58-965B-75AFDC6AF89B}">
      <dsp:nvSpPr>
        <dsp:cNvPr id="15" name=""/>
        <dsp:cNvSpPr/>
      </dsp:nvSpPr>
      <dsp:spPr>
        <a:xfrm>
          <a:off x="1330301" y="272071"/>
          <a:ext cx="3515995" cy="3515995"/>
        </a:xfrm>
        <a:prstGeom prst="pie">
          <a:avLst>
            <a:gd name="adj1" fmla="val 90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err="1"/>
            <a:t>Corpo</a:t>
          </a:r>
          <a:endParaRPr lang="en-US" sz="3400" kern="1200"/>
        </a:p>
      </dsp:txBody>
      <dsp:txXfrm>
        <a:off x="1737571" y="1017127"/>
        <a:ext cx="1255712" cy="1046427"/>
      </dsp:txXfrm>
    </dsp:sp>
    <dsp:sp modelId="{CA146D91-88D4-43EA-B91D-EE634E584688}">
      <dsp:nvSpPr>
        <dsp:cNvPr id="16" name=""/>
        <dsp:cNvSpPr/>
      </dsp:nvSpPr>
      <dsp:spPr>
        <a:xfrm>
          <a:off x="1257760" y="54414"/>
          <a:ext cx="3951309" cy="395130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a:lstStyle/>
        <a:p/>
      </dsp:txBody>
    </dsp:sp>
    <dsp:sp modelId="{9D98D37B-3600-49D0-934A-D87E9CCAAF92}">
      <dsp:nvSpPr>
        <dsp:cNvPr id="17" name=""/>
        <dsp:cNvSpPr/>
      </dsp:nvSpPr>
      <dsp:spPr>
        <a:xfrm>
          <a:off x="1185057" y="179763"/>
          <a:ext cx="3951309" cy="395130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a:lstStyle/>
        <a:p/>
      </dsp:txBody>
    </dsp:sp>
    <dsp:sp modelId="{B93110A6-6579-487C-9F8D-2571ECB37FDB}">
      <dsp:nvSpPr>
        <dsp:cNvPr id="18" name=""/>
        <dsp:cNvSpPr/>
      </dsp:nvSpPr>
      <dsp:spPr>
        <a:xfrm>
          <a:off x="1112354" y="54414"/>
          <a:ext cx="3951309" cy="395130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a:lstStyle/>
        <a:p/>
      </dsp:txBody>
    </dsp:sp>
  </dsp:spTree>
</dsp:drawing>
</file>

<file path=ppt/diagrams/drawing2.xml><?xml version="1.0" encoding="utf-8"?>
<dsp:drawing xmlns:a="http://schemas.openxmlformats.org/drawingml/2006/main" xmlns:r="http://schemas.openxmlformats.org/officeDocument/2006/relationships" xmlns:dsp="http://schemas.microsoft.com/office/drawing/2008/diagram">
  <dsp:spTree>
    <dsp:nvGrpSpPr>
      <dsp:cNvPr id="19" name=""/>
      <dsp:cNvGrpSpPr/>
    </dsp:nvGrpSpPr>
    <dsp:grpSpPr/>
    <dsp:sp modelId="{B12FF45F-7A6B-45DC-ABF5-E94121770F9C}">
      <dsp:nvSpPr>
        <dsp:cNvPr id="20" name=""/>
        <dsp:cNvSpPr/>
      </dsp:nvSpPr>
      <dsp:spPr>
        <a:xfrm>
          <a:off x="1475127" y="272071"/>
          <a:ext cx="3515995" cy="3515995"/>
        </a:xfrm>
        <a:prstGeom prst="pie">
          <a:avLst>
            <a:gd name="adj1" fmla="val 16200000"/>
            <a:gd name="adj2" fmla="val 18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it-IT" sz="2100" kern="1200"/>
            <a:t>Guidare gli altri</a:t>
          </a:r>
        </a:p>
      </dsp:txBody>
      <dsp:txXfrm>
        <a:off x="3328140" y="1017127"/>
        <a:ext cx="1255712" cy="1046427"/>
      </dsp:txXfrm>
    </dsp:sp>
    <dsp:sp modelId="{6C8A76C2-981B-4B35-8CF8-9D7BC1463578}">
      <dsp:nvSpPr>
        <dsp:cNvPr id="21" name=""/>
        <dsp:cNvSpPr/>
      </dsp:nvSpPr>
      <dsp:spPr>
        <a:xfrm>
          <a:off x="1402714" y="397642"/>
          <a:ext cx="3515995" cy="3515995"/>
        </a:xfrm>
        <a:prstGeom prst="pie">
          <a:avLst>
            <a:gd name="adj1" fmla="val 1800000"/>
            <a:gd name="adj2" fmla="val 90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it-IT" sz="2100" kern="1200"/>
            <a:t>Comunità leader</a:t>
          </a:r>
        </a:p>
        <a:p>
          <a:pPr marL="0" lvl="0" indent="0" algn="ctr" defTabSz="933450">
            <a:lnSpc>
              <a:spcPct val="90000"/>
            </a:lnSpc>
            <a:spcBef>
              <a:spcPct val="0"/>
            </a:spcBef>
            <a:spcAft>
              <a:spcPct val="35000"/>
            </a:spcAft>
            <a:buNone/>
          </a:pPr>
          <a:endParaRPr lang="en-US" sz="2100" kern="1200"/>
        </a:p>
      </dsp:txBody>
      <dsp:txXfrm>
        <a:off x="2239856" y="2678853"/>
        <a:ext cx="1883569" cy="920855"/>
      </dsp:txXfrm>
    </dsp:sp>
    <dsp:sp modelId="{16ACD6C5-A040-4A58-965B-75AFDC6AF89B}">
      <dsp:nvSpPr>
        <dsp:cNvPr id="22" name=""/>
        <dsp:cNvSpPr/>
      </dsp:nvSpPr>
      <dsp:spPr>
        <a:xfrm>
          <a:off x="1330301" y="272071"/>
          <a:ext cx="3515995" cy="3515995"/>
        </a:xfrm>
        <a:prstGeom prst="pie">
          <a:avLst>
            <a:gd name="adj1" fmla="val 90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hr-BA" sz="2100" kern="1200"/>
            <a:t> Leadership</a:t>
          </a:r>
          <a:r>
            <a:rPr lang="it-IT" sz="2100" kern="1200"/>
            <a:t> di sé</a:t>
          </a:r>
          <a:endParaRPr lang="en-US" sz="2100" kern="1200"/>
        </a:p>
      </dsp:txBody>
      <dsp:txXfrm>
        <a:off x="1737571" y="1017127"/>
        <a:ext cx="1255712" cy="1046427"/>
      </dsp:txXfrm>
    </dsp:sp>
    <dsp:sp modelId="{CA146D91-88D4-43EA-B91D-EE634E584688}">
      <dsp:nvSpPr>
        <dsp:cNvPr id="23" name=""/>
        <dsp:cNvSpPr/>
      </dsp:nvSpPr>
      <dsp:spPr>
        <a:xfrm>
          <a:off x="1257760" y="54414"/>
          <a:ext cx="3951309" cy="395130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a:lstStyle/>
        <a:p/>
      </dsp:txBody>
    </dsp:sp>
    <dsp:sp modelId="{9D98D37B-3600-49D0-934A-D87E9CCAAF92}">
      <dsp:nvSpPr>
        <dsp:cNvPr id="24" name=""/>
        <dsp:cNvSpPr/>
      </dsp:nvSpPr>
      <dsp:spPr>
        <a:xfrm>
          <a:off x="1185057" y="179763"/>
          <a:ext cx="3951309" cy="395130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a:lstStyle/>
        <a:p/>
      </dsp:txBody>
    </dsp:sp>
    <dsp:sp modelId="{B93110A6-6579-487C-9F8D-2571ECB37FDB}">
      <dsp:nvSpPr>
        <dsp:cNvPr id="25" name=""/>
        <dsp:cNvSpPr/>
      </dsp:nvSpPr>
      <dsp:spPr>
        <a:xfrm>
          <a:off x="1112354" y="54414"/>
          <a:ext cx="3951309" cy="395130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a:lstStyle/>
        <a:p/>
      </dsp:txBody>
    </dsp:sp>
  </dsp:spTree>
</dsp:drawing>
</file>

<file path=ppt/diagrams/layout1.xml><?xml version="1.0" encoding="utf-8"?>
<dgm:layoutDef xmlns:a="http://schemas.openxmlformats.org/drawingml/2006/main" xmlns:r="http://schemas.openxmlformats.org/officeDocument/2006/relationships" xmlns:dgm="http://schemas.openxmlformats.org/drawingml/2006/diagram"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type="ellipse" r:blip="">
                <dgm:adjLst/>
              </dgm:shape>
            </dgm:if>
            <dgm:if name="Name12" axis="ch" ptType="node" func="cnt" op="equ" val="2">
              <dgm:shape type="pie" r:blip="">
                <dgm:adjLst>
                  <dgm:adj idx="1" val="270"/>
                  <dgm:adj idx="2" val="90"/>
                </dgm:adjLst>
              </dgm:shape>
            </dgm:if>
            <dgm:if name="Name13" axis="ch" ptType="node" func="cnt" op="equ" val="3">
              <dgm:shape type="pie" r:blip="">
                <dgm:adjLst>
                  <dgm:adj idx="1" val="270"/>
                  <dgm:adj idx="2" val="30"/>
                </dgm:adjLst>
              </dgm:shape>
            </dgm:if>
            <dgm:if name="Name14" axis="ch" ptType="node" func="cnt" op="equ" val="4">
              <dgm:shape type="pie" r:blip="">
                <dgm:adjLst>
                  <dgm:adj idx="1" val="270"/>
                  <dgm:adj idx="2" val="0"/>
                </dgm:adjLst>
              </dgm:shape>
            </dgm:if>
            <dgm:if name="Name15" axis="ch" ptType="node" func="cnt" op="equ" val="5">
              <dgm:shape type="pie" r:blip="">
                <dgm:adjLst>
                  <dgm:adj idx="1" val="270"/>
                  <dgm:adj idx="2" val="342"/>
                </dgm:adjLst>
              </dgm:shape>
            </dgm:if>
            <dgm:if name="Name16" axis="ch" ptType="node" func="cnt" op="equ" val="6">
              <dgm:shape type="pie" r:blip="">
                <dgm:adjLst>
                  <dgm:adj idx="1" val="270"/>
                  <dgm:adj idx="2" val="330"/>
                </dgm:adjLst>
              </dgm:shape>
            </dgm:if>
            <dgm:else name="Name17">
              <dgm:shape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r:blip="">
            <dgm:adjLst/>
          </dgm:shape>
          <dgm:presOf/>
          <dgm:constrLst>
            <dgm:constr type="w" val="1"/>
            <dgm:constr type="h" val="1"/>
          </dgm:constrLst>
          <dgm:ruleLst/>
        </dgm:layoutNode>
        <dgm:layoutNode name="dummy1b" moveWith="wedge1">
          <dgm:alg type="sp"/>
          <dgm:shape r:blip="">
            <dgm:adjLst/>
          </dgm:shape>
          <dgm:presOf/>
          <dgm:constrLst>
            <dgm:constr type="w" val="1"/>
            <dgm:constr type="h" val="1"/>
          </dgm:constrLst>
          <dgm:ruleLst/>
        </dgm:layoutNode>
        <dgm:layoutNode name="wedge1Tx" moveWith="wedge1">
          <dgm:varLst>
            <dgm:chMax val="0"/>
            <dgm:chPref val="0"/>
            <dgm:bulletEnabled val="1"/>
          </dgm:varLst>
          <dgm:alg type="tx"/>
          <dgm:shape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40"/>
    </dgm:choose>
    <dgm:choose name="Name41">
      <dgm:if name="Name42" axis="ch" ptType="node" func="cnt" op="gte" val="2">
        <dgm:layoutNode name="wedge2">
          <dgm:alg type="sp"/>
          <dgm:choose name="Name43">
            <dgm:if name="Name44" axis="ch" ptType="node" func="cnt" op="equ" val="2">
              <dgm:shape type="pie" r:blip="">
                <dgm:adjLst>
                  <dgm:adj idx="1" val="90"/>
                  <dgm:adj idx="2" val="270"/>
                </dgm:adjLst>
              </dgm:shape>
            </dgm:if>
            <dgm:if name="Name45" axis="ch" ptType="node" func="cnt" op="equ" val="3">
              <dgm:shape type="pie" r:blip="">
                <dgm:adjLst>
                  <dgm:adj idx="1" val="30"/>
                  <dgm:adj idx="2" val="150"/>
                </dgm:adjLst>
              </dgm:shape>
            </dgm:if>
            <dgm:if name="Name46" axis="ch" ptType="node" func="cnt" op="equ" val="4">
              <dgm:shape type="pie" r:blip="">
                <dgm:adjLst>
                  <dgm:adj idx="1" val="0"/>
                  <dgm:adj idx="2" val="90"/>
                </dgm:adjLst>
              </dgm:shape>
            </dgm:if>
            <dgm:if name="Name47" axis="ch" ptType="node" func="cnt" op="equ" val="5">
              <dgm:shape type="pie" r:blip="">
                <dgm:adjLst>
                  <dgm:adj idx="1" val="342"/>
                  <dgm:adj idx="2" val="54"/>
                </dgm:adjLst>
              </dgm:shape>
            </dgm:if>
            <dgm:if name="Name48" axis="ch" ptType="node" func="cnt" op="equ" val="6">
              <dgm:shape type="pie" r:blip="">
                <dgm:adjLst>
                  <dgm:adj idx="1" val="330"/>
                  <dgm:adj idx="2" val="30"/>
                </dgm:adjLst>
              </dgm:shape>
            </dgm:if>
            <dgm:else name="Name49">
              <dgm:shape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r:blip="">
            <dgm:adjLst/>
          </dgm:shape>
          <dgm:presOf/>
          <dgm:constrLst>
            <dgm:constr type="w" val="1"/>
            <dgm:constr type="h" val="1"/>
          </dgm:constrLst>
          <dgm:ruleLst/>
        </dgm:layoutNode>
        <dgm:layoutNode name="dummy2b" moveWith="wedge2">
          <dgm:alg type="sp"/>
          <dgm:shape r:blip="">
            <dgm:adjLst/>
          </dgm:shape>
          <dgm:presOf/>
          <dgm:constrLst>
            <dgm:constr type="w" val="1"/>
            <dgm:constr type="h" val="1"/>
          </dgm:constrLst>
          <dgm:ruleLst/>
        </dgm:layoutNode>
        <dgm:layoutNode name="wedge2Tx" moveWith="wedge2">
          <dgm:varLst>
            <dgm:chMax val="0"/>
            <dgm:chPref val="0"/>
            <dgm:bulletEnabled val="1"/>
          </dgm:varLst>
          <dgm:alg type="tx"/>
          <dgm:shape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70"/>
    </dgm:choose>
    <dgm:choose name="Name71">
      <dgm:if name="Name72" axis="ch" ptType="node" func="cnt" op="gte" val="3">
        <dgm:layoutNode name="wedge3">
          <dgm:alg type="sp"/>
          <dgm:choose name="Name73">
            <dgm:if name="Name74" axis="ch" ptType="node" func="cnt" op="equ" val="3">
              <dgm:shape type="pie" r:blip="">
                <dgm:adjLst>
                  <dgm:adj idx="1" val="150"/>
                  <dgm:adj idx="2" val="270"/>
                </dgm:adjLst>
              </dgm:shape>
            </dgm:if>
            <dgm:if name="Name75" axis="ch" ptType="node" func="cnt" op="equ" val="4">
              <dgm:shape type="pie" r:blip="">
                <dgm:adjLst>
                  <dgm:adj idx="1" val="90"/>
                  <dgm:adj idx="2" val="180"/>
                </dgm:adjLst>
              </dgm:shape>
            </dgm:if>
            <dgm:if name="Name76" axis="ch" ptType="node" func="cnt" op="equ" val="5">
              <dgm:shape type="pie" r:blip="">
                <dgm:adjLst>
                  <dgm:adj idx="1" val="54"/>
                  <dgm:adj idx="2" val="126"/>
                </dgm:adjLst>
              </dgm:shape>
            </dgm:if>
            <dgm:if name="Name77" axis="ch" ptType="node" func="cnt" op="equ" val="6">
              <dgm:shape type="pie" r:blip="">
                <dgm:adjLst>
                  <dgm:adj idx="1" val="30"/>
                  <dgm:adj idx="2" val="90"/>
                </dgm:adjLst>
              </dgm:shape>
            </dgm:if>
            <dgm:else name="Name78">
              <dgm:shape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r:blip="">
            <dgm:adjLst/>
          </dgm:shape>
          <dgm:presOf/>
          <dgm:constrLst>
            <dgm:constr type="w" val="1"/>
            <dgm:constr type="h" val="1"/>
          </dgm:constrLst>
          <dgm:ruleLst/>
        </dgm:layoutNode>
        <dgm:layoutNode name="dummy3b" moveWith="wedge3">
          <dgm:alg type="sp"/>
          <dgm:shape r:blip="">
            <dgm:adjLst/>
          </dgm:shape>
          <dgm:presOf/>
          <dgm:constrLst>
            <dgm:constr type="w" val="1"/>
            <dgm:constr type="h" val="1"/>
          </dgm:constrLst>
          <dgm:ruleLst/>
        </dgm:layoutNode>
        <dgm:layoutNode name="wedge3Tx" moveWith="wedge3">
          <dgm:varLst>
            <dgm:chMax val="0"/>
            <dgm:chPref val="0"/>
            <dgm:bulletEnabled val="1"/>
          </dgm:varLst>
          <dgm:alg type="tx"/>
          <dgm:shape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97"/>
    </dgm:choose>
    <dgm:choose name="Name98">
      <dgm:if name="Name99" axis="ch" ptType="node" func="cnt" op="gte" val="4">
        <dgm:layoutNode name="wedge4">
          <dgm:alg type="sp"/>
          <dgm:choose name="Name100">
            <dgm:if name="Name101" axis="ch" ptType="node" func="cnt" op="equ" val="4">
              <dgm:shape type="pie" r:blip="">
                <dgm:adjLst>
                  <dgm:adj idx="1" val="180"/>
                  <dgm:adj idx="2" val="270"/>
                </dgm:adjLst>
              </dgm:shape>
            </dgm:if>
            <dgm:if name="Name102" axis="ch" ptType="node" func="cnt" op="equ" val="5">
              <dgm:shape type="pie" r:blip="">
                <dgm:adjLst>
                  <dgm:adj idx="1" val="126"/>
                  <dgm:adj idx="2" val="198"/>
                </dgm:adjLst>
              </dgm:shape>
            </dgm:if>
            <dgm:if name="Name103" axis="ch" ptType="node" func="cnt" op="equ" val="6">
              <dgm:shape type="pie" r:blip="">
                <dgm:adjLst>
                  <dgm:adj idx="1" val="90"/>
                  <dgm:adj idx="2" val="150"/>
                </dgm:adjLst>
              </dgm:shape>
            </dgm:if>
            <dgm:else name="Name104">
              <dgm:shape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r:blip="">
            <dgm:adjLst/>
          </dgm:shape>
          <dgm:presOf/>
          <dgm:constrLst>
            <dgm:constr type="w" val="1"/>
            <dgm:constr type="h" val="1"/>
          </dgm:constrLst>
          <dgm:ruleLst/>
        </dgm:layoutNode>
        <dgm:layoutNode name="dummy4b" moveWith="wedge4">
          <dgm:alg type="sp"/>
          <dgm:shape r:blip="">
            <dgm:adjLst/>
          </dgm:shape>
          <dgm:presOf/>
          <dgm:constrLst>
            <dgm:constr type="w" val="1"/>
            <dgm:constr type="h" val="1"/>
          </dgm:constrLst>
          <dgm:ruleLst/>
        </dgm:layoutNode>
        <dgm:layoutNode name="wedge4Tx" moveWith="wedge4">
          <dgm:varLst>
            <dgm:chMax val="0"/>
            <dgm:chPref val="0"/>
            <dgm:bulletEnabled val="1"/>
          </dgm:varLst>
          <dgm:alg type="tx"/>
          <dgm:shape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121"/>
    </dgm:choose>
    <dgm:choose name="Name122">
      <dgm:if name="Name123" axis="ch" ptType="node" func="cnt" op="gte" val="5">
        <dgm:layoutNode name="wedge5">
          <dgm:alg type="sp"/>
          <dgm:choose name="Name124">
            <dgm:if name="Name125" axis="ch" ptType="node" func="cnt" op="equ" val="5">
              <dgm:shape type="pie" r:blip="">
                <dgm:adjLst>
                  <dgm:adj idx="1" val="198"/>
                  <dgm:adj idx="2" val="270"/>
                </dgm:adjLst>
              </dgm:shape>
            </dgm:if>
            <dgm:if name="Name126" axis="ch" ptType="node" func="cnt" op="equ" val="6">
              <dgm:shape type="pie" r:blip="">
                <dgm:adjLst>
                  <dgm:adj idx="1" val="150"/>
                  <dgm:adj idx="2" val="210"/>
                </dgm:adjLst>
              </dgm:shape>
            </dgm:if>
            <dgm:else name="Name127">
              <dgm:shape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r:blip="">
            <dgm:adjLst/>
          </dgm:shape>
          <dgm:presOf/>
          <dgm:constrLst>
            <dgm:constr type="w" val="1"/>
            <dgm:constr type="h" val="1"/>
          </dgm:constrLst>
          <dgm:ruleLst/>
        </dgm:layoutNode>
        <dgm:layoutNode name="dummy5b" moveWith="wedge5">
          <dgm:alg type="sp"/>
          <dgm:shape r:blip="">
            <dgm:adjLst/>
          </dgm:shape>
          <dgm:presOf/>
          <dgm:constrLst>
            <dgm:constr type="w" val="1"/>
            <dgm:constr type="h" val="1"/>
          </dgm:constrLst>
          <dgm:ruleLst/>
        </dgm:layoutNode>
        <dgm:layoutNode name="wedge5Tx" moveWith="wedge5">
          <dgm:varLst>
            <dgm:chMax val="0"/>
            <dgm:chPref val="0"/>
            <dgm:bulletEnabled val="1"/>
          </dgm:varLst>
          <dgm:alg type="tx"/>
          <dgm:shape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142"/>
    </dgm:choose>
    <dgm:choose name="Name143">
      <dgm:if name="Name144" axis="ch" ptType="node" func="cnt" op="gte" val="6">
        <dgm:layoutNode name="wedge6">
          <dgm:alg type="sp"/>
          <dgm:choose name="Name145">
            <dgm:if name="Name146" axis="ch" ptType="node" func="cnt" op="equ" val="6">
              <dgm:shape type="pie" r:blip="">
                <dgm:adjLst>
                  <dgm:adj idx="1" val="210"/>
                  <dgm:adj idx="2" val="270"/>
                </dgm:adjLst>
              </dgm:shape>
            </dgm:if>
            <dgm:else name="Name147">
              <dgm:shape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r:blip="">
            <dgm:adjLst/>
          </dgm:shape>
          <dgm:presOf/>
          <dgm:constrLst>
            <dgm:constr type="w" val="1"/>
            <dgm:constr type="h" val="1"/>
          </dgm:constrLst>
          <dgm:ruleLst/>
        </dgm:layoutNode>
        <dgm:layoutNode name="dummy6b" moveWith="wedge6">
          <dgm:alg type="sp"/>
          <dgm:shape r:blip="">
            <dgm:adjLst/>
          </dgm:shape>
          <dgm:presOf/>
          <dgm:constrLst>
            <dgm:constr type="w" val="1"/>
            <dgm:constr type="h" val="1"/>
          </dgm:constrLst>
          <dgm:ruleLst/>
        </dgm:layoutNode>
        <dgm:layoutNode name="wedge6Tx" moveWith="wedge6">
          <dgm:varLst>
            <dgm:chMax val="0"/>
            <dgm:chPref val="0"/>
            <dgm:bulletEnabled val="1"/>
          </dgm:varLst>
          <dgm:alg type="tx"/>
          <dgm:shape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160"/>
    </dgm:choose>
    <dgm:choose name="Name161">
      <dgm:if name="Name162" axis="ch" ptType="node" func="cnt" op="gte" val="7">
        <dgm:layoutNode name="wedge7">
          <dgm:alg type="sp"/>
          <dgm:shape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r:blip="">
            <dgm:adjLst/>
          </dgm:shape>
          <dgm:presOf/>
          <dgm:constrLst>
            <dgm:constr type="w" val="1"/>
            <dgm:constr type="h" val="1"/>
          </dgm:constrLst>
          <dgm:ruleLst/>
        </dgm:layoutNode>
        <dgm:layoutNode name="dummy7b" moveWith="wedge7">
          <dgm:alg type="sp"/>
          <dgm:shape r:blip="">
            <dgm:adjLst/>
          </dgm:shape>
          <dgm:presOf/>
          <dgm:constrLst>
            <dgm:constr type="w" val="1"/>
            <dgm:constr type="h" val="1"/>
          </dgm:constrLst>
          <dgm:ruleLst/>
        </dgm:layoutNode>
        <dgm:layoutNode name="wedge7Tx" moveWith="wedge7">
          <dgm:varLst>
            <dgm:chMax val="0"/>
            <dgm:chPref val="0"/>
            <dgm:bulletEnabled val="1"/>
          </dgm:varLst>
          <dgm:alg type="tx"/>
          <dgm:shape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type="conn" r:blip="">
          <dgm:adjLst/>
        </dgm:shape>
        <dgm:presOf/>
        <dgm:constrLst>
          <dgm:constr type="w" val="1"/>
          <dgm:constr type="begPad"/>
          <dgm:constr type="endPad"/>
        </dgm:constrLst>
        <dgm:ruleLst/>
      </dgm:layoutNode>
    </dgm:forEach>
  </dgm:layoutNode>
</dgm:layoutDef>
</file>

<file path=ppt/diagrams/layout2.xml><?xml version="1.0" encoding="utf-8"?>
<dgm:layoutDef xmlns:a="http://schemas.openxmlformats.org/drawingml/2006/main" xmlns:r="http://schemas.openxmlformats.org/officeDocument/2006/relationships" xmlns:dgm="http://schemas.openxmlformats.org/drawingml/2006/diagram"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type="ellipse" r:blip="">
                <dgm:adjLst/>
              </dgm:shape>
            </dgm:if>
            <dgm:if name="Name12" axis="ch" ptType="node" func="cnt" op="equ" val="2">
              <dgm:shape type="pie" r:blip="">
                <dgm:adjLst>
                  <dgm:adj idx="1" val="270"/>
                  <dgm:adj idx="2" val="90"/>
                </dgm:adjLst>
              </dgm:shape>
            </dgm:if>
            <dgm:if name="Name13" axis="ch" ptType="node" func="cnt" op="equ" val="3">
              <dgm:shape type="pie" r:blip="">
                <dgm:adjLst>
                  <dgm:adj idx="1" val="270"/>
                  <dgm:adj idx="2" val="30"/>
                </dgm:adjLst>
              </dgm:shape>
            </dgm:if>
            <dgm:if name="Name14" axis="ch" ptType="node" func="cnt" op="equ" val="4">
              <dgm:shape type="pie" r:blip="">
                <dgm:adjLst>
                  <dgm:adj idx="1" val="270"/>
                  <dgm:adj idx="2" val="0"/>
                </dgm:adjLst>
              </dgm:shape>
            </dgm:if>
            <dgm:if name="Name15" axis="ch" ptType="node" func="cnt" op="equ" val="5">
              <dgm:shape type="pie" r:blip="">
                <dgm:adjLst>
                  <dgm:adj idx="1" val="270"/>
                  <dgm:adj idx="2" val="342"/>
                </dgm:adjLst>
              </dgm:shape>
            </dgm:if>
            <dgm:if name="Name16" axis="ch" ptType="node" func="cnt" op="equ" val="6">
              <dgm:shape type="pie" r:blip="">
                <dgm:adjLst>
                  <dgm:adj idx="1" val="270"/>
                  <dgm:adj idx="2" val="330"/>
                </dgm:adjLst>
              </dgm:shape>
            </dgm:if>
            <dgm:else name="Name17">
              <dgm:shape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r:blip="">
            <dgm:adjLst/>
          </dgm:shape>
          <dgm:presOf/>
          <dgm:constrLst>
            <dgm:constr type="w" val="1"/>
            <dgm:constr type="h" val="1"/>
          </dgm:constrLst>
          <dgm:ruleLst/>
        </dgm:layoutNode>
        <dgm:layoutNode name="dummy1b" moveWith="wedge1">
          <dgm:alg type="sp"/>
          <dgm:shape r:blip="">
            <dgm:adjLst/>
          </dgm:shape>
          <dgm:presOf/>
          <dgm:constrLst>
            <dgm:constr type="w" val="1"/>
            <dgm:constr type="h" val="1"/>
          </dgm:constrLst>
          <dgm:ruleLst/>
        </dgm:layoutNode>
        <dgm:layoutNode name="wedge1Tx" moveWith="wedge1">
          <dgm:varLst>
            <dgm:chMax val="0"/>
            <dgm:chPref val="0"/>
            <dgm:bulletEnabled val="1"/>
          </dgm:varLst>
          <dgm:alg type="tx"/>
          <dgm:shape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40"/>
    </dgm:choose>
    <dgm:choose name="Name41">
      <dgm:if name="Name42" axis="ch" ptType="node" func="cnt" op="gte" val="2">
        <dgm:layoutNode name="wedge2">
          <dgm:alg type="sp"/>
          <dgm:choose name="Name43">
            <dgm:if name="Name44" axis="ch" ptType="node" func="cnt" op="equ" val="2">
              <dgm:shape type="pie" r:blip="">
                <dgm:adjLst>
                  <dgm:adj idx="1" val="90"/>
                  <dgm:adj idx="2" val="270"/>
                </dgm:adjLst>
              </dgm:shape>
            </dgm:if>
            <dgm:if name="Name45" axis="ch" ptType="node" func="cnt" op="equ" val="3">
              <dgm:shape type="pie" r:blip="">
                <dgm:adjLst>
                  <dgm:adj idx="1" val="30"/>
                  <dgm:adj idx="2" val="150"/>
                </dgm:adjLst>
              </dgm:shape>
            </dgm:if>
            <dgm:if name="Name46" axis="ch" ptType="node" func="cnt" op="equ" val="4">
              <dgm:shape type="pie" r:blip="">
                <dgm:adjLst>
                  <dgm:adj idx="1" val="0"/>
                  <dgm:adj idx="2" val="90"/>
                </dgm:adjLst>
              </dgm:shape>
            </dgm:if>
            <dgm:if name="Name47" axis="ch" ptType="node" func="cnt" op="equ" val="5">
              <dgm:shape type="pie" r:blip="">
                <dgm:adjLst>
                  <dgm:adj idx="1" val="342"/>
                  <dgm:adj idx="2" val="54"/>
                </dgm:adjLst>
              </dgm:shape>
            </dgm:if>
            <dgm:if name="Name48" axis="ch" ptType="node" func="cnt" op="equ" val="6">
              <dgm:shape type="pie" r:blip="">
                <dgm:adjLst>
                  <dgm:adj idx="1" val="330"/>
                  <dgm:adj idx="2" val="30"/>
                </dgm:adjLst>
              </dgm:shape>
            </dgm:if>
            <dgm:else name="Name49">
              <dgm:shape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r:blip="">
            <dgm:adjLst/>
          </dgm:shape>
          <dgm:presOf/>
          <dgm:constrLst>
            <dgm:constr type="w" val="1"/>
            <dgm:constr type="h" val="1"/>
          </dgm:constrLst>
          <dgm:ruleLst/>
        </dgm:layoutNode>
        <dgm:layoutNode name="dummy2b" moveWith="wedge2">
          <dgm:alg type="sp"/>
          <dgm:shape r:blip="">
            <dgm:adjLst/>
          </dgm:shape>
          <dgm:presOf/>
          <dgm:constrLst>
            <dgm:constr type="w" val="1"/>
            <dgm:constr type="h" val="1"/>
          </dgm:constrLst>
          <dgm:ruleLst/>
        </dgm:layoutNode>
        <dgm:layoutNode name="wedge2Tx" moveWith="wedge2">
          <dgm:varLst>
            <dgm:chMax val="0"/>
            <dgm:chPref val="0"/>
            <dgm:bulletEnabled val="1"/>
          </dgm:varLst>
          <dgm:alg type="tx"/>
          <dgm:shape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70"/>
    </dgm:choose>
    <dgm:choose name="Name71">
      <dgm:if name="Name72" axis="ch" ptType="node" func="cnt" op="gte" val="3">
        <dgm:layoutNode name="wedge3">
          <dgm:alg type="sp"/>
          <dgm:choose name="Name73">
            <dgm:if name="Name74" axis="ch" ptType="node" func="cnt" op="equ" val="3">
              <dgm:shape type="pie" r:blip="">
                <dgm:adjLst>
                  <dgm:adj idx="1" val="150"/>
                  <dgm:adj idx="2" val="270"/>
                </dgm:adjLst>
              </dgm:shape>
            </dgm:if>
            <dgm:if name="Name75" axis="ch" ptType="node" func="cnt" op="equ" val="4">
              <dgm:shape type="pie" r:blip="">
                <dgm:adjLst>
                  <dgm:adj idx="1" val="90"/>
                  <dgm:adj idx="2" val="180"/>
                </dgm:adjLst>
              </dgm:shape>
            </dgm:if>
            <dgm:if name="Name76" axis="ch" ptType="node" func="cnt" op="equ" val="5">
              <dgm:shape type="pie" r:blip="">
                <dgm:adjLst>
                  <dgm:adj idx="1" val="54"/>
                  <dgm:adj idx="2" val="126"/>
                </dgm:adjLst>
              </dgm:shape>
            </dgm:if>
            <dgm:if name="Name77" axis="ch" ptType="node" func="cnt" op="equ" val="6">
              <dgm:shape type="pie" r:blip="">
                <dgm:adjLst>
                  <dgm:adj idx="1" val="30"/>
                  <dgm:adj idx="2" val="90"/>
                </dgm:adjLst>
              </dgm:shape>
            </dgm:if>
            <dgm:else name="Name78">
              <dgm:shape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r:blip="">
            <dgm:adjLst/>
          </dgm:shape>
          <dgm:presOf/>
          <dgm:constrLst>
            <dgm:constr type="w" val="1"/>
            <dgm:constr type="h" val="1"/>
          </dgm:constrLst>
          <dgm:ruleLst/>
        </dgm:layoutNode>
        <dgm:layoutNode name="dummy3b" moveWith="wedge3">
          <dgm:alg type="sp"/>
          <dgm:shape r:blip="">
            <dgm:adjLst/>
          </dgm:shape>
          <dgm:presOf/>
          <dgm:constrLst>
            <dgm:constr type="w" val="1"/>
            <dgm:constr type="h" val="1"/>
          </dgm:constrLst>
          <dgm:ruleLst/>
        </dgm:layoutNode>
        <dgm:layoutNode name="wedge3Tx" moveWith="wedge3">
          <dgm:varLst>
            <dgm:chMax val="0"/>
            <dgm:chPref val="0"/>
            <dgm:bulletEnabled val="1"/>
          </dgm:varLst>
          <dgm:alg type="tx"/>
          <dgm:shape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97"/>
    </dgm:choose>
    <dgm:choose name="Name98">
      <dgm:if name="Name99" axis="ch" ptType="node" func="cnt" op="gte" val="4">
        <dgm:layoutNode name="wedge4">
          <dgm:alg type="sp"/>
          <dgm:choose name="Name100">
            <dgm:if name="Name101" axis="ch" ptType="node" func="cnt" op="equ" val="4">
              <dgm:shape type="pie" r:blip="">
                <dgm:adjLst>
                  <dgm:adj idx="1" val="180"/>
                  <dgm:adj idx="2" val="270"/>
                </dgm:adjLst>
              </dgm:shape>
            </dgm:if>
            <dgm:if name="Name102" axis="ch" ptType="node" func="cnt" op="equ" val="5">
              <dgm:shape type="pie" r:blip="">
                <dgm:adjLst>
                  <dgm:adj idx="1" val="126"/>
                  <dgm:adj idx="2" val="198"/>
                </dgm:adjLst>
              </dgm:shape>
            </dgm:if>
            <dgm:if name="Name103" axis="ch" ptType="node" func="cnt" op="equ" val="6">
              <dgm:shape type="pie" r:blip="">
                <dgm:adjLst>
                  <dgm:adj idx="1" val="90"/>
                  <dgm:adj idx="2" val="150"/>
                </dgm:adjLst>
              </dgm:shape>
            </dgm:if>
            <dgm:else name="Name104">
              <dgm:shape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r:blip="">
            <dgm:adjLst/>
          </dgm:shape>
          <dgm:presOf/>
          <dgm:constrLst>
            <dgm:constr type="w" val="1"/>
            <dgm:constr type="h" val="1"/>
          </dgm:constrLst>
          <dgm:ruleLst/>
        </dgm:layoutNode>
        <dgm:layoutNode name="dummy4b" moveWith="wedge4">
          <dgm:alg type="sp"/>
          <dgm:shape r:blip="">
            <dgm:adjLst/>
          </dgm:shape>
          <dgm:presOf/>
          <dgm:constrLst>
            <dgm:constr type="w" val="1"/>
            <dgm:constr type="h" val="1"/>
          </dgm:constrLst>
          <dgm:ruleLst/>
        </dgm:layoutNode>
        <dgm:layoutNode name="wedge4Tx" moveWith="wedge4">
          <dgm:varLst>
            <dgm:chMax val="0"/>
            <dgm:chPref val="0"/>
            <dgm:bulletEnabled val="1"/>
          </dgm:varLst>
          <dgm:alg type="tx"/>
          <dgm:shape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121"/>
    </dgm:choose>
    <dgm:choose name="Name122">
      <dgm:if name="Name123" axis="ch" ptType="node" func="cnt" op="gte" val="5">
        <dgm:layoutNode name="wedge5">
          <dgm:alg type="sp"/>
          <dgm:choose name="Name124">
            <dgm:if name="Name125" axis="ch" ptType="node" func="cnt" op="equ" val="5">
              <dgm:shape type="pie" r:blip="">
                <dgm:adjLst>
                  <dgm:adj idx="1" val="198"/>
                  <dgm:adj idx="2" val="270"/>
                </dgm:adjLst>
              </dgm:shape>
            </dgm:if>
            <dgm:if name="Name126" axis="ch" ptType="node" func="cnt" op="equ" val="6">
              <dgm:shape type="pie" r:blip="">
                <dgm:adjLst>
                  <dgm:adj idx="1" val="150"/>
                  <dgm:adj idx="2" val="210"/>
                </dgm:adjLst>
              </dgm:shape>
            </dgm:if>
            <dgm:else name="Name127">
              <dgm:shape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r:blip="">
            <dgm:adjLst/>
          </dgm:shape>
          <dgm:presOf/>
          <dgm:constrLst>
            <dgm:constr type="w" val="1"/>
            <dgm:constr type="h" val="1"/>
          </dgm:constrLst>
          <dgm:ruleLst/>
        </dgm:layoutNode>
        <dgm:layoutNode name="dummy5b" moveWith="wedge5">
          <dgm:alg type="sp"/>
          <dgm:shape r:blip="">
            <dgm:adjLst/>
          </dgm:shape>
          <dgm:presOf/>
          <dgm:constrLst>
            <dgm:constr type="w" val="1"/>
            <dgm:constr type="h" val="1"/>
          </dgm:constrLst>
          <dgm:ruleLst/>
        </dgm:layoutNode>
        <dgm:layoutNode name="wedge5Tx" moveWith="wedge5">
          <dgm:varLst>
            <dgm:chMax val="0"/>
            <dgm:chPref val="0"/>
            <dgm:bulletEnabled val="1"/>
          </dgm:varLst>
          <dgm:alg type="tx"/>
          <dgm:shape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142"/>
    </dgm:choose>
    <dgm:choose name="Name143">
      <dgm:if name="Name144" axis="ch" ptType="node" func="cnt" op="gte" val="6">
        <dgm:layoutNode name="wedge6">
          <dgm:alg type="sp"/>
          <dgm:choose name="Name145">
            <dgm:if name="Name146" axis="ch" ptType="node" func="cnt" op="equ" val="6">
              <dgm:shape type="pie" r:blip="">
                <dgm:adjLst>
                  <dgm:adj idx="1" val="210"/>
                  <dgm:adj idx="2" val="270"/>
                </dgm:adjLst>
              </dgm:shape>
            </dgm:if>
            <dgm:else name="Name147">
              <dgm:shape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r:blip="">
            <dgm:adjLst/>
          </dgm:shape>
          <dgm:presOf/>
          <dgm:constrLst>
            <dgm:constr type="w" val="1"/>
            <dgm:constr type="h" val="1"/>
          </dgm:constrLst>
          <dgm:ruleLst/>
        </dgm:layoutNode>
        <dgm:layoutNode name="dummy6b" moveWith="wedge6">
          <dgm:alg type="sp"/>
          <dgm:shape r:blip="">
            <dgm:adjLst/>
          </dgm:shape>
          <dgm:presOf/>
          <dgm:constrLst>
            <dgm:constr type="w" val="1"/>
            <dgm:constr type="h" val="1"/>
          </dgm:constrLst>
          <dgm:ruleLst/>
        </dgm:layoutNode>
        <dgm:layoutNode name="wedge6Tx" moveWith="wedge6">
          <dgm:varLst>
            <dgm:chMax val="0"/>
            <dgm:chPref val="0"/>
            <dgm:bulletEnabled val="1"/>
          </dgm:varLst>
          <dgm:alg type="tx"/>
          <dgm:shape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160"/>
    </dgm:choose>
    <dgm:choose name="Name161">
      <dgm:if name="Name162" axis="ch" ptType="node" func="cnt" op="gte" val="7">
        <dgm:layoutNode name="wedge7">
          <dgm:alg type="sp"/>
          <dgm:shape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r:blip="">
            <dgm:adjLst/>
          </dgm:shape>
          <dgm:presOf/>
          <dgm:constrLst>
            <dgm:constr type="w" val="1"/>
            <dgm:constr type="h" val="1"/>
          </dgm:constrLst>
          <dgm:ruleLst/>
        </dgm:layoutNode>
        <dgm:layoutNode name="dummy7b" moveWith="wedge7">
          <dgm:alg type="sp"/>
          <dgm:shape r:blip="">
            <dgm:adjLst/>
          </dgm:shape>
          <dgm:presOf/>
          <dgm:constrLst>
            <dgm:constr type="w" val="1"/>
            <dgm:constr type="h" val="1"/>
          </dgm:constrLst>
          <dgm:ruleLst/>
        </dgm:layoutNode>
        <dgm:layoutNode name="wedge7Tx" moveWith="wedge7">
          <dgm:varLst>
            <dgm:chMax val="0"/>
            <dgm:chPref val="0"/>
            <dgm:bulletEnabled val="1"/>
          </dgm:varLst>
          <dgm:alg type="tx"/>
          <dgm:shape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 standalone="yes"?><Relationships xmlns="http://schemas.openxmlformats.org/package/2006/relationships"><Relationship Id="rId1" Type="http://schemas.openxmlformats.org/officeDocument/2006/relationships/theme" Target="../theme/theme5.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a:extLst>
              <a:ext uri="{FF2B5EF4-FFF2-40B4-BE49-F238E27FC236}">
                <a16:creationId xmlns:a16="http://schemas.microsoft.com/office/drawing/2014/main" id="{607FA35E-2426-4406-8261-4FB6C3F8B6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CC5A2D-334E-4308-BF60-032CE15A72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4DA7B6-B7DE-4E3F-A1A4-9C9D02D06B57}" type="datetimeFigureOut">
              <a:rPr lang="en-US" smtClean="0"/>
              <a:t>12/13/2022</a:t>
            </a:fld>
            <a:endParaRPr lang="en-US"/>
          </a:p>
        </p:txBody>
      </p:sp>
      <p:sp>
        <p:nvSpPr>
          <p:cNvPr id="4" name="Footer Placeholder 3">
            <a:extLst>
              <a:ext uri="{FF2B5EF4-FFF2-40B4-BE49-F238E27FC236}">
                <a16:creationId xmlns:a16="http://schemas.microsoft.com/office/drawing/2014/main" id="{969BC63E-7572-48AF-BEC4-EF62879C45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7C1D35-54E1-4AB5-A42A-316FA93FCD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3A66A4-32D8-4B2A-B51A-29FCAEBE8359}" type="slidenum">
              <a:rPr lang="en-US" smtClean="0"/>
              <a:t>‹N›</a:t>
            </a:fld>
            <a:endParaRPr lang="en-US"/>
          </a:p>
        </p:txBody>
      </p:sp>
    </p:spTree>
    <p:extLst>
      <p:ext uri="{BB962C8B-B14F-4D97-AF65-F5344CB8AC3E}">
        <p14:creationId xmlns:p14="http://schemas.microsoft.com/office/powerpoint/2010/main" val="528753870"/>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3EC3E-B477-43E1-9F84-FDDC06DC1673}" type="datetimeFigureOut">
              <a:rPr lang="en-US" smtClean="0"/>
              <a:t>12/13/2022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2DD63-53A5-4DC0-9393-CCF1EA589ABF}" type="slidenum">
              <a:rPr lang="en-US" smtClean="0"/>
              <a:t>‹N›</a:t>
            </a:fld>
            <a:endParaRPr lang="en-US"/>
          </a:p>
        </p:txBody>
      </p:sp>
    </p:spTree>
    <p:extLst>
      <p:ext uri="{BB962C8B-B14F-4D97-AF65-F5344CB8AC3E}">
        <p14:creationId xmlns:p14="http://schemas.microsoft.com/office/powerpoint/2010/main" val="326708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 Id="rId3" Type="http://schemas.openxmlformats.org/officeDocument/2006/relationships/tags" Target="../tags/tag91.xml" /><Relationship Id="rId4" Type="http://schemas.openxmlformats.org/officeDocument/2006/relationships/tags" Target="../tags/tag92.xml" /><Relationship Id="rId5" Type="http://schemas.openxmlformats.org/officeDocument/2006/relationships/tags" Target="../tags/tag93.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 Id="rId3" Type="http://schemas.openxmlformats.org/officeDocument/2006/relationships/tags" Target="../tags/tag98.xml" /><Relationship Id="rId4" Type="http://schemas.openxmlformats.org/officeDocument/2006/relationships/tags" Target="../tags/tag99.xml" /><Relationship Id="rId5" Type="http://schemas.openxmlformats.org/officeDocument/2006/relationships/tags" Target="../tags/tag100.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 Id="rId3" Type="http://schemas.openxmlformats.org/officeDocument/2006/relationships/tags" Target="../tags/tag106.xml" /><Relationship Id="rId4" Type="http://schemas.openxmlformats.org/officeDocument/2006/relationships/tags" Target="../tags/tag107.xml" /><Relationship Id="rId5" Type="http://schemas.openxmlformats.org/officeDocument/2006/relationships/tags" Target="../tags/tag108.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 Id="rId3" Type="http://schemas.openxmlformats.org/officeDocument/2006/relationships/tags" Target="../tags/tag115.xml" /><Relationship Id="rId4" Type="http://schemas.openxmlformats.org/officeDocument/2006/relationships/tags" Target="../tags/tag116.xml" /><Relationship Id="rId5" Type="http://schemas.openxmlformats.org/officeDocument/2006/relationships/tags" Target="../tags/tag117.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6.xml" /><Relationship Id="rId2" Type="http://schemas.openxmlformats.org/officeDocument/2006/relationships/notesMaster" Target="../notesMasters/notesMaster1.xml" /><Relationship Id="rId3" Type="http://schemas.openxmlformats.org/officeDocument/2006/relationships/tags" Target="../tags/tag257.xml" /><Relationship Id="rId4" Type="http://schemas.openxmlformats.org/officeDocument/2006/relationships/tags" Target="../tags/tag258.xml" /><Relationship Id="rId5" Type="http://schemas.openxmlformats.org/officeDocument/2006/relationships/tags" Target="../tags/tag259.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0.xml" /><Relationship Id="rId2" Type="http://schemas.openxmlformats.org/officeDocument/2006/relationships/notesMaster" Target="../notesMasters/notesMaster1.xml" /><Relationship Id="rId3" Type="http://schemas.openxmlformats.org/officeDocument/2006/relationships/tags" Target="../tags/tag276.xml" /><Relationship Id="rId4" Type="http://schemas.openxmlformats.org/officeDocument/2006/relationships/tags" Target="../tags/tag277.xml" /><Relationship Id="rId5" Type="http://schemas.openxmlformats.org/officeDocument/2006/relationships/tags" Target="../tags/tag278.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61.xml" /><Relationship Id="rId2" Type="http://schemas.openxmlformats.org/officeDocument/2006/relationships/notesMaster" Target="../notesMasters/notesMaster1.xml" /><Relationship Id="rId3" Type="http://schemas.openxmlformats.org/officeDocument/2006/relationships/tags" Target="../tags/tag285.xml" /><Relationship Id="rId4" Type="http://schemas.openxmlformats.org/officeDocument/2006/relationships/tags" Target="../tags/tag286.xml" /><Relationship Id="rId5" Type="http://schemas.openxmlformats.org/officeDocument/2006/relationships/tags" Target="../tags/tag287.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62.xml" /><Relationship Id="rId2" Type="http://schemas.openxmlformats.org/officeDocument/2006/relationships/notesMaster" Target="../notesMasters/notesMaster1.xml" /><Relationship Id="rId3" Type="http://schemas.openxmlformats.org/officeDocument/2006/relationships/tags" Target="../tags/tag292.xml" /><Relationship Id="rId4" Type="http://schemas.openxmlformats.org/officeDocument/2006/relationships/tags" Target="../tags/tag293.xml" /><Relationship Id="rId5" Type="http://schemas.openxmlformats.org/officeDocument/2006/relationships/tags" Target="../tags/tag294.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39"/>
        <p:cNvGrpSpPr/>
        <p:nvPr>
          <p:custDataLst>
            <p:tags r:id="rId3"/>
          </p:custDataLst>
        </p:nvPr>
      </p:nvGrpSpPr>
      <p:grpSpPr>
        <a:xfrm>
          <a:off x="0" y="0"/>
          <a:ext cx="0" cy="0"/>
        </a:xfrm>
      </p:grpSpPr>
      <p:sp>
        <p:nvSpPr>
          <p:cNvPr id="140" name="Google Shape;140;p3:notes"/>
          <p:cNvSpPr txBox="1">
            <a:spLocks noGrp="1"/>
          </p:cNvSpPr>
          <p:nvPr>
            <p:ph type="body" idx="1"/>
            <p:custDataLst>
              <p:tags r:id="rId4"/>
            </p:custDataLst>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Clr>
                <a:schemeClr val="dk1"/>
              </a:buClr>
              <a:buSzPts val="1200"/>
              <a:buFont typeface="Calibri" panose="020f0502020204030204"/>
              <a:buNone/>
            </a:pPr>
            <a:endParaRPr/>
          </a:p>
        </p:txBody>
      </p:sp>
      <p:sp>
        <p:nvSpPr>
          <p:cNvPr id="141" name="Google Shape;141;p3:notes"/>
          <p:cNvSpPr>
            <a:spLocks noGrp="1" noRot="1" noChangeAspect="1"/>
          </p:cNvSpPr>
          <p:nvPr>
            <p:ph type="sldImg" idx="2"/>
            <p:custDataLst>
              <p:tags r:id="rId5"/>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46"/>
        <p:cNvGrpSpPr/>
        <p:nvPr>
          <p:custDataLst>
            <p:tags r:id="rId3"/>
          </p:custDataLst>
        </p:nvPr>
      </p:nvGrpSpPr>
      <p:grpSpPr>
        <a:xfrm>
          <a:off x="0" y="0"/>
          <a:ext cx="0" cy="0"/>
        </a:xfrm>
      </p:grpSpPr>
      <p:sp>
        <p:nvSpPr>
          <p:cNvPr id="147" name="Google Shape;147;p4:notes"/>
          <p:cNvSpPr txBox="1">
            <a:spLocks noGrp="1"/>
          </p:cNvSpPr>
          <p:nvPr>
            <p:ph type="body" idx="1"/>
            <p:custDataLst>
              <p:tags r:id="rId4"/>
            </p:custDataLst>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Clr>
                <a:schemeClr val="dk1"/>
              </a:buClr>
              <a:buSzPts val="1200"/>
              <a:buFont typeface="Calibri" panose="020f0502020204030204"/>
              <a:buNone/>
            </a:pPr>
            <a:endParaRPr/>
          </a:p>
        </p:txBody>
      </p:sp>
      <p:sp>
        <p:nvSpPr>
          <p:cNvPr id="148" name="Google Shape;148;p4:notes"/>
          <p:cNvSpPr>
            <a:spLocks noGrp="1" noRot="1" noChangeAspect="1"/>
          </p:cNvSpPr>
          <p:nvPr>
            <p:ph type="sldImg" idx="2"/>
            <p:custDataLst>
              <p:tags r:id="rId5"/>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54"/>
        <p:cNvGrpSpPr/>
        <p:nvPr>
          <p:custDataLst>
            <p:tags r:id="rId3"/>
          </p:custDataLst>
        </p:nvPr>
      </p:nvGrpSpPr>
      <p:grpSpPr>
        <a:xfrm>
          <a:off x="0" y="0"/>
          <a:ext cx="0" cy="0"/>
        </a:xfrm>
      </p:grpSpPr>
      <p:sp>
        <p:nvSpPr>
          <p:cNvPr id="155" name="Google Shape;155;p5:notes"/>
          <p:cNvSpPr txBox="1">
            <a:spLocks noGrp="1"/>
          </p:cNvSpPr>
          <p:nvPr>
            <p:ph type="body" idx="1"/>
            <p:custDataLst>
              <p:tags r:id="rId4"/>
            </p:custDataLst>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Clr>
                <a:schemeClr val="dk1"/>
              </a:buClr>
              <a:buSzPts val="1200"/>
              <a:buFont typeface="Calibri" panose="020f0502020204030204"/>
              <a:buNone/>
            </a:pPr>
            <a:endParaRPr/>
          </a:p>
        </p:txBody>
      </p:sp>
      <p:sp>
        <p:nvSpPr>
          <p:cNvPr id="156" name="Google Shape;156;p5:notes"/>
          <p:cNvSpPr>
            <a:spLocks noGrp="1" noRot="1" noChangeAspect="1"/>
          </p:cNvSpPr>
          <p:nvPr>
            <p:ph type="sldImg" idx="2"/>
            <p:custDataLst>
              <p:tags r:id="rId5"/>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79"/>
        <p:cNvGrpSpPr/>
        <p:nvPr>
          <p:custDataLst>
            <p:tags r:id="rId3"/>
          </p:custDataLst>
        </p:nvPr>
      </p:nvGrpSpPr>
      <p:grpSpPr>
        <a:xfrm>
          <a:off x="0" y="0"/>
          <a:ext cx="0" cy="0"/>
        </a:xfrm>
      </p:grpSpPr>
      <p:sp>
        <p:nvSpPr>
          <p:cNvPr id="180" name="Google Shape;180;p12:notes"/>
          <p:cNvSpPr txBox="1">
            <a:spLocks noGrp="1"/>
          </p:cNvSpPr>
          <p:nvPr>
            <p:ph type="body" idx="1"/>
            <p:custDataLst>
              <p:tags r:id="rId4"/>
            </p:custDataLst>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81" name="Google Shape;181;p12:notes"/>
          <p:cNvSpPr>
            <a:spLocks noGrp="1" noRot="1" noChangeAspect="1"/>
          </p:cNvSpPr>
          <p:nvPr>
            <p:ph type="sldImg" idx="2"/>
            <p:custDataLst>
              <p:tags r:id="rId5"/>
            </p:custDataLst>
          </p:nvPr>
        </p:nvSpPr>
        <p:spPr>
          <a:xfrm>
            <a:off x="685800" y="1143000"/>
            <a:ext cx="5486400" cy="30861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656"/>
        <p:cNvGrpSpPr/>
        <p:nvPr>
          <p:custDataLst>
            <p:tags r:id="rId3"/>
          </p:custDataLst>
        </p:nvPr>
      </p:nvGrpSpPr>
      <p:grpSpPr>
        <a:xfrm>
          <a:off x="0" y="0"/>
          <a:ext cx="0" cy="0"/>
        </a:xfrm>
      </p:grpSpPr>
      <p:sp>
        <p:nvSpPr>
          <p:cNvPr id="657" name="Google Shape;657;p18:notes"/>
          <p:cNvSpPr txBox="1">
            <a:spLocks noGrp="1"/>
          </p:cNvSpPr>
          <p:nvPr>
            <p:ph type="body" idx="1"/>
            <p:custDataLst>
              <p:tags r:id="rId4"/>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658" name="Google Shape;658;p18:notes"/>
          <p:cNvSpPr>
            <a:spLocks noGrp="1" noRot="1" noChangeAspect="1"/>
          </p:cNvSpPr>
          <p:nvPr>
            <p:ph type="sldImg" idx="2"/>
            <p:custDataLst>
              <p:tags r:id="rId5"/>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03"/>
        <p:cNvGrpSpPr/>
        <p:nvPr>
          <p:custDataLst>
            <p:tags r:id="rId3"/>
          </p:custDataLst>
        </p:nvPr>
      </p:nvGrpSpPr>
      <p:grpSpPr>
        <a:xfrm>
          <a:off x="0" y="0"/>
          <a:ext cx="0" cy="0"/>
        </a:xfrm>
      </p:grpSpPr>
      <p:sp>
        <p:nvSpPr>
          <p:cNvPr id="104" name="Google Shape;104;gf53d0489e5_0_5:notes"/>
          <p:cNvSpPr txBox="1">
            <a:spLocks noGrp="1"/>
          </p:cNvSpPr>
          <p:nvPr>
            <p:ph type="body" idx="1"/>
            <p:custDataLst>
              <p:tags r:id="rId4"/>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105" name="Google Shape;105;gf53d0489e5_0_5:notes"/>
          <p:cNvSpPr>
            <a:spLocks noGrp="1" noRot="1" noChangeAspect="1"/>
          </p:cNvSpPr>
          <p:nvPr>
            <p:ph type="sldImg" idx="2"/>
            <p:custDataLst>
              <p:tags r:id="rId5"/>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10"/>
        <p:cNvGrpSpPr/>
        <p:nvPr>
          <p:custDataLst>
            <p:tags r:id="rId3"/>
          </p:custDataLst>
        </p:nvPr>
      </p:nvGrpSpPr>
      <p:grpSpPr>
        <a:xfrm>
          <a:off x="0" y="0"/>
          <a:ext cx="0" cy="0"/>
        </a:xfrm>
      </p:grpSpPr>
      <p:sp>
        <p:nvSpPr>
          <p:cNvPr id="111" name="Google Shape;111;gf53d0489e5_0_12:notes"/>
          <p:cNvSpPr txBox="1">
            <a:spLocks noGrp="1"/>
          </p:cNvSpPr>
          <p:nvPr>
            <p:ph type="body" idx="1"/>
            <p:custDataLst>
              <p:tags r:id="rId4"/>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112" name="Google Shape;112;gf53d0489e5_0_12:notes"/>
          <p:cNvSpPr>
            <a:spLocks noGrp="1" noRot="1" noChangeAspect="1"/>
          </p:cNvSpPr>
          <p:nvPr>
            <p:ph type="sldImg" idx="2"/>
            <p:custDataLst>
              <p:tags r:id="rId5"/>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19"/>
        <p:cNvGrpSpPr/>
        <p:nvPr>
          <p:custDataLst>
            <p:tags r:id="rId3"/>
          </p:custDataLst>
        </p:nvPr>
      </p:nvGrpSpPr>
      <p:grpSpPr>
        <a:xfrm>
          <a:off x="0" y="0"/>
          <a:ext cx="0" cy="0"/>
        </a:xfrm>
      </p:grpSpPr>
      <p:sp>
        <p:nvSpPr>
          <p:cNvPr id="120" name="Google Shape;120;gf53d0489e5_0_20:notes"/>
          <p:cNvSpPr txBox="1">
            <a:spLocks noGrp="1"/>
          </p:cNvSpPr>
          <p:nvPr>
            <p:ph type="body" idx="1"/>
            <p:custDataLst>
              <p:tags r:id="rId4"/>
            </p:custDataLst>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121" name="Google Shape;121;gf53d0489e5_0_20:notes"/>
          <p:cNvSpPr>
            <a:spLocks noGrp="1" noRot="1" noChangeAspect="1"/>
          </p:cNvSpPr>
          <p:nvPr>
            <p:ph type="sldImg" idx="2"/>
            <p:custDataLst>
              <p:tags r:id="rId5"/>
            </p:custDataLst>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image" Target="../media/image8.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9.png" /><Relationship Id="rId2" Type="http://schemas.openxmlformats.org/officeDocument/2006/relationships/image" Target="../media/image3.png" /><Relationship Id="rId3" Type="http://schemas.openxmlformats.org/officeDocument/2006/relationships/image" Target="../media/image2.png" /><Relationship Id="rId4"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image" Target="../media/image3.png" /><Relationship Id="rId4"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image" Target="../media/image10.png" /><Relationship Id="rId2" Type="http://schemas.openxmlformats.org/officeDocument/2006/relationships/slideMaster" Target="../slideMasters/slideMaster1.xml" /></Relationships>
</file>

<file path=ppt/slideLayouts/_rels/slideLayout21.xml.rels>&#65279;<?xml version="1.0" encoding="utf-8" standalone="yes"?><Relationships xmlns="http://schemas.openxmlformats.org/package/2006/relationships"><Relationship Id="rId1" Type="http://schemas.openxmlformats.org/officeDocument/2006/relationships/image" Target="../media/image10.png" /><Relationship Id="rId2" Type="http://schemas.openxmlformats.org/officeDocument/2006/relationships/slideMaster" Target="../slideMasters/slideMaster1.xml" /></Relationships>
</file>

<file path=ppt/slideLayouts/_rels/slideLayout22.xml.rels>&#65279;<?xml version="1.0" encoding="utf-8" standalone="yes"?><Relationships xmlns="http://schemas.openxmlformats.org/package/2006/relationships"><Relationship Id="rId1" Type="http://schemas.openxmlformats.org/officeDocument/2006/relationships/image" Target="../media/image10.png" /><Relationship Id="rId2" Type="http://schemas.openxmlformats.org/officeDocument/2006/relationships/slideMaster" Target="../slideMasters/slideMaster1.xml" /></Relationships>
</file>

<file path=ppt/slideLayouts/_rels/slideLayout23.xml.rels>&#65279;<?xml version="1.0" encoding="utf-8" standalone="yes"?><Relationships xmlns="http://schemas.openxmlformats.org/package/2006/relationships"><Relationship Id="rId1" Type="http://schemas.openxmlformats.org/officeDocument/2006/relationships/image" Target="../media/image10.png" /><Relationship Id="rId2" Type="http://schemas.openxmlformats.org/officeDocument/2006/relationships/slideMaster" Target="../slideMasters/slideMaster1.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5.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26.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8.xml.rels>&#65279;<?xml version="1.0" encoding="utf-8" standalone="yes"?><Relationships xmlns="http://schemas.openxmlformats.org/package/2006/relationships"><Relationship Id="rId1" Type="http://schemas.openxmlformats.org/officeDocument/2006/relationships/image" Target="../media/image11.png" /><Relationship Id="rId2" Type="http://schemas.openxmlformats.org/officeDocument/2006/relationships/slideMaster" Target="../slideMasters/slideMaster1.xml"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2.xml.rels>&#65279;<?xml version="1.0" encoding="utf-8" standalone="yes"?><Relationships xmlns="http://schemas.openxmlformats.org/package/2006/relationships"><Relationship Id="rId1" Type="http://schemas.openxmlformats.org/officeDocument/2006/relationships/image" Target="../media/image12.png" /><Relationship Id="rId2" Type="http://schemas.openxmlformats.org/officeDocument/2006/relationships/slideMaster" Target="../slideMasters/slideMaster2.xml"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5.jpe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Icons">
    <p:bg>
      <p:bgPr>
        <a:solidFill>
          <a:srgbClr val="93C23D"/>
        </a:solidFill>
        <a:effectLst/>
      </p:bgPr>
    </p:bg>
    <p:spTree>
      <p:nvGrpSpPr>
        <p:cNvPr id="1" name=""/>
        <p:cNvGrpSpPr/>
        <p:nvPr/>
      </p:nvGrpSpPr>
      <p:grpSpPr>
        <a:xfrm>
          <a:off x="0" y="0"/>
          <a:ext cx="0" cy="0"/>
        </a:xfrm>
      </p:grpSpPr>
      <p:sp>
        <p:nvSpPr>
          <p:cNvPr id="5" name="Rectangle 4"/>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438842"/>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Large Photo Slide - Lime">
    <p:spTree>
      <p:nvGrpSpPr>
        <p:cNvPr id="1" name=""/>
        <p:cNvGrpSpPr/>
        <p:nvPr/>
      </p:nvGrpSpPr>
      <p:grpSpPr>
        <a:xfrm>
          <a:off x="0" y="0"/>
          <a: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54765642"/>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Quote Slide - Lime">
    <p:spTree>
      <p:nvGrpSpPr>
        <p:cNvPr id="1" name=""/>
        <p:cNvGrpSpPr/>
        <p:nvPr/>
      </p:nvGrpSpPr>
      <p:grpSpPr>
        <a:xfrm>
          <a:off x="0" y="0"/>
          <a: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3">
            <a:extLst>
              <a:ext uri="{FF2B5EF4-FFF2-40B4-BE49-F238E27FC236}">
                <a16:creationId xmlns:a16="http://schemas.microsoft.com/office/drawing/2014/main" id="{B6B2D472-29E0-B140-AD85-8F7E62BD781B}"/>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5" name="Text Placeholder 23">
            <a:extLst>
              <a:ext uri="{FF2B5EF4-FFF2-40B4-BE49-F238E27FC236}">
                <a16:creationId xmlns:a16="http://schemas.microsoft.com/office/drawing/2014/main" id="{FEAE861F-FD07-794A-A0CA-A66E6EE538B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a:solidFill>
                  <a:srgbClr val="09446A"/>
                </a:solidFill>
              </a:rPr>
              <a:t>strengthening female community leaders</a:t>
            </a:r>
          </a:p>
        </p:txBody>
      </p:sp>
    </p:spTree>
    <p:extLst>
      <p:ext uri="{BB962C8B-B14F-4D97-AF65-F5344CB8AC3E}">
        <p14:creationId xmlns:p14="http://schemas.microsoft.com/office/powerpoint/2010/main" val="3106394324"/>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Laptop Slide">
    <p:spTree>
      <p:nvGrpSpPr>
        <p:cNvPr id="1" name=""/>
        <p:cNvGrpSpPr/>
        <p:nvPr/>
      </p:nvGrpSpPr>
      <p:grpSpPr>
        <a:xfrm>
          <a:off x="0" y="0"/>
          <a:ext cx="0" cy="0"/>
        </a:xfrm>
      </p:grpSpPr>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630" y="2979838"/>
            <a:ext cx="5383370" cy="238919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5383817" cy="1776264"/>
          </a:xfrm>
        </p:spPr>
        <p:txBody>
          <a:bodyPr>
            <a:normAutofit/>
          </a:bodyPr>
          <a:lstStyle>
            <a:lvl1pPr marL="0" indent="0" algn="l">
              <a:buNone/>
              <a:defRPr sz="3600" b="0" i="0">
                <a:solidFill>
                  <a:srgbClr val="09446A"/>
                </a:solidFill>
                <a:latin typeface="+mn-lt"/>
              </a:defRPr>
            </a:lvl1pPr>
          </a:lstStyle>
          <a:p>
            <a:pPr lvl="0"/>
            <a:r>
              <a:rPr lang="en-US"/>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a:blip r:embed="rId1">
            <a:extLst>
              <a:ext uri="{28A0092B-C50C-407E-A947-70E740481C1C}">
                <a14:useLocalDpi xmlns:a14="http://schemas.microsoft.com/office/drawing/2010/main"/>
              </a:ext>
            </a:extLst>
          </a:blip>
          <a:srcRect l="-25867"/>
          <a:stretch>
            <a:fillRect/>
          </a:stretch>
        </p:blipFill>
        <p:spPr>
          <a:xfrm>
            <a:off x="3752900" y="1589224"/>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762164"/>
            <a:ext cx="5130800" cy="391318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AE2B6D2B-51A8-114F-8D67-61853191208A}"/>
              </a:ext>
            </a:extLst>
          </p:cNvPr>
          <p:cNvPicPr>
            <a:picLocks noChangeAspect="1"/>
          </p:cNvPicPr>
          <p:nvPr userDrawn="1"/>
        </p:nvPicPr>
        <p:blipFill>
          <a:blip r:embed="rId2">
            <a:extLst>
              <a:ext uri="{28A0092B-C50C-407E-A947-70E740481C1C}">
                <a14:useLocalDpi xmlns:a14="http://schemas.microsoft.com/office/drawing/2010/main"/>
              </a:ext>
            </a:extLst>
          </a:blip>
          <a:srcRect r="-67522" b="-3521"/>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8DE85155-73D1-474E-AA66-995A6CC8BFA1}"/>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956642892"/>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Phone Slide">
    <p:spTree>
      <p:nvGrpSpPr>
        <p:cNvPr id="1" name=""/>
        <p:cNvGrpSpPr/>
        <p:nvPr/>
      </p:nvGrpSpPr>
      <p:grpSpPr>
        <a:xfrm>
          <a:off x="0" y="0"/>
          <a: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H="1"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1">
            <a:extLst>
              <a:ext uri="{28A0092B-C50C-407E-A947-70E740481C1C}">
                <a14:useLocalDpi xmlns:a14="http://schemas.microsoft.com/office/drawing/2010/main"/>
              </a:ext>
            </a:extLst>
          </a:blip>
          <a:stretch>
            <a:fillRect/>
          </a:stretch>
        </p:blipFill>
        <p:spPr>
          <a:xfrm>
            <a:off x="8064807" y="280050"/>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00948" y="1208396"/>
            <a:ext cx="2266512" cy="397829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183" y="2915661"/>
            <a:ext cx="7004338" cy="2271033"/>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7004920" cy="1688415"/>
          </a:xfrm>
        </p:spPr>
        <p:txBody>
          <a:bodyPr>
            <a:normAutofit/>
          </a:bodyPr>
          <a:lstStyle>
            <a:lvl1pPr marL="0" indent="0" algn="l">
              <a:buNone/>
              <a:defRPr sz="3600" b="0" i="0">
                <a:solidFill>
                  <a:srgbClr val="09446A"/>
                </a:solidFill>
                <a:latin typeface="+mn-lt"/>
              </a:defRPr>
            </a:lvl1pPr>
          </a:lstStyle>
          <a:p>
            <a:pPr lvl="0"/>
            <a:r>
              <a:rPr lang="en-US"/>
              <a:t>Phone Preview</a:t>
            </a:r>
          </a:p>
        </p:txBody>
      </p:sp>
      <p:pic>
        <p:nvPicPr>
          <p:cNvPr id="20" name="Picture 19" descr="A purple circle with a black circle&#10;&#10;Description automatically generated with low confidence">
            <a:extLst>
              <a:ext uri="{FF2B5EF4-FFF2-40B4-BE49-F238E27FC236}">
                <a16:creationId xmlns:a16="http://schemas.microsoft.com/office/drawing/2014/main" id="{3406BA17-1FF1-074B-B205-2EA16C1F2525}"/>
              </a:ext>
            </a:extLst>
          </p:cNvPr>
          <p:cNvPicPr>
            <a:picLocks noChangeAspect="1"/>
          </p:cNvPicPr>
          <p:nvPr userDrawn="1"/>
        </p:nvPicPr>
        <p:blipFill>
          <a:blip r:embed="rId2">
            <a:extLst>
              <a:ext uri="{28A0092B-C50C-407E-A947-70E740481C1C}">
                <a14:useLocalDpi xmlns:a14="http://schemas.microsoft.com/office/drawing/2010/main"/>
              </a:ext>
            </a:extLst>
          </a:blip>
          <a:srcRect r="-67522" b="-3521"/>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218E97E5-ACC9-BD41-8DDC-0A74876DFFFB}"/>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4108775608"/>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Bullet Slide - Purple">
    <p:spTree>
      <p:nvGrpSpPr>
        <p:cNvPr id="1" name=""/>
        <p:cNvGrpSpPr/>
        <p:nvPr/>
      </p:nvGrpSpPr>
      <p:grpSpPr>
        <a:xfrm>
          <a:off x="0" y="0"/>
          <a: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a:t>TITLE</a:t>
            </a:r>
          </a:p>
        </p:txBody>
      </p:sp>
      <p:cxnSp>
        <p:nvCxnSpPr>
          <p:cNvPr id="17" name="Straight Connector 16">
            <a:extLst>
              <a:ext uri="{FF2B5EF4-FFF2-40B4-BE49-F238E27FC236}">
                <a16:creationId xmlns:a16="http://schemas.microsoft.com/office/drawing/2014/main" id="{46E7E2D0-5766-184D-B066-151C0BDA9313}"/>
              </a:ext>
            </a:extLst>
          </p:cNvPr>
          <p:cNvCxnSpPr/>
          <p:nvPr userDrawn="1"/>
        </p:nvCxnSpPr>
        <p:spPr>
          <a:xfrm flipH="1">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a:t>1</a:t>
            </a:r>
          </a:p>
        </p:txBody>
      </p:sp>
      <p:pic>
        <p:nvPicPr>
          <p:cNvPr id="12" name="Picture 11" descr="A purple circle with a black circle&#10;&#10;Description automatically generated with low confidence">
            <a:extLst>
              <a:ext uri="{FF2B5EF4-FFF2-40B4-BE49-F238E27FC236}">
                <a16:creationId xmlns:a16="http://schemas.microsoft.com/office/drawing/2014/main" id="{5A7AA4FB-4F8E-FB41-BC87-9B1E61488963}"/>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46F28BC8-F9CC-5548-B601-8DEF4842F318}"/>
              </a:ext>
            </a:extLst>
          </p:cNvPr>
          <p:cNvSpPr/>
          <p:nvPr userDrawn="1"/>
        </p:nvSpPr>
        <p:spPr>
          <a:xfrm rot="16200000">
            <a:off x="-695894" y="4494580"/>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3947335851"/>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Bullet Slide - Lime">
    <p:spTree>
      <p:nvGrpSpPr>
        <p:cNvPr id="1" name=""/>
        <p:cNvGrpSpPr/>
        <p:nvPr/>
      </p:nvGrpSpPr>
      <p:grpSpPr>
        <a:xfrm>
          <a:off x="0" y="0"/>
          <a:ext cx="0" cy="0"/>
        </a:xfrm>
      </p:grpSpPr>
      <p:sp>
        <p:nvSpPr>
          <p:cNvPr id="10" name="Text Placeholder 25">
            <a:extLst>
              <a:ext uri="{FF2B5EF4-FFF2-40B4-BE49-F238E27FC236}">
                <a16:creationId xmlns:a16="http://schemas.microsoft.com/office/drawing/2014/main" id="{BAFBE11C-3EBF-7F4F-ACD8-08642D47695A}"/>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1" name="Text Placeholder 23">
            <a:extLst>
              <a:ext uri="{FF2B5EF4-FFF2-40B4-BE49-F238E27FC236}">
                <a16:creationId xmlns:a16="http://schemas.microsoft.com/office/drawing/2014/main" id="{5FAF9C27-18D9-AD43-845C-FEBCE6E43C34}"/>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93C23D"/>
                </a:solidFill>
                <a:latin typeface="+mn-lt"/>
              </a:defRPr>
            </a:lvl1pPr>
          </a:lstStyle>
          <a:p>
            <a:pPr lvl="0"/>
            <a:r>
              <a:rPr lang="en-US"/>
              <a:t>TITLE</a:t>
            </a:r>
          </a:p>
        </p:txBody>
      </p:sp>
      <p:cxnSp>
        <p:nvCxnSpPr>
          <p:cNvPr id="12" name="Straight Connector 11">
            <a:extLst>
              <a:ext uri="{FF2B5EF4-FFF2-40B4-BE49-F238E27FC236}">
                <a16:creationId xmlns:a16="http://schemas.microsoft.com/office/drawing/2014/main" id="{3B33DF89-C0EE-2340-B9C4-761FDF4F19E5}"/>
              </a:ext>
            </a:extLst>
          </p:cNvPr>
          <p:cNvCxnSpPr/>
          <p:nvPr userDrawn="1"/>
        </p:nvCxnSpPr>
        <p:spPr>
          <a:xfrm flipH="1">
            <a:off x="5346936" y="-25722"/>
            <a:ext cx="0" cy="6853558"/>
          </a:xfrm>
          <a:prstGeom prst="line">
            <a:avLst/>
          </a:prstGeom>
          <a:ln w="12700">
            <a:solidFill>
              <a:srgbClr val="93C23D"/>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8883E062-A23E-8642-AAC6-BE54A9640067}"/>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a:t>BULLET POINT SLIDE</a:t>
            </a:r>
          </a:p>
        </p:txBody>
      </p:sp>
      <p:sp>
        <p:nvSpPr>
          <p:cNvPr id="15" name="Oval 14">
            <a:extLst>
              <a:ext uri="{FF2B5EF4-FFF2-40B4-BE49-F238E27FC236}">
                <a16:creationId xmlns:a16="http://schemas.microsoft.com/office/drawing/2014/main" id="{1C265F06-5AC2-0D4D-9A1F-E9CE7B2FF5C1}"/>
              </a:ext>
            </a:extLst>
          </p:cNvPr>
          <p:cNvSpPr/>
          <p:nvPr userDrawn="1"/>
        </p:nvSpPr>
        <p:spPr>
          <a:xfrm>
            <a:off x="4783395" y="415207"/>
            <a:ext cx="1154422" cy="115442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4CA0907F-2B4F-BE45-B7FE-B7E2CD14E3C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a:t>1</a:t>
            </a:r>
          </a:p>
        </p:txBody>
      </p:sp>
      <p:pic>
        <p:nvPicPr>
          <p:cNvPr id="9" name="Picture 8" descr="A purple circle with a black circle&#10;&#10;Description automatically generated with low confidence">
            <a:extLst>
              <a:ext uri="{FF2B5EF4-FFF2-40B4-BE49-F238E27FC236}">
                <a16:creationId xmlns:a16="http://schemas.microsoft.com/office/drawing/2014/main" id="{79DF7BAF-BA1E-1F4A-8A75-CCF4FE09C958}"/>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C40E0BCB-3DD7-2148-B909-14DCD02C15FE}"/>
              </a:ext>
            </a:extLst>
          </p:cNvPr>
          <p:cNvSpPr/>
          <p:nvPr userDrawn="1"/>
        </p:nvSpPr>
        <p:spPr>
          <a:xfrm rot="16200000">
            <a:off x="-695894" y="4494580"/>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1089787308"/>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Final Slide">
    <p:spTree>
      <p:nvGrpSpPr>
        <p:cNvPr id="1" name=""/>
        <p:cNvGrpSpPr/>
        <p:nvPr/>
      </p:nvGrpSpPr>
      <p:grpSpPr>
        <a:xfrm>
          <a:off x="0" y="0"/>
          <a:ext cx="0" cy="0"/>
        </a:xfrm>
      </p:grpSpPr>
      <p:pic>
        <p:nvPicPr>
          <p:cNvPr id="26" name="Picture 25" descr="A picture containing hole, toilet&#10;&#10;Description automatically generated">
            <a:extLst>
              <a:ext uri="{FF2B5EF4-FFF2-40B4-BE49-F238E27FC236}">
                <a16:creationId xmlns:a16="http://schemas.microsoft.com/office/drawing/2014/main" id="{6CC891C4-0A05-0742-A3D8-230A33E7023F}"/>
              </a:ext>
            </a:extLst>
          </p:cNvPr>
          <p:cNvPicPr>
            <a:picLocks noChangeAspect="1"/>
          </p:cNvPicPr>
          <p:nvPr userDrawn="1"/>
        </p:nvPicPr>
        <p:blipFill>
          <a:blip r:embed="rId1">
            <a:extLst>
              <a:ext uri="{28A0092B-C50C-407E-A947-70E740481C1C}">
                <a14:useLocalDpi xmlns:a14="http://schemas.microsoft.com/office/drawing/2010/main"/>
              </a:ext>
            </a:extLst>
          </a:blip>
          <a:srcRect l="-15478"/>
          <a:stretch>
            <a:fillRect/>
          </a:stretch>
        </p:blipFill>
        <p:spPr>
          <a:xfrm>
            <a:off x="4971394" y="0"/>
            <a:ext cx="7220606" cy="6858000"/>
          </a:xfrm>
          <a:prstGeom prst="rect">
            <a:avLst/>
          </a:prstGeom>
        </p:spPr>
      </p:pic>
      <p:grpSp>
        <p:nvGrpSpPr>
          <p:cNvPr id="44" name="Group 43">
            <a:extLst>
              <a:ext uri="{FF2B5EF4-FFF2-40B4-BE49-F238E27FC236}">
                <a16:creationId xmlns:a16="http://schemas.microsoft.com/office/drawing/2014/main" id="{55BDAFCC-9B0E-9045-BF1B-7D98BAFB9DC1}"/>
              </a:ext>
            </a:extLst>
          </p:cNvPr>
          <p:cNvGrpSpPr/>
          <p:nvPr userDrawn="1"/>
        </p:nvGrpSpPr>
        <p:grpSpPr>
          <a:xfrm>
            <a:off x="9456007" y="5320080"/>
            <a:ext cx="2735993" cy="679345"/>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a:blip r:embed="rId2">
              <a:extLst>
                <a:ext uri="{28A0092B-C50C-407E-A947-70E740481C1C}">
                  <a14:useLocalDpi xmlns:a14="http://schemas.microsoft.com/office/drawing/2010/main"/>
                </a:ext>
              </a:extLst>
            </a:blip>
            <a:srcRect r="44449"/>
            <a:stretch>
              <a:fill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 name="Google Shape;482;p39">
            <a:extLst>
              <a:ext uri="{FF2B5EF4-FFF2-40B4-BE49-F238E27FC236}">
                <a16:creationId xmlns:a16="http://schemas.microsoft.com/office/drawing/2014/main" id="{EEC38ED6-50FB-8743-88C0-96E8A16C20B3}"/>
              </a:ext>
            </a:extLst>
          </p:cNvPr>
          <p:cNvSpPr/>
          <p:nvPr userDrawn="1"/>
        </p:nvSpPr>
        <p:spPr>
          <a:xfrm>
            <a:off x="664295" y="4057395"/>
            <a:ext cx="229290" cy="200087"/>
          </a:xfrm>
          <a:custGeom>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648095" y="5303579"/>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653329" y="4693517"/>
            <a:ext cx="232323" cy="156913"/>
            <a:chOff x="564675" y="1700625"/>
            <a:chExt cx="465200" cy="314200"/>
          </a:xfrm>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419035" y="1782334"/>
            <a:ext cx="3195486" cy="731140"/>
          </a:xfrm>
        </p:spPr>
        <p:txBody>
          <a:bodyPr anchor="ctr">
            <a:normAutofit/>
          </a:bodyPr>
          <a:lstStyle>
            <a:lvl1pPr marL="0" indent="0" algn="l">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419035" y="972758"/>
            <a:ext cx="3195485" cy="837258"/>
          </a:xfrm>
        </p:spPr>
        <p:txBody>
          <a:bodyPr anchor="ctr">
            <a:normAutofit/>
          </a:bodyPr>
          <a:lstStyle>
            <a:lvl1pPr marL="0" indent="0" algn="l">
              <a:buNone/>
              <a:defRPr sz="5000" baseline="0">
                <a:solidFill>
                  <a:schemeClr val="bg1"/>
                </a:solidFill>
                <a:latin typeface="+mn-lt"/>
              </a:defRPr>
            </a:lvl1pPr>
          </a:lstStyle>
          <a:p>
            <a:pPr lvl="0"/>
            <a:r>
              <a:rPr lang="en-US"/>
              <a:t>Thank You</a:t>
            </a:r>
          </a:p>
        </p:txBody>
      </p:sp>
      <p:pic>
        <p:nvPicPr>
          <p:cNvPr id="27" name="Picture 26" descr="Icon&#10;&#10;Description automatically generated">
            <a:extLst>
              <a:ext uri="{FF2B5EF4-FFF2-40B4-BE49-F238E27FC236}">
                <a16:creationId xmlns:a16="http://schemas.microsoft.com/office/drawing/2014/main" id="{1ECDE4FE-01D2-164E-9970-B3AC1A5CA40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9791" y="660762"/>
            <a:ext cx="3581890" cy="1638178"/>
          </a:xfrm>
          <a:prstGeom prst="rect">
            <a:avLst/>
          </a:prstGeom>
        </p:spPr>
      </p:pic>
      <p:sp>
        <p:nvSpPr>
          <p:cNvPr id="51" name="Text Placeholder 17">
            <a:extLst>
              <a:ext uri="{FF2B5EF4-FFF2-40B4-BE49-F238E27FC236}">
                <a16:creationId xmlns:a16="http://schemas.microsoft.com/office/drawing/2014/main" id="{81A769EC-DB0E-1543-BF9B-D92C508C8ABF}"/>
              </a:ext>
            </a:extLst>
          </p:cNvPr>
          <p:cNvSpPr>
            <a:spLocks noGrp="1"/>
          </p:cNvSpPr>
          <p:nvPr>
            <p:ph type="body" sz="quarter" idx="27" hasCustomPrompt="1"/>
          </p:nvPr>
        </p:nvSpPr>
        <p:spPr>
          <a:xfrm>
            <a:off x="2087482" y="5358862"/>
            <a:ext cx="4648398" cy="488432"/>
          </a:xfrm>
        </p:spPr>
        <p:txBody>
          <a:bodyPr anchor="t">
            <a:normAutofit/>
          </a:bodyPr>
          <a:lstStyle>
            <a:lvl1pPr algn="l">
              <a:buNone/>
              <a:defRPr sz="28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3097068291"/>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1_Text Slide - with solid header - Yellow">
    <p:spTree>
      <p:nvGrpSpPr>
        <p:cNvPr id="1" name=""/>
        <p:cNvGrpSpPr/>
        <p:nvPr/>
      </p:nvGrpSpPr>
      <p:grpSpPr>
        <a:xfrm>
          <a:off x="0" y="0"/>
          <a: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6"/>
            <a:ext cx="4937991" cy="6289963"/>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3955461" cy="5152065"/>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5600699" y="943936"/>
            <a:ext cx="5746173" cy="497013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8732283"/>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Text Slide - with solid header - Blue">
    <p:spTree>
      <p:nvGrpSpPr>
        <p:cNvPr id="1" name=""/>
        <p:cNvGrpSpPr/>
        <p:nvPr/>
      </p:nvGrpSpPr>
      <p:grpSpPr>
        <a:xfrm>
          <a:off x="0" y="0"/>
          <a: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Rectangle 13">
            <a:extLst>
              <a:ext uri="{FF2B5EF4-FFF2-40B4-BE49-F238E27FC236}">
                <a16:creationId xmlns:a16="http://schemas.microsoft.com/office/drawing/2014/main" id="{4DD941EB-D426-4FF6-A4AE-6F7DDCF3C6E2}"/>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A71C7DC0-7DED-419A-85D8-4F40A486652B}"/>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4086082"/>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DD51FA0A-8F62-4278-B741-FCBABC849E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EA1721-0D84-4C9E-A958-6CC476B021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85428A-5C4F-4BE9-93E5-409349435277}"/>
              </a:ext>
            </a:extLst>
          </p:cNvPr>
          <p:cNvSpPr>
            <a:spLocks noGrp="1"/>
          </p:cNvSpPr>
          <p:nvPr>
            <p:ph type="dt" sz="half" idx="10"/>
          </p:nvPr>
        </p:nvSpPr>
        <p:spPr/>
        <p:txBody>
          <a:bodyPr/>
          <a:lstStyle/>
          <a:p>
            <a:fld id="{EF68D59A-1D35-4CF2-987B-452CE9ED6C98}" type="datetimeFigureOut">
              <a:rPr lang="en-GB" smtClean="0"/>
              <a:t>13/12/2022</a:t>
            </a:fld>
            <a:endParaRPr lang="en-GB"/>
          </a:p>
        </p:txBody>
      </p:sp>
      <p:sp>
        <p:nvSpPr>
          <p:cNvPr id="5" name="Footer Placeholder 4">
            <a:extLst>
              <a:ext uri="{FF2B5EF4-FFF2-40B4-BE49-F238E27FC236}">
                <a16:creationId xmlns:a16="http://schemas.microsoft.com/office/drawing/2014/main" id="{C260CE2E-ACC3-4731-A4F5-7180F70397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714DB3-BB3A-44A9-9B5D-9879E7BFAF39}"/>
              </a:ext>
            </a:extLst>
          </p:cNvPr>
          <p:cNvSpPr>
            <a:spLocks noGrp="1"/>
          </p:cNvSpPr>
          <p:nvPr>
            <p:ph type="sldNum" sz="quarter" idx="12"/>
          </p:nvPr>
        </p:nvSpPr>
        <p:spPr/>
        <p:txBody>
          <a:bodyPr/>
          <a:lstStyle/>
          <a:p>
            <a:fld id="{512BF46A-92EC-4253-A360-76F1E64BD6A0}" type="slidenum">
              <a:rPr lang="en-GB" smtClean="0"/>
              <a:t>‹N›</a:t>
            </a:fld>
            <a:endParaRPr lang="en-GB"/>
          </a:p>
        </p:txBody>
      </p:sp>
    </p:spTree>
    <p:extLst>
      <p:ext uri="{BB962C8B-B14F-4D97-AF65-F5344CB8AC3E}">
        <p14:creationId xmlns:p14="http://schemas.microsoft.com/office/powerpoint/2010/main" val="837454827"/>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Cover Slide 1">
    <p:spTree>
      <p:nvGrpSpPr>
        <p:cNvPr id="1" name=""/>
        <p:cNvGrpSpPr/>
        <p:nvPr/>
      </p:nvGrpSpPr>
      <p:grpSpPr>
        <a:xfrm>
          <a:off x="0" y="0"/>
          <a:ext cx="0" cy="0"/>
        </a:xfrm>
      </p:grpSpPr>
      <p:pic>
        <p:nvPicPr>
          <p:cNvPr id="12" name="Picture 11" descr="A picture containing hole, toilet&#10;&#10;Description automatically generated">
            <a:extLst>
              <a:ext uri="{FF2B5EF4-FFF2-40B4-BE49-F238E27FC236}">
                <a16:creationId xmlns:a16="http://schemas.microsoft.com/office/drawing/2014/main" id="{1BF414EF-410B-874D-8864-239BB2AE12E9}"/>
              </a:ext>
            </a:extLst>
          </p:cNvPr>
          <p:cNvPicPr>
            <a:picLocks noChangeAspect="1"/>
          </p:cNvPicPr>
          <p:nvPr userDrawn="1"/>
        </p:nvPicPr>
        <p:blipFill>
          <a:blip r:embed="rId1">
            <a:extLst>
              <a:ext uri="{28A0092B-C50C-407E-A947-70E740481C1C}">
                <a14:useLocalDpi xmlns:a14="http://schemas.microsoft.com/office/drawing/2010/main"/>
              </a:ext>
            </a:extLst>
          </a:blip>
          <a:srcRect r="-1532"/>
          <a:stretch>
            <a:fillRect/>
          </a:stretch>
        </p:blipFill>
        <p:spPr>
          <a:xfrm>
            <a:off x="-2" y="0"/>
            <a:ext cx="12192001" cy="6858000"/>
          </a:xfrm>
          <a:prstGeom prst="rect">
            <a:avLst/>
          </a:prstGeom>
        </p:spPr>
      </p:pic>
      <p:pic>
        <p:nvPicPr>
          <p:cNvPr id="15" name="Picture 14" descr="Icon&#10;&#10;Description automatically generated">
            <a:extLst>
              <a:ext uri="{FF2B5EF4-FFF2-40B4-BE49-F238E27FC236}">
                <a16:creationId xmlns:a16="http://schemas.microsoft.com/office/drawing/2014/main" id="{33838438-AD50-1546-8527-9E03A80707E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191" y="688117"/>
            <a:ext cx="3581890" cy="1638178"/>
          </a:xfrm>
          <a:prstGeom prst="rect">
            <a:avLst/>
          </a:prstGeom>
        </p:spPr>
      </p:pic>
      <p:sp>
        <p:nvSpPr>
          <p:cNvPr id="16" name="Text Placeholder 23">
            <a:extLst>
              <a:ext uri="{FF2B5EF4-FFF2-40B4-BE49-F238E27FC236}">
                <a16:creationId xmlns:a16="http://schemas.microsoft.com/office/drawing/2014/main" id="{A4833CAF-5D68-BB42-8D11-D4DE69B836A9}"/>
              </a:ext>
            </a:extLst>
          </p:cNvPr>
          <p:cNvSpPr>
            <a:spLocks noGrp="1"/>
          </p:cNvSpPr>
          <p:nvPr>
            <p:ph type="body" sz="quarter" idx="15" hasCustomPrompt="1"/>
          </p:nvPr>
        </p:nvSpPr>
        <p:spPr>
          <a:xfrm>
            <a:off x="521164" y="5271964"/>
            <a:ext cx="5278651" cy="697353"/>
          </a:xfrm>
        </p:spPr>
        <p:txBody>
          <a:bodyPr>
            <a:noAutofit/>
          </a:bodyPr>
          <a:lstStyle>
            <a:lvl1pPr marL="0" indent="0" algn="l">
              <a:buNone/>
              <a:defRPr sz="5400" b="1" baseline="0">
                <a:solidFill>
                  <a:schemeClr val="bg1"/>
                </a:solidFill>
                <a:latin typeface="+mn-lt"/>
              </a:defRPr>
            </a:lvl1pPr>
          </a:lstStyle>
          <a:p>
            <a:pPr lvl="0"/>
            <a:r>
              <a:rPr lang="en-US"/>
              <a:t>POWERPIONT</a:t>
            </a:r>
          </a:p>
        </p:txBody>
      </p:sp>
      <p:sp>
        <p:nvSpPr>
          <p:cNvPr id="20" name="Text Placeholder 23">
            <a:extLst>
              <a:ext uri="{FF2B5EF4-FFF2-40B4-BE49-F238E27FC236}">
                <a16:creationId xmlns:a16="http://schemas.microsoft.com/office/drawing/2014/main" id="{E3ED3BCF-A56E-0A4B-B316-E67C1EF3481A}"/>
              </a:ext>
            </a:extLst>
          </p:cNvPr>
          <p:cNvSpPr>
            <a:spLocks noGrp="1"/>
          </p:cNvSpPr>
          <p:nvPr>
            <p:ph type="body" sz="quarter" idx="16" hasCustomPrompt="1"/>
          </p:nvPr>
        </p:nvSpPr>
        <p:spPr>
          <a:xfrm>
            <a:off x="521164" y="4653441"/>
            <a:ext cx="5278651" cy="697353"/>
          </a:xfrm>
        </p:spPr>
        <p:txBody>
          <a:bodyPr>
            <a:normAutofit/>
          </a:bodyPr>
          <a:lstStyle>
            <a:lvl1pPr marL="0" indent="0" algn="l">
              <a:buNone/>
              <a:defRPr sz="3600" b="0" i="0">
                <a:solidFill>
                  <a:schemeClr val="bg1"/>
                </a:solidFill>
                <a:latin typeface="+mn-lt"/>
              </a:defRPr>
            </a:lvl1pPr>
          </a:lstStyle>
          <a:p>
            <a:pPr lvl="0"/>
            <a:r>
              <a:rPr lang="en-US"/>
              <a:t>Cover Design 2</a:t>
            </a:r>
          </a:p>
        </p:txBody>
      </p:sp>
      <p:pic>
        <p:nvPicPr>
          <p:cNvPr id="25" name="Picture 24">
            <a:extLst>
              <a:ext uri="{FF2B5EF4-FFF2-40B4-BE49-F238E27FC236}">
                <a16:creationId xmlns:a16="http://schemas.microsoft.com/office/drawing/2014/main" id="{89D987AE-EF5D-0846-9714-32B742E96149}"/>
              </a:ext>
            </a:extLst>
          </p:cNvPr>
          <p:cNvPicPr>
            <a:picLocks noChangeAspect="1"/>
          </p:cNvPicPr>
          <p:nvPr/>
        </p:nvPicPr>
        <p:blipFill>
          <a:blip r:embed="rId3">
            <a:extLst>
              <a:ext uri="{28A0092B-C50C-407E-A947-70E740481C1C}">
                <a14:useLocalDpi xmlns:a14="http://schemas.microsoft.com/office/drawing/2010/main"/>
              </a:ext>
            </a:extLst>
          </a:blip>
          <a:srcRect r="44449"/>
          <a:stretch>
            <a:fillRect/>
          </a:stretch>
        </p:blipFill>
        <p:spPr bwMode="auto">
          <a:xfrm>
            <a:off x="10016075" y="5271964"/>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0865040"/>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Slide with photo 2">
  <p:cSld name="1_Slide with photo 2">
    <p:spTree>
      <p:nvGrpSpPr>
        <p:cNvPr id="1" name="Shape 129"/>
        <p:cNvGrpSpPr/>
        <p:nvPr/>
      </p:nvGrpSpPr>
      <p:grpSpPr>
        <a:xfrm>
          <a:off x="0" y="0"/>
          <a:ext cx="0" cy="0"/>
        </a:xfrm>
      </p:grpSpPr>
      <p:sp>
        <p:nvSpPr>
          <p:cNvPr id="130" name="Google Shape;130;p24"/>
          <p:cNvSpPr>
            <a:spLocks noGrp="1"/>
          </p:cNvSpPr>
          <p:nvPr>
            <p:ph type="pic" idx="2"/>
          </p:nvPr>
        </p:nvSpPr>
        <p:spPr>
          <a:xfrm>
            <a:off x="8755811" y="0"/>
            <a:ext cx="3436400" cy="6872400"/>
          </a:xfrm>
          <a:prstGeom prst="rect">
            <a:avLst/>
          </a:prstGeom>
          <a:noFill/>
          <a:ln>
            <a:noFill/>
          </a:ln>
        </p:spPr>
        <p:txBody>
          <a:bodyPr/>
          <a:lstStyle/>
          <a:p/>
        </p:txBody>
      </p:sp>
      <p:sp>
        <p:nvSpPr>
          <p:cNvPr id="131" name="Google Shape;131;p24"/>
          <p:cNvSpPr txBox="1">
            <a:spLocks noGrp="1"/>
          </p:cNvSpPr>
          <p:nvPr>
            <p:ph type="body" idx="1"/>
          </p:nvPr>
        </p:nvSpPr>
        <p:spPr>
          <a:xfrm>
            <a:off x="880533" y="1845516"/>
            <a:ext cx="7179600" cy="3856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ct val="0"/>
              </a:spcAft>
              <a:buClr>
                <a:srgbClr val="09446A"/>
              </a:buClr>
              <a:buSzPts val="1800"/>
              <a:buNone/>
              <a:defRPr sz="2400" b="0" i="0">
                <a:solidFill>
                  <a:srgbClr val="09446A"/>
                </a:solidFill>
                <a:latin typeface="Calibri" panose="020f0502020204030204"/>
                <a:ea typeface="Calibri"/>
                <a:cs typeface="Calibri"/>
                <a:sym typeface="Calibri" panose="020f0502020204030204"/>
              </a:defRPr>
            </a:lvl1pPr>
            <a:lvl2pPr marL="1219170" lvl="1" indent="-304792" algn="l" rtl="0">
              <a:lnSpc>
                <a:spcPct val="90000"/>
              </a:lnSpc>
              <a:spcBef>
                <a:spcPts val="533"/>
              </a:spcBef>
              <a:spcAft>
                <a:spcPct val="0"/>
              </a:spcAft>
              <a:buClr>
                <a:schemeClr val="lt1"/>
              </a:buClr>
              <a:buSzPts val="1500"/>
              <a:buNone/>
              <a:defRPr sz="2000" b="0" i="0">
                <a:solidFill>
                  <a:schemeClr val="lt1"/>
                </a:solidFill>
                <a:latin typeface="Montserrat Light" charset="0"/>
                <a:ea typeface="Montserrat Light" charset="0"/>
                <a:cs typeface="Montserrat Light" charset="0"/>
                <a:sym typeface="Montserrat Light" charset="0"/>
              </a:defRPr>
            </a:lvl2pPr>
            <a:lvl3pPr marL="1828754" lvl="2" indent="-304792" algn="l" rtl="0">
              <a:lnSpc>
                <a:spcPct val="90000"/>
              </a:lnSpc>
              <a:spcBef>
                <a:spcPts val="533"/>
              </a:spcBef>
              <a:spcAft>
                <a:spcPct val="0"/>
              </a:spcAft>
              <a:buClr>
                <a:schemeClr val="lt1"/>
              </a:buClr>
              <a:buSzPts val="1500"/>
              <a:buNone/>
              <a:defRPr sz="2000" b="0" i="0">
                <a:solidFill>
                  <a:schemeClr val="lt1"/>
                </a:solidFill>
                <a:latin typeface="Montserrat Light" charset="0"/>
                <a:ea typeface="Montserrat Light" charset="0"/>
                <a:cs typeface="Montserrat Light" charset="0"/>
                <a:sym typeface="Montserrat Light" charset="0"/>
              </a:defRPr>
            </a:lvl3pPr>
            <a:lvl4pPr marL="2438339" lvl="3" indent="-304792" algn="l" rtl="0">
              <a:lnSpc>
                <a:spcPct val="90000"/>
              </a:lnSpc>
              <a:spcBef>
                <a:spcPts val="533"/>
              </a:spcBef>
              <a:spcAft>
                <a:spcPct val="0"/>
              </a:spcAft>
              <a:buClr>
                <a:schemeClr val="lt1"/>
              </a:buClr>
              <a:buSzPts val="1500"/>
              <a:buNone/>
              <a:defRPr sz="2000" b="0" i="0">
                <a:solidFill>
                  <a:schemeClr val="lt1"/>
                </a:solidFill>
                <a:latin typeface="Montserrat Light" charset="0"/>
                <a:ea typeface="Montserrat Light" charset="0"/>
                <a:cs typeface="Montserrat Light" charset="0"/>
                <a:sym typeface="Montserrat Light" charset="0"/>
              </a:defRPr>
            </a:lvl4pPr>
            <a:lvl5pPr marL="3047924" lvl="4" indent="-304792" algn="l" rtl="0">
              <a:lnSpc>
                <a:spcPct val="90000"/>
              </a:lnSpc>
              <a:spcBef>
                <a:spcPts val="533"/>
              </a:spcBef>
              <a:spcAft>
                <a:spcPct val="0"/>
              </a:spcAft>
              <a:buClr>
                <a:schemeClr val="lt1"/>
              </a:buClr>
              <a:buSzPts val="1500"/>
              <a:buNone/>
              <a:defRPr sz="2000" b="0" i="0">
                <a:solidFill>
                  <a:schemeClr val="lt1"/>
                </a:solidFill>
                <a:latin typeface="Montserrat Light" charset="0"/>
                <a:ea typeface="Montserrat Light" charset="0"/>
                <a:cs typeface="Montserrat Light" charset="0"/>
                <a:sym typeface="Montserrat Light" charset="0"/>
              </a:defRPr>
            </a:lvl5pPr>
            <a:lvl6pPr marL="3657509" lvl="5" indent="-423323" algn="l" rtl="0">
              <a:lnSpc>
                <a:spcPct val="90000"/>
              </a:lnSpc>
              <a:spcBef>
                <a:spcPts val="533"/>
              </a:spcBef>
              <a:spcAft>
                <a:spcPct val="0"/>
              </a:spcAft>
              <a:buClr>
                <a:schemeClr val="dk1"/>
              </a:buClr>
              <a:buSzPts val="1400"/>
              <a:buChar char="•"/>
              <a:defRPr/>
            </a:lvl6pPr>
            <a:lvl7pPr marL="4267093" lvl="6" indent="-423323" algn="l" rtl="0">
              <a:lnSpc>
                <a:spcPct val="90000"/>
              </a:lnSpc>
              <a:spcBef>
                <a:spcPts val="533"/>
              </a:spcBef>
              <a:spcAft>
                <a:spcPct val="0"/>
              </a:spcAft>
              <a:buClr>
                <a:schemeClr val="dk1"/>
              </a:buClr>
              <a:buSzPts val="1400"/>
              <a:buChar char="•"/>
              <a:defRPr/>
            </a:lvl7pPr>
            <a:lvl8pPr marL="4876678" lvl="7" indent="-423323" algn="l" rtl="0">
              <a:lnSpc>
                <a:spcPct val="90000"/>
              </a:lnSpc>
              <a:spcBef>
                <a:spcPts val="533"/>
              </a:spcBef>
              <a:spcAft>
                <a:spcPct val="0"/>
              </a:spcAft>
              <a:buClr>
                <a:schemeClr val="dk1"/>
              </a:buClr>
              <a:buSzPts val="1400"/>
              <a:buChar char="•"/>
              <a:defRPr/>
            </a:lvl8pPr>
            <a:lvl9pPr marL="5486263" lvl="8" indent="-423323" algn="l" rtl="0">
              <a:lnSpc>
                <a:spcPct val="90000"/>
              </a:lnSpc>
              <a:spcBef>
                <a:spcPts val="533"/>
              </a:spcBef>
              <a:spcAft>
                <a:spcPct val="0"/>
              </a:spcAft>
              <a:buClr>
                <a:schemeClr val="dk1"/>
              </a:buClr>
              <a:buSzPts val="1400"/>
              <a:buChar char="•"/>
              <a:defRPr/>
            </a:lvl9pPr>
          </a:lstStyle>
          <a:p>
            <a:endParaRPr/>
          </a:p>
        </p:txBody>
      </p:sp>
      <p:sp>
        <p:nvSpPr>
          <p:cNvPr id="132" name="Google Shape;132;p24"/>
          <p:cNvSpPr txBox="1">
            <a:spLocks noGrp="1"/>
          </p:cNvSpPr>
          <p:nvPr>
            <p:ph type="body" idx="3"/>
          </p:nvPr>
        </p:nvSpPr>
        <p:spPr>
          <a:xfrm>
            <a:off x="880533" y="819967"/>
            <a:ext cx="7179600" cy="58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ct val="0"/>
              </a:spcAft>
              <a:buClr>
                <a:srgbClr val="09446A"/>
              </a:buClr>
              <a:buSzPts val="2700"/>
              <a:buNone/>
              <a:defRPr sz="3600" b="1" i="0">
                <a:solidFill>
                  <a:srgbClr val="09446A"/>
                </a:solidFill>
                <a:latin typeface="Calibri" panose="020f0502020204030204"/>
                <a:ea typeface="Calibri"/>
                <a:cs typeface="Calibri"/>
                <a:sym typeface="Calibri" panose="020f0502020204030204"/>
              </a:defRPr>
            </a:lvl1pPr>
            <a:lvl2pPr marL="1219170" lvl="1" indent="-423323" algn="l" rtl="0">
              <a:lnSpc>
                <a:spcPct val="90000"/>
              </a:lnSpc>
              <a:spcBef>
                <a:spcPts val="533"/>
              </a:spcBef>
              <a:spcAft>
                <a:spcPct val="0"/>
              </a:spcAft>
              <a:buClr>
                <a:schemeClr val="dk1"/>
              </a:buClr>
              <a:buSzPts val="1400"/>
              <a:buChar char="•"/>
              <a:defRPr/>
            </a:lvl2pPr>
            <a:lvl3pPr marL="1828754" lvl="2" indent="-423323" algn="l" rtl="0">
              <a:lnSpc>
                <a:spcPct val="90000"/>
              </a:lnSpc>
              <a:spcBef>
                <a:spcPts val="533"/>
              </a:spcBef>
              <a:spcAft>
                <a:spcPct val="0"/>
              </a:spcAft>
              <a:buClr>
                <a:schemeClr val="dk1"/>
              </a:buClr>
              <a:buSzPts val="1400"/>
              <a:buChar char="•"/>
              <a:defRPr/>
            </a:lvl3pPr>
            <a:lvl4pPr marL="2438339" lvl="3" indent="-423323" algn="l" rtl="0">
              <a:lnSpc>
                <a:spcPct val="90000"/>
              </a:lnSpc>
              <a:spcBef>
                <a:spcPts val="533"/>
              </a:spcBef>
              <a:spcAft>
                <a:spcPct val="0"/>
              </a:spcAft>
              <a:buClr>
                <a:schemeClr val="dk1"/>
              </a:buClr>
              <a:buSzPts val="1400"/>
              <a:buChar char="•"/>
              <a:defRPr/>
            </a:lvl4pPr>
            <a:lvl5pPr marL="3047924" lvl="4" indent="-423323" algn="l" rtl="0">
              <a:lnSpc>
                <a:spcPct val="90000"/>
              </a:lnSpc>
              <a:spcBef>
                <a:spcPts val="533"/>
              </a:spcBef>
              <a:spcAft>
                <a:spcPct val="0"/>
              </a:spcAft>
              <a:buClr>
                <a:schemeClr val="dk1"/>
              </a:buClr>
              <a:buSzPts val="1400"/>
              <a:buChar char="•"/>
              <a:defRPr/>
            </a:lvl5pPr>
            <a:lvl6pPr marL="3657509" lvl="5" indent="-423323" algn="l" rtl="0">
              <a:lnSpc>
                <a:spcPct val="90000"/>
              </a:lnSpc>
              <a:spcBef>
                <a:spcPts val="533"/>
              </a:spcBef>
              <a:spcAft>
                <a:spcPct val="0"/>
              </a:spcAft>
              <a:buClr>
                <a:schemeClr val="dk1"/>
              </a:buClr>
              <a:buSzPts val="1400"/>
              <a:buChar char="•"/>
              <a:defRPr/>
            </a:lvl6pPr>
            <a:lvl7pPr marL="4267093" lvl="6" indent="-423323" algn="l" rtl="0">
              <a:lnSpc>
                <a:spcPct val="90000"/>
              </a:lnSpc>
              <a:spcBef>
                <a:spcPts val="533"/>
              </a:spcBef>
              <a:spcAft>
                <a:spcPct val="0"/>
              </a:spcAft>
              <a:buClr>
                <a:schemeClr val="dk1"/>
              </a:buClr>
              <a:buSzPts val="1400"/>
              <a:buChar char="•"/>
              <a:defRPr/>
            </a:lvl7pPr>
            <a:lvl8pPr marL="4876678" lvl="7" indent="-423323" algn="l" rtl="0">
              <a:lnSpc>
                <a:spcPct val="90000"/>
              </a:lnSpc>
              <a:spcBef>
                <a:spcPts val="533"/>
              </a:spcBef>
              <a:spcAft>
                <a:spcPct val="0"/>
              </a:spcAft>
              <a:buClr>
                <a:schemeClr val="dk1"/>
              </a:buClr>
              <a:buSzPts val="1400"/>
              <a:buChar char="•"/>
              <a:defRPr/>
            </a:lvl8pPr>
            <a:lvl9pPr marL="5486263" lvl="8" indent="-423323" algn="l" rtl="0">
              <a:lnSpc>
                <a:spcPct val="90000"/>
              </a:lnSpc>
              <a:spcBef>
                <a:spcPts val="533"/>
              </a:spcBef>
              <a:spcAft>
                <a:spcPct val="0"/>
              </a:spcAft>
              <a:buClr>
                <a:schemeClr val="dk1"/>
              </a:buClr>
              <a:buSzPts val="1400"/>
              <a:buChar char="•"/>
              <a:defRPr/>
            </a:lvl9pPr>
          </a:lstStyle>
          <a:p>
            <a:endParaRPr/>
          </a:p>
        </p:txBody>
      </p:sp>
      <p:pic>
        <p:nvPicPr>
          <p:cNvPr id="133" name="Google Shape;133;p24" descr="A purple circle with a black circle&#10;&#10;Description automatically generated with low confidence"/>
          <p:cNvPicPr preferRelativeResize="0"/>
          <p:nvPr/>
        </p:nvPicPr>
        <p:blipFill>
          <a:blip r:embed="rId1">
            <a:alphaModFix/>
            <a:extLst>
              <a:ext uri="{28A0092B-C50C-407E-A947-70E740481C1C}">
                <a14:useLocalDpi xmlns:a14="http://schemas.microsoft.com/office/drawing/2010/main"/>
              </a:ext>
            </a:extLst>
          </a:blip>
          <a:srcRect r="-67503" b="-3529"/>
          <a:stretch>
            <a:fillRect/>
          </a:stretch>
        </p:blipFill>
        <p:spPr>
          <a:xfrm rot="10800000" flipH="1">
            <a:off x="1" y="5675357"/>
            <a:ext cx="1924908" cy="1182644"/>
          </a:xfrm>
          <a:prstGeom prst="rect">
            <a:avLst/>
          </a:prstGeom>
          <a:noFill/>
          <a:ln>
            <a:noFill/>
          </a:ln>
        </p:spPr>
      </p:pic>
      <p:sp>
        <p:nvSpPr>
          <p:cNvPr id="134" name="Google Shape;134;p24"/>
          <p:cNvSpPr/>
          <p:nvPr/>
        </p:nvSpPr>
        <p:spPr>
          <a:xfrm>
            <a:off x="1064325" y="6471093"/>
            <a:ext cx="2130800" cy="230800"/>
          </a:xfrm>
          <a:prstGeom prst="rect">
            <a:avLst/>
          </a:prstGeom>
          <a:noFill/>
          <a:ln>
            <a:noFill/>
          </a:ln>
        </p:spPr>
        <p:txBody>
          <a:bodyPr spcFirstLastPara="1" wrap="square" lIns="91433" tIns="45700" rIns="91433" bIns="45700" anchor="t" anchorCtr="0">
            <a:noAutofit/>
          </a:bodyPr>
          <a:lstStyle/>
          <a:p>
            <a:pPr marL="0" marR="0" lvl="0" indent="0" algn="l" rtl="0">
              <a:spcBef>
                <a:spcPct val="0"/>
              </a:spcBef>
              <a:spcAft>
                <a:spcPct val="0"/>
              </a:spcAft>
              <a:buNone/>
            </a:pPr>
            <a:r>
              <a:rPr lang="en" sz="933">
                <a:solidFill>
                  <a:srgbClr val="09446A"/>
                </a:solidFill>
                <a:latin typeface="Calibri" panose="020f0502020204030204"/>
                <a:ea typeface="Calibri"/>
                <a:cs typeface="Calibri"/>
                <a:sym typeface="Calibri" panose="020f0502020204030204"/>
              </a:rPr>
              <a:t>strengthening female community leaders</a:t>
            </a:r>
            <a:endParaRPr sz="1467"/>
          </a:p>
        </p:txBody>
      </p:sp>
    </p:spTree>
    <p:extLst>
      <p:ext uri="{BB962C8B-B14F-4D97-AF65-F5344CB8AC3E}">
        <p14:creationId xmlns:p14="http://schemas.microsoft.com/office/powerpoint/2010/main" val="2822197160"/>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Text only MASTER slide ">
  <p:cSld name="1_Text only MASTER slide ">
    <p:spTree>
      <p:nvGrpSpPr>
        <p:cNvPr id="1" name="Shape 95"/>
        <p:cNvGrpSpPr/>
        <p:nvPr/>
      </p:nvGrpSpPr>
      <p:grpSpPr>
        <a:xfrm>
          <a:off x="0" y="0"/>
          <a:ext cx="0" cy="0"/>
        </a:xfrm>
      </p:grpSpPr>
      <p:sp>
        <p:nvSpPr>
          <p:cNvPr id="96" name="Google Shape;96;p19"/>
          <p:cNvSpPr/>
          <p:nvPr/>
        </p:nvSpPr>
        <p:spPr>
          <a:xfrm flipH="1">
            <a:off x="402393" y="5168695"/>
            <a:ext cx="0" cy="36000"/>
          </a:xfrm>
          <a:prstGeom prst="rect">
            <a:avLst/>
          </a:prstGeom>
          <a:solidFill>
            <a:srgbClr val="8CBF4B"/>
          </a:solidFill>
          <a:ln>
            <a:noFill/>
          </a:ln>
        </p:spPr>
        <p:txBody>
          <a:bodyPr spcFirstLastPara="1" wrap="square" lIns="91433" tIns="45700" rIns="91433" bIns="45700" anchor="ctr" anchorCtr="0">
            <a:noAutofit/>
          </a:bodyPr>
          <a:lstStyle/>
          <a:p>
            <a:pPr marL="0" marR="0" lvl="0" indent="0" algn="ctr" rtl="0">
              <a:spcBef>
                <a:spcPct val="0"/>
              </a:spcBef>
              <a:spcAft>
                <a:spcPct val="0"/>
              </a:spcAft>
              <a:buNone/>
            </a:pPr>
            <a:endParaRPr sz="1867">
              <a:solidFill>
                <a:schemeClr val="lt1"/>
              </a:solidFill>
              <a:latin typeface="Montserrat Light"/>
              <a:ea typeface="Montserrat Light"/>
              <a:cs typeface="Montserrat Light"/>
              <a:sym typeface="Montserrat Light"/>
            </a:endParaRPr>
          </a:p>
        </p:txBody>
      </p:sp>
      <p:sp>
        <p:nvSpPr>
          <p:cNvPr id="97" name="Google Shape;97;p19"/>
          <p:cNvSpPr txBox="1">
            <a:spLocks noGrp="1"/>
          </p:cNvSpPr>
          <p:nvPr>
            <p:ph type="body" idx="1"/>
          </p:nvPr>
        </p:nvSpPr>
        <p:spPr>
          <a:xfrm>
            <a:off x="734715" y="1757011"/>
            <a:ext cx="10835200" cy="3856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ct val="0"/>
              </a:spcAft>
              <a:buClr>
                <a:srgbClr val="09446A"/>
              </a:buClr>
              <a:buSzPts val="1800"/>
              <a:buNone/>
              <a:defRPr sz="2400" b="0" i="0">
                <a:solidFill>
                  <a:srgbClr val="09446A"/>
                </a:solidFill>
                <a:latin typeface="Calibri" panose="020f0502020204030204"/>
                <a:ea typeface="Calibri"/>
                <a:cs typeface="Calibri"/>
                <a:sym typeface="Calibri" panose="020f0502020204030204"/>
              </a:defRPr>
            </a:lvl1pPr>
            <a:lvl2pPr marL="1219170" lvl="1" indent="-304792" algn="l" rtl="0">
              <a:lnSpc>
                <a:spcPct val="90000"/>
              </a:lnSpc>
              <a:spcBef>
                <a:spcPts val="533"/>
              </a:spcBef>
              <a:spcAft>
                <a:spcPct val="0"/>
              </a:spcAft>
              <a:buClr>
                <a:schemeClr val="lt1"/>
              </a:buClr>
              <a:buSzPts val="1500"/>
              <a:buNone/>
              <a:defRPr sz="2000" b="0" i="0">
                <a:solidFill>
                  <a:schemeClr val="lt1"/>
                </a:solidFill>
                <a:latin typeface="Montserrat Light" charset="0"/>
                <a:ea typeface="Montserrat Light" charset="0"/>
                <a:cs typeface="Montserrat Light" charset="0"/>
                <a:sym typeface="Montserrat Light" charset="0"/>
              </a:defRPr>
            </a:lvl2pPr>
            <a:lvl3pPr marL="1828754" lvl="2" indent="-304792" algn="l" rtl="0">
              <a:lnSpc>
                <a:spcPct val="90000"/>
              </a:lnSpc>
              <a:spcBef>
                <a:spcPts val="533"/>
              </a:spcBef>
              <a:spcAft>
                <a:spcPct val="0"/>
              </a:spcAft>
              <a:buClr>
                <a:schemeClr val="lt1"/>
              </a:buClr>
              <a:buSzPts val="1500"/>
              <a:buNone/>
              <a:defRPr sz="2000" b="0" i="0">
                <a:solidFill>
                  <a:schemeClr val="lt1"/>
                </a:solidFill>
                <a:latin typeface="Montserrat Light" charset="0"/>
                <a:ea typeface="Montserrat Light" charset="0"/>
                <a:cs typeface="Montserrat Light" charset="0"/>
                <a:sym typeface="Montserrat Light" charset="0"/>
              </a:defRPr>
            </a:lvl3pPr>
            <a:lvl4pPr marL="2438339" lvl="3" indent="-304792" algn="l" rtl="0">
              <a:lnSpc>
                <a:spcPct val="90000"/>
              </a:lnSpc>
              <a:spcBef>
                <a:spcPts val="533"/>
              </a:spcBef>
              <a:spcAft>
                <a:spcPct val="0"/>
              </a:spcAft>
              <a:buClr>
                <a:schemeClr val="lt1"/>
              </a:buClr>
              <a:buSzPts val="1500"/>
              <a:buNone/>
              <a:defRPr sz="2000" b="0" i="0">
                <a:solidFill>
                  <a:schemeClr val="lt1"/>
                </a:solidFill>
                <a:latin typeface="Montserrat Light" charset="0"/>
                <a:ea typeface="Montserrat Light" charset="0"/>
                <a:cs typeface="Montserrat Light" charset="0"/>
                <a:sym typeface="Montserrat Light" charset="0"/>
              </a:defRPr>
            </a:lvl4pPr>
            <a:lvl5pPr marL="3047924" lvl="4" indent="-304792" algn="l" rtl="0">
              <a:lnSpc>
                <a:spcPct val="90000"/>
              </a:lnSpc>
              <a:spcBef>
                <a:spcPts val="533"/>
              </a:spcBef>
              <a:spcAft>
                <a:spcPct val="0"/>
              </a:spcAft>
              <a:buClr>
                <a:schemeClr val="lt1"/>
              </a:buClr>
              <a:buSzPts val="1500"/>
              <a:buNone/>
              <a:defRPr sz="2000" b="0" i="0">
                <a:solidFill>
                  <a:schemeClr val="lt1"/>
                </a:solidFill>
                <a:latin typeface="Montserrat Light" charset="0"/>
                <a:ea typeface="Montserrat Light" charset="0"/>
                <a:cs typeface="Montserrat Light" charset="0"/>
                <a:sym typeface="Montserrat Light" charset="0"/>
              </a:defRPr>
            </a:lvl5pPr>
            <a:lvl6pPr marL="3657509" lvl="5" indent="-423323" algn="l" rtl="0">
              <a:lnSpc>
                <a:spcPct val="90000"/>
              </a:lnSpc>
              <a:spcBef>
                <a:spcPts val="533"/>
              </a:spcBef>
              <a:spcAft>
                <a:spcPct val="0"/>
              </a:spcAft>
              <a:buClr>
                <a:schemeClr val="dk1"/>
              </a:buClr>
              <a:buSzPts val="1400"/>
              <a:buChar char="•"/>
              <a:defRPr/>
            </a:lvl6pPr>
            <a:lvl7pPr marL="4267093" lvl="6" indent="-423323" algn="l" rtl="0">
              <a:lnSpc>
                <a:spcPct val="90000"/>
              </a:lnSpc>
              <a:spcBef>
                <a:spcPts val="533"/>
              </a:spcBef>
              <a:spcAft>
                <a:spcPct val="0"/>
              </a:spcAft>
              <a:buClr>
                <a:schemeClr val="dk1"/>
              </a:buClr>
              <a:buSzPts val="1400"/>
              <a:buChar char="•"/>
              <a:defRPr/>
            </a:lvl7pPr>
            <a:lvl8pPr marL="4876678" lvl="7" indent="-423323" algn="l" rtl="0">
              <a:lnSpc>
                <a:spcPct val="90000"/>
              </a:lnSpc>
              <a:spcBef>
                <a:spcPts val="533"/>
              </a:spcBef>
              <a:spcAft>
                <a:spcPct val="0"/>
              </a:spcAft>
              <a:buClr>
                <a:schemeClr val="dk1"/>
              </a:buClr>
              <a:buSzPts val="1400"/>
              <a:buChar char="•"/>
              <a:defRPr/>
            </a:lvl8pPr>
            <a:lvl9pPr marL="5486263" lvl="8" indent="-423323" algn="l" rtl="0">
              <a:lnSpc>
                <a:spcPct val="90000"/>
              </a:lnSpc>
              <a:spcBef>
                <a:spcPts val="533"/>
              </a:spcBef>
              <a:spcAft>
                <a:spcPct val="0"/>
              </a:spcAft>
              <a:buClr>
                <a:schemeClr val="dk1"/>
              </a:buClr>
              <a:buSzPts val="1400"/>
              <a:buChar char="•"/>
              <a:defRPr/>
            </a:lvl9pPr>
          </a:lstStyle>
          <a:p>
            <a:endParaRPr/>
          </a:p>
        </p:txBody>
      </p:sp>
      <p:sp>
        <p:nvSpPr>
          <p:cNvPr id="98" name="Google Shape;98;p19"/>
          <p:cNvSpPr txBox="1">
            <a:spLocks noGrp="1"/>
          </p:cNvSpPr>
          <p:nvPr>
            <p:ph type="body" idx="2"/>
          </p:nvPr>
        </p:nvSpPr>
        <p:spPr>
          <a:xfrm>
            <a:off x="734713" y="731461"/>
            <a:ext cx="10835200" cy="58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ct val="0"/>
              </a:spcAft>
              <a:buClr>
                <a:srgbClr val="09446A"/>
              </a:buClr>
              <a:buSzPts val="2700"/>
              <a:buNone/>
              <a:defRPr sz="3600" b="1" i="0">
                <a:solidFill>
                  <a:srgbClr val="09446A"/>
                </a:solidFill>
                <a:latin typeface="Calibri" panose="020f0502020204030204"/>
                <a:ea typeface="Calibri"/>
                <a:cs typeface="Calibri"/>
                <a:sym typeface="Calibri" panose="020f0502020204030204"/>
              </a:defRPr>
            </a:lvl1pPr>
            <a:lvl2pPr marL="1219170" lvl="1" indent="-423323" algn="l" rtl="0">
              <a:lnSpc>
                <a:spcPct val="90000"/>
              </a:lnSpc>
              <a:spcBef>
                <a:spcPts val="533"/>
              </a:spcBef>
              <a:spcAft>
                <a:spcPct val="0"/>
              </a:spcAft>
              <a:buClr>
                <a:schemeClr val="dk1"/>
              </a:buClr>
              <a:buSzPts val="1400"/>
              <a:buChar char="•"/>
              <a:defRPr/>
            </a:lvl2pPr>
            <a:lvl3pPr marL="1828754" lvl="2" indent="-423323" algn="l" rtl="0">
              <a:lnSpc>
                <a:spcPct val="90000"/>
              </a:lnSpc>
              <a:spcBef>
                <a:spcPts val="533"/>
              </a:spcBef>
              <a:spcAft>
                <a:spcPct val="0"/>
              </a:spcAft>
              <a:buClr>
                <a:schemeClr val="dk1"/>
              </a:buClr>
              <a:buSzPts val="1400"/>
              <a:buChar char="•"/>
              <a:defRPr/>
            </a:lvl3pPr>
            <a:lvl4pPr marL="2438339" lvl="3" indent="-423323" algn="l" rtl="0">
              <a:lnSpc>
                <a:spcPct val="90000"/>
              </a:lnSpc>
              <a:spcBef>
                <a:spcPts val="533"/>
              </a:spcBef>
              <a:spcAft>
                <a:spcPct val="0"/>
              </a:spcAft>
              <a:buClr>
                <a:schemeClr val="dk1"/>
              </a:buClr>
              <a:buSzPts val="1400"/>
              <a:buChar char="•"/>
              <a:defRPr/>
            </a:lvl4pPr>
            <a:lvl5pPr marL="3047924" lvl="4" indent="-423323" algn="l" rtl="0">
              <a:lnSpc>
                <a:spcPct val="90000"/>
              </a:lnSpc>
              <a:spcBef>
                <a:spcPts val="533"/>
              </a:spcBef>
              <a:spcAft>
                <a:spcPct val="0"/>
              </a:spcAft>
              <a:buClr>
                <a:schemeClr val="dk1"/>
              </a:buClr>
              <a:buSzPts val="1400"/>
              <a:buChar char="•"/>
              <a:defRPr/>
            </a:lvl5pPr>
            <a:lvl6pPr marL="3657509" lvl="5" indent="-423323" algn="l" rtl="0">
              <a:lnSpc>
                <a:spcPct val="90000"/>
              </a:lnSpc>
              <a:spcBef>
                <a:spcPts val="533"/>
              </a:spcBef>
              <a:spcAft>
                <a:spcPct val="0"/>
              </a:spcAft>
              <a:buClr>
                <a:schemeClr val="dk1"/>
              </a:buClr>
              <a:buSzPts val="1400"/>
              <a:buChar char="•"/>
              <a:defRPr/>
            </a:lvl6pPr>
            <a:lvl7pPr marL="4267093" lvl="6" indent="-423323" algn="l" rtl="0">
              <a:lnSpc>
                <a:spcPct val="90000"/>
              </a:lnSpc>
              <a:spcBef>
                <a:spcPts val="533"/>
              </a:spcBef>
              <a:spcAft>
                <a:spcPct val="0"/>
              </a:spcAft>
              <a:buClr>
                <a:schemeClr val="dk1"/>
              </a:buClr>
              <a:buSzPts val="1400"/>
              <a:buChar char="•"/>
              <a:defRPr/>
            </a:lvl7pPr>
            <a:lvl8pPr marL="4876678" lvl="7" indent="-423323" algn="l" rtl="0">
              <a:lnSpc>
                <a:spcPct val="90000"/>
              </a:lnSpc>
              <a:spcBef>
                <a:spcPts val="533"/>
              </a:spcBef>
              <a:spcAft>
                <a:spcPct val="0"/>
              </a:spcAft>
              <a:buClr>
                <a:schemeClr val="dk1"/>
              </a:buClr>
              <a:buSzPts val="1400"/>
              <a:buChar char="•"/>
              <a:defRPr/>
            </a:lvl8pPr>
            <a:lvl9pPr marL="5486263" lvl="8" indent="-423323" algn="l" rtl="0">
              <a:lnSpc>
                <a:spcPct val="90000"/>
              </a:lnSpc>
              <a:spcBef>
                <a:spcPts val="533"/>
              </a:spcBef>
              <a:spcAft>
                <a:spcPct val="0"/>
              </a:spcAft>
              <a:buClr>
                <a:schemeClr val="dk1"/>
              </a:buClr>
              <a:buSzPts val="1400"/>
              <a:buChar char="•"/>
              <a:defRPr/>
            </a:lvl9pPr>
          </a:lstStyle>
          <a:p>
            <a:endParaRPr/>
          </a:p>
        </p:txBody>
      </p:sp>
      <p:sp>
        <p:nvSpPr>
          <p:cNvPr id="99" name="Google Shape;99;p19"/>
          <p:cNvSpPr/>
          <p:nvPr/>
        </p:nvSpPr>
        <p:spPr>
          <a:xfrm>
            <a:off x="10058400" y="6228721"/>
            <a:ext cx="1762000" cy="338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l" rtl="0">
              <a:spcBef>
                <a:spcPct val="0"/>
              </a:spcBef>
              <a:spcAft>
                <a:spcPct val="0"/>
              </a:spcAft>
              <a:buNone/>
            </a:pPr>
            <a:endParaRPr sz="1867">
              <a:solidFill>
                <a:schemeClr val="lt1"/>
              </a:solidFill>
              <a:latin typeface="Calibri"/>
              <a:ea typeface="Calibri"/>
              <a:cs typeface="Calibri"/>
              <a:sym typeface="Calibri"/>
            </a:endParaRPr>
          </a:p>
        </p:txBody>
      </p:sp>
      <p:sp>
        <p:nvSpPr>
          <p:cNvPr id="100" name="Google Shape;100;p19"/>
          <p:cNvSpPr/>
          <p:nvPr/>
        </p:nvSpPr>
        <p:spPr>
          <a:xfrm>
            <a:off x="1267525" y="6471093"/>
            <a:ext cx="9874400" cy="230800"/>
          </a:xfrm>
          <a:prstGeom prst="rect">
            <a:avLst/>
          </a:prstGeom>
          <a:noFill/>
          <a:ln>
            <a:noFill/>
          </a:ln>
        </p:spPr>
        <p:txBody>
          <a:bodyPr spcFirstLastPara="1" wrap="square" lIns="91433" tIns="45700" rIns="91433" bIns="45700" anchor="t" anchorCtr="0">
            <a:noAutofit/>
          </a:bodyPr>
          <a:lstStyle/>
          <a:p>
            <a:pPr marL="0" marR="0" lvl="0" indent="0" algn="r" rtl="0">
              <a:spcBef>
                <a:spcPct val="0"/>
              </a:spcBef>
              <a:spcAft>
                <a:spcPct val="0"/>
              </a:spcAft>
              <a:buNone/>
            </a:pPr>
            <a:r>
              <a:rPr lang="en" sz="933">
                <a:solidFill>
                  <a:srgbClr val="09446A"/>
                </a:solidFill>
                <a:latin typeface="Calibri" panose="020f0502020204030204"/>
                <a:ea typeface="Calibri"/>
                <a:cs typeface="Calibri"/>
                <a:sym typeface="Calibri" panose="020f0502020204030204"/>
              </a:rPr>
              <a:t>strengthening female community leaders</a:t>
            </a:r>
            <a:endParaRPr sz="1467"/>
          </a:p>
        </p:txBody>
      </p:sp>
      <p:pic>
        <p:nvPicPr>
          <p:cNvPr id="101" name="Google Shape;101;p19" descr="A purple circle with a black circle&#10;&#10;Description automatically generated with low confidence"/>
          <p:cNvPicPr preferRelativeResize="0"/>
          <p:nvPr/>
        </p:nvPicPr>
        <p:blipFill>
          <a:blip r:embed="rId1">
            <a:alphaModFix/>
            <a:extLst>
              <a:ext uri="{28A0092B-C50C-407E-A947-70E740481C1C}">
                <a14:useLocalDpi xmlns:a14="http://schemas.microsoft.com/office/drawing/2010/main"/>
              </a:ext>
            </a:extLst>
          </a:blip>
          <a:srcRect r="-67503" b="-3529"/>
          <a:stretch>
            <a:fillRect/>
          </a:stretch>
        </p:blipFill>
        <p:spPr>
          <a:xfrm rot="10800000">
            <a:off x="10284036" y="5668043"/>
            <a:ext cx="1924897" cy="1182644"/>
          </a:xfrm>
          <a:prstGeom prst="rect">
            <a:avLst/>
          </a:prstGeom>
          <a:noFill/>
          <a:ln>
            <a:noFill/>
          </a:ln>
        </p:spPr>
      </p:pic>
    </p:spTree>
    <p:extLst>
      <p:ext uri="{BB962C8B-B14F-4D97-AF65-F5344CB8AC3E}">
        <p14:creationId xmlns:p14="http://schemas.microsoft.com/office/powerpoint/2010/main" val="2710517587"/>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Slide with photo 3 (solid)">
  <p:cSld name="1_Slide with photo 3 (solid)">
    <p:spTree>
      <p:nvGrpSpPr>
        <p:cNvPr id="1" name="Shape 29"/>
        <p:cNvGrpSpPr/>
        <p:nvPr/>
      </p:nvGrpSpPr>
      <p:grpSpPr>
        <a:xfrm>
          <a:off x="0" y="0"/>
          <a:ext cx="0" cy="0"/>
        </a:xfrm>
      </p:grpSpPr>
      <p:sp>
        <p:nvSpPr>
          <p:cNvPr id="30" name="Google Shape;30;p16"/>
          <p:cNvSpPr/>
          <p:nvPr/>
        </p:nvSpPr>
        <p:spPr>
          <a:xfrm>
            <a:off x="0" y="-9574"/>
            <a:ext cx="12192000" cy="6867574"/>
          </a:xfrm>
          <a:prstGeom prst="rect">
            <a:avLst/>
          </a:prstGeom>
          <a:solidFill>
            <a:srgbClr val="853693"/>
          </a:solidFill>
          <a:ln>
            <a:noFill/>
          </a:ln>
        </p:spPr>
        <p:txBody>
          <a:bodyPr spcFirstLastPara="1" wrap="square" lIns="91425" tIns="45700" rIns="91425" bIns="45700" anchor="ctr" anchorCtr="0">
            <a:noAutofit/>
          </a:bodyPr>
          <a:lstStyle/>
          <a:p>
            <a:pPr marL="0" marR="0" lvl="0" indent="0" algn="ctr" rtl="0">
              <a:spcBef>
                <a:spcPct val="0"/>
              </a:spcBef>
              <a:spcAft>
                <a:spcPct val="0"/>
              </a:spcAft>
              <a:buClr>
                <a:schemeClr val="dk1"/>
              </a:buClr>
              <a:buSzPts val="1800"/>
              <a:buFont typeface="Calibri" panose="020f0502020204030204"/>
              <a:buNone/>
            </a:pPr>
            <a:endParaRPr sz="1800" b="0" i="0" u="none" strike="noStrike" cap="none">
              <a:solidFill>
                <a:schemeClr val="lt1"/>
              </a:solidFill>
              <a:latin typeface="Calibri"/>
              <a:ea typeface="Calibri"/>
              <a:cs typeface="Calibri"/>
              <a:sym typeface="Calibri"/>
            </a:endParaRPr>
          </a:p>
        </p:txBody>
      </p:sp>
      <p:sp>
        <p:nvSpPr>
          <p:cNvPr id="31" name="Google Shape;31;p16"/>
          <p:cNvSpPr txBox="1">
            <a:spLocks noGrp="1"/>
          </p:cNvSpPr>
          <p:nvPr>
            <p:ph type="body" idx="1"/>
          </p:nvPr>
        </p:nvSpPr>
        <p:spPr>
          <a:xfrm>
            <a:off x="734714" y="1640703"/>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lt1"/>
              </a:buClr>
              <a:buSzPts val="2400"/>
              <a:buNone/>
              <a:defRPr sz="2400" b="0" i="0">
                <a:solidFill>
                  <a:schemeClr val="lt1"/>
                </a:solidFill>
                <a:latin typeface="Calibri" panose="020f0502020204030204"/>
                <a:ea typeface="Calibri"/>
                <a:cs typeface="Calibri"/>
                <a:sym typeface="Calibri" panose="020f0502020204030204"/>
              </a:defRPr>
            </a:lvl1pPr>
            <a:lvl2pPr marL="914400" lvl="1" indent="-228600" algn="l">
              <a:lnSpc>
                <a:spcPct val="90000"/>
              </a:lnSpc>
              <a:spcBef>
                <a:spcPts val="500"/>
              </a:spcBef>
              <a:spcAft>
                <a:spcPct val="0"/>
              </a:spcAft>
              <a:buClr>
                <a:schemeClr val="lt1"/>
              </a:buClr>
              <a:buSzPts val="2000"/>
              <a:buNone/>
              <a:defRPr sz="2000" b="0" i="0">
                <a:solidFill>
                  <a:schemeClr val="lt1"/>
                </a:solidFill>
                <a:latin typeface="Montserrat Light" charset="0"/>
                <a:ea typeface="Montserrat Light" charset="0"/>
                <a:cs typeface="Montserrat Light" charset="0"/>
                <a:sym typeface="Montserrat Light" charset="0"/>
              </a:defRPr>
            </a:lvl2pPr>
            <a:lvl3pPr marL="1371600" lvl="2" indent="-228600" algn="l">
              <a:lnSpc>
                <a:spcPct val="90000"/>
              </a:lnSpc>
              <a:spcBef>
                <a:spcPts val="500"/>
              </a:spcBef>
              <a:spcAft>
                <a:spcPct val="0"/>
              </a:spcAft>
              <a:buClr>
                <a:schemeClr val="lt1"/>
              </a:buClr>
              <a:buSzPts val="2000"/>
              <a:buNone/>
              <a:defRPr sz="2000" b="0" i="0">
                <a:solidFill>
                  <a:schemeClr val="lt1"/>
                </a:solidFill>
                <a:latin typeface="Montserrat Light" charset="0"/>
                <a:ea typeface="Montserrat Light" charset="0"/>
                <a:cs typeface="Montserrat Light" charset="0"/>
                <a:sym typeface="Montserrat Light" charset="0"/>
              </a:defRPr>
            </a:lvl3pPr>
            <a:lvl4pPr marL="1828800" lvl="3" indent="-228600" algn="l">
              <a:lnSpc>
                <a:spcPct val="90000"/>
              </a:lnSpc>
              <a:spcBef>
                <a:spcPts val="500"/>
              </a:spcBef>
              <a:spcAft>
                <a:spcPct val="0"/>
              </a:spcAft>
              <a:buClr>
                <a:schemeClr val="lt1"/>
              </a:buClr>
              <a:buSzPts val="2000"/>
              <a:buNone/>
              <a:defRPr sz="2000" b="0" i="0">
                <a:solidFill>
                  <a:schemeClr val="lt1"/>
                </a:solidFill>
                <a:latin typeface="Montserrat Light" charset="0"/>
                <a:ea typeface="Montserrat Light" charset="0"/>
                <a:cs typeface="Montserrat Light" charset="0"/>
                <a:sym typeface="Montserrat Light" charset="0"/>
              </a:defRPr>
            </a:lvl4pPr>
            <a:lvl5pPr marL="2286000" lvl="4" indent="-228600" algn="l">
              <a:lnSpc>
                <a:spcPct val="90000"/>
              </a:lnSpc>
              <a:spcBef>
                <a:spcPts val="500"/>
              </a:spcBef>
              <a:spcAft>
                <a:spcPct val="0"/>
              </a:spcAft>
              <a:buClr>
                <a:schemeClr val="lt1"/>
              </a:buClr>
              <a:buSzPts val="2000"/>
              <a:buNone/>
              <a:defRPr sz="2000" b="0" i="0">
                <a:solidFill>
                  <a:schemeClr val="lt1"/>
                </a:solidFill>
                <a:latin typeface="Montserrat Light" charset="0"/>
                <a:ea typeface="Montserrat Light" charset="0"/>
                <a:cs typeface="Montserrat Light" charset="0"/>
                <a:sym typeface="Montserrat Light" charset="0"/>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32" name="Google Shape;32;p16"/>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chemeClr val="lt1"/>
              </a:buClr>
              <a:buSzPts val="3600"/>
              <a:buNone/>
              <a:defRPr sz="3600" b="0" i="0">
                <a:solidFill>
                  <a:schemeClr val="lt1"/>
                </a:solidFill>
                <a:latin typeface="Calibri" panose="020f0502020204030204"/>
                <a:ea typeface="Calibri"/>
                <a:cs typeface="Calibri"/>
                <a:sym typeface="Calibri" panose="020f0502020204030204"/>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33" name="Google Shape;33;p16"/>
          <p:cNvSpPr>
            <a:spLocks noGrp="1"/>
          </p:cNvSpPr>
          <p:nvPr>
            <p:ph type="pic" idx="3"/>
          </p:nvPr>
        </p:nvSpPr>
        <p:spPr>
          <a:xfrm>
            <a:off x="6756402" y="1141712"/>
            <a:ext cx="5435599" cy="5706715"/>
          </a:xfrm>
          <a:prstGeom prst="rect">
            <a:avLst/>
          </a:prstGeom>
          <a:noFill/>
          <a:ln>
            <a:noFill/>
          </a:ln>
        </p:spPr>
        <p:txBody>
          <a:bodyPr/>
          <a:lstStyle/>
          <a:p/>
        </p:txBody>
      </p:sp>
      <p:pic>
        <p:nvPicPr>
          <p:cNvPr id="34" name="Google Shape;34;p16" descr="A purple circle with a black circle&#10;&#10;Description automatically generated with low confidence"/>
          <p:cNvPicPr preferRelativeResize="0"/>
          <p:nvPr/>
        </p:nvPicPr>
        <p:blipFill>
          <a:blip r:embed="rId1">
            <a:alphaModFix/>
            <a:extLst>
              <a:ext uri="{28A0092B-C50C-407E-A947-70E740481C1C}">
                <a14:useLocalDpi xmlns:a14="http://schemas.microsoft.com/office/drawing/2010/main"/>
              </a:ext>
            </a:extLst>
          </a:blip>
          <a:srcRect r="-67517" b="-3521"/>
          <a:stretch>
            <a:fillRect/>
          </a:stretch>
        </p:blipFill>
        <p:spPr>
          <a:xfrm rot="10800000" flipH="1">
            <a:off x="0" y="5675352"/>
            <a:ext cx="1924905" cy="1182648"/>
          </a:xfrm>
          <a:prstGeom prst="rect">
            <a:avLst/>
          </a:prstGeom>
          <a:noFill/>
          <a:ln>
            <a:noFill/>
          </a:ln>
        </p:spPr>
      </p:pic>
      <p:sp>
        <p:nvSpPr>
          <p:cNvPr id="35" name="Google Shape;35;p16"/>
          <p:cNvSpPr/>
          <p:nvPr/>
        </p:nvSpPr>
        <p:spPr>
          <a:xfrm>
            <a:off x="1064326" y="6471093"/>
            <a:ext cx="2130711" cy="230832"/>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Clr>
                <a:schemeClr val="lt1"/>
              </a:buClr>
              <a:buSzPts val="900"/>
              <a:buFont typeface="Calibri" panose="020f0502020204030204"/>
              <a:buNone/>
            </a:pPr>
            <a:r>
              <a:rPr lang="en-IE" sz="900" b="0" i="0" u="none" strike="noStrike" cap="none">
                <a:solidFill>
                  <a:schemeClr val="lt1"/>
                </a:solidFill>
                <a:latin typeface="Calibri" panose="020f0502020204030204"/>
                <a:ea typeface="Calibri"/>
                <a:cs typeface="Calibri"/>
                <a:sym typeface="Calibri" panose="020f0502020204030204"/>
              </a:rPr>
              <a:t>strengthening female community leaders</a:t>
            </a: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0539462"/>
      </p:ext>
    </p:extLst>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Bullet Slide - Lime">
  <p:cSld name="1_Bullet Slide - Lime">
    <p:spTree>
      <p:nvGrpSpPr>
        <p:cNvPr id="1" name="Shape 36"/>
        <p:cNvGrpSpPr/>
        <p:nvPr/>
      </p:nvGrpSpPr>
      <p:grpSpPr>
        <a:xfrm>
          <a:off x="0" y="0"/>
          <a:ext cx="0" cy="0"/>
        </a:xfrm>
      </p:grpSpPr>
      <p:sp>
        <p:nvSpPr>
          <p:cNvPr id="37" name="Google Shape;37;p17"/>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ct val="0"/>
              </a:spcAft>
              <a:buClr>
                <a:srgbClr val="EA1D76"/>
              </a:buClr>
              <a:buSzPts val="2400"/>
              <a:buFont typeface="Arial"/>
              <a:buNone/>
              <a:defRPr sz="2400">
                <a:solidFill>
                  <a:srgbClr val="09446A"/>
                </a:solidFill>
              </a:defRPr>
            </a:lvl1pPr>
            <a:lvl2pPr marL="914400" lvl="1" indent="-228600" algn="ctr">
              <a:lnSpc>
                <a:spcPct val="90000"/>
              </a:lnSpc>
              <a:spcBef>
                <a:spcPts val="500"/>
              </a:spcBef>
              <a:spcAft>
                <a:spcPct val="0"/>
              </a:spcAft>
              <a:buClr>
                <a:srgbClr val="4D4D4C"/>
              </a:buClr>
              <a:buSzPts val="2400"/>
              <a:buNone/>
              <a:defRPr sz="2400">
                <a:solidFill>
                  <a:srgbClr val="4D4D4C"/>
                </a:solidFill>
              </a:defRPr>
            </a:lvl2pPr>
            <a:lvl3pPr marL="1371600" lvl="2" indent="-228600" algn="ctr">
              <a:lnSpc>
                <a:spcPct val="90000"/>
              </a:lnSpc>
              <a:spcBef>
                <a:spcPts val="500"/>
              </a:spcBef>
              <a:spcAft>
                <a:spcPct val="0"/>
              </a:spcAft>
              <a:buClr>
                <a:srgbClr val="4D4D4C"/>
              </a:buClr>
              <a:buSzPts val="2400"/>
              <a:buNone/>
              <a:defRPr sz="2400">
                <a:solidFill>
                  <a:srgbClr val="4D4D4C"/>
                </a:solidFill>
              </a:defRPr>
            </a:lvl3pPr>
            <a:lvl4pPr marL="1828800" lvl="3" indent="-228600" algn="ctr">
              <a:lnSpc>
                <a:spcPct val="90000"/>
              </a:lnSpc>
              <a:spcBef>
                <a:spcPts val="500"/>
              </a:spcBef>
              <a:spcAft>
                <a:spcPct val="0"/>
              </a:spcAft>
              <a:buClr>
                <a:srgbClr val="4D4D4C"/>
              </a:buClr>
              <a:buSzPts val="2400"/>
              <a:buNone/>
              <a:defRPr sz="2400">
                <a:solidFill>
                  <a:srgbClr val="4D4D4C"/>
                </a:solidFill>
              </a:defRPr>
            </a:lvl4pPr>
            <a:lvl5pPr marL="2286000" lvl="4" indent="-228600" algn="ctr">
              <a:lnSpc>
                <a:spcPct val="90000"/>
              </a:lnSpc>
              <a:spcBef>
                <a:spcPts val="500"/>
              </a:spcBef>
              <a:spcAft>
                <a:spcPct val="0"/>
              </a:spcAft>
              <a:buClr>
                <a:srgbClr val="4D4D4C"/>
              </a:buClr>
              <a:buSzPts val="2400"/>
              <a:buNone/>
              <a:defRPr sz="2400">
                <a:solidFill>
                  <a:srgbClr val="4D4D4C"/>
                </a:solidFill>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38" name="Google Shape;38;p17"/>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93C23D"/>
              </a:buClr>
              <a:buSzPts val="3600"/>
              <a:buNone/>
              <a:defRPr sz="3600" i="0">
                <a:solidFill>
                  <a:srgbClr val="93C23D"/>
                </a:solidFill>
                <a:latin typeface="Calibri" panose="020f0502020204030204"/>
                <a:ea typeface="Calibri"/>
                <a:cs typeface="Calibri"/>
                <a:sym typeface="Calibri" panose="020f0502020204030204"/>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cxnSp>
        <p:nvCxnSpPr>
          <p:cNvPr id="39" name="Google Shape;39;p17"/>
          <p:cNvCxnSpPr/>
          <p:nvPr/>
        </p:nvCxnSpPr>
        <p:spPr>
          <a:xfrm flipH="1">
            <a:off x="5346936" y="-25722"/>
            <a:ext cx="0" cy="6853558"/>
          </a:xfrm>
          <a:prstGeom prst="straightConnector1">
            <a:avLst/>
          </a:prstGeom>
          <a:noFill/>
          <a:ln w="12700" cap="flat" cmpd="sng">
            <a:solidFill>
              <a:srgbClr val="93C23D"/>
            </a:solidFill>
            <a:prstDash val="solid"/>
            <a:miter lim="800000"/>
            <a:headEnd type="none" w="sm" len="sm"/>
            <a:tailEnd type="none" w="sm" len="sm"/>
          </a:ln>
        </p:spPr>
      </p:cxnSp>
      <p:sp>
        <p:nvSpPr>
          <p:cNvPr id="40" name="Google Shape;40;p17"/>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09446A"/>
              </a:buClr>
              <a:buSzPts val="3600"/>
              <a:buNone/>
              <a:defRPr sz="3600" i="0">
                <a:solidFill>
                  <a:srgbClr val="09446A"/>
                </a:solidFill>
                <a:latin typeface="Calibri" panose="020f0502020204030204"/>
                <a:ea typeface="Calibri"/>
                <a:cs typeface="Calibri"/>
                <a:sym typeface="Calibri" panose="020f0502020204030204"/>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41" name="Google Shape;41;p17"/>
          <p:cNvSpPr/>
          <p:nvPr/>
        </p:nvSpPr>
        <p:spPr>
          <a:xfrm>
            <a:off x="4783395" y="415207"/>
            <a:ext cx="1154422" cy="1154422"/>
          </a:xfrm>
          <a:prstGeom prst="ellipse">
            <a:avLst/>
          </a:prstGeom>
          <a:solidFill>
            <a:srgbClr val="93C23D"/>
          </a:solidFill>
          <a:ln>
            <a:noFill/>
          </a:ln>
        </p:spPr>
        <p:txBody>
          <a:bodyPr spcFirstLastPara="1" wrap="square" lIns="91425" tIns="45700" rIns="91425" bIns="45700" anchor="ctr" anchorCtr="0">
            <a:noAutofit/>
          </a:bodyPr>
          <a:lstStyle/>
          <a:p>
            <a:pPr marL="0" marR="0" lvl="0" indent="0" algn="ctr" rtl="0">
              <a:spcBef>
                <a:spcPct val="0"/>
              </a:spcBef>
              <a:spcAft>
                <a:spcPct val="0"/>
              </a:spcAft>
              <a:buClr>
                <a:schemeClr val="dk1"/>
              </a:buClr>
              <a:buSzPts val="900"/>
              <a:buFont typeface="Calibri" panose="020f0502020204030204"/>
              <a:buNone/>
            </a:pPr>
            <a:endParaRPr sz="900" b="0" i="0" u="none" strike="noStrike" cap="none">
              <a:solidFill>
                <a:schemeClr val="lt1"/>
              </a:solidFill>
              <a:latin typeface="Calibri"/>
              <a:ea typeface="Calibri"/>
              <a:cs typeface="Calibri"/>
              <a:sym typeface="Calibri"/>
            </a:endParaRPr>
          </a:p>
        </p:txBody>
      </p:sp>
      <p:sp>
        <p:nvSpPr>
          <p:cNvPr id="42" name="Google Shape;42;p17"/>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ct val="0"/>
              </a:spcAft>
              <a:buClr>
                <a:schemeClr val="lt1"/>
              </a:buClr>
              <a:buSzPts val="3600"/>
              <a:buNone/>
              <a:defRPr sz="3600" i="0">
                <a:solidFill>
                  <a:schemeClr val="lt1"/>
                </a:solidFill>
                <a:latin typeface="Calibri" panose="020f0502020204030204"/>
                <a:ea typeface="Calibri"/>
                <a:cs typeface="Calibri"/>
                <a:sym typeface="Calibri" panose="020f0502020204030204"/>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pic>
        <p:nvPicPr>
          <p:cNvPr id="43" name="Google Shape;43;p17" descr="A purple circle with a black circle&#10;&#10;Description automatically generated with low confidence"/>
          <p:cNvPicPr preferRelativeResize="0"/>
          <p:nvPr/>
        </p:nvPicPr>
        <p:blipFill>
          <a:blip r:embed="rId1">
            <a:alphaModFix/>
            <a:extLst>
              <a:ext uri="{28A0092B-C50C-407E-A947-70E740481C1C}">
                <a14:useLocalDpi xmlns:a14="http://schemas.microsoft.com/office/drawing/2010/main"/>
              </a:ext>
            </a:extLst>
          </a:blip>
          <a:srcRect r="-67517" b="-3521"/>
          <a:stretch>
            <a:fillRect/>
          </a:stretch>
        </p:blipFill>
        <p:spPr>
          <a:xfrm rot="10800000" flipH="1">
            <a:off x="0" y="5675352"/>
            <a:ext cx="1924905" cy="1182648"/>
          </a:xfrm>
          <a:prstGeom prst="rect">
            <a:avLst/>
          </a:prstGeom>
          <a:noFill/>
          <a:ln>
            <a:noFill/>
          </a:ln>
        </p:spPr>
      </p:pic>
      <p:sp>
        <p:nvSpPr>
          <p:cNvPr id="44" name="Google Shape;44;p17"/>
          <p:cNvSpPr/>
          <p:nvPr/>
        </p:nvSpPr>
        <p:spPr>
          <a:xfrm rot="-5400000">
            <a:off x="-695894" y="4494580"/>
            <a:ext cx="2130711" cy="230832"/>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Clr>
                <a:srgbClr val="09446A"/>
              </a:buClr>
              <a:buSzPts val="900"/>
              <a:buFont typeface="Calibri" panose="020f0502020204030204"/>
              <a:buNone/>
            </a:pPr>
            <a:r>
              <a:rPr lang="en-IE" sz="900" b="0" i="0" u="none" strike="noStrike" cap="none">
                <a:solidFill>
                  <a:srgbClr val="09446A"/>
                </a:solidFill>
                <a:latin typeface="Calibri" panose="020f0502020204030204"/>
                <a:ea typeface="Calibri"/>
                <a:cs typeface="Calibri"/>
                <a:sym typeface="Calibri" panose="020f0502020204030204"/>
              </a:rPr>
              <a:t>strengthening female community leaders</a:t>
            </a:r>
            <a:endParaRPr sz="1800" b="0" i="0" u="none" strike="noStrike" cap="none">
              <a:solidFill>
                <a:schemeClr val="dk1"/>
              </a:solidFill>
              <a:latin typeface="Calibri" panose="020f0502020204030204"/>
              <a:ea typeface="Calibri"/>
              <a:cs typeface="Calibri"/>
              <a:sym typeface="Calibri" panose="020f0502020204030204"/>
            </a:endParaRPr>
          </a:p>
        </p:txBody>
      </p:sp>
    </p:spTree>
    <p:extLst>
      <p:ext uri="{BB962C8B-B14F-4D97-AF65-F5344CB8AC3E}">
        <p14:creationId xmlns:p14="http://schemas.microsoft.com/office/powerpoint/2010/main" val="2263680707"/>
      </p:ext>
    </p:extLst>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Text Slide - Purple">
    <p:spTree>
      <p:nvGrpSpPr>
        <p:cNvPr id="1" name=""/>
        <p:cNvGrpSpPr/>
        <p:nvPr/>
      </p:nvGrpSpPr>
      <p:grpSpPr>
        <a:xfrm>
          <a:off x="0" y="0"/>
          <a:ext cx="0" cy="0"/>
        </a:xfrm>
      </p:grpSpPr>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3470004065"/>
      </p:ext>
    </p:extLst>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Text Slide - with solid header - Yellow">
    <p:spTree>
      <p:nvGrpSpPr>
        <p:cNvPr id="1" name=""/>
        <p:cNvGrpSpPr/>
        <p:nvPr/>
      </p:nvGrpSpPr>
      <p:grpSpPr>
        <a:xfrm>
          <a:off x="0" y="0"/>
          <a: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2750897"/>
      </p:ext>
    </p:extLst>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Text Slide - Blue">
    <p:spTree>
      <p:nvGrpSpPr>
        <p:cNvPr id="1" name=""/>
        <p:cNvGrpSpPr/>
        <p:nvPr/>
      </p:nvGrpSpPr>
      <p:grpSpPr>
        <a:xfrm>
          <a:off x="0" y="0"/>
          <a: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Rectangle 9">
            <a:extLst>
              <a:ext uri="{FF2B5EF4-FFF2-40B4-BE49-F238E27FC236}">
                <a16:creationId xmlns:a16="http://schemas.microsoft.com/office/drawing/2014/main" id="{5FF800F1-FAD7-4E29-8D2F-147113CBB524}"/>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11" name="Picture 10" descr="A purple circle with a black circle&#10;&#10;Description automatically generated with low confidence">
            <a:extLst>
              <a:ext uri="{FF2B5EF4-FFF2-40B4-BE49-F238E27FC236}">
                <a16:creationId xmlns:a16="http://schemas.microsoft.com/office/drawing/2014/main" id="{2E211942-870F-4ACB-BF41-4B6AA12E8BAC}"/>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8863894"/>
      </p:ext>
    </p:extLst>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2_Quote Slide - Lime">
    <p:spTree>
      <p:nvGrpSpPr>
        <p:cNvPr id="1" name=""/>
        <p:cNvGrpSpPr/>
        <p:nvPr/>
      </p:nvGrpSpPr>
      <p:grpSpPr>
        <a:xfrm>
          <a:off x="0" y="0"/>
          <a: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7504387" y="514150"/>
            <a:ext cx="5985370"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8002832" y="136222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a:solidFill>
                  <a:srgbClr val="09446A"/>
                </a:solidFill>
              </a:rPr>
              <a:t>strengthening female community leaders</a:t>
            </a:r>
          </a:p>
        </p:txBody>
      </p:sp>
    </p:spTree>
    <p:extLst>
      <p:ext uri="{BB962C8B-B14F-4D97-AF65-F5344CB8AC3E}">
        <p14:creationId xmlns:p14="http://schemas.microsoft.com/office/powerpoint/2010/main" val="2593035200"/>
      </p:ext>
    </p:extLst>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Text Slide - Yellow">
    <p:spTree>
      <p:nvGrpSpPr>
        <p:cNvPr id="1" name=""/>
        <p:cNvGrpSpPr/>
        <p:nvPr/>
      </p:nvGrpSpPr>
      <p:grpSpPr>
        <a:xfrm>
          <a:off x="0" y="0"/>
          <a: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4807855"/>
      </p:ext>
    </p:extLst>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Photo with Quote - Blue">
    <p:spTree>
      <p:nvGrpSpPr>
        <p:cNvPr id="1" name=""/>
        <p:cNvGrpSpPr/>
        <p:nvPr/>
      </p:nvGrpSpPr>
      <p:grpSpPr>
        <a:xfrm>
          <a:off x="0" y="0"/>
          <a: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picture or </a:t>
            </a:r>
          </a:p>
          <a:p>
            <a:r>
              <a:rPr lang="en-US"/>
              <a:t>texture fill to add photo</a:t>
            </a:r>
          </a:p>
        </p:txBody>
      </p:sp>
    </p:spTree>
    <p:extLst>
      <p:ext uri="{BB962C8B-B14F-4D97-AF65-F5344CB8AC3E}">
        <p14:creationId xmlns:p14="http://schemas.microsoft.com/office/powerpoint/2010/main" val="2295909457"/>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Overview/Content Slide - 6 point">
    <p:spTree>
      <p:nvGrpSpPr>
        <p:cNvPr id="1" name=""/>
        <p:cNvGrpSpPr/>
        <p:nvPr/>
      </p:nvGrpSpPr>
      <p:grpSpPr>
        <a:xfrm>
          <a:off x="0" y="0"/>
          <a:ext cx="0" cy="0"/>
        </a:xfrm>
      </p:grpSpPr>
      <p:pic>
        <p:nvPicPr>
          <p:cNvPr id="19" name="Picture 18" descr="A picture containing hole, toilet&#10;&#10;Description automatically generated">
            <a:extLst>
              <a:ext uri="{FF2B5EF4-FFF2-40B4-BE49-F238E27FC236}">
                <a16:creationId xmlns:a16="http://schemas.microsoft.com/office/drawing/2014/main" id="{03C6AF20-A509-0D4A-A4EF-4E892705D005}"/>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flipH="1">
            <a:off x="0" y="-2784"/>
            <a:ext cx="6392587" cy="6858000"/>
          </a:xfrm>
          <a:prstGeom prst="rect">
            <a:avLst/>
          </a:prstGeom>
        </p:spPr>
      </p:pic>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268825" y="295704"/>
            <a:ext cx="572592" cy="515152"/>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11884" y="1525406"/>
            <a:ext cx="4067527" cy="459144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4331" y="598656"/>
            <a:ext cx="4135586" cy="603631"/>
          </a:xfrm>
        </p:spPr>
        <p:txBody>
          <a:bodyPr>
            <a:normAutofit/>
          </a:bodyPr>
          <a:lstStyle>
            <a:lvl1pPr marL="0" indent="0" algn="l">
              <a:buNone/>
              <a:defRPr sz="3600" b="0" i="0">
                <a:solidFill>
                  <a:schemeClr val="bg1"/>
                </a:solidFill>
                <a:latin typeface="+mn-lt"/>
              </a:defRPr>
            </a:lvl1pPr>
          </a:lstStyle>
          <a:p>
            <a:pPr lvl="0"/>
            <a:r>
              <a:rPr lang="en-US"/>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192642" y="238509"/>
            <a:ext cx="4223217" cy="667161"/>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268825" y="1197712"/>
            <a:ext cx="572592" cy="515152"/>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192642" y="1140517"/>
            <a:ext cx="4223217" cy="667161"/>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268825" y="2095988"/>
            <a:ext cx="572592" cy="515152"/>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192642" y="2038793"/>
            <a:ext cx="4223217" cy="667161"/>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254970" y="3045374"/>
            <a:ext cx="572592" cy="515152"/>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178787" y="2988179"/>
            <a:ext cx="4223217" cy="667161"/>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268825" y="3987765"/>
            <a:ext cx="572592" cy="515152"/>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5</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192642" y="3930570"/>
            <a:ext cx="4223217" cy="667161"/>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9" name="Text Placeholder 25">
            <a:extLst>
              <a:ext uri="{FF2B5EF4-FFF2-40B4-BE49-F238E27FC236}">
                <a16:creationId xmlns:a16="http://schemas.microsoft.com/office/drawing/2014/main" id="{B47BBA40-D3B2-3449-87E8-7AF910A29AE5}"/>
              </a:ext>
            </a:extLst>
          </p:cNvPr>
          <p:cNvSpPr>
            <a:spLocks noGrp="1"/>
          </p:cNvSpPr>
          <p:nvPr>
            <p:ph type="body" sz="quarter" idx="27" hasCustomPrompt="1"/>
          </p:nvPr>
        </p:nvSpPr>
        <p:spPr>
          <a:xfrm>
            <a:off x="6268825" y="4886399"/>
            <a:ext cx="572592" cy="515152"/>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6</a:t>
            </a:r>
          </a:p>
        </p:txBody>
      </p:sp>
      <p:sp>
        <p:nvSpPr>
          <p:cNvPr id="50" name="Text Placeholder 25">
            <a:extLst>
              <a:ext uri="{FF2B5EF4-FFF2-40B4-BE49-F238E27FC236}">
                <a16:creationId xmlns:a16="http://schemas.microsoft.com/office/drawing/2014/main" id="{F30BBEC5-9C8A-1943-907F-416BF8E28C12}"/>
              </a:ext>
            </a:extLst>
          </p:cNvPr>
          <p:cNvSpPr>
            <a:spLocks noGrp="1"/>
          </p:cNvSpPr>
          <p:nvPr>
            <p:ph type="body" sz="quarter" idx="28" hasCustomPrompt="1"/>
          </p:nvPr>
        </p:nvSpPr>
        <p:spPr>
          <a:xfrm>
            <a:off x="7192642" y="4829204"/>
            <a:ext cx="4223217" cy="667161"/>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5">
            <a:extLst>
              <a:ext uri="{FF2B5EF4-FFF2-40B4-BE49-F238E27FC236}">
                <a16:creationId xmlns:a16="http://schemas.microsoft.com/office/drawing/2014/main" id="{34E61CA6-C805-8B44-2DAD-5813CC94DE9D}"/>
              </a:ext>
            </a:extLst>
          </p:cNvPr>
          <p:cNvSpPr>
            <a:spLocks noGrp="1"/>
          </p:cNvSpPr>
          <p:nvPr>
            <p:ph type="body" sz="quarter" idx="29" hasCustomPrompt="1"/>
          </p:nvPr>
        </p:nvSpPr>
        <p:spPr>
          <a:xfrm>
            <a:off x="6254970" y="5790802"/>
            <a:ext cx="572592" cy="515152"/>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6</a:t>
            </a:r>
          </a:p>
        </p:txBody>
      </p:sp>
      <p:sp>
        <p:nvSpPr>
          <p:cNvPr id="20" name="Text Placeholder 25">
            <a:extLst>
              <a:ext uri="{FF2B5EF4-FFF2-40B4-BE49-F238E27FC236}">
                <a16:creationId xmlns:a16="http://schemas.microsoft.com/office/drawing/2014/main" id="{CC75175A-FA51-8FF3-A5FC-80C5A9550174}"/>
              </a:ext>
            </a:extLst>
          </p:cNvPr>
          <p:cNvSpPr>
            <a:spLocks noGrp="1"/>
          </p:cNvSpPr>
          <p:nvPr>
            <p:ph type="body" sz="quarter" idx="30" hasCustomPrompt="1"/>
          </p:nvPr>
        </p:nvSpPr>
        <p:spPr>
          <a:xfrm>
            <a:off x="7178787" y="5733607"/>
            <a:ext cx="4223217" cy="667161"/>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76502748"/>
      </p:ext>
    </p:extLst>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4 bullet point slide">
    <p:spTree>
      <p:nvGrpSpPr>
        <p:cNvPr id="1" name=""/>
        <p:cNvGrpSpPr/>
        <p:nvPr/>
      </p:nvGrpSpPr>
      <p:grpSpPr>
        <a:xfrm>
          <a:off x="0" y="0"/>
          <a:ext cx="0" cy="0"/>
        </a:xfrm>
      </p:grpSpPr>
      <p:sp>
        <p:nvSpPr>
          <p:cNvPr id="17" name="Rectangle 16"/>
          <p:cNvSpPr/>
          <p:nvPr userDrawn="1"/>
        </p:nvSpPr>
        <p:spPr>
          <a:xfrm>
            <a:off x="432367" y="2061841"/>
            <a:ext cx="2659582" cy="3745771"/>
          </a:xfrm>
          <a:prstGeom prst="rect">
            <a:avLst/>
          </a:prstGeom>
          <a:noFill/>
          <a:ln w="19050">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87A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80318E"/>
          </a:solidFill>
          <a:ln>
            <a:solidFill>
              <a:srgbClr val="80318E"/>
            </a:solid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56" name="Rounded Rectangle 55"/>
          <p:cNvSpPr/>
          <p:nvPr userDrawn="1"/>
        </p:nvSpPr>
        <p:spPr>
          <a:xfrm>
            <a:off x="3719032" y="5519991"/>
            <a:ext cx="1811454" cy="432170"/>
          </a:xfrm>
          <a:prstGeom prst="roundRect">
            <a:avLst/>
          </a:prstGeom>
          <a:solidFill>
            <a:srgbClr val="93C23D"/>
          </a:solidFill>
          <a:ln>
            <a:solidFill>
              <a:srgbClr val="93C23D"/>
            </a:solid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62" name="Rounded Rectangle 61"/>
          <p:cNvSpPr/>
          <p:nvPr userDrawn="1"/>
        </p:nvSpPr>
        <p:spPr>
          <a:xfrm>
            <a:off x="9452468" y="5519991"/>
            <a:ext cx="1811454" cy="432170"/>
          </a:xfrm>
          <a:prstGeom prst="roundRect">
            <a:avLst/>
          </a:prstGeom>
          <a:solidFill>
            <a:srgbClr val="87AB81"/>
          </a:solidFill>
          <a:ln>
            <a:solidFill>
              <a:srgbClr val="87AB81"/>
            </a:solid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Tree>
    <p:extLst>
      <p:ext uri="{BB962C8B-B14F-4D97-AF65-F5344CB8AC3E}">
        <p14:creationId xmlns:p14="http://schemas.microsoft.com/office/powerpoint/2010/main" val="4110532167"/>
      </p:ext>
    </p:extLst>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Text / Photo Slide - Green">
    <p:spTree>
      <p:nvGrpSpPr>
        <p:cNvPr id="1" name=""/>
        <p:cNvGrpSpPr/>
        <p:nvPr/>
      </p:nvGrpSpPr>
      <p:grpSpPr>
        <a:xfrm>
          <a:off x="0" y="0"/>
          <a: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93C23D"/>
          </a:solidFill>
          <a:ln>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 add photo</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2" name="Rectangle 11">
            <a:extLst>
              <a:ext uri="{FF2B5EF4-FFF2-40B4-BE49-F238E27FC236}">
                <a16:creationId xmlns:a16="http://schemas.microsoft.com/office/drawing/2014/main" id="{F3669A93-5C60-A8A4-FB05-B7F2BD20B929}"/>
              </a:ext>
            </a:extLst>
          </p:cNvPr>
          <p:cNvSpPr/>
          <p:nvPr userDrawn="1"/>
        </p:nvSpPr>
        <p:spPr>
          <a:xfrm>
            <a:off x="1267526" y="6471093"/>
            <a:ext cx="9874607" cy="230832"/>
          </a:xfrm>
          <a:prstGeom prst="rect">
            <a:avLst/>
          </a:prstGeom>
        </p:spPr>
        <p:txBody>
          <a:bodyPr wrap="squar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1875745128"/>
      </p:ext>
    </p:extLst>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3 point icon graph">
    <p:spTree>
      <p:nvGrpSpPr>
        <p:cNvPr id="1" name=""/>
        <p:cNvGrpSpPr/>
        <p:nvPr/>
      </p:nvGrpSpPr>
      <p:grpSpPr>
        <a:xfrm>
          <a:off x="0" y="0"/>
          <a: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2877540"/>
            <a:ext cx="1521426" cy="2214649"/>
          </a:xfrm>
          <a:custGeom>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2918975"/>
            <a:ext cx="1433560" cy="1433557"/>
          </a:xfrm>
          <a:custGeom>
            <a:cxnLst>
              <a:cxn ang="3cd4">
                <a:pos x="hc" y="t"/>
              </a:cxn>
              <a:cxn ang="cd2">
                <a:pos x="l" y="vc"/>
              </a:cxn>
              <a:cxn ang="cd4">
                <a:pos x="hc" y="b"/>
              </a:cxn>
              <a:cxn ang="0">
                <a:pos x="r" y="vc"/>
              </a:cxn>
            </a:cxnLst>
            <a:rect l="l" t="t" r="r" b="b"/>
            <a:pathLst>
              <a:path w="472" h="472">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2923840"/>
            <a:ext cx="1519759" cy="2214649"/>
          </a:xfrm>
          <a:custGeom>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2965275"/>
            <a:ext cx="1433560" cy="1433557"/>
          </a:xfrm>
          <a:custGeom>
            <a:cxnLst>
              <a:cxn ang="3cd4">
                <a:pos x="hc" y="t"/>
              </a:cxn>
              <a:cxn ang="cd2">
                <a:pos x="l" y="vc"/>
              </a:cxn>
              <a:cxn ang="cd4">
                <a:pos x="hc" y="b"/>
              </a:cxn>
              <a:cxn ang="0">
                <a:pos x="r" y="vc"/>
              </a:cxn>
            </a:cxnLst>
            <a:rect l="l" t="t" r="r" b="b"/>
            <a:pathLst>
              <a:path w="472" h="472">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2930090"/>
            <a:ext cx="1521426" cy="2214649"/>
          </a:xfrm>
          <a:custGeom>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2971525"/>
            <a:ext cx="1430522" cy="1433557"/>
          </a:xfrm>
          <a:custGeom>
            <a:cxnLst>
              <a:cxn ang="3cd4">
                <a:pos x="hc" y="t"/>
              </a:cxn>
              <a:cxn ang="cd2">
                <a:pos x="l" y="vc"/>
              </a:cxn>
              <a:cxn ang="cd4">
                <a:pos x="hc" y="b"/>
              </a:cxn>
              <a:cxn ang="0">
                <a:pos x="r" y="vc"/>
              </a:cxn>
            </a:cxnLst>
            <a:rect l="l" t="t" r="r" b="b"/>
            <a:pathLst>
              <a:path w="472" h="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5483410"/>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5483410"/>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5483410"/>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a:blip r:embed="rId1">
            <a:extLst>
              <a:ext uri="{28A0092B-C50C-407E-A947-70E740481C1C}">
                <a14:useLocalDpi xmlns:a14="http://schemas.microsoft.com/office/drawing/2010/main"/>
              </a:ext>
            </a:extLst>
          </a:blip>
          <a:srcRect b="-169442"/>
          <a:stretch>
            <a:fillRect/>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0429777"/>
      </p:ext>
    </p:extLst>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4 bullet point slide">
    <p:spTree>
      <p:nvGrpSpPr>
        <p:cNvPr id="1" name=""/>
        <p:cNvGrpSpPr/>
        <p:nvPr/>
      </p:nvGrpSpPr>
      <p:grpSpPr>
        <a:xfrm>
          <a:off x="0" y="0"/>
          <a:ext cx="0" cy="0"/>
        </a:xfrm>
      </p:grpSpPr>
      <p:sp>
        <p:nvSpPr>
          <p:cNvPr id="18" name="Rectangle 17"/>
          <p:cNvSpPr/>
          <p:nvPr userDrawn="1"/>
        </p:nvSpPr>
        <p:spPr>
          <a:xfrm>
            <a:off x="727511" y="2061841"/>
            <a:ext cx="2805154" cy="4496845"/>
          </a:xfrm>
          <a:prstGeom prst="rect">
            <a:avLst/>
          </a:prstGeom>
          <a:noFill/>
          <a:ln w="19050">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727400" y="2061841"/>
            <a:ext cx="2805154" cy="4496845"/>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8699010" y="2061841"/>
            <a:ext cx="2805154" cy="4496845"/>
          </a:xfrm>
          <a:prstGeom prst="rect">
            <a:avLst/>
          </a:prstGeom>
          <a:noFill/>
          <a:ln w="19050">
            <a:solidFill>
              <a:srgbClr val="853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84693" y="152056"/>
            <a:ext cx="11222614" cy="1479518"/>
          </a:xfrm>
          <a:noFill/>
        </p:spPr>
        <p:txBody>
          <a:bodyPr>
            <a:normAutofit/>
          </a:bodyPr>
          <a:lstStyle>
            <a:lvl1pPr marL="0" indent="0" algn="ctr">
              <a:buNone/>
              <a:defRPr sz="3600" b="1">
                <a:solidFill>
                  <a:srgbClr val="404040"/>
                </a:solidFill>
                <a:latin typeface="+mn-lt"/>
              </a:defRPr>
            </a:lvl1pPr>
          </a:lstStyle>
          <a:p>
            <a:pPr lvl="0"/>
            <a:r>
              <a:rPr lang="en-US"/>
              <a:t>TITLE</a:t>
            </a:r>
          </a:p>
        </p:txBody>
      </p:sp>
      <p:sp>
        <p:nvSpPr>
          <p:cNvPr id="56" name="Rounded Rectangle 55"/>
          <p:cNvSpPr/>
          <p:nvPr userDrawn="1"/>
        </p:nvSpPr>
        <p:spPr>
          <a:xfrm>
            <a:off x="1156391" y="6145379"/>
            <a:ext cx="1910603" cy="518826"/>
          </a:xfrm>
          <a:prstGeom prst="roundRect">
            <a:avLst/>
          </a:prstGeom>
          <a:solidFill>
            <a:srgbClr val="93C23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746892" y="6237092"/>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58" name="Text Placeholder 25"/>
          <p:cNvSpPr>
            <a:spLocks noGrp="1"/>
          </p:cNvSpPr>
          <p:nvPr>
            <p:ph type="body" sz="quarter" idx="18" hasCustomPrompt="1"/>
          </p:nvPr>
        </p:nvSpPr>
        <p:spPr>
          <a:xfrm>
            <a:off x="709116"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59" name="Rounded Rectangle 58"/>
          <p:cNvSpPr/>
          <p:nvPr userDrawn="1"/>
        </p:nvSpPr>
        <p:spPr>
          <a:xfrm>
            <a:off x="5174675" y="6144902"/>
            <a:ext cx="1910603" cy="518826"/>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4735151" y="6224240"/>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1" name="Text Placeholder 25"/>
          <p:cNvSpPr>
            <a:spLocks noGrp="1"/>
          </p:cNvSpPr>
          <p:nvPr>
            <p:ph type="body" sz="quarter" idx="20" hasCustomPrompt="1"/>
          </p:nvPr>
        </p:nvSpPr>
        <p:spPr>
          <a:xfrm>
            <a:off x="4746733"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62" name="Rounded Rectangle 61"/>
          <p:cNvSpPr/>
          <p:nvPr userDrawn="1"/>
        </p:nvSpPr>
        <p:spPr>
          <a:xfrm>
            <a:off x="9149786" y="6128054"/>
            <a:ext cx="1910603" cy="518826"/>
          </a:xfrm>
          <a:prstGeom prst="roundRect">
            <a:avLst/>
          </a:prstGeom>
          <a:solidFill>
            <a:srgbClr val="80318E"/>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8727288" y="6237092"/>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4" name="Text Placeholder 25"/>
          <p:cNvSpPr>
            <a:spLocks noGrp="1"/>
          </p:cNvSpPr>
          <p:nvPr>
            <p:ph type="body" sz="quarter" idx="22" hasCustomPrompt="1"/>
          </p:nvPr>
        </p:nvSpPr>
        <p:spPr>
          <a:xfrm>
            <a:off x="8695564"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Tree>
    <p:extLst>
      <p:ext uri="{BB962C8B-B14F-4D97-AF65-F5344CB8AC3E}">
        <p14:creationId xmlns:p14="http://schemas.microsoft.com/office/powerpoint/2010/main" val="3293777167"/>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Divider Slide">
    <p:spTree>
      <p:nvGrpSpPr>
        <p:cNvPr id="1" name=""/>
        <p:cNvGrpSpPr/>
        <p:nvPr/>
      </p:nvGrpSpPr>
      <p:grpSpPr>
        <a:xfrm>
          <a:off x="0" y="0"/>
          <a:ext cx="0" cy="0"/>
        </a:xfrm>
      </p:grpSpPr>
      <p:pic>
        <p:nvPicPr>
          <p:cNvPr id="9" name="Picture 8" descr="A purple circle with a black circle&#10;&#10;Description automatically generated with low confidence">
            <a:extLst>
              <a:ext uri="{FF2B5EF4-FFF2-40B4-BE49-F238E27FC236}">
                <a16:creationId xmlns:a16="http://schemas.microsoft.com/office/drawing/2014/main" id="{26654832-B38C-3148-B886-DD863FC5114B}"/>
              </a:ext>
            </a:extLst>
          </p:cNvPr>
          <p:cNvPicPr>
            <a:picLocks noChangeAspect="1"/>
          </p:cNvPicPr>
          <p:nvPr userDrawn="1"/>
        </p:nvPicPr>
        <p:blipFill>
          <a:blip r:embed="rId1">
            <a:extLst>
              <a:ext uri="{28A0092B-C50C-407E-A947-70E740481C1C}">
                <a14:useLocalDpi xmlns:a14="http://schemas.microsoft.com/office/drawing/2010/main"/>
              </a:ext>
            </a:extLst>
          </a:blip>
          <a:srcRect b="-12326"/>
          <a:stretch>
            <a:fillRect/>
          </a:stretch>
        </p:blipFill>
        <p:spPr bwMode="auto">
          <a:xfrm flipH="1">
            <a:off x="0" y="0"/>
            <a:ext cx="12192000" cy="5990791"/>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32EE5CC-E049-D04F-A393-1C6C6E9E99C1}"/>
              </a:ext>
            </a:extLst>
          </p:cNvPr>
          <p:cNvSpPr/>
          <p:nvPr userDrawn="1"/>
        </p:nvSpPr>
        <p:spPr>
          <a:xfrm>
            <a:off x="1807186" y="446394"/>
            <a:ext cx="45719" cy="3744606"/>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Text Placeholder 23">
            <a:extLst>
              <a:ext uri="{FF2B5EF4-FFF2-40B4-BE49-F238E27FC236}">
                <a16:creationId xmlns:a16="http://schemas.microsoft.com/office/drawing/2014/main" id="{F9DD79E2-13F7-2E40-B780-4D807D0D3F24}"/>
              </a:ext>
            </a:extLst>
          </p:cNvPr>
          <p:cNvSpPr>
            <a:spLocks noGrp="1"/>
          </p:cNvSpPr>
          <p:nvPr>
            <p:ph type="body" sz="quarter" idx="17" hasCustomPrompt="1"/>
          </p:nvPr>
        </p:nvSpPr>
        <p:spPr>
          <a:xfrm>
            <a:off x="2088607" y="702109"/>
            <a:ext cx="3791493" cy="845970"/>
          </a:xfrm>
        </p:spPr>
        <p:txBody>
          <a:bodyPr anchor="ctr">
            <a:normAutofit/>
          </a:bodyPr>
          <a:lstStyle>
            <a:lvl1pPr marL="0" indent="0" algn="l">
              <a:buNone/>
              <a:defRPr sz="4800" b="0" i="0">
                <a:solidFill>
                  <a:schemeClr val="bg1"/>
                </a:solidFill>
                <a:latin typeface="+mn-lt"/>
              </a:defRPr>
            </a:lvl1pPr>
          </a:lstStyle>
          <a:p>
            <a:pPr lvl="0"/>
            <a:r>
              <a:rPr lang="en-US"/>
              <a:t>Divider</a:t>
            </a:r>
          </a:p>
        </p:txBody>
      </p:sp>
      <p:sp>
        <p:nvSpPr>
          <p:cNvPr id="15" name="Text Placeholder 23">
            <a:extLst>
              <a:ext uri="{FF2B5EF4-FFF2-40B4-BE49-F238E27FC236}">
                <a16:creationId xmlns:a16="http://schemas.microsoft.com/office/drawing/2014/main" id="{D8590EAF-AFB9-6647-B851-C7B961200BD3}"/>
              </a:ext>
            </a:extLst>
          </p:cNvPr>
          <p:cNvSpPr>
            <a:spLocks noGrp="1"/>
          </p:cNvSpPr>
          <p:nvPr>
            <p:ph type="body" sz="quarter" idx="18" hasCustomPrompt="1"/>
          </p:nvPr>
        </p:nvSpPr>
        <p:spPr>
          <a:xfrm>
            <a:off x="387021" y="702109"/>
            <a:ext cx="1255590" cy="845970"/>
          </a:xfrm>
        </p:spPr>
        <p:txBody>
          <a:bodyPr anchor="ctr">
            <a:noAutofit/>
          </a:bodyPr>
          <a:lstStyle>
            <a:lvl1pPr marL="0" indent="0" algn="l">
              <a:buNone/>
              <a:defRPr sz="6600" b="0" i="0">
                <a:solidFill>
                  <a:schemeClr val="bg1"/>
                </a:solidFill>
                <a:latin typeface="+mn-lt"/>
              </a:defRPr>
            </a:lvl1pPr>
          </a:lstStyle>
          <a:p>
            <a:pPr lvl="0"/>
            <a:r>
              <a:rPr lang="en-US"/>
              <a:t>01</a:t>
            </a:r>
          </a:p>
        </p:txBody>
      </p:sp>
      <p:sp>
        <p:nvSpPr>
          <p:cNvPr id="12" name="Picture Placeholder 11">
            <a:extLst>
              <a:ext uri="{FF2B5EF4-FFF2-40B4-BE49-F238E27FC236}">
                <a16:creationId xmlns:a16="http://schemas.microsoft.com/office/drawing/2014/main" id="{491A7947-BA9C-9942-830D-46A73B3DFD3D}"/>
              </a:ext>
            </a:extLst>
          </p:cNvPr>
          <p:cNvSpPr>
            <a:spLocks noGrp="1"/>
          </p:cNvSpPr>
          <p:nvPr>
            <p:ph type="pic" sz="quarter" idx="19"/>
          </p:nvPr>
        </p:nvSpPr>
        <p:spPr>
          <a:xfrm>
            <a:off x="6756402" y="1141712"/>
            <a:ext cx="5435599" cy="5706715"/>
          </a:xfrm>
          <a:custGeom>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3" name="Picture 12" descr="A purple circle with a black circle&#10;&#10;Description automatically generated with low confidence">
            <a:extLst>
              <a:ext uri="{FF2B5EF4-FFF2-40B4-BE49-F238E27FC236}">
                <a16:creationId xmlns:a16="http://schemas.microsoft.com/office/drawing/2014/main" id="{7C88A623-C27A-7A43-ABD6-06106D8D62F4}"/>
              </a:ext>
            </a:extLst>
          </p:cNvPr>
          <p:cNvPicPr>
            <a:picLocks noChangeAspect="1"/>
          </p:cNvPicPr>
          <p:nvPr userDrawn="1"/>
        </p:nvPicPr>
        <p:blipFill>
          <a:blip r:embed="rId2">
            <a:extLst>
              <a:ext uri="{28A0092B-C50C-407E-A947-70E740481C1C}">
                <a14:useLocalDpi xmlns:a14="http://schemas.microsoft.com/office/drawing/2010/main"/>
              </a:ext>
            </a:extLst>
          </a:blip>
          <a:srcRect r="-67522" b="-3521"/>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ECF7CAE-35FB-6043-86B0-0DC6D0D04F0F}"/>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220412145"/>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Text only MASTER slide ">
    <p:spTree>
      <p:nvGrpSpPr>
        <p:cNvPr id="1" name=""/>
        <p:cNvGrpSpPr/>
        <p:nvPr/>
      </p:nvGrpSpPr>
      <p:grpSpPr>
        <a:xfrm>
          <a:off x="0" y="0"/>
          <a: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H="1"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a:t>Heading</a:t>
            </a:r>
          </a:p>
        </p:txBody>
      </p:sp>
      <p:sp>
        <p:nvSpPr>
          <p:cNvPr id="20" name="Rectangle 19">
            <a:extLst>
              <a:ext uri="{FF2B5EF4-FFF2-40B4-BE49-F238E27FC236}">
                <a16:creationId xmlns:a16="http://schemas.microsoft.com/office/drawing/2014/main" id="{841F0766-0D91-B04D-8876-B9A0AB46ECF3}"/>
              </a:ext>
            </a:extLst>
          </p:cNvPr>
          <p:cNvSpPr/>
          <p:nvPr userDrawn="1"/>
        </p:nvSpPr>
        <p:spPr>
          <a:xfrm>
            <a:off x="10058400" y="6228722"/>
            <a:ext cx="1761907" cy="338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9ACD97AF-EDE2-5F4D-8394-A6DBAB0D31AF}"/>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38CAB311-0F25-5D4C-9223-1C2FC149A959}"/>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3720607"/>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lide with photo 1">
    <p:spTree>
      <p:nvGrpSpPr>
        <p:cNvPr id="1" name=""/>
        <p:cNvGrpSpPr/>
        <p:nvPr/>
      </p:nvGrpSpPr>
      <p:grpSpPr>
        <a:xfrm>
          <a:off x="0" y="0"/>
          <a:ext cx="0" cy="0"/>
        </a:xfrm>
      </p:grpSpPr>
      <p:sp>
        <p:nvSpPr>
          <p:cNvPr id="23" name="Picture Placeholder 22">
            <a:extLst>
              <a:ext uri="{FF2B5EF4-FFF2-40B4-BE49-F238E27FC236}">
                <a16:creationId xmlns:a16="http://schemas.microsoft.com/office/drawing/2014/main" id="{35899288-C551-9C4B-A0F7-BFE8C48273EE}"/>
              </a:ext>
            </a:extLst>
          </p:cNvPr>
          <p:cNvSpPr>
            <a:spLocks noGrp="1"/>
          </p:cNvSpPr>
          <p:nvPr>
            <p:ph type="pic" sz="quarter" idx="17"/>
          </p:nvPr>
        </p:nvSpPr>
        <p:spPr>
          <a:xfrm>
            <a:off x="0" y="8806"/>
            <a:ext cx="5276115" cy="6505415"/>
          </a:xfrm>
          <a:custGeom>
            <a:gdLst>
              <a:gd name="connsiteX0" fmla="*/ 0 w 5276115"/>
              <a:gd name="connsiteY0" fmla="*/ 0 h 6505415"/>
              <a:gd name="connsiteX1" fmla="*/ 4347771 w 5276115"/>
              <a:gd name="connsiteY1" fmla="*/ 0 h 6505415"/>
              <a:gd name="connsiteX2" fmla="*/ 4371844 w 5276115"/>
              <a:gd name="connsiteY2" fmla="*/ 26487 h 6505415"/>
              <a:gd name="connsiteX3" fmla="*/ 5276115 w 5276115"/>
              <a:gd name="connsiteY3" fmla="*/ 2545415 h 6505415"/>
              <a:gd name="connsiteX4" fmla="*/ 1316115 w 5276115"/>
              <a:gd name="connsiteY4" fmla="*/ 6505415 h 6505415"/>
              <a:gd name="connsiteX5" fmla="*/ 138532 w 5276115"/>
              <a:gd name="connsiteY5" fmla="*/ 6327381 h 6505415"/>
              <a:gd name="connsiteX6" fmla="*/ 0 w 5276115"/>
              <a:gd name="connsiteY6" fmla="*/ 6280507 h 65054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115" h="6505415">
                <a:moveTo>
                  <a:pt x="0" y="0"/>
                </a:moveTo>
                <a:lnTo>
                  <a:pt x="4347771" y="0"/>
                </a:lnTo>
                <a:lnTo>
                  <a:pt x="4371844" y="26487"/>
                </a:lnTo>
                <a:cubicBezTo>
                  <a:pt x="4936761" y="711009"/>
                  <a:pt x="5276115" y="1588582"/>
                  <a:pt x="5276115" y="2545415"/>
                </a:cubicBezTo>
                <a:cubicBezTo>
                  <a:pt x="5276115" y="4732463"/>
                  <a:pt x="3503163" y="6505415"/>
                  <a:pt x="1316115" y="6505415"/>
                </a:cubicBezTo>
                <a:cubicBezTo>
                  <a:pt x="906044" y="6505415"/>
                  <a:pt x="510530" y="6443085"/>
                  <a:pt x="138532" y="6327381"/>
                </a:cubicBezTo>
                <a:lnTo>
                  <a:pt x="0" y="6280507"/>
                </a:lnTo>
                <a:close/>
              </a:path>
            </a:pathLst>
          </a:custGeom>
          <a:noFill/>
        </p:spPr>
        <p:txBody>
          <a:bodyPr wrap="square">
            <a:noAutofit/>
          </a:bodyPr>
          <a:lstStyle/>
          <a:p>
            <a:endParaRPr lang="en-US"/>
          </a:p>
        </p:txBody>
      </p:sp>
      <p:sp>
        <p:nvSpPr>
          <p:cNvPr id="24" name="Rectangle 23">
            <a:extLst>
              <a:ext uri="{FF2B5EF4-FFF2-40B4-BE49-F238E27FC236}">
                <a16:creationId xmlns:a16="http://schemas.microsoft.com/office/drawing/2014/main" id="{5E1277FC-3A22-1948-BBA0-F1BF347207A0}"/>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29B30E52-A0C8-AA47-9FED-0AA7E07368AF}"/>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26" name="Text Placeholder 17">
            <a:extLst>
              <a:ext uri="{FF2B5EF4-FFF2-40B4-BE49-F238E27FC236}">
                <a16:creationId xmlns:a16="http://schemas.microsoft.com/office/drawing/2014/main" id="{5DA2FD8A-191F-034F-A6CB-014403E790C6}"/>
              </a:ext>
            </a:extLst>
          </p:cNvPr>
          <p:cNvSpPr>
            <a:spLocks noGrp="1"/>
          </p:cNvSpPr>
          <p:nvPr>
            <p:ph type="body" sz="quarter" idx="18" hasCustomPrompt="1"/>
          </p:nvPr>
        </p:nvSpPr>
        <p:spPr>
          <a:xfrm>
            <a:off x="6096000" y="1676183"/>
            <a:ext cx="53509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7" name="Text Placeholder 23">
            <a:extLst>
              <a:ext uri="{FF2B5EF4-FFF2-40B4-BE49-F238E27FC236}">
                <a16:creationId xmlns:a16="http://schemas.microsoft.com/office/drawing/2014/main" id="{C064D573-C023-524A-BA55-A79EAEBCCE52}"/>
              </a:ext>
            </a:extLst>
          </p:cNvPr>
          <p:cNvSpPr>
            <a:spLocks noGrp="1"/>
          </p:cNvSpPr>
          <p:nvPr>
            <p:ph type="body" sz="quarter" idx="16" hasCustomPrompt="1"/>
          </p:nvPr>
        </p:nvSpPr>
        <p:spPr>
          <a:xfrm>
            <a:off x="6096000" y="650633"/>
            <a:ext cx="5350934" cy="580518"/>
          </a:xfrm>
        </p:spPr>
        <p:txBody>
          <a:bodyPr>
            <a:normAutofit/>
          </a:bodyPr>
          <a:lstStyle>
            <a:lvl1pPr marL="0" indent="0" algn="l">
              <a:buNone/>
              <a:defRPr sz="3600" b="1" i="0">
                <a:solidFill>
                  <a:srgbClr val="09446A"/>
                </a:solidFill>
                <a:latin typeface="+mn-lt"/>
              </a:defRPr>
            </a:lvl1pPr>
          </a:lstStyle>
          <a:p>
            <a:pPr lvl="0"/>
            <a:r>
              <a:rPr lang="en-US"/>
              <a:t>Heading</a:t>
            </a:r>
          </a:p>
        </p:txBody>
      </p:sp>
    </p:spTree>
    <p:extLst>
      <p:ext uri="{BB962C8B-B14F-4D97-AF65-F5344CB8AC3E}">
        <p14:creationId xmlns:p14="http://schemas.microsoft.com/office/powerpoint/2010/main" val="649323712"/>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lide with photo 2">
    <p:spTree>
      <p:nvGrpSpPr>
        <p:cNvPr id="1" name=""/>
        <p:cNvGrpSpPr/>
        <p:nvPr/>
      </p:nvGrpSpPr>
      <p:grpSpPr>
        <a:xfrm>
          <a:off x="0" y="0"/>
          <a:ext cx="0" cy="0"/>
        </a:xfrm>
      </p:grpSpPr>
      <p:sp>
        <p:nvSpPr>
          <p:cNvPr id="9" name="Picture Placeholder 15">
            <a:extLst>
              <a:ext uri="{FF2B5EF4-FFF2-40B4-BE49-F238E27FC236}">
                <a16:creationId xmlns:a16="http://schemas.microsoft.com/office/drawing/2014/main" id="{4B053CF1-001A-CB41-BD2C-39FCC76B7501}"/>
              </a:ext>
            </a:extLst>
          </p:cNvPr>
          <p:cNvSpPr>
            <a:spLocks noGrp="1"/>
          </p:cNvSpPr>
          <p:nvPr>
            <p:ph type="pic" sz="quarter" idx="10"/>
          </p:nvPr>
        </p:nvSpPr>
        <p:spPr>
          <a:xfrm>
            <a:off x="8755811" y="0"/>
            <a:ext cx="3436189" cy="6872292"/>
          </a:xfrm>
          <a:custGeom>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a:p>
        </p:txBody>
      </p:sp>
      <p:sp>
        <p:nvSpPr>
          <p:cNvPr id="13" name="Text Placeholder 17">
            <a:extLst>
              <a:ext uri="{FF2B5EF4-FFF2-40B4-BE49-F238E27FC236}">
                <a16:creationId xmlns:a16="http://schemas.microsoft.com/office/drawing/2014/main" id="{B4400724-8644-0143-93FC-BDAEDE055A86}"/>
              </a:ext>
            </a:extLst>
          </p:cNvPr>
          <p:cNvSpPr>
            <a:spLocks noGrp="1"/>
          </p:cNvSpPr>
          <p:nvPr>
            <p:ph type="body" sz="quarter" idx="18" hasCustomPrompt="1"/>
          </p:nvPr>
        </p:nvSpPr>
        <p:spPr>
          <a:xfrm>
            <a:off x="880533" y="1845516"/>
            <a:ext cx="71797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4" name="Text Placeholder 23">
            <a:extLst>
              <a:ext uri="{FF2B5EF4-FFF2-40B4-BE49-F238E27FC236}">
                <a16:creationId xmlns:a16="http://schemas.microsoft.com/office/drawing/2014/main" id="{42FBE3CF-C9F4-F44B-ABC8-C2D51D5C0ADB}"/>
              </a:ext>
            </a:extLst>
          </p:cNvPr>
          <p:cNvSpPr>
            <a:spLocks noGrp="1"/>
          </p:cNvSpPr>
          <p:nvPr>
            <p:ph type="body" sz="quarter" idx="16" hasCustomPrompt="1"/>
          </p:nvPr>
        </p:nvSpPr>
        <p:spPr>
          <a:xfrm>
            <a:off x="880533" y="819966"/>
            <a:ext cx="7179734" cy="580518"/>
          </a:xfrm>
        </p:spPr>
        <p:txBody>
          <a:bodyPr>
            <a:normAutofit/>
          </a:bodyPr>
          <a:lstStyle>
            <a:lvl1pPr marL="0" indent="0" algn="l">
              <a:buNone/>
              <a:defRPr sz="3600" b="1" i="0">
                <a:solidFill>
                  <a:srgbClr val="09446A"/>
                </a:solidFill>
                <a:latin typeface="+mn-lt"/>
              </a:defRPr>
            </a:lvl1pPr>
          </a:lstStyle>
          <a:p>
            <a:pPr lvl="0"/>
            <a:r>
              <a:rPr lang="en-US"/>
              <a:t>Heading</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CB65922B-36F5-7540-A41B-F33A710F3AA9}"/>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62BE26B8-A4B5-B14A-9392-8F9882C1ABC9}"/>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3533940472"/>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lide with photo 3 (solid)">
    <p:spTree>
      <p:nvGrpSpPr>
        <p:cNvPr id="1" name=""/>
        <p:cNvGrpSpPr/>
        <p:nvPr/>
      </p:nvGrpSpPr>
      <p:grpSpPr>
        <a:xfrm>
          <a:off x="0" y="0"/>
          <a: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0" y="-9574"/>
            <a:ext cx="12192000" cy="6867574"/>
          </a:xfrm>
          <a:prstGeom prst="rect">
            <a:avLst/>
          </a:prstGeom>
          <a:solidFill>
            <a:srgbClr val="853693"/>
          </a:solidFill>
          <a:ln>
            <a:noFill/>
          </a:ln>
          <a:effectLst>
            <a:innerShdw blurRad="520700" dist="1524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1640703"/>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a:t>Heading</a:t>
            </a:r>
          </a:p>
        </p:txBody>
      </p:sp>
      <p:sp>
        <p:nvSpPr>
          <p:cNvPr id="16" name="Picture Placeholder 15">
            <a:extLst>
              <a:ext uri="{FF2B5EF4-FFF2-40B4-BE49-F238E27FC236}">
                <a16:creationId xmlns:a16="http://schemas.microsoft.com/office/drawing/2014/main" id="{8A70C33F-E7E2-C04A-ABE4-546510AADB79}"/>
              </a:ext>
            </a:extLst>
          </p:cNvPr>
          <p:cNvSpPr>
            <a:spLocks noGrp="1"/>
          </p:cNvSpPr>
          <p:nvPr>
            <p:ph type="pic" sz="quarter" idx="19"/>
          </p:nvPr>
        </p:nvSpPr>
        <p:spPr>
          <a:xfrm>
            <a:off x="6756402" y="1141712"/>
            <a:ext cx="5435599" cy="5706715"/>
          </a:xfrm>
          <a:custGeom>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7" name="Picture 16" descr="A purple circle with a black circle&#10;&#10;Description automatically generated with low confidence">
            <a:extLst>
              <a:ext uri="{FF2B5EF4-FFF2-40B4-BE49-F238E27FC236}">
                <a16:creationId xmlns:a16="http://schemas.microsoft.com/office/drawing/2014/main" id="{6404AC6E-08D3-6E42-AFD1-D106158C058F}"/>
              </a:ext>
            </a:extLst>
          </p:cNvPr>
          <p:cNvPicPr>
            <a:picLocks noChangeAspect="1"/>
          </p:cNvPicPr>
          <p:nvPr userDrawn="1"/>
        </p:nvPicPr>
        <p:blipFill>
          <a:blip r:embed="rId1">
            <a:extLst>
              <a:ext uri="{28A0092B-C50C-407E-A947-70E740481C1C}">
                <a14:useLocalDpi xmlns:a14="http://schemas.microsoft.com/office/drawing/2010/main"/>
              </a:ext>
            </a:extLst>
          </a:blip>
          <a:srcRect r="-67522" b="-3521"/>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2ACC22E-7E76-E246-B3D1-AC27AAD9015D}"/>
              </a:ext>
            </a:extLst>
          </p:cNvPr>
          <p:cNvSpPr/>
          <p:nvPr userDrawn="1"/>
        </p:nvSpPr>
        <p:spPr>
          <a:xfrm>
            <a:off x="1064326" y="6471093"/>
            <a:ext cx="2130711" cy="230832"/>
          </a:xfrm>
          <a:prstGeom prst="rect">
            <a:avLst/>
          </a:prstGeom>
        </p:spPr>
        <p:txBody>
          <a:bodyPr wrap="none">
            <a:spAutoFit/>
          </a:bodyPr>
          <a:lstStyle/>
          <a:p>
            <a:pPr lvl="0" algn="l"/>
            <a:r>
              <a:rPr lang="en-US" sz="900">
                <a:solidFill>
                  <a:schemeClr val="bg1"/>
                </a:solidFill>
              </a:rPr>
              <a:t>strengthening female community leaders</a:t>
            </a:r>
          </a:p>
        </p:txBody>
      </p:sp>
    </p:spTree>
    <p:extLst>
      <p:ext uri="{BB962C8B-B14F-4D97-AF65-F5344CB8AC3E}">
        <p14:creationId xmlns:p14="http://schemas.microsoft.com/office/powerpoint/2010/main" val="3900466534"/>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Large Photo Slide - Pruple">
    <p:spTree>
      <p:nvGrpSpPr>
        <p:cNvPr id="1" name=""/>
        <p:cNvGrpSpPr/>
        <p:nvPr/>
      </p:nvGrpSpPr>
      <p:grpSpPr>
        <a:xfrm>
          <a:off x="0" y="0"/>
          <a: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984974018"/>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slideLayout" Target="../slideLayouts/slideLayout20.xml" /><Relationship Id="rId21" Type="http://schemas.openxmlformats.org/officeDocument/2006/relationships/slideLayout" Target="../slideLayouts/slideLayout21.xml" /><Relationship Id="rId22" Type="http://schemas.openxmlformats.org/officeDocument/2006/relationships/slideLayout" Target="../slideLayouts/slideLayout22.xml" /><Relationship Id="rId23" Type="http://schemas.openxmlformats.org/officeDocument/2006/relationships/slideLayout" Target="../slideLayouts/slideLayout23.xml" /><Relationship Id="rId24" Type="http://schemas.openxmlformats.org/officeDocument/2006/relationships/slideLayout" Target="../slideLayouts/slideLayout24.xml" /><Relationship Id="rId25" Type="http://schemas.openxmlformats.org/officeDocument/2006/relationships/slideLayout" Target="../slideLayouts/slideLayout25.xml" /><Relationship Id="rId26" Type="http://schemas.openxmlformats.org/officeDocument/2006/relationships/slideLayout" Target="../slideLayouts/slideLayout26.xml" /><Relationship Id="rId27" Type="http://schemas.openxmlformats.org/officeDocument/2006/relationships/slideLayout" Target="../slideLayouts/slideLayout27.xml" /><Relationship Id="rId28" Type="http://schemas.openxmlformats.org/officeDocument/2006/relationships/slideLayout" Target="../slideLayouts/slideLayout28.xml" /><Relationship Id="rId29" Type="http://schemas.openxmlformats.org/officeDocument/2006/relationships/slideLayout" Target="../slideLayouts/slideLayout29.xml" /><Relationship Id="rId3" Type="http://schemas.openxmlformats.org/officeDocument/2006/relationships/slideLayout" Target="../slideLayouts/slideLayout3.xml" /><Relationship Id="rId30" Type="http://schemas.openxmlformats.org/officeDocument/2006/relationships/slideLayout" Target="../slideLayouts/slideLayout30.xml" /><Relationship Id="rId31" Type="http://schemas.openxmlformats.org/officeDocument/2006/relationships/slideLayout" Target="../slideLayouts/slideLayout31.xml" /><Relationship Id="rId32" Type="http://schemas.openxmlformats.org/officeDocument/2006/relationships/theme" Target="../theme/theme1.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32.xml" /><Relationship Id="rId2" Type="http://schemas.openxmlformats.org/officeDocument/2006/relationships/theme" Target="../theme/theme2.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33.xml" /><Relationship Id="rId2" Type="http://schemas.openxmlformats.org/officeDocument/2006/relationships/theme" Target="../theme/theme3.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12/13/2022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8" r:id="rId1"/>
    <p:sldLayoutId id="2147483829" r:id="rId2"/>
    <p:sldLayoutId id="2147483842" r:id="rId3"/>
    <p:sldLayoutId id="2147483861" r:id="rId4"/>
    <p:sldLayoutId id="2147483866" r:id="rId5"/>
    <p:sldLayoutId id="2147483840" r:id="rId6"/>
    <p:sldLayoutId id="2147483862" r:id="rId7"/>
    <p:sldLayoutId id="2147483846" r:id="rId8"/>
    <p:sldLayoutId id="2147483887" r:id="rId9"/>
    <p:sldLayoutId id="2147483889" r:id="rId10"/>
    <p:sldLayoutId id="2147483888" r:id="rId11"/>
    <p:sldLayoutId id="2147483833" r:id="rId12"/>
    <p:sldLayoutId id="2147483847" r:id="rId13"/>
    <p:sldLayoutId id="2147483871" r:id="rId14"/>
    <p:sldLayoutId id="2147483870" r:id="rId15"/>
    <p:sldLayoutId id="2147483853" r:id="rId16"/>
    <p:sldLayoutId id="2147483909" r:id="rId17"/>
    <p:sldLayoutId id="2147483901" r:id="rId18"/>
    <p:sldLayoutId id="2147483910" r:id="rId19"/>
    <p:sldLayoutId id="2147483911" r:id="rId20"/>
    <p:sldLayoutId id="2147483912" r:id="rId21"/>
    <p:sldLayoutId id="2147483913" r:id="rId22"/>
    <p:sldLayoutId id="2147483914" r:id="rId23"/>
    <p:sldLayoutId id="2147483918" r:id="rId24"/>
    <p:sldLayoutId id="2147483919" r:id="rId25"/>
    <p:sldLayoutId id="2147483920" r:id="rId26"/>
    <p:sldLayoutId id="2147483935" r:id="rId27"/>
    <p:sldLayoutId id="2147483965" r:id="rId28"/>
    <p:sldLayoutId id="2147483967" r:id="rId29"/>
    <p:sldLayoutId id="2147483968" r:id="rId30"/>
    <p:sldLayoutId id="2147483969" r:id="rId3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BC9C07EC-C5E7-05BB-A59D-28485A685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76A17-E9C0-A603-9D4B-997511C29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1AE2B-B1E1-E52C-5616-37B355CD8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1364D-4C30-41AB-8BB0-A75880C0FC92}" type="datetimeFigureOut">
              <a:rPr lang="en-US" smtClean="0"/>
              <a:t>12/13/2022</a:t>
            </a:fld>
            <a:endParaRPr lang="en-US"/>
          </a:p>
        </p:txBody>
      </p:sp>
      <p:sp>
        <p:nvSpPr>
          <p:cNvPr id="5" name="Footer Placeholder 4">
            <a:extLst>
              <a:ext uri="{FF2B5EF4-FFF2-40B4-BE49-F238E27FC236}">
                <a16:creationId xmlns:a16="http://schemas.microsoft.com/office/drawing/2014/main" id="{2B7861F5-C73E-D60C-504A-BAB393834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F95498-16C0-0A33-DD5A-72E8D8EA3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1E261-908E-4911-924F-89356A9E071A}" type="slidenum">
              <a:rPr lang="en-US" smtClean="0"/>
              <a:t>‹N›</a:t>
            </a:fld>
            <a:endParaRPr lang="en-US"/>
          </a:p>
        </p:txBody>
      </p:sp>
    </p:spTree>
    <p:extLst>
      <p:ext uri="{BB962C8B-B14F-4D97-AF65-F5344CB8AC3E}">
        <p14:creationId xmlns:p14="http://schemas.microsoft.com/office/powerpoint/2010/main" val="3851380060"/>
      </p:ext>
    </p:extLst>
  </p:cSld>
  <p:clrMap bg1="lt1" tx1="dk1" bg2="lt2" tx2="dk2" accent1="accent1" accent2="accent2" accent3="accent3" accent4="accent4" accent5="accent5" accent6="accent6" hlink="hlink" folHlink="folHlink"/>
  <p:sldLayoutIdLst>
    <p:sldLayoutId id="2147483949"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BC9C07EC-C5E7-05BB-A59D-28485A685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76A17-E9C0-A603-9D4B-997511C29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1AE2B-B1E1-E52C-5616-37B355CD8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1364D-4C30-41AB-8BB0-A75880C0FC92}" type="datetimeFigureOut">
              <a:rPr lang="en-US" smtClean="0"/>
              <a:t>12/13/2022</a:t>
            </a:fld>
            <a:endParaRPr lang="en-US"/>
          </a:p>
        </p:txBody>
      </p:sp>
      <p:sp>
        <p:nvSpPr>
          <p:cNvPr id="5" name="Footer Placeholder 4">
            <a:extLst>
              <a:ext uri="{FF2B5EF4-FFF2-40B4-BE49-F238E27FC236}">
                <a16:creationId xmlns:a16="http://schemas.microsoft.com/office/drawing/2014/main" id="{2B7861F5-C73E-D60C-504A-BAB393834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F95498-16C0-0A33-DD5A-72E8D8EA3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1E261-908E-4911-924F-89356A9E071A}" type="slidenum">
              <a:rPr lang="en-US" smtClean="0"/>
              <a:t>‹N›</a:t>
            </a:fld>
            <a:endParaRPr lang="en-US"/>
          </a:p>
        </p:txBody>
      </p:sp>
    </p:spTree>
    <p:extLst>
      <p:ext uri="{BB962C8B-B14F-4D97-AF65-F5344CB8AC3E}">
        <p14:creationId xmlns:p14="http://schemas.microsoft.com/office/powerpoint/2010/main" val="2527751447"/>
      </p:ext>
    </p:extLst>
  </p:cSld>
  <p:clrMap bg1="lt1" tx1="dk1" bg2="lt2" tx2="dk2" accent1="accent1" accent2="accent2" accent3="accent3" accent4="accent4" accent5="accent5" accent6="accent6" hlink="hlink" folHlink="folHlink"/>
  <p:sldLayoutIdLst>
    <p:sldLayoutId id="2147483964"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20.jpeg" /><Relationship Id="rId3" Type="http://schemas.openxmlformats.org/officeDocument/2006/relationships/hyperlink" Target="https://www.theguardian.com/books/2020/oct/28/gender-swapped-fairy-tales-review-handsome-and-the-beast-and-the-ugly-brothers" TargetMode="External" /><Relationship Id="rId4" Type="http://schemas.openxmlformats.org/officeDocument/2006/relationships/image" Target="../media/image21.png" /><Relationship Id="rId5" Type="http://schemas.openxmlformats.org/officeDocument/2006/relationships/image" Target="../media/image22.sv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23.jpeg" /><Relationship Id="rId3" Type="http://schemas.openxmlformats.org/officeDocument/2006/relationships/hyperlink" Target="https://www.chieflearningofficer.com/2018/09/14/everyone-can-be-a-leader-heres-how/" TargetMode="External" /><Relationship Id="rId4" Type="http://schemas.openxmlformats.org/officeDocument/2006/relationships/hyperlink" Target="https://sites.psu.edu/global/2021/02/15/stereotypes-facing-women-in-leadership-today/" TargetMode="Externa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24.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hyperlink" Target="https://en.wikipedia.org/wiki/Ethics_of_care" TargetMode="External" /><Relationship Id="rId3" Type="http://schemas.openxmlformats.org/officeDocument/2006/relationships/image" Target="../media/image25.png" /><Relationship Id="rId4" Type="http://schemas.openxmlformats.org/officeDocument/2006/relationships/image" Target="../media/image26.sv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27.png" /><Relationship Id="rId3" Type="http://schemas.openxmlformats.org/officeDocument/2006/relationships/image" Target="../media/image28.svg" /><Relationship Id="rId4" Type="http://schemas.openxmlformats.org/officeDocument/2006/relationships/image" Target="../media/image29.png" /><Relationship Id="rId5" Type="http://schemas.openxmlformats.org/officeDocument/2006/relationships/image" Target="../media/image30.svg" /><Relationship Id="rId6" Type="http://schemas.openxmlformats.org/officeDocument/2006/relationships/image" Target="../media/image31.png" /><Relationship Id="rId7" Type="http://schemas.openxmlformats.org/officeDocument/2006/relationships/image" Target="../media/image32.sv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3.jpeg" /><Relationship Id="rId3" Type="http://schemas.openxmlformats.org/officeDocument/2006/relationships/video" Target="https://www.youtube.com/embed/RWug4EUynY8?feature=oembed" TargetMode="Externa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tags" Target="../tags/tag1.xml"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tags" Target="../tags/tag4.xml" /><Relationship Id="rId6" Type="http://schemas.openxmlformats.org/officeDocument/2006/relationships/tags" Target="../tags/tag5.xml" /><Relationship Id="rId7" Type="http://schemas.openxmlformats.org/officeDocument/2006/relationships/tags" Target="../tags/tag6.xml" /><Relationship Id="rId8" Type="http://schemas.openxmlformats.org/officeDocument/2006/relationships/tags" Target="../tags/tag7.xml" /><Relationship Id="rId9" Type="http://schemas.openxmlformats.org/officeDocument/2006/relationships/hyperlink" Target="https://link.springer.com/article/10.1007/s10551-020-04526-0" TargetMode="Externa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hyperlink" Target="https://doi.org/10.1007/s10551-020-04526-0" TargetMode="External" /><Relationship Id="rId5" Type="http://schemas.openxmlformats.org/officeDocument/2006/relationships/hyperlink" Target="https://www.verywellmind.com/what-is-othering-5084425" TargetMode="External" /><Relationship Id="rId6" Type="http://schemas.openxmlformats.org/officeDocument/2006/relationships/tags" Target="../tags/tag10.xml" /><Relationship Id="rId7" Type="http://schemas.openxmlformats.org/officeDocument/2006/relationships/image" Target="../media/image34.jpeg" /><Relationship Id="rId8" Type="http://schemas.openxmlformats.org/officeDocument/2006/relationships/tags" Target="../tags/tag11.xml" /><Relationship Id="rId9" Type="http://schemas.openxmlformats.org/officeDocument/2006/relationships/tags" Target="../tags/tag12.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image" Target="../media/image37.svg" /><Relationship Id="rId11" Type="http://schemas.openxmlformats.org/officeDocument/2006/relationships/tags" Target="../tags/tag18.xml" /><Relationship Id="rId2" Type="http://schemas.openxmlformats.org/officeDocument/2006/relationships/tags" Target="../tags/tag13.xml" /><Relationship Id="rId3" Type="http://schemas.openxmlformats.org/officeDocument/2006/relationships/tags" Target="../tags/tag14.xml" /><Relationship Id="rId4" Type="http://schemas.openxmlformats.org/officeDocument/2006/relationships/tags" Target="../tags/tag15.xml" /><Relationship Id="rId5" Type="http://schemas.openxmlformats.org/officeDocument/2006/relationships/image" Target="../media/image35.jpeg" /><Relationship Id="rId6" Type="http://schemas.openxmlformats.org/officeDocument/2006/relationships/tags" Target="../tags/tag16.xml" /><Relationship Id="rId7" Type="http://schemas.openxmlformats.org/officeDocument/2006/relationships/video" Target="https://www.youtube.com/embed/uAgeCLYnwNg?feature=oembed" TargetMode="External" /><Relationship Id="rId8" Type="http://schemas.openxmlformats.org/officeDocument/2006/relationships/tags" Target="../tags/tag17.xml" /><Relationship Id="rId9" Type="http://schemas.openxmlformats.org/officeDocument/2006/relationships/image" Target="../media/image36.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9.xml" /><Relationship Id="rId3" Type="http://schemas.openxmlformats.org/officeDocument/2006/relationships/tags" Target="../tags/tag20.xml" /><Relationship Id="rId4" Type="http://schemas.openxmlformats.org/officeDocument/2006/relationships/hyperlink" Target="https://leanin.org/tips/workplace-ally" TargetMode="External" /><Relationship Id="rId5" Type="http://schemas.openxmlformats.org/officeDocument/2006/relationships/tags" Target="../tags/tag21.xml" /><Relationship Id="rId6" Type="http://schemas.openxmlformats.org/officeDocument/2006/relationships/image" Target="../media/image38.jpeg" /><Relationship Id="rId7" Type="http://schemas.openxmlformats.org/officeDocument/2006/relationships/tags" Target="../tags/tag22.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hyperlink" Target="http://www.shineproject.eu/" TargetMode="External" /><Relationship Id="rId3" Type="http://schemas.openxmlformats.org/officeDocument/2006/relationships/image" Target="../media/image13.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6.xml" /><Relationship Id="rId10" Type="http://schemas.openxmlformats.org/officeDocument/2006/relationships/tags" Target="../tags/tag30.xml" /><Relationship Id="rId11" Type="http://schemas.openxmlformats.org/officeDocument/2006/relationships/tags" Target="../tags/tag31.xml" /><Relationship Id="rId12" Type="http://schemas.openxmlformats.org/officeDocument/2006/relationships/tags" Target="../tags/tag32.xml" /><Relationship Id="rId13" Type="http://schemas.openxmlformats.org/officeDocument/2006/relationships/tags" Target="../tags/tag33.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hyperlink" Target="https://hbr.org/1990/11/ways-women-lead" TargetMode="External" /><Relationship Id="rId6" Type="http://schemas.openxmlformats.org/officeDocument/2006/relationships/tags" Target="../tags/tag26.xml" /><Relationship Id="rId7" Type="http://schemas.openxmlformats.org/officeDocument/2006/relationships/tags" Target="../tags/tag27.xml" /><Relationship Id="rId8" Type="http://schemas.openxmlformats.org/officeDocument/2006/relationships/tags" Target="../tags/tag28.xml" /><Relationship Id="rId9" Type="http://schemas.openxmlformats.org/officeDocument/2006/relationships/tags" Target="../tags/tag29.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34.xml" /><Relationship Id="rId3" Type="http://schemas.openxmlformats.org/officeDocument/2006/relationships/tags" Target="../tags/tag35.xml" /><Relationship Id="rId4" Type="http://schemas.openxmlformats.org/officeDocument/2006/relationships/tags" Target="../tags/tag36.xml" /><Relationship Id="rId5" Type="http://schemas.openxmlformats.org/officeDocument/2006/relationships/image" Target="../media/image39.jpeg" /><Relationship Id="rId6" Type="http://schemas.openxmlformats.org/officeDocument/2006/relationships/tags" Target="../tags/tag37.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tags" Target="../tags/tag49.xml" /><Relationship Id="rId11" Type="http://schemas.openxmlformats.org/officeDocument/2006/relationships/tags" Target="../tags/tag50.xml" /><Relationship Id="rId12" Type="http://schemas.openxmlformats.org/officeDocument/2006/relationships/tags" Target="../tags/tag51.xml" /><Relationship Id="rId13" Type="http://schemas.openxmlformats.org/officeDocument/2006/relationships/tags" Target="../tags/tag52.xml" /><Relationship Id="rId14" Type="http://schemas.openxmlformats.org/officeDocument/2006/relationships/tags" Target="../tags/tag53.xml" /><Relationship Id="rId15" Type="http://schemas.openxmlformats.org/officeDocument/2006/relationships/tags" Target="../tags/tag54.xml" /><Relationship Id="rId16" Type="http://schemas.openxmlformats.org/officeDocument/2006/relationships/tags" Target="../tags/tag55.xml" /><Relationship Id="rId17" Type="http://schemas.openxmlformats.org/officeDocument/2006/relationships/image" Target="../media/image40.png" /><Relationship Id="rId18" Type="http://schemas.openxmlformats.org/officeDocument/2006/relationships/image" Target="../media/image41.svg" /><Relationship Id="rId19" Type="http://schemas.openxmlformats.org/officeDocument/2006/relationships/tags" Target="../tags/tag56.xml" /><Relationship Id="rId2" Type="http://schemas.openxmlformats.org/officeDocument/2006/relationships/tags" Target="../tags/tag41.xml" /><Relationship Id="rId20" Type="http://schemas.openxmlformats.org/officeDocument/2006/relationships/tags" Target="../tags/tag57.xml" /><Relationship Id="rId21" Type="http://schemas.openxmlformats.org/officeDocument/2006/relationships/tags" Target="../tags/tag58.xml" /><Relationship Id="rId22" Type="http://schemas.openxmlformats.org/officeDocument/2006/relationships/tags" Target="../tags/tag59.xml" /><Relationship Id="rId23" Type="http://schemas.openxmlformats.org/officeDocument/2006/relationships/tags" Target="../tags/tag60.xml" /><Relationship Id="rId24" Type="http://schemas.openxmlformats.org/officeDocument/2006/relationships/tags" Target="../tags/tag61.xml" /><Relationship Id="rId25" Type="http://schemas.openxmlformats.org/officeDocument/2006/relationships/tags" Target="../tags/tag62.xml" /><Relationship Id="rId26" Type="http://schemas.openxmlformats.org/officeDocument/2006/relationships/tags" Target="../tags/tag63.xml" /><Relationship Id="rId27" Type="http://schemas.openxmlformats.org/officeDocument/2006/relationships/tags" Target="../tags/tag64.xml" /><Relationship Id="rId28" Type="http://schemas.openxmlformats.org/officeDocument/2006/relationships/tags" Target="../tags/tag65.xml" /><Relationship Id="rId29" Type="http://schemas.openxmlformats.org/officeDocument/2006/relationships/image" Target="../media/image42.png" /><Relationship Id="rId3" Type="http://schemas.openxmlformats.org/officeDocument/2006/relationships/tags" Target="../tags/tag42.xml" /><Relationship Id="rId30" Type="http://schemas.openxmlformats.org/officeDocument/2006/relationships/image" Target="../media/image43.svg" /><Relationship Id="rId31" Type="http://schemas.openxmlformats.org/officeDocument/2006/relationships/tags" Target="../tags/tag66.xml" /><Relationship Id="rId32" Type="http://schemas.openxmlformats.org/officeDocument/2006/relationships/image" Target="../media/image44.svg" /><Relationship Id="rId33" Type="http://schemas.openxmlformats.org/officeDocument/2006/relationships/tags" Target="../tags/tag67.xml" /><Relationship Id="rId34" Type="http://schemas.openxmlformats.org/officeDocument/2006/relationships/image" Target="../media/image45.svg" /><Relationship Id="rId35" Type="http://schemas.openxmlformats.org/officeDocument/2006/relationships/tags" Target="../tags/tag68.xml" /><Relationship Id="rId36" Type="http://schemas.openxmlformats.org/officeDocument/2006/relationships/tags" Target="../tags/tag69.xml" /><Relationship Id="rId37" Type="http://schemas.openxmlformats.org/officeDocument/2006/relationships/image" Target="../media/image46.svg" /><Relationship Id="rId38" Type="http://schemas.openxmlformats.org/officeDocument/2006/relationships/tags" Target="../tags/tag70.xml" /><Relationship Id="rId39" Type="http://schemas.openxmlformats.org/officeDocument/2006/relationships/image" Target="../media/image47.svg" /><Relationship Id="rId4" Type="http://schemas.openxmlformats.org/officeDocument/2006/relationships/tags" Target="../tags/tag43.xml" /><Relationship Id="rId40" Type="http://schemas.openxmlformats.org/officeDocument/2006/relationships/tags" Target="../tags/tag71.xml" /><Relationship Id="rId5" Type="http://schemas.openxmlformats.org/officeDocument/2006/relationships/tags" Target="../tags/tag44.xml" /><Relationship Id="rId6" Type="http://schemas.openxmlformats.org/officeDocument/2006/relationships/tags" Target="../tags/tag45.xml" /><Relationship Id="rId7" Type="http://schemas.openxmlformats.org/officeDocument/2006/relationships/tags" Target="../tags/tag46.xml" /><Relationship Id="rId8" Type="http://schemas.openxmlformats.org/officeDocument/2006/relationships/tags" Target="../tags/tag47.xml" /><Relationship Id="rId9" Type="http://schemas.openxmlformats.org/officeDocument/2006/relationships/tags" Target="../tags/tag48.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72.xml" /><Relationship Id="rId3" Type="http://schemas.openxmlformats.org/officeDocument/2006/relationships/tags" Target="../tags/tag73.xml" /><Relationship Id="rId4" Type="http://schemas.openxmlformats.org/officeDocument/2006/relationships/hyperlink" Target="http://deeperleadershipinstitute.com/ann-dinans-peace-leadership/" TargetMode="External" /><Relationship Id="rId5" Type="http://schemas.openxmlformats.org/officeDocument/2006/relationships/tags" Target="../tags/tag74.xml" /><Relationship Id="rId6" Type="http://schemas.openxmlformats.org/officeDocument/2006/relationships/image" Target="../media/image48.jpeg" /><Relationship Id="rId7" Type="http://schemas.openxmlformats.org/officeDocument/2006/relationships/tags" Target="../tags/tag75.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5.xml" /><Relationship Id="rId10" Type="http://schemas.openxmlformats.org/officeDocument/2006/relationships/diagramLayout" Target="../diagrams/layout1.xml" /><Relationship Id="rId11" Type="http://schemas.openxmlformats.org/officeDocument/2006/relationships/diagramQuickStyle" Target="../diagrams/quickStyle1.xml" /><Relationship Id="rId12" Type="http://schemas.openxmlformats.org/officeDocument/2006/relationships/diagramColors" Target="../diagrams/colors1.xml" /><Relationship Id="rId13" Type="http://schemas.openxmlformats.org/officeDocument/2006/relationships/tags" Target="../tags/tag82.xml" /><Relationship Id="rId14" Type="http://schemas.microsoft.com/office/2007/relationships/diagramDrawing" Target="../diagrams/drawing2.xml" /><Relationship Id="rId15" Type="http://schemas.openxmlformats.org/officeDocument/2006/relationships/diagramData" Target="../diagrams/data2.xml" /><Relationship Id="rId16" Type="http://schemas.openxmlformats.org/officeDocument/2006/relationships/diagramLayout" Target="../diagrams/layout2.xml" /><Relationship Id="rId17" Type="http://schemas.openxmlformats.org/officeDocument/2006/relationships/diagramQuickStyle" Target="../diagrams/quickStyle2.xml" /><Relationship Id="rId18" Type="http://schemas.openxmlformats.org/officeDocument/2006/relationships/diagramColors" Target="../diagrams/colors2.xml" /><Relationship Id="rId2" Type="http://schemas.openxmlformats.org/officeDocument/2006/relationships/tags" Target="../tags/tag76.xml" /><Relationship Id="rId3" Type="http://schemas.openxmlformats.org/officeDocument/2006/relationships/tags" Target="../tags/tag77.xml" /><Relationship Id="rId4" Type="http://schemas.openxmlformats.org/officeDocument/2006/relationships/tags" Target="../tags/tag78.xml" /><Relationship Id="rId5" Type="http://schemas.openxmlformats.org/officeDocument/2006/relationships/tags" Target="../tags/tag79.xml" /><Relationship Id="rId6" Type="http://schemas.openxmlformats.org/officeDocument/2006/relationships/tags" Target="../tags/tag80.xml" /><Relationship Id="rId7" Type="http://schemas.openxmlformats.org/officeDocument/2006/relationships/tags" Target="../tags/tag81.xml" /><Relationship Id="rId8" Type="http://schemas.microsoft.com/office/2007/relationships/diagramDrawing" Target="../diagrams/drawing1.xml" /><Relationship Id="rId9" Type="http://schemas.openxmlformats.org/officeDocument/2006/relationships/diagramData" Target="../diagrams/data1.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hyperlink" Target="https://www.cfr.org/womens-participation-in-peace-processes/why-it-matters" TargetMode="External" /><Relationship Id="rId11" Type="http://schemas.openxmlformats.org/officeDocument/2006/relationships/tags" Target="../tags/tag87.xml" /><Relationship Id="rId12" Type="http://schemas.openxmlformats.org/officeDocument/2006/relationships/tags" Target="../tags/tag88.xml" /><Relationship Id="rId13" Type="http://schemas.openxmlformats.org/officeDocument/2006/relationships/tags" Target="../tags/tag89.xml" /><Relationship Id="rId14" Type="http://schemas.openxmlformats.org/officeDocument/2006/relationships/image" Target="../media/image50.png" /><Relationship Id="rId15" Type="http://schemas.openxmlformats.org/officeDocument/2006/relationships/image" Target="../media/image51.svg" /><Relationship Id="rId16" Type="http://schemas.openxmlformats.org/officeDocument/2006/relationships/tags" Target="../tags/tag90.xml" /><Relationship Id="rId2" Type="http://schemas.openxmlformats.org/officeDocument/2006/relationships/tags" Target="../tags/tag83.xml" /><Relationship Id="rId3" Type="http://schemas.openxmlformats.org/officeDocument/2006/relationships/tags" Target="../tags/tag84.xml" /><Relationship Id="rId4" Type="http://schemas.openxmlformats.org/officeDocument/2006/relationships/hyperlink" Target="https://www.ipinst.org/wp-content/uploads/2015/06/IPI-E-pub-Reimagining-Peacemaking.pdf" TargetMode="External" /><Relationship Id="rId5" Type="http://schemas.openxmlformats.org/officeDocument/2006/relationships/hyperlink" Target="https://www.tandfonline.com/doi/abs/10.1080/03050629.2012.659139" TargetMode="External" /><Relationship Id="rId6" Type="http://schemas.openxmlformats.org/officeDocument/2006/relationships/hyperlink" Target="http://gsdrc.org/document-library/civil-society-and-peace-negotiations-why-whether-and-how-they-could-be-involved/" TargetMode="External" /><Relationship Id="rId7" Type="http://schemas.openxmlformats.org/officeDocument/2006/relationships/tags" Target="../tags/tag85.xml" /><Relationship Id="rId8" Type="http://schemas.openxmlformats.org/officeDocument/2006/relationships/image" Target="../media/image49.jpeg" /><Relationship Id="rId9" Type="http://schemas.openxmlformats.org/officeDocument/2006/relationships/tags" Target="../tags/tag86.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2.xml" /><Relationship Id="rId2" Type="http://schemas.openxmlformats.org/officeDocument/2006/relationships/notesSlide" Target="../notesSlides/notesSlide1.xml" /><Relationship Id="rId3" Type="http://schemas.openxmlformats.org/officeDocument/2006/relationships/tags" Target="../tags/tag94.xml" /><Relationship Id="rId4" Type="http://schemas.openxmlformats.org/officeDocument/2006/relationships/tags" Target="../tags/tag95.xml" /><Relationship Id="rId5" Type="http://schemas.openxmlformats.org/officeDocument/2006/relationships/tags" Target="../tags/tag96.xml" /><Relationship Id="rId6" Type="http://schemas.openxmlformats.org/officeDocument/2006/relationships/image" Target="../media/image52.jpeg" /><Relationship Id="rId7" Type="http://schemas.openxmlformats.org/officeDocument/2006/relationships/tags" Target="../tags/tag97.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3.xml" /><Relationship Id="rId2" Type="http://schemas.openxmlformats.org/officeDocument/2006/relationships/notesSlide" Target="../notesSlides/notesSlide2.xml" /><Relationship Id="rId3" Type="http://schemas.openxmlformats.org/officeDocument/2006/relationships/tags" Target="../tags/tag101.xml" /><Relationship Id="rId4" Type="http://schemas.openxmlformats.org/officeDocument/2006/relationships/tags" Target="../tags/tag102.xml" /><Relationship Id="rId5" Type="http://schemas.openxmlformats.org/officeDocument/2006/relationships/tags" Target="../tags/tag103.xml" /><Relationship Id="rId6" Type="http://schemas.openxmlformats.org/officeDocument/2006/relationships/tags" Target="../tags/tag104.xml" /><Relationship Id="rId7" Type="http://schemas.openxmlformats.org/officeDocument/2006/relationships/tags" Target="../tags/tag105.xml" /><Relationship Id="rId8" Type="http://schemas.openxmlformats.org/officeDocument/2006/relationships/hyperlink" Target="https://www.herstory.ie/photo-essays-2/2019/9/12/women-and-the-northern-ireland-peace-process" TargetMode="External" /><Relationship Id="rId9" Type="http://schemas.openxmlformats.org/officeDocument/2006/relationships/hyperlink" Target="https://www.dfa.ie/media/missions/cyprus/newsandevents/Report-012019-The-Role-of-Civil-Society-and-Gender-in-Reconciliation.pdf" TargetMode="Externa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1.xml" /><Relationship Id="rId10" Type="http://schemas.openxmlformats.org/officeDocument/2006/relationships/tags" Target="../tags/tag114.xml" /><Relationship Id="rId2" Type="http://schemas.openxmlformats.org/officeDocument/2006/relationships/notesSlide" Target="../notesSlides/notesSlide3.xml" /><Relationship Id="rId3" Type="http://schemas.openxmlformats.org/officeDocument/2006/relationships/tags" Target="../tags/tag109.xml" /><Relationship Id="rId4" Type="http://schemas.openxmlformats.org/officeDocument/2006/relationships/tags" Target="../tags/tag110.xml" /><Relationship Id="rId5" Type="http://schemas.openxmlformats.org/officeDocument/2006/relationships/tags" Target="../tags/tag111.xml" /><Relationship Id="rId6" Type="http://schemas.openxmlformats.org/officeDocument/2006/relationships/image" Target="../media/image53.jpeg" /><Relationship Id="rId7" Type="http://schemas.openxmlformats.org/officeDocument/2006/relationships/tags" Target="../tags/tag112.xml" /><Relationship Id="rId8" Type="http://schemas.openxmlformats.org/officeDocument/2006/relationships/tags" Target="../tags/tag113.xml" /><Relationship Id="rId9" Type="http://schemas.openxmlformats.org/officeDocument/2006/relationships/image" Target="../media/image54.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56.jpeg" /><Relationship Id="rId2" Type="http://schemas.openxmlformats.org/officeDocument/2006/relationships/notesSlide" Target="../notesSlides/notesSlide4.xml" /><Relationship Id="rId3" Type="http://schemas.openxmlformats.org/officeDocument/2006/relationships/tags" Target="../tags/tag118.xml" /><Relationship Id="rId4" Type="http://schemas.openxmlformats.org/officeDocument/2006/relationships/image" Target="../media/image55.jpeg" /><Relationship Id="rId5" Type="http://schemas.openxmlformats.org/officeDocument/2006/relationships/tags" Target="../tags/tag119.xml" /><Relationship Id="rId6" Type="http://schemas.openxmlformats.org/officeDocument/2006/relationships/tags" Target="../tags/tag120.xml" /><Relationship Id="rId7" Type="http://schemas.openxmlformats.org/officeDocument/2006/relationships/tags" Target="../tags/tag121.xml" /><Relationship Id="rId8" Type="http://schemas.openxmlformats.org/officeDocument/2006/relationships/hyperlink" Target="https://www.opendemocracy.net/en/5050/women-together-in-darkest-days-of-troubles/" TargetMode="External" /><Relationship Id="rId9" Type="http://schemas.openxmlformats.org/officeDocument/2006/relationships/tags" Target="../tags/tag122.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23.xml" /><Relationship Id="rId3" Type="http://schemas.openxmlformats.org/officeDocument/2006/relationships/tags" Target="../tags/tag124.xml" /><Relationship Id="rId4" Type="http://schemas.openxmlformats.org/officeDocument/2006/relationships/tags" Target="../tags/tag125.xml" /><Relationship Id="rId5" Type="http://schemas.openxmlformats.org/officeDocument/2006/relationships/image" Target="../media/image57.jpeg" /><Relationship Id="rId6" Type="http://schemas.openxmlformats.org/officeDocument/2006/relationships/tags" Target="../tags/tag126.xml" /><Relationship Id="rId7" Type="http://schemas.openxmlformats.org/officeDocument/2006/relationships/tags" Target="../tags/tag127.xml" /><Relationship Id="rId8" Type="http://schemas.openxmlformats.org/officeDocument/2006/relationships/tags" Target="../tags/tag128.xml" /><Relationship Id="rId9" Type="http://schemas.openxmlformats.org/officeDocument/2006/relationships/hyperlink" Target="https://www.flickr.com/photos/alex-david/" TargetMode="Externa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129.xml" /><Relationship Id="rId3" Type="http://schemas.openxmlformats.org/officeDocument/2006/relationships/tags" Target="../tags/tag130.xml" /><Relationship Id="rId4" Type="http://schemas.openxmlformats.org/officeDocument/2006/relationships/image" Target="../media/image58.jpeg" /><Relationship Id="rId5" Type="http://schemas.openxmlformats.org/officeDocument/2006/relationships/tags" Target="../tags/tag131.xml" /><Relationship Id="rId6" Type="http://schemas.openxmlformats.org/officeDocument/2006/relationships/tags" Target="../tags/tag132.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tags" Target="../tags/tag133.xml" /><Relationship Id="rId3" Type="http://schemas.openxmlformats.org/officeDocument/2006/relationships/tags" Target="../tags/tag134.xml" /><Relationship Id="rId4" Type="http://schemas.openxmlformats.org/officeDocument/2006/relationships/image" Target="../media/image56.jpe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135.xml" /><Relationship Id="rId3" Type="http://schemas.openxmlformats.org/officeDocument/2006/relationships/tags" Target="../tags/tag136.xml" /><Relationship Id="rId4" Type="http://schemas.openxmlformats.org/officeDocument/2006/relationships/tags" Target="../tags/tag137.xml" /><Relationship Id="rId5" Type="http://schemas.openxmlformats.org/officeDocument/2006/relationships/image" Target="../media/image59.jpeg" /><Relationship Id="rId6" Type="http://schemas.openxmlformats.org/officeDocument/2006/relationships/tags" Target="../tags/tag138.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7.xml" /><Relationship Id="rId2" Type="http://schemas.openxmlformats.org/officeDocument/2006/relationships/tags" Target="../tags/tag139.xml" /><Relationship Id="rId3" Type="http://schemas.openxmlformats.org/officeDocument/2006/relationships/tags" Target="../tags/tag140.xml" /><Relationship Id="rId4" Type="http://schemas.openxmlformats.org/officeDocument/2006/relationships/tags" Target="../tags/tag141.xml" /><Relationship Id="rId5" Type="http://schemas.openxmlformats.org/officeDocument/2006/relationships/tags" Target="../tags/tag142.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7.xml" /><Relationship Id="rId2" Type="http://schemas.openxmlformats.org/officeDocument/2006/relationships/tags" Target="../tags/tag143.xml" /><Relationship Id="rId3" Type="http://schemas.openxmlformats.org/officeDocument/2006/relationships/tags" Target="../tags/tag144.xml" /><Relationship Id="rId4" Type="http://schemas.openxmlformats.org/officeDocument/2006/relationships/tags" Target="../tags/tag145.xml" /><Relationship Id="rId5" Type="http://schemas.openxmlformats.org/officeDocument/2006/relationships/tags" Target="../tags/tag146.xml" /><Relationship Id="rId6" Type="http://schemas.openxmlformats.org/officeDocument/2006/relationships/hyperlink" Target="https://www.leadershipstorylab.com/2018-03-08-4-reasons-women-should-tell-more-stories-about-themselves-from-glass-hammer/" TargetMode="External" /><Relationship Id="rId7" Type="http://schemas.openxmlformats.org/officeDocument/2006/relationships/tags" Target="../tags/tag147.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17.xml" /><Relationship Id="rId10" Type="http://schemas.openxmlformats.org/officeDocument/2006/relationships/hyperlink" Target="https://leader.pubs.asha.org/doi/10.1044/leader.FTR1.24022019.44" TargetMode="External" /><Relationship Id="rId2" Type="http://schemas.openxmlformats.org/officeDocument/2006/relationships/tags" Target="../tags/tag148.xml" /><Relationship Id="rId3" Type="http://schemas.openxmlformats.org/officeDocument/2006/relationships/tags" Target="../tags/tag149.xml" /><Relationship Id="rId4" Type="http://schemas.openxmlformats.org/officeDocument/2006/relationships/tags" Target="../tags/tag150.xml" /><Relationship Id="rId5" Type="http://schemas.openxmlformats.org/officeDocument/2006/relationships/tags" Target="../tags/tag151.xml" /><Relationship Id="rId6" Type="http://schemas.openxmlformats.org/officeDocument/2006/relationships/image" Target="../media/image60.png" /><Relationship Id="rId7" Type="http://schemas.openxmlformats.org/officeDocument/2006/relationships/image" Target="../media/image61.svg" /><Relationship Id="rId8" Type="http://schemas.openxmlformats.org/officeDocument/2006/relationships/tags" Target="../tags/tag152.xml" /><Relationship Id="rId9" Type="http://schemas.openxmlformats.org/officeDocument/2006/relationships/tags" Target="../tags/tag153.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154.xml" /><Relationship Id="rId3" Type="http://schemas.openxmlformats.org/officeDocument/2006/relationships/tags" Target="../tags/tag155.xml" /><Relationship Id="rId4" Type="http://schemas.openxmlformats.org/officeDocument/2006/relationships/image" Target="../media/image62.jpeg" /><Relationship Id="rId5" Type="http://schemas.openxmlformats.org/officeDocument/2006/relationships/tags" Target="../tags/tag156.xml" /><Relationship Id="rId6" Type="http://schemas.openxmlformats.org/officeDocument/2006/relationships/tags" Target="../tags/tag157.xml" /><Relationship Id="rId7" Type="http://schemas.openxmlformats.org/officeDocument/2006/relationships/hyperlink" Target="https://www.leadershipstorylab.com/2018-05-08-its-time-for-women-to-tell-their-stories/" TargetMode="External" /><Relationship Id="rId8" Type="http://schemas.openxmlformats.org/officeDocument/2006/relationships/tags" Target="../tags/tag158.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7.xml" /><Relationship Id="rId10" Type="http://schemas.openxmlformats.org/officeDocument/2006/relationships/tags" Target="../tags/tag163.xml" /><Relationship Id="rId11" Type="http://schemas.openxmlformats.org/officeDocument/2006/relationships/tags" Target="../tags/tag164.xml" /><Relationship Id="rId2" Type="http://schemas.openxmlformats.org/officeDocument/2006/relationships/tags" Target="../tags/tag159.xml" /><Relationship Id="rId3" Type="http://schemas.openxmlformats.org/officeDocument/2006/relationships/tags" Target="../tags/tag160.xml" /><Relationship Id="rId4" Type="http://schemas.openxmlformats.org/officeDocument/2006/relationships/tags" Target="../tags/tag161.xml" /><Relationship Id="rId5" Type="http://schemas.openxmlformats.org/officeDocument/2006/relationships/image" Target="../media/image63.jpeg" /><Relationship Id="rId6" Type="http://schemas.openxmlformats.org/officeDocument/2006/relationships/tags" Target="../tags/tag162.xml" /><Relationship Id="rId7" Type="http://schemas.openxmlformats.org/officeDocument/2006/relationships/hyperlink" Target="https://www.theguardian.com/commentisfree/2017/mar/08/silence-powerlessness-womens-voices-rebecca-solnit" TargetMode="External" /><Relationship Id="rId8" Type="http://schemas.openxmlformats.org/officeDocument/2006/relationships/image" Target="../media/image64.png" /><Relationship Id="rId9" Type="http://schemas.openxmlformats.org/officeDocument/2006/relationships/image" Target="../media/image65.sv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4.jpe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65.xml" /><Relationship Id="rId3" Type="http://schemas.openxmlformats.org/officeDocument/2006/relationships/tags" Target="../tags/tag166.xml" /><Relationship Id="rId4" Type="http://schemas.openxmlformats.org/officeDocument/2006/relationships/tags" Target="../tags/tag167.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68.xml" /><Relationship Id="rId3" Type="http://schemas.openxmlformats.org/officeDocument/2006/relationships/tags" Target="../tags/tag169.xml" /><Relationship Id="rId4" Type="http://schemas.openxmlformats.org/officeDocument/2006/relationships/tags" Target="../tags/tag170.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71.xml" /><Relationship Id="rId3" Type="http://schemas.openxmlformats.org/officeDocument/2006/relationships/tags" Target="../tags/tag172.xml" /><Relationship Id="rId4" Type="http://schemas.openxmlformats.org/officeDocument/2006/relationships/tags" Target="../tags/tag173.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178.xml" /><Relationship Id="rId11" Type="http://schemas.openxmlformats.org/officeDocument/2006/relationships/tags" Target="../tags/tag179.xml" /><Relationship Id="rId2" Type="http://schemas.openxmlformats.org/officeDocument/2006/relationships/tags" Target="../tags/tag174.xml" /><Relationship Id="rId3" Type="http://schemas.openxmlformats.org/officeDocument/2006/relationships/tags" Target="../tags/tag175.xml" /><Relationship Id="rId4" Type="http://schemas.openxmlformats.org/officeDocument/2006/relationships/tags" Target="../tags/tag176.xml" /><Relationship Id="rId5" Type="http://schemas.openxmlformats.org/officeDocument/2006/relationships/image" Target="../media/image66.jpeg" /><Relationship Id="rId6" Type="http://schemas.openxmlformats.org/officeDocument/2006/relationships/tags" Target="../tags/tag177.xml" /><Relationship Id="rId7" Type="http://schemas.openxmlformats.org/officeDocument/2006/relationships/hyperlink" Target="https://www.nwci.ie/images/uploads/Hearing_Womens_Voices_2015_final.pdf" TargetMode="External" /><Relationship Id="rId8" Type="http://schemas.openxmlformats.org/officeDocument/2006/relationships/image" Target="../media/image67.png" /><Relationship Id="rId9" Type="http://schemas.openxmlformats.org/officeDocument/2006/relationships/image" Target="../media/image68.sv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6.xml" /><Relationship Id="rId10" Type="http://schemas.openxmlformats.org/officeDocument/2006/relationships/tags" Target="../tags/tag188.xml" /><Relationship Id="rId11" Type="http://schemas.openxmlformats.org/officeDocument/2006/relationships/tags" Target="../tags/tag189.xml" /><Relationship Id="rId12" Type="http://schemas.openxmlformats.org/officeDocument/2006/relationships/tags" Target="../tags/tag190.xml" /><Relationship Id="rId2" Type="http://schemas.openxmlformats.org/officeDocument/2006/relationships/tags" Target="../tags/tag180.xml" /><Relationship Id="rId3" Type="http://schemas.openxmlformats.org/officeDocument/2006/relationships/tags" Target="../tags/tag181.xml" /><Relationship Id="rId4" Type="http://schemas.openxmlformats.org/officeDocument/2006/relationships/tags" Target="../tags/tag182.xml" /><Relationship Id="rId5" Type="http://schemas.openxmlformats.org/officeDocument/2006/relationships/tags" Target="../tags/tag183.xml" /><Relationship Id="rId6" Type="http://schemas.openxmlformats.org/officeDocument/2006/relationships/tags" Target="../tags/tag184.xml" /><Relationship Id="rId7" Type="http://schemas.openxmlformats.org/officeDocument/2006/relationships/tags" Target="../tags/tag185.xml" /><Relationship Id="rId8" Type="http://schemas.openxmlformats.org/officeDocument/2006/relationships/tags" Target="../tags/tag186.xml" /><Relationship Id="rId9" Type="http://schemas.openxmlformats.org/officeDocument/2006/relationships/tags" Target="../tags/tag187.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6.xml" /><Relationship Id="rId10" Type="http://schemas.openxmlformats.org/officeDocument/2006/relationships/tags" Target="../tags/tag199.xml" /><Relationship Id="rId11" Type="http://schemas.openxmlformats.org/officeDocument/2006/relationships/tags" Target="../tags/tag200.xml" /><Relationship Id="rId12" Type="http://schemas.openxmlformats.org/officeDocument/2006/relationships/tags" Target="../tags/tag201.xml" /><Relationship Id="rId2" Type="http://schemas.openxmlformats.org/officeDocument/2006/relationships/tags" Target="../tags/tag191.xml" /><Relationship Id="rId3" Type="http://schemas.openxmlformats.org/officeDocument/2006/relationships/tags" Target="../tags/tag192.xml" /><Relationship Id="rId4" Type="http://schemas.openxmlformats.org/officeDocument/2006/relationships/tags" Target="../tags/tag193.xml" /><Relationship Id="rId5" Type="http://schemas.openxmlformats.org/officeDocument/2006/relationships/tags" Target="../tags/tag194.xml" /><Relationship Id="rId6" Type="http://schemas.openxmlformats.org/officeDocument/2006/relationships/tags" Target="../tags/tag195.xml" /><Relationship Id="rId7" Type="http://schemas.openxmlformats.org/officeDocument/2006/relationships/tags" Target="../tags/tag196.xml" /><Relationship Id="rId8" Type="http://schemas.openxmlformats.org/officeDocument/2006/relationships/tags" Target="../tags/tag197.xml" /><Relationship Id="rId9" Type="http://schemas.openxmlformats.org/officeDocument/2006/relationships/tags" Target="../tags/tag198.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202.xml" /><Relationship Id="rId3" Type="http://schemas.openxmlformats.org/officeDocument/2006/relationships/tags" Target="../tags/tag203.xml" /><Relationship Id="rId4" Type="http://schemas.openxmlformats.org/officeDocument/2006/relationships/image" Target="../media/image69.jpeg" /><Relationship Id="rId5" Type="http://schemas.openxmlformats.org/officeDocument/2006/relationships/tags" Target="../tags/tag204.xml" /><Relationship Id="rId6" Type="http://schemas.openxmlformats.org/officeDocument/2006/relationships/video" Target="https://www.youtube.com/embed/hy1gUEhbnBM?feature=oembed" TargetMode="Externa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205.xml" /><Relationship Id="rId3" Type="http://schemas.openxmlformats.org/officeDocument/2006/relationships/tags" Target="../tags/tag206.xml" /><Relationship Id="rId4" Type="http://schemas.openxmlformats.org/officeDocument/2006/relationships/tags" Target="../tags/tag207.xml" /><Relationship Id="rId5" Type="http://schemas.openxmlformats.org/officeDocument/2006/relationships/image" Target="../media/image70.jpeg" /><Relationship Id="rId6" Type="http://schemas.openxmlformats.org/officeDocument/2006/relationships/tags" Target="../tags/tag208.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32.xml" /><Relationship Id="rId2" Type="http://schemas.openxmlformats.org/officeDocument/2006/relationships/tags" Target="../tags/tag209.xml" /><Relationship Id="rId3" Type="http://schemas.openxmlformats.org/officeDocument/2006/relationships/tags" Target="../tags/tag210.xml" /><Relationship Id="rId4" Type="http://schemas.openxmlformats.org/officeDocument/2006/relationships/tags" Target="../tags/tag211.xml" /><Relationship Id="rId5" Type="http://schemas.openxmlformats.org/officeDocument/2006/relationships/tags" Target="../tags/tag212.xml" /><Relationship Id="rId6" Type="http://schemas.openxmlformats.org/officeDocument/2006/relationships/tags" Target="../tags/tag213.xml" /><Relationship Id="rId7" Type="http://schemas.openxmlformats.org/officeDocument/2006/relationships/tags" Target="../tags/tag214.xml" /><Relationship Id="rId8" Type="http://schemas.openxmlformats.org/officeDocument/2006/relationships/tags" Target="../tags/tag215.xml" /><Relationship Id="rId9" Type="http://schemas.openxmlformats.org/officeDocument/2006/relationships/tags" Target="../tags/tag216.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tags" Target="../tags/tag217.xml" /><Relationship Id="rId3" Type="http://schemas.openxmlformats.org/officeDocument/2006/relationships/tags" Target="../tags/tag218.xml" /><Relationship Id="rId4" Type="http://schemas.openxmlformats.org/officeDocument/2006/relationships/tags" Target="../tags/tag219.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tags" Target="../tags/tag220.xml" /><Relationship Id="rId3" Type="http://schemas.openxmlformats.org/officeDocument/2006/relationships/tags" Target="../tags/tag221.xml" /><Relationship Id="rId4" Type="http://schemas.openxmlformats.org/officeDocument/2006/relationships/tags" Target="../tags/tag222.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tags" Target="../tags/tag223.xml" /><Relationship Id="rId3" Type="http://schemas.openxmlformats.org/officeDocument/2006/relationships/tags" Target="../tags/tag224.xml" /><Relationship Id="rId4" Type="http://schemas.openxmlformats.org/officeDocument/2006/relationships/tags" Target="../tags/tag225.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tags" Target="../tags/tag226.xml" /><Relationship Id="rId3" Type="http://schemas.openxmlformats.org/officeDocument/2006/relationships/tags" Target="../tags/tag227.xml" /><Relationship Id="rId4" Type="http://schemas.openxmlformats.org/officeDocument/2006/relationships/tags" Target="../tags/tag228.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10.xml" /><Relationship Id="rId10" Type="http://schemas.openxmlformats.org/officeDocument/2006/relationships/tags" Target="../tags/tag234.xml" /><Relationship Id="rId2" Type="http://schemas.openxmlformats.org/officeDocument/2006/relationships/tags" Target="../tags/tag229.xml" /><Relationship Id="rId3" Type="http://schemas.openxmlformats.org/officeDocument/2006/relationships/tags" Target="../tags/tag230.xml" /><Relationship Id="rId4" Type="http://schemas.openxmlformats.org/officeDocument/2006/relationships/hyperlink" Target="https://www.linkedin.com/in/ken-smith-6345062/" TargetMode="External" /><Relationship Id="rId5" Type="http://schemas.openxmlformats.org/officeDocument/2006/relationships/tags" Target="../tags/tag231.xml" /><Relationship Id="rId6" Type="http://schemas.openxmlformats.org/officeDocument/2006/relationships/tags" Target="../tags/tag232.xml" /><Relationship Id="rId7" Type="http://schemas.openxmlformats.org/officeDocument/2006/relationships/tags" Target="../tags/tag233.xml" /><Relationship Id="rId8" Type="http://schemas.openxmlformats.org/officeDocument/2006/relationships/image" Target="../media/image71.png" /><Relationship Id="rId9" Type="http://schemas.openxmlformats.org/officeDocument/2006/relationships/image" Target="../media/image72.sv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10.xml" /><Relationship Id="rId10" Type="http://schemas.openxmlformats.org/officeDocument/2006/relationships/tags" Target="../tags/tag242.xml" /><Relationship Id="rId2" Type="http://schemas.openxmlformats.org/officeDocument/2006/relationships/tags" Target="../tags/tag235.xml" /><Relationship Id="rId3" Type="http://schemas.openxmlformats.org/officeDocument/2006/relationships/tags" Target="../tags/tag236.xml" /><Relationship Id="rId4" Type="http://schemas.openxmlformats.org/officeDocument/2006/relationships/hyperlink" Target="https://www.linkedin.com/in/ken-smith-6345062/" TargetMode="External" /><Relationship Id="rId5" Type="http://schemas.openxmlformats.org/officeDocument/2006/relationships/tags" Target="../tags/tag237.xml" /><Relationship Id="rId6" Type="http://schemas.openxmlformats.org/officeDocument/2006/relationships/tags" Target="../tags/tag238.xml" /><Relationship Id="rId7" Type="http://schemas.openxmlformats.org/officeDocument/2006/relationships/tags" Target="../tags/tag239.xml" /><Relationship Id="rId8" Type="http://schemas.openxmlformats.org/officeDocument/2006/relationships/tags" Target="../tags/tag240.xml" /><Relationship Id="rId9" Type="http://schemas.openxmlformats.org/officeDocument/2006/relationships/tags" Target="../tags/tag241.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image" Target="../media/image74.jpeg" /><Relationship Id="rId11" Type="http://schemas.openxmlformats.org/officeDocument/2006/relationships/tags" Target="../tags/tag249.xml" /><Relationship Id="rId12" Type="http://schemas.openxmlformats.org/officeDocument/2006/relationships/tags" Target="../tags/tag250.xml" /><Relationship Id="rId13" Type="http://schemas.openxmlformats.org/officeDocument/2006/relationships/hyperlink" Target="https://open.spotify.com/episode/002OXyawiR8K1imFEivJsm" TargetMode="External" /><Relationship Id="rId14" Type="http://schemas.openxmlformats.org/officeDocument/2006/relationships/image" Target="../media/image75.jpeg" /><Relationship Id="rId15" Type="http://schemas.openxmlformats.org/officeDocument/2006/relationships/tags" Target="../tags/tag251.xml" /><Relationship Id="rId16" Type="http://schemas.openxmlformats.org/officeDocument/2006/relationships/tags" Target="../tags/tag252.xml" /><Relationship Id="rId17" Type="http://schemas.openxmlformats.org/officeDocument/2006/relationships/hyperlink" Target="https://play.acast.com/s/astoldbynomads/487-therealwaytocultivateleadershipwithdouggray" TargetMode="External" /><Relationship Id="rId18" Type="http://schemas.openxmlformats.org/officeDocument/2006/relationships/tags" Target="../tags/tag253.xml" /><Relationship Id="rId19" Type="http://schemas.openxmlformats.org/officeDocument/2006/relationships/tags" Target="../tags/tag254.xml" /><Relationship Id="rId2" Type="http://schemas.openxmlformats.org/officeDocument/2006/relationships/tags" Target="../tags/tag243.xml" /><Relationship Id="rId20" Type="http://schemas.openxmlformats.org/officeDocument/2006/relationships/tags" Target="../tags/tag255.xml" /><Relationship Id="rId21" Type="http://schemas.openxmlformats.org/officeDocument/2006/relationships/tags" Target="../tags/tag256.xml" /><Relationship Id="rId3" Type="http://schemas.openxmlformats.org/officeDocument/2006/relationships/tags" Target="../tags/tag244.xml" /><Relationship Id="rId4" Type="http://schemas.openxmlformats.org/officeDocument/2006/relationships/tags" Target="../tags/tag245.xml" /><Relationship Id="rId5" Type="http://schemas.openxmlformats.org/officeDocument/2006/relationships/tags" Target="../tags/tag246.xml" /><Relationship Id="rId6" Type="http://schemas.openxmlformats.org/officeDocument/2006/relationships/image" Target="../media/image73.jpeg" /><Relationship Id="rId7" Type="http://schemas.openxmlformats.org/officeDocument/2006/relationships/tags" Target="../tags/tag247.xml" /><Relationship Id="rId8" Type="http://schemas.openxmlformats.org/officeDocument/2006/relationships/tags" Target="../tags/tag248.xml" /><Relationship Id="rId9" Type="http://schemas.openxmlformats.org/officeDocument/2006/relationships/hyperlink" Target="https://podcasts.apple.com/de/podcast/how-to-lead-in-a-crisis-with-amy-c-edmondson/id470622782?i=1000501558867" TargetMode="Externa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notesSlide" Target="../notesSlides/notesSlide5.xml" /><Relationship Id="rId3" Type="http://schemas.openxmlformats.org/officeDocument/2006/relationships/tags" Target="../tags/tag260.xml" /><Relationship Id="rId4" Type="http://schemas.openxmlformats.org/officeDocument/2006/relationships/tags" Target="../tags/tag261.xml" /><Relationship Id="rId5" Type="http://schemas.openxmlformats.org/officeDocument/2006/relationships/hyperlink" Target="https://daretolead.brenebrown.com/assessment/" TargetMode="External" /><Relationship Id="rId6" Type="http://schemas.openxmlformats.org/officeDocument/2006/relationships/tags" Target="../tags/tag262.xml" /><Relationship Id="rId7" Type="http://schemas.openxmlformats.org/officeDocument/2006/relationships/image" Target="../media/image76.jpeg" /><Relationship Id="rId8" Type="http://schemas.openxmlformats.org/officeDocument/2006/relationships/tags" Target="../tags/tag263.xml"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264.xml" /><Relationship Id="rId3" Type="http://schemas.openxmlformats.org/officeDocument/2006/relationships/tags" Target="../tags/tag265.xml" /><Relationship Id="rId4" Type="http://schemas.openxmlformats.org/officeDocument/2006/relationships/tags" Target="../tags/tag266.xml" /><Relationship Id="rId5" Type="http://schemas.openxmlformats.org/officeDocument/2006/relationships/image" Target="../media/image77.jpeg" /><Relationship Id="rId6" Type="http://schemas.openxmlformats.org/officeDocument/2006/relationships/tags" Target="../tags/tag267.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268.xml" /><Relationship Id="rId3" Type="http://schemas.openxmlformats.org/officeDocument/2006/relationships/tags" Target="../tags/tag269.xml" /><Relationship Id="rId4" Type="http://schemas.openxmlformats.org/officeDocument/2006/relationships/tags" Target="../tags/tag270.xml" /><Relationship Id="rId5" Type="http://schemas.openxmlformats.org/officeDocument/2006/relationships/tags" Target="../tags/tag271.xml" /><Relationship Id="rId6" Type="http://schemas.openxmlformats.org/officeDocument/2006/relationships/hyperlink" Target="https://werise-toolkit.org/en/system/tdf/pdf/tools/Feminist-Leadership-Key-Definitions_0.pdf?file=1&amp;force=" TargetMode="External"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272.xml" /><Relationship Id="rId3" Type="http://schemas.openxmlformats.org/officeDocument/2006/relationships/tags" Target="../tags/tag273.xml" /><Relationship Id="rId4" Type="http://schemas.openxmlformats.org/officeDocument/2006/relationships/tags" Target="../tags/tag274.xml" /><Relationship Id="rId5" Type="http://schemas.openxmlformats.org/officeDocument/2006/relationships/tags" Target="../tags/tag275.xml" /><Relationship Id="rId6" Type="http://schemas.openxmlformats.org/officeDocument/2006/relationships/hyperlink" Target="https://werise-toolkit.org/en/system/tdf/pdf/tools/Feminist-Leadership-Key-Definitions_0.pdf?file=1&amp;force=" TargetMode="Externa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hyperlink" Target="https://www.intechopen.com/chapters/52503" TargetMode="Externa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22.xml" /><Relationship Id="rId10" Type="http://schemas.openxmlformats.org/officeDocument/2006/relationships/audio" Target="../media/media1.mp3" /><Relationship Id="rId11" Type="http://schemas.microsoft.com/office/2007/relationships/media" Target="../media/media1.mp3" TargetMode="Internal" /><Relationship Id="rId12" Type="http://schemas.openxmlformats.org/officeDocument/2006/relationships/image" Target="../media/image67.png" /><Relationship Id="rId13" Type="http://schemas.openxmlformats.org/officeDocument/2006/relationships/image" Target="../media/image80.svg" /><Relationship Id="rId14" Type="http://schemas.openxmlformats.org/officeDocument/2006/relationships/tags" Target="../tags/tag284.xml" /><Relationship Id="rId2" Type="http://schemas.openxmlformats.org/officeDocument/2006/relationships/notesSlide" Target="../notesSlides/notesSlide6.xml" /><Relationship Id="rId3" Type="http://schemas.openxmlformats.org/officeDocument/2006/relationships/tags" Target="../tags/tag279.xml" /><Relationship Id="rId4" Type="http://schemas.openxmlformats.org/officeDocument/2006/relationships/tags" Target="../tags/tag280.xml" /><Relationship Id="rId5" Type="http://schemas.openxmlformats.org/officeDocument/2006/relationships/tags" Target="../tags/tag281.xml" /><Relationship Id="rId6" Type="http://schemas.openxmlformats.org/officeDocument/2006/relationships/image" Target="../media/image78.jpeg" /><Relationship Id="rId7" Type="http://schemas.openxmlformats.org/officeDocument/2006/relationships/tags" Target="../tags/tag282.xml" /><Relationship Id="rId8" Type="http://schemas.openxmlformats.org/officeDocument/2006/relationships/image" Target="../media/image79.png" /><Relationship Id="rId9" Type="http://schemas.openxmlformats.org/officeDocument/2006/relationships/tags" Target="../tags/tag283.xml"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23.xml" /><Relationship Id="rId2" Type="http://schemas.openxmlformats.org/officeDocument/2006/relationships/notesSlide" Target="../notesSlides/notesSlide7.xml" /><Relationship Id="rId3" Type="http://schemas.openxmlformats.org/officeDocument/2006/relationships/tags" Target="../tags/tag288.xml" /><Relationship Id="rId4" Type="http://schemas.openxmlformats.org/officeDocument/2006/relationships/tags" Target="../tags/tag289.xml" /><Relationship Id="rId5" Type="http://schemas.openxmlformats.org/officeDocument/2006/relationships/tags" Target="../tags/tag290.xml" /><Relationship Id="rId6" Type="http://schemas.openxmlformats.org/officeDocument/2006/relationships/tags" Target="../tags/tag291.xml"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8.xml" /><Relationship Id="rId3" Type="http://schemas.openxmlformats.org/officeDocument/2006/relationships/tags" Target="../tags/tag295.xml" /><Relationship Id="rId4" Type="http://schemas.openxmlformats.org/officeDocument/2006/relationships/tags" Target="../tags/tag296.xml" /><Relationship Id="rId5" Type="http://schemas.openxmlformats.org/officeDocument/2006/relationships/tags" Target="../tags/tag297.xml"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25.xml" /><Relationship Id="rId10" Type="http://schemas.openxmlformats.org/officeDocument/2006/relationships/tags" Target="../tags/tag306.xml" /><Relationship Id="rId11" Type="http://schemas.openxmlformats.org/officeDocument/2006/relationships/tags" Target="../tags/tag307.xml" /><Relationship Id="rId12" Type="http://schemas.openxmlformats.org/officeDocument/2006/relationships/image" Target="../media/image81.png" /><Relationship Id="rId13" Type="http://schemas.openxmlformats.org/officeDocument/2006/relationships/image" Target="../media/image82.svg" /><Relationship Id="rId14" Type="http://schemas.openxmlformats.org/officeDocument/2006/relationships/tags" Target="../tags/tag308.xml" /><Relationship Id="rId15" Type="http://schemas.openxmlformats.org/officeDocument/2006/relationships/tags" Target="../tags/tag309.xml" /><Relationship Id="rId16" Type="http://schemas.openxmlformats.org/officeDocument/2006/relationships/tags" Target="../tags/tag310.xml" /><Relationship Id="rId17" Type="http://schemas.openxmlformats.org/officeDocument/2006/relationships/tags" Target="../tags/tag311.xml" /><Relationship Id="rId2" Type="http://schemas.openxmlformats.org/officeDocument/2006/relationships/tags" Target="../tags/tag298.xml" /><Relationship Id="rId3" Type="http://schemas.openxmlformats.org/officeDocument/2006/relationships/tags" Target="../tags/tag299.xml" /><Relationship Id="rId4" Type="http://schemas.openxmlformats.org/officeDocument/2006/relationships/tags" Target="../tags/tag300.xml" /><Relationship Id="rId5" Type="http://schemas.openxmlformats.org/officeDocument/2006/relationships/tags" Target="../tags/tag301.xml" /><Relationship Id="rId6" Type="http://schemas.openxmlformats.org/officeDocument/2006/relationships/tags" Target="../tags/tag302.xml" /><Relationship Id="rId7" Type="http://schemas.openxmlformats.org/officeDocument/2006/relationships/tags" Target="../tags/tag303.xml" /><Relationship Id="rId8" Type="http://schemas.openxmlformats.org/officeDocument/2006/relationships/tags" Target="../tags/tag304.xml" /><Relationship Id="rId9" Type="http://schemas.openxmlformats.org/officeDocument/2006/relationships/tags" Target="../tags/tag305.xml"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31.xml" /><Relationship Id="rId2" Type="http://schemas.openxmlformats.org/officeDocument/2006/relationships/tags" Target="../tags/tag312.xml" /><Relationship Id="rId3" Type="http://schemas.openxmlformats.org/officeDocument/2006/relationships/tags" Target="../tags/tag313.xml" /><Relationship Id="rId4" Type="http://schemas.openxmlformats.org/officeDocument/2006/relationships/tags" Target="../tags/tag314.xml" /><Relationship Id="rId5" Type="http://schemas.openxmlformats.org/officeDocument/2006/relationships/image" Target="../media/image83.jpeg" /><Relationship Id="rId6" Type="http://schemas.openxmlformats.org/officeDocument/2006/relationships/tags" Target="../tags/tag315.xml"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28.xml" /><Relationship Id="rId10" Type="http://schemas.openxmlformats.org/officeDocument/2006/relationships/tags" Target="../tags/tag324.xml" /><Relationship Id="rId11" Type="http://schemas.openxmlformats.org/officeDocument/2006/relationships/tags" Target="../tags/tag325.xml" /><Relationship Id="rId12" Type="http://schemas.openxmlformats.org/officeDocument/2006/relationships/tags" Target="../tags/tag326.xml" /><Relationship Id="rId2" Type="http://schemas.openxmlformats.org/officeDocument/2006/relationships/tags" Target="../tags/tag316.xml" /><Relationship Id="rId3" Type="http://schemas.openxmlformats.org/officeDocument/2006/relationships/tags" Target="../tags/tag317.xml" /><Relationship Id="rId4" Type="http://schemas.openxmlformats.org/officeDocument/2006/relationships/tags" Target="../tags/tag318.xml" /><Relationship Id="rId5" Type="http://schemas.openxmlformats.org/officeDocument/2006/relationships/tags" Target="../tags/tag319.xml" /><Relationship Id="rId6" Type="http://schemas.openxmlformats.org/officeDocument/2006/relationships/tags" Target="../tags/tag320.xml" /><Relationship Id="rId7" Type="http://schemas.openxmlformats.org/officeDocument/2006/relationships/tags" Target="../tags/tag321.xml" /><Relationship Id="rId8" Type="http://schemas.openxmlformats.org/officeDocument/2006/relationships/tags" Target="../tags/tag322.xml" /><Relationship Id="rId9" Type="http://schemas.openxmlformats.org/officeDocument/2006/relationships/tags" Target="../tags/tag323.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327.xml" /><Relationship Id="rId3" Type="http://schemas.openxmlformats.org/officeDocument/2006/relationships/tags" Target="../tags/tag328.xml" /><Relationship Id="rId4" Type="http://schemas.openxmlformats.org/officeDocument/2006/relationships/tags" Target="../tags/tag329.xml"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29.xml" /><Relationship Id="rId2" Type="http://schemas.openxmlformats.org/officeDocument/2006/relationships/tags" Target="../tags/tag330.xml" /><Relationship Id="rId3" Type="http://schemas.openxmlformats.org/officeDocument/2006/relationships/tags" Target="../tags/tag331.xml" /><Relationship Id="rId4" Type="http://schemas.openxmlformats.org/officeDocument/2006/relationships/image" Target="../media/image84.jpeg" /><Relationship Id="rId5" Type="http://schemas.openxmlformats.org/officeDocument/2006/relationships/tags" Target="../tags/tag332.xml"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30.xml" /><Relationship Id="rId10" Type="http://schemas.openxmlformats.org/officeDocument/2006/relationships/tags" Target="../tags/tag341.xml" /><Relationship Id="rId11" Type="http://schemas.openxmlformats.org/officeDocument/2006/relationships/tags" Target="../tags/tag342.xml" /><Relationship Id="rId2" Type="http://schemas.openxmlformats.org/officeDocument/2006/relationships/tags" Target="../tags/tag333.xml" /><Relationship Id="rId3" Type="http://schemas.openxmlformats.org/officeDocument/2006/relationships/tags" Target="../tags/tag334.xml" /><Relationship Id="rId4" Type="http://schemas.openxmlformats.org/officeDocument/2006/relationships/tags" Target="../tags/tag335.xml" /><Relationship Id="rId5" Type="http://schemas.openxmlformats.org/officeDocument/2006/relationships/tags" Target="../tags/tag336.xml" /><Relationship Id="rId6" Type="http://schemas.openxmlformats.org/officeDocument/2006/relationships/tags" Target="../tags/tag337.xml" /><Relationship Id="rId7" Type="http://schemas.openxmlformats.org/officeDocument/2006/relationships/tags" Target="../tags/tag338.xml" /><Relationship Id="rId8" Type="http://schemas.openxmlformats.org/officeDocument/2006/relationships/tags" Target="../tags/tag339.xml" /><Relationship Id="rId9" Type="http://schemas.openxmlformats.org/officeDocument/2006/relationships/tags" Target="../tags/tag340.xml"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343.xml" /><Relationship Id="rId3" Type="http://schemas.openxmlformats.org/officeDocument/2006/relationships/tags" Target="../tags/tag344.xml" /><Relationship Id="rId4" Type="http://schemas.openxmlformats.org/officeDocument/2006/relationships/tags" Target="../tags/tag345.xml" /><Relationship Id="rId5" Type="http://schemas.openxmlformats.org/officeDocument/2006/relationships/image" Target="../media/image85.jpeg" /><Relationship Id="rId6" Type="http://schemas.openxmlformats.org/officeDocument/2006/relationships/tags" Target="../tags/tag34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5.png" /><Relationship Id="rId3" Type="http://schemas.openxmlformats.org/officeDocument/2006/relationships/image" Target="../media/image16.sv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347.xml" /><Relationship Id="rId3" Type="http://schemas.openxmlformats.org/officeDocument/2006/relationships/tags" Target="../tags/tag348.xml" /><Relationship Id="rId4" Type="http://schemas.openxmlformats.org/officeDocument/2006/relationships/tags" Target="../tags/tag349.xml"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50.xml" /><Relationship Id="rId3" Type="http://schemas.openxmlformats.org/officeDocument/2006/relationships/tags" Target="../tags/tag351.xml" /><Relationship Id="rId4" Type="http://schemas.openxmlformats.org/officeDocument/2006/relationships/hyperlink" Target="https://theconversation.com/the-world-needs-more-women-leaders-during-covid-19-and-beyond-150599" TargetMode="External" /><Relationship Id="rId5" Type="http://schemas.openxmlformats.org/officeDocument/2006/relationships/tags" Target="../tags/tag352.xml" /><Relationship Id="rId6" Type="http://schemas.openxmlformats.org/officeDocument/2006/relationships/image" Target="../media/image86.jpeg" /><Relationship Id="rId7" Type="http://schemas.openxmlformats.org/officeDocument/2006/relationships/tags" Target="../tags/tag353.xml"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tags" Target="../tags/tag354.xml" /><Relationship Id="rId3" Type="http://schemas.openxmlformats.org/officeDocument/2006/relationships/image" Target="../media/image87.jpeg" /><Relationship Id="rId4" Type="http://schemas.openxmlformats.org/officeDocument/2006/relationships/tags" Target="../tags/tag355.xml" /><Relationship Id="rId5" Type="http://schemas.openxmlformats.org/officeDocument/2006/relationships/tags" Target="../tags/tag356.xml" /><Relationship Id="rId6" Type="http://schemas.openxmlformats.org/officeDocument/2006/relationships/hyperlink" Target="https://hbr.org/2020/04/7-leadership-lessons-men-can-learn-from-women" TargetMode="External" /><Relationship Id="rId7" Type="http://schemas.openxmlformats.org/officeDocument/2006/relationships/tags" Target="../tags/tag357.xml" /><Relationship Id="rId8" Type="http://schemas.openxmlformats.org/officeDocument/2006/relationships/tags" Target="../tags/tag358.xml"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tags" Target="../tags/tag359.xml" /><Relationship Id="rId3" Type="http://schemas.openxmlformats.org/officeDocument/2006/relationships/tags" Target="../tags/tag360.xml"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tags" Target="../tags/tag361.xml" /><Relationship Id="rId3" Type="http://schemas.openxmlformats.org/officeDocument/2006/relationships/tags" Target="../tags/tag362.xml" /><Relationship Id="rId4" Type="http://schemas.openxmlformats.org/officeDocument/2006/relationships/tags" Target="../tags/tag363.xml" /><Relationship Id="rId5" Type="http://schemas.openxmlformats.org/officeDocument/2006/relationships/tags" Target="../tags/tag364.xml" /><Relationship Id="rId6" Type="http://schemas.openxmlformats.org/officeDocument/2006/relationships/hyperlink" Target="https://www.thenationalnews.com/opinion/comment/2022/03/08/the-world-needs-more-women-leaders/" TargetMode="External"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ags" Target="../tags/tag365.xml" /><Relationship Id="rId3" Type="http://schemas.openxmlformats.org/officeDocument/2006/relationships/tags" Target="../tags/tag366.xml" /><Relationship Id="rId4" Type="http://schemas.openxmlformats.org/officeDocument/2006/relationships/tags" Target="../tags/tag367.xml" /><Relationship Id="rId5" Type="http://schemas.openxmlformats.org/officeDocument/2006/relationships/image" Target="../media/image88.jpeg" /><Relationship Id="rId6" Type="http://schemas.openxmlformats.org/officeDocument/2006/relationships/tags" Target="../tags/tag368.xml"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24.xml" /><Relationship Id="rId10" Type="http://schemas.openxmlformats.org/officeDocument/2006/relationships/tags" Target="../tags/tag376.xml" /><Relationship Id="rId11" Type="http://schemas.openxmlformats.org/officeDocument/2006/relationships/tags" Target="../tags/tag377.xml" /><Relationship Id="rId12" Type="http://schemas.openxmlformats.org/officeDocument/2006/relationships/tags" Target="../tags/tag378.xml" /><Relationship Id="rId13" Type="http://schemas.openxmlformats.org/officeDocument/2006/relationships/tags" Target="../tags/tag379.xml" /><Relationship Id="rId14" Type="http://schemas.openxmlformats.org/officeDocument/2006/relationships/tags" Target="../tags/tag380.xml" /><Relationship Id="rId15" Type="http://schemas.openxmlformats.org/officeDocument/2006/relationships/tags" Target="../tags/tag381.xml" /><Relationship Id="rId16" Type="http://schemas.openxmlformats.org/officeDocument/2006/relationships/tags" Target="../tags/tag382.xml" /><Relationship Id="rId17" Type="http://schemas.openxmlformats.org/officeDocument/2006/relationships/tags" Target="../tags/tag383.xml" /><Relationship Id="rId18" Type="http://schemas.openxmlformats.org/officeDocument/2006/relationships/tags" Target="../tags/tag384.xml" /><Relationship Id="rId19" Type="http://schemas.openxmlformats.org/officeDocument/2006/relationships/tags" Target="../tags/tag385.xml" /><Relationship Id="rId2" Type="http://schemas.openxmlformats.org/officeDocument/2006/relationships/tags" Target="../tags/tag369.xml" /><Relationship Id="rId20" Type="http://schemas.openxmlformats.org/officeDocument/2006/relationships/tags" Target="../tags/tag386.xml" /><Relationship Id="rId21" Type="http://schemas.openxmlformats.org/officeDocument/2006/relationships/tags" Target="../tags/tag387.xml" /><Relationship Id="rId22" Type="http://schemas.openxmlformats.org/officeDocument/2006/relationships/tags" Target="../tags/tag388.xml" /><Relationship Id="rId23" Type="http://schemas.openxmlformats.org/officeDocument/2006/relationships/tags" Target="../tags/tag389.xml" /><Relationship Id="rId3" Type="http://schemas.openxmlformats.org/officeDocument/2006/relationships/tags" Target="../tags/tag370.xml" /><Relationship Id="rId4" Type="http://schemas.openxmlformats.org/officeDocument/2006/relationships/tags" Target="../tags/tag371.xml" /><Relationship Id="rId5" Type="http://schemas.openxmlformats.org/officeDocument/2006/relationships/tags" Target="../tags/tag372.xml" /><Relationship Id="rId6" Type="http://schemas.openxmlformats.org/officeDocument/2006/relationships/tags" Target="../tags/tag373.xml" /><Relationship Id="rId7" Type="http://schemas.openxmlformats.org/officeDocument/2006/relationships/tags" Target="../tags/tag374.xml" /><Relationship Id="rId8" Type="http://schemas.openxmlformats.org/officeDocument/2006/relationships/image" Target="../media/image89.jpeg" /><Relationship Id="rId9" Type="http://schemas.openxmlformats.org/officeDocument/2006/relationships/tags" Target="../tags/tag375.xm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390.xml" /><Relationship Id="rId3" Type="http://schemas.openxmlformats.org/officeDocument/2006/relationships/tags" Target="../tags/tag391.xml" /><Relationship Id="rId4" Type="http://schemas.openxmlformats.org/officeDocument/2006/relationships/tags" Target="../tags/tag392.xml" /><Relationship Id="rId5" Type="http://schemas.openxmlformats.org/officeDocument/2006/relationships/image" Target="../media/image90.jpeg"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93.xml" /><Relationship Id="rId3" Type="http://schemas.openxmlformats.org/officeDocument/2006/relationships/tags" Target="../tags/tag394.xml" /><Relationship Id="rId4" Type="http://schemas.openxmlformats.org/officeDocument/2006/relationships/tags" Target="../tags/tag395.xml" /><Relationship Id="rId5" Type="http://schemas.openxmlformats.org/officeDocument/2006/relationships/image" Target="../media/image91.jpeg" /><Relationship Id="rId6" Type="http://schemas.openxmlformats.org/officeDocument/2006/relationships/tags" Target="../tags/tag396.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397.xml" /><Relationship Id="rId3" Type="http://schemas.openxmlformats.org/officeDocument/2006/relationships/tags" Target="../tags/tag398.xml" /><Relationship Id="rId4" Type="http://schemas.openxmlformats.org/officeDocument/2006/relationships/tags" Target="../tags/tag399.xml" /><Relationship Id="rId5" Type="http://schemas.openxmlformats.org/officeDocument/2006/relationships/image" Target="../media/image92.jpeg" /><Relationship Id="rId6" Type="http://schemas.openxmlformats.org/officeDocument/2006/relationships/tags" Target="../tags/tag400.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7.jpeg" /><Relationship Id="rId3" Type="http://schemas.openxmlformats.org/officeDocument/2006/relationships/hyperlink" Target="https://www.intechopen.com/chapters/52503" TargetMode="External" /><Relationship Id="rId4" Type="http://schemas.openxmlformats.org/officeDocument/2006/relationships/hyperlink" Target="https://link.springer.com/chapter/10.1007/978-3-319-64740-1_13" TargetMode="External" /><Relationship Id="rId5" Type="http://schemas.openxmlformats.org/officeDocument/2006/relationships/image" Target="../media/image18.jpe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401.xml" /><Relationship Id="rId3" Type="http://schemas.openxmlformats.org/officeDocument/2006/relationships/tags" Target="../tags/tag402.xml" /><Relationship Id="rId4" Type="http://schemas.openxmlformats.org/officeDocument/2006/relationships/image" Target="../media/image93.png" /><Relationship Id="rId5" Type="http://schemas.openxmlformats.org/officeDocument/2006/relationships/image" Target="../media/image94.svg" /><Relationship Id="rId6" Type="http://schemas.openxmlformats.org/officeDocument/2006/relationships/image" Target="../media/image95.svg" /><Relationship Id="rId7" Type="http://schemas.openxmlformats.org/officeDocument/2006/relationships/image" Target="../media/image96.svg" /><Relationship Id="rId8" Type="http://schemas.openxmlformats.org/officeDocument/2006/relationships/tags" Target="../tags/tag403.xm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tags" Target="../tags/tag404.xml" /><Relationship Id="rId3" Type="http://schemas.openxmlformats.org/officeDocument/2006/relationships/image" Target="../media/image97.jpeg" /><Relationship Id="rId4" Type="http://schemas.openxmlformats.org/officeDocument/2006/relationships/tags" Target="../tags/tag405.xml" /><Relationship Id="rId5" Type="http://schemas.openxmlformats.org/officeDocument/2006/relationships/tags" Target="../tags/tag406.xml" /><Relationship Id="rId6" Type="http://schemas.openxmlformats.org/officeDocument/2006/relationships/tags" Target="../tags/tag407.xml" /><Relationship Id="rId7" Type="http://schemas.openxmlformats.org/officeDocument/2006/relationships/tags" Target="../tags/tag408.xml" /><Relationship Id="rId8" Type="http://schemas.openxmlformats.org/officeDocument/2006/relationships/hyperlink" Target="https://www.proofhub.com/articles/women-in-leadership-roles" TargetMode="External"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tags" Target="../tags/tag409.xml" /><Relationship Id="rId3" Type="http://schemas.openxmlformats.org/officeDocument/2006/relationships/tags" Target="../tags/tag410.xml" /><Relationship Id="rId4" Type="http://schemas.openxmlformats.org/officeDocument/2006/relationships/tags" Target="../tags/tag411.xml" /><Relationship Id="rId5" Type="http://schemas.openxmlformats.org/officeDocument/2006/relationships/hyperlink" Target="http://www.shineproject.eu/" TargetMode="External" /><Relationship Id="rId6" Type="http://schemas.openxmlformats.org/officeDocument/2006/relationships/tags" Target="../tags/tag41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19.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99648" y="5713735"/>
            <a:ext cx="5278651" cy="697353"/>
          </a:xfrm>
        </p:spPr>
        <p:txBody>
          <a:bodyPr vert="horz" lIns="91440" tIns="45720" rIns="91440" bIns="45720" rtlCol="0" anchor="t">
            <a:noAutofit/>
          </a:bodyPr>
          <a:lstStyle/>
          <a:p>
            <a:r>
              <a:rPr lang="en-US"/>
              <a:t>M</a:t>
            </a:r>
            <a:r>
              <a:rPr lang="en-IE" err="1"/>
              <a:t>odulo </a:t>
            </a:r>
            <a:r>
              <a:rPr lang="hr-BA"/>
              <a:t>3</a:t>
            </a:r>
            <a:endParaRPr lang="en-US"/>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499647" y="4084567"/>
            <a:ext cx="5278651" cy="1123699"/>
          </a:xfrm>
        </p:spPr>
        <p:txBody>
          <a:bodyPr>
            <a:normAutofit fontScale="92500"/>
          </a:bodyPr>
          <a:lstStyle/>
          <a:p>
            <a:r>
              <a:rPr lang="it-IT"/>
              <a:t>Il mondo ha bisogno che le donne prendano il comando</a:t>
            </a:r>
          </a:p>
          <a:p>
            <a:endParaRPr lang="en-US"/>
          </a:p>
        </p:txBody>
      </p:sp>
      <p:sp>
        <p:nvSpPr>
          <p:cNvPr id="4" name="Text Box 5">
            <a:extLst>
              <a:ext uri="{FF2B5EF4-FFF2-40B4-BE49-F238E27FC236}">
                <a16:creationId xmlns:a16="http://schemas.microsoft.com/office/drawing/2014/main" id="{D44CBC20-F61B-4F92-960D-FCB9D4AE7011}"/>
              </a:ext>
            </a:extLst>
          </p:cNvPr>
          <p:cNvSpPr txBox="1"/>
          <p:nvPr/>
        </p:nvSpPr>
        <p:spPr>
          <a:xfrm>
            <a:off x="9230059" y="6062412"/>
            <a:ext cx="2736029" cy="69735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a:solidFill>
                  <a:schemeClr val="bg1">
                    <a:lumMod val="50000"/>
                  </a:schemeClr>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a:solidFill>
                <a:schemeClr val="bg1">
                  <a:lumMod val="50000"/>
                </a:schemeClr>
              </a:solidFill>
              <a:effectLst/>
              <a:ea typeface="Calibri" panose="020f0502020204030204" pitchFamily="34" charset="0"/>
              <a:cs typeface="Times New Roman" panose="02020603050405020304" pitchFamily="18" charset="0"/>
            </a:endParaRPr>
          </a:p>
          <a:p>
            <a:pPr algn="ctr"/>
            <a:r>
              <a:rPr lang="en-US" sz="800">
                <a:solidFill>
                  <a:schemeClr val="bg1">
                    <a:lumMod val="50000"/>
                  </a:schemeClr>
                </a:solidFill>
                <a:effectLst/>
                <a:ea typeface="Calibri" panose="020f0502020204030204" pitchFamily="34" charset="0"/>
                <a:cs typeface="Times New Roman" panose="02020603050405020304" pitchFamily="18" charset="0"/>
              </a:rPr>
              <a:t> </a:t>
            </a:r>
            <a:endParaRPr lang="en-IE" sz="1100">
              <a:solidFill>
                <a:schemeClr val="bg1">
                  <a:lumMod val="50000"/>
                </a:schemeClr>
              </a:solidFill>
              <a:effectLst/>
              <a:ea typeface="Calibri" panose="020f0502020204030204" pitchFamily="34"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979C87CB-8BDE-8643-BBE9-E43C703D3909}"/>
              </a:ext>
            </a:extLst>
          </p:cNvPr>
          <p:cNvCxnSpPr/>
          <p:nvPr/>
        </p:nvCxnSpPr>
        <p:spPr>
          <a:xfrm>
            <a:off x="0" y="5461000"/>
            <a:ext cx="4991100" cy="0"/>
          </a:xfrm>
          <a:prstGeom prst="line">
            <a:avLst/>
          </a:prstGeom>
          <a:ln w="38100">
            <a:solidFill>
              <a:srgbClr val="93C2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239601"/>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9" name="Picture Placeholder 8">
            <a:extLst>
              <a:ext uri="{FF2B5EF4-FFF2-40B4-BE49-F238E27FC236}">
                <a16:creationId xmlns:a16="http://schemas.microsoft.com/office/drawing/2014/main" id="{C6912D99-2F24-E84C-9A0D-7441FEFF84CF}"/>
              </a:ext>
            </a:extLst>
          </p:cNvPr>
          <p:cNvPicPr>
            <a:picLocks noGrp="1" noChangeAspect="1"/>
          </p:cNvPicPr>
          <p:nvPr>
            <p:ph type="pic" sz="quarter" idx="17"/>
          </p:nvPr>
        </p:nvPicPr>
        <p:blipFill>
          <a:blip r:embed="rId2">
            <a:extLst>
              <a:ext uri="{28A0092B-C50C-407E-A947-70E740481C1C}">
                <a14:useLocalDpi xmlns:a14="http://schemas.microsoft.com/office/drawing/2010/main"/>
              </a:ext>
            </a:extLst>
          </a:blip>
          <a:stretch>
            <a:fillRect/>
          </a:stretch>
        </p:blipFill>
        <p:spPr>
          <a:xfrm>
            <a:off x="0" y="8807"/>
            <a:ext cx="3790950" cy="5677618"/>
          </a:xfrm>
        </p:spPr>
      </p:pic>
      <p:sp>
        <p:nvSpPr>
          <p:cNvPr id="7" name="Text Placeholder 6">
            <a:extLst>
              <a:ext uri="{FF2B5EF4-FFF2-40B4-BE49-F238E27FC236}">
                <a16:creationId xmlns:a16="http://schemas.microsoft.com/office/drawing/2014/main" id="{E36A0CA9-E78F-2949-8C62-D2C2D03281C0}"/>
              </a:ext>
            </a:extLst>
          </p:cNvPr>
          <p:cNvSpPr>
            <a:spLocks noGrp="1"/>
          </p:cNvSpPr>
          <p:nvPr>
            <p:ph type="body" sz="quarter" idx="18"/>
          </p:nvPr>
        </p:nvSpPr>
        <p:spPr>
          <a:xfrm>
            <a:off x="4009300" y="2029592"/>
            <a:ext cx="7296875" cy="5330671"/>
          </a:xfrm>
        </p:spPr>
        <p:txBody>
          <a:bodyPr vert="horz" lIns="91440" tIns="45720" rIns="91440" bIns="45720" rtlCol="0" anchor="t">
            <a:normAutofit/>
          </a:bodyPr>
          <a:lstStyle/>
          <a:p>
            <a:pPr marL="0" indent="0"/>
            <a:r>
              <a:rPr lang="it-IT" sz="2400" err="1">
                <a:solidFill>
                  <a:srgbClr val="80318E"/>
                </a:solidFill>
              </a:rPr>
              <a:t>Karrie Fransman e Jonathan Plackett esplorano i pregiudizi di genere nelle fiabe classiche con una svolta: </a:t>
            </a:r>
            <a:r>
              <a:rPr lang="hr-BA" sz="2400">
                <a:solidFill>
                  <a:srgbClr val="93C23D"/>
                </a:solidFill>
                <a:hlinkClick r:id="rId3">
                  <a:extLst>
                    <a:ext uri="{A12FA001-AC4F-418D-AE19-62706E023703}">
                      <ahyp:hlinkClr xmlns:ahyp="http://schemas.microsoft.com/office/drawing/2018/hyperlinkcolor" val="tx"/>
                    </a:ext>
                  </a:extLst>
                </a:hlinkClick>
              </a:rPr>
              <a:t>https://www.theguardian.com/books/2020/oct/28/gender-swapped-fairy-tales-review-handsome-and-the-beast-and-the-ugly-brothers</a:t>
            </a:r>
            <a:r>
              <a:rPr lang="hr-BA" sz="2400">
                <a:solidFill>
                  <a:srgbClr val="93C23D"/>
                </a:solidFill>
              </a:rPr>
              <a:t> </a:t>
            </a:r>
            <a:endParaRPr lang="en-US" sz="2400">
              <a:solidFill>
                <a:srgbClr val="93C23D"/>
              </a:solidFill>
            </a:endParaRPr>
          </a:p>
          <a:p>
            <a:pPr marL="0" indent="0"/>
            <a:endParaRPr lang="hr-BA"/>
          </a:p>
        </p:txBody>
      </p:sp>
      <p:sp>
        <p:nvSpPr>
          <p:cNvPr id="5" name="Text Placeholder 4">
            <a:extLst>
              <a:ext uri="{FF2B5EF4-FFF2-40B4-BE49-F238E27FC236}">
                <a16:creationId xmlns:a16="http://schemas.microsoft.com/office/drawing/2014/main" id="{0FE4C13F-8C0C-A746-9B5E-4ED5ED7900C7}"/>
              </a:ext>
            </a:extLst>
          </p:cNvPr>
          <p:cNvSpPr>
            <a:spLocks noGrp="1"/>
          </p:cNvSpPr>
          <p:nvPr>
            <p:ph type="body" sz="quarter" idx="16"/>
          </p:nvPr>
        </p:nvSpPr>
        <p:spPr>
          <a:xfrm>
            <a:off x="4009300" y="129234"/>
            <a:ext cx="6521048" cy="1137134"/>
          </a:xfrm>
        </p:spPr>
        <p:txBody>
          <a:bodyPr>
            <a:noAutofit/>
          </a:bodyPr>
          <a:lstStyle/>
          <a:p>
            <a:r>
              <a:rPr lang="it-IT">
                <a:solidFill>
                  <a:srgbClr val="93C23D"/>
                </a:solidFill>
              </a:rPr>
              <a:t>Esploriamo i pregiudizi di genere</a:t>
            </a:r>
            <a:endParaRPr lang="hr-BA">
              <a:solidFill>
                <a:srgbClr val="93C23D"/>
              </a:solidFill>
            </a:endParaRPr>
          </a:p>
          <a:p>
            <a:r>
              <a:rPr lang="it-IT" sz="3200" i="1"/>
              <a:t>Attraverso i racconti classici con un tocco di novità</a:t>
            </a:r>
          </a:p>
          <a:p>
            <a:endParaRPr lang="en-US" sz="3200" i="1"/>
          </a:p>
        </p:txBody>
      </p:sp>
      <p:pic>
        <p:nvPicPr>
          <p:cNvPr id="4" name="Graphic 3" descr="Question Mark with solid fill">
            <a:extLst>
              <a:ext uri="{FF2B5EF4-FFF2-40B4-BE49-F238E27FC236}">
                <a16:creationId xmlns:a16="http://schemas.microsoft.com/office/drawing/2014/main" id="{2ED7E60F-F78D-19EB-0D42-82ACD8FC2E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984" y="667057"/>
            <a:ext cx="3285510" cy="3285510"/>
          </a:xfrm>
          <a:prstGeom prst="rect">
            <a:avLst/>
          </a:prstGeom>
        </p:spPr>
      </p:pic>
    </p:spTree>
    <p:extLst>
      <p:ext uri="{BB962C8B-B14F-4D97-AF65-F5344CB8AC3E}">
        <p14:creationId xmlns:p14="http://schemas.microsoft.com/office/powerpoint/2010/main" val="3656540983"/>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Placeholder 5" descr="A picture containing person&#10;&#10;Description automatically generated">
            <a:hlinkClick r:id="rId3"/>
            <a:extLst>
              <a:ext uri="{FF2B5EF4-FFF2-40B4-BE49-F238E27FC236}">
                <a16:creationId xmlns:a16="http://schemas.microsoft.com/office/drawing/2014/main" id="{068EBD90-0BE5-4A37-B1D0-EB2E1D23E2CC}"/>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tretch>
            <a:fillRect/>
          </a:stretch>
        </p:blipFill>
        <p:spPr>
          <a:xfrm>
            <a:off x="8800948" y="1208396"/>
            <a:ext cx="2266512" cy="3978298"/>
          </a:xfrm>
        </p:spPr>
      </p:pic>
      <p:sp>
        <p:nvSpPr>
          <p:cNvPr id="4" name="Text Placeholder 3">
            <a:extLst>
              <a:ext uri="{FF2B5EF4-FFF2-40B4-BE49-F238E27FC236}">
                <a16:creationId xmlns:a16="http://schemas.microsoft.com/office/drawing/2014/main" id="{A307DC25-BD02-414B-907A-205C0327E3D5}"/>
              </a:ext>
            </a:extLst>
          </p:cNvPr>
          <p:cNvSpPr>
            <a:spLocks noGrp="1"/>
          </p:cNvSpPr>
          <p:nvPr>
            <p:ph type="body" sz="quarter" idx="18"/>
          </p:nvPr>
        </p:nvSpPr>
        <p:spPr>
          <a:xfrm>
            <a:off x="712182" y="1433180"/>
            <a:ext cx="7517417" cy="4467809"/>
          </a:xfrm>
        </p:spPr>
        <p:txBody>
          <a:bodyPr>
            <a:normAutofit/>
          </a:bodyPr>
          <a:lstStyle/>
          <a:p>
            <a:pPr marL="0" indent="0">
              <a:buClr>
                <a:srgbClr val="93C23D"/>
              </a:buClr>
            </a:pPr>
            <a:r>
              <a:rPr lang="it-IT"/>
              <a:t>Nel 2011, ForbesWoman ha pubblicato un articolo sui dieci peggiori stereotipi che le donne devono affrontare oggi sul posto di lavoro.  Questi stereotipi riflettono quanto possano essere pericolosi i pregiudizi sul successo delle donne e quanto siano ancora parte del subconscio collettivo a distanza di dieci anni.</a:t>
            </a:r>
          </a:p>
          <a:p>
            <a:pPr marL="0" indent="0"/>
            <a:r>
              <a:rPr lang="it-IT" b="1"/>
              <a:t>LEGGETE QUI L'ARTICOLO CHE RIASSUME QUESTI STEREOTIPI: </a:t>
            </a:r>
            <a:r>
              <a:rPr lang="hr-BA">
                <a:solidFill>
                  <a:srgbClr val="93C23D"/>
                </a:solidFill>
                <a:hlinkClick r:id="rId4"/>
              </a:rPr>
              <a:t>https://sites.psu.edu/global/2021/02/15/stereotypes-facing-women-in-leadership-today/</a:t>
            </a:r>
            <a:r>
              <a:rPr lang="hr-BA">
                <a:solidFill>
                  <a:srgbClr val="93C23D"/>
                </a:solidFill>
              </a:rPr>
              <a:t> </a:t>
            </a:r>
            <a:endParaRPr lang="en-IE">
              <a:solidFill>
                <a:srgbClr val="93C23D"/>
              </a:solidFill>
            </a:endParaRPr>
          </a:p>
          <a:p>
            <a:pPr marL="0" indent="0"/>
            <a:endParaRPr lang="en-IE">
              <a:solidFill>
                <a:srgbClr val="93C23D"/>
              </a:solidFill>
            </a:endParaRPr>
          </a:p>
          <a:p>
            <a:pPr marL="0" indent="0"/>
            <a:r>
              <a:rPr lang="it-IT" b="1"/>
              <a:t>Come vi fa sentire questo articolo sugli stereotipi?</a:t>
            </a:r>
          </a:p>
        </p:txBody>
      </p:sp>
      <p:sp>
        <p:nvSpPr>
          <p:cNvPr id="3" name="Text Placeholder 2">
            <a:extLst>
              <a:ext uri="{FF2B5EF4-FFF2-40B4-BE49-F238E27FC236}">
                <a16:creationId xmlns:a16="http://schemas.microsoft.com/office/drawing/2014/main" id="{67FE10FF-0203-324E-9129-51277E6FCF9F}"/>
              </a:ext>
            </a:extLst>
          </p:cNvPr>
          <p:cNvSpPr>
            <a:spLocks noGrp="1"/>
          </p:cNvSpPr>
          <p:nvPr>
            <p:ph type="body" sz="quarter" idx="16"/>
          </p:nvPr>
        </p:nvSpPr>
        <p:spPr>
          <a:xfrm>
            <a:off x="617008" y="495511"/>
            <a:ext cx="7004920" cy="911974"/>
          </a:xfrm>
        </p:spPr>
        <p:txBody>
          <a:bodyPr>
            <a:normAutofit fontScale="77500" lnSpcReduction="20000"/>
          </a:bodyPr>
          <a:lstStyle/>
          <a:p>
            <a:r>
              <a:rPr lang="it-IT" b="1">
                <a:solidFill>
                  <a:srgbClr val="93C23D"/>
                </a:solidFill>
              </a:rPr>
              <a:t>RIFLESSIONE....</a:t>
            </a:r>
          </a:p>
          <a:p>
            <a:r>
              <a:rPr lang="it-IT" b="1">
                <a:solidFill>
                  <a:srgbClr val="93C23D"/>
                </a:solidFill>
              </a:rPr>
              <a:t>Stereotipi sulle donne nella leadership di oggi</a:t>
            </a:r>
          </a:p>
          <a:p>
            <a:endParaRPr lang="en-US"/>
          </a:p>
        </p:txBody>
      </p:sp>
    </p:spTree>
    <p:extLst>
      <p:ext uri="{BB962C8B-B14F-4D97-AF65-F5344CB8AC3E}">
        <p14:creationId xmlns:p14="http://schemas.microsoft.com/office/powerpoint/2010/main" val="1666397285"/>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018757" y="-234467"/>
            <a:ext cx="4657767" cy="2561791"/>
          </a:xfrm>
        </p:spPr>
        <p:txBody>
          <a:bodyPr>
            <a:normAutofit/>
          </a:bodyPr>
          <a:lstStyle/>
          <a:p>
            <a:r>
              <a:rPr lang="en-IE" err="1"/>
              <a:t>Etiche femminili</a:t>
            </a:r>
            <a:endParaRPr lang="en-IE"/>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r>
              <a:rPr lang="en-US" b="1"/>
              <a:t>02</a:t>
            </a:r>
            <a:endParaRPr lang="en-IE" b="1"/>
          </a:p>
        </p:txBody>
      </p:sp>
      <p:pic>
        <p:nvPicPr>
          <p:cNvPr id="10" name="Picture Placeholder 9" descr="Businesswoman giving presentation to coworkers">
            <a:extLst>
              <a:ext uri="{FF2B5EF4-FFF2-40B4-BE49-F238E27FC236}">
                <a16:creationId xmlns:a16="http://schemas.microsoft.com/office/drawing/2014/main" id="{53F1F7B4-F2F7-4BD4-AFA2-2794F82ABCFE}"/>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tretch>
            <a:fillRect/>
          </a:stretch>
        </p:blipFill>
        <p:spPr>
          <a:xfrm>
            <a:off x="6756402" y="1141712"/>
            <a:ext cx="5435599" cy="5706715"/>
          </a:xfrm>
        </p:spPr>
      </p:pic>
    </p:spTree>
    <p:extLst>
      <p:ext uri="{BB962C8B-B14F-4D97-AF65-F5344CB8AC3E}">
        <p14:creationId xmlns:p14="http://schemas.microsoft.com/office/powerpoint/2010/main" val="1892015639"/>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C83566E5-F7EC-C14B-81A7-E7B5A6FEFA4F}"/>
              </a:ext>
            </a:extLst>
          </p:cNvPr>
          <p:cNvSpPr>
            <a:spLocks noGrp="1"/>
          </p:cNvSpPr>
          <p:nvPr>
            <p:ph type="body" sz="quarter" idx="20"/>
          </p:nvPr>
        </p:nvSpPr>
        <p:spPr>
          <a:xfrm>
            <a:off x="5724082" y="1579712"/>
            <a:ext cx="5665787" cy="4570194"/>
          </a:xfrm>
        </p:spPr>
        <p:txBody>
          <a:bodyPr/>
          <a:lstStyle/>
          <a:p>
            <a:r>
              <a:rPr lang="it-IT"/>
              <a:t>L'etica femminista è una filosofia che mira a eliminare l'oppressione delle donne. A volte può includere gruppi di minoranze oppresse. </a:t>
            </a:r>
          </a:p>
          <a:p>
            <a:r>
              <a:rPr lang="it-IT"/>
              <a:t>L'obiettivo dell'etica femminista è creare un piano che si spera ponga fine all'oppressione sociale e politica delle donne. </a:t>
            </a:r>
          </a:p>
          <a:p>
            <a:r>
              <a:rPr lang="it-IT"/>
              <a:t>L' </a:t>
            </a:r>
            <a:r>
              <a:rPr lang="en-GB" b="1">
                <a:solidFill>
                  <a:srgbClr val="7030A0"/>
                </a:solidFill>
                <a:hlinkClick r:id="rId2"/>
              </a:rPr>
              <a:t>Ethics of Care </a:t>
            </a:r>
            <a:r>
              <a:rPr lang="it-IT"/>
              <a:t>è una parte importante di questa prospettiva, anche se è importante distinguere che Etica della cura non equivale a Etica femminista. È importante essere attenti e liberi da qualsiasi stereotipo. Vi mostriamo come differenziare l'Etica femminista dall'Etica della cura.</a:t>
            </a:r>
          </a:p>
          <a:p>
            <a:endParaRPr lang="en-US"/>
          </a:p>
        </p:txBody>
      </p:sp>
      <p:sp>
        <p:nvSpPr>
          <p:cNvPr id="3" name="Text Placeholder 2">
            <a:extLst>
              <a:ext uri="{FF2B5EF4-FFF2-40B4-BE49-F238E27FC236}">
                <a16:creationId xmlns:a16="http://schemas.microsoft.com/office/drawing/2014/main" id="{6A299474-8F9C-E044-8F6D-1ED148746833}"/>
              </a:ext>
            </a:extLst>
          </p:cNvPr>
          <p:cNvSpPr>
            <a:spLocks noGrp="1"/>
          </p:cNvSpPr>
          <p:nvPr>
            <p:ph type="body" sz="quarter" idx="22"/>
          </p:nvPr>
        </p:nvSpPr>
        <p:spPr/>
        <p:txBody>
          <a:bodyPr>
            <a:normAutofit/>
          </a:bodyPr>
          <a:lstStyle/>
          <a:p>
            <a:r>
              <a:rPr lang="en-GB" b="1" err="1"/>
              <a:t>Etiche femminili</a:t>
            </a:r>
            <a:endParaRPr lang="en-US" b="1"/>
          </a:p>
        </p:txBody>
      </p:sp>
      <p:pic>
        <p:nvPicPr>
          <p:cNvPr id="7" name="Graphic 6" descr="Lightbulb and gear with solid fill">
            <a:extLst>
              <a:ext uri="{FF2B5EF4-FFF2-40B4-BE49-F238E27FC236}">
                <a16:creationId xmlns:a16="http://schemas.microsoft.com/office/drawing/2014/main" id="{78A46DBB-68E8-E8B3-BE34-3546497DA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4257" y="1965960"/>
            <a:ext cx="2814762" cy="2926080"/>
          </a:xfrm>
          <a:prstGeom prst="rect">
            <a:avLst/>
          </a:prstGeom>
        </p:spPr>
      </p:pic>
    </p:spTree>
    <p:extLst>
      <p:ext uri="{BB962C8B-B14F-4D97-AF65-F5344CB8AC3E}">
        <p14:creationId xmlns:p14="http://schemas.microsoft.com/office/powerpoint/2010/main" val="2398507784"/>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E6C57623-DF4B-5C8D-7540-C6C20E0744EE}"/>
              </a:ext>
            </a:extLst>
          </p:cNvPr>
          <p:cNvSpPr>
            <a:spLocks noGrp="1"/>
          </p:cNvSpPr>
          <p:nvPr>
            <p:ph type="body" sz="quarter" idx="18"/>
          </p:nvPr>
        </p:nvSpPr>
        <p:spPr>
          <a:xfrm>
            <a:off x="1743074" y="1947511"/>
            <a:ext cx="9826625" cy="3856390"/>
          </a:xfrm>
        </p:spPr>
        <p:txBody>
          <a:bodyPr>
            <a:normAutofit/>
          </a:bodyPr>
          <a:lstStyle/>
          <a:p>
            <a:pPr marL="0" indent="0"/>
            <a:r>
              <a:rPr lang="it-IT">
                <a:latin typeface="Arial" panose="020b0604020202020204" pitchFamily="34" charset="0"/>
              </a:rPr>
              <a:t>L'etica della cura e l'etica femminista sono diverse, anche se a volte si corrispondono. </a:t>
            </a:r>
          </a:p>
          <a:p>
            <a:pPr marL="0" indent="0"/>
            <a:r>
              <a:rPr lang="it-IT">
                <a:latin typeface="Arial" panose="020b0604020202020204" pitchFamily="34" charset="0"/>
              </a:rPr>
              <a:t>Alcune femministe non ritengono appropriato caratterizzare l'etica della cura come specificamente femminista.</a:t>
            </a:r>
          </a:p>
          <a:p>
            <a:pPr marL="0" indent="0"/>
            <a:r>
              <a:rPr lang="it-IT">
                <a:latin typeface="Arial" panose="020b0604020202020204" pitchFamily="34" charset="0"/>
              </a:rPr>
              <a:t>La sfida di distinguere ciò che costituisce l'etica femminista nella leadership, senza stereotipi, è imposta da anni di trattamento sbagliato delle donne da parte della società. </a:t>
            </a:r>
          </a:p>
        </p:txBody>
      </p:sp>
      <p:sp>
        <p:nvSpPr>
          <p:cNvPr id="3" name="Text Placeholder 2">
            <a:extLst>
              <a:ext uri="{FF2B5EF4-FFF2-40B4-BE49-F238E27FC236}">
                <a16:creationId xmlns:a16="http://schemas.microsoft.com/office/drawing/2014/main" id="{EF635F9E-C4D8-A76D-3D44-FB6420DE324E}"/>
              </a:ext>
            </a:extLst>
          </p:cNvPr>
          <p:cNvSpPr>
            <a:spLocks noGrp="1"/>
          </p:cNvSpPr>
          <p:nvPr>
            <p:ph type="body" sz="quarter" idx="16"/>
          </p:nvPr>
        </p:nvSpPr>
        <p:spPr/>
        <p:txBody>
          <a:bodyPr>
            <a:normAutofit fontScale="92500"/>
          </a:bodyPr>
          <a:lstStyle/>
          <a:p>
            <a:r>
              <a:rPr lang="it-IT">
                <a:effectLst/>
                <a:latin typeface="Arial" panose="020b0604020202020204" pitchFamily="34" charset="0"/>
              </a:rPr>
              <a:t>Differenziare l'etica femminista e l'etica della cura</a:t>
            </a:r>
          </a:p>
        </p:txBody>
      </p:sp>
      <p:pic>
        <p:nvPicPr>
          <p:cNvPr id="5" name="Graphic 4" descr="Comment Important outline">
            <a:extLst>
              <a:ext uri="{FF2B5EF4-FFF2-40B4-BE49-F238E27FC236}">
                <a16:creationId xmlns:a16="http://schemas.microsoft.com/office/drawing/2014/main" id="{EEA41C3B-DD50-A2E1-6946-B8404CC175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674" y="1633186"/>
            <a:ext cx="914400" cy="914400"/>
          </a:xfrm>
          <a:prstGeom prst="rect">
            <a:avLst/>
          </a:prstGeom>
        </p:spPr>
      </p:pic>
      <p:pic>
        <p:nvPicPr>
          <p:cNvPr id="7" name="Graphic 6" descr="Lightbulb and gear outline">
            <a:extLst>
              <a:ext uri="{FF2B5EF4-FFF2-40B4-BE49-F238E27FC236}">
                <a16:creationId xmlns:a16="http://schemas.microsoft.com/office/drawing/2014/main" id="{8D23BBDF-07C3-6497-58B5-76F21B231D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674" y="2604736"/>
            <a:ext cx="914400" cy="914400"/>
          </a:xfrm>
          <a:prstGeom prst="rect">
            <a:avLst/>
          </a:prstGeom>
        </p:spPr>
      </p:pic>
      <p:sp>
        <p:nvSpPr>
          <p:cNvPr id="9" name="TextBox 8">
            <a:extLst>
              <a:ext uri="{FF2B5EF4-FFF2-40B4-BE49-F238E27FC236}">
                <a16:creationId xmlns:a16="http://schemas.microsoft.com/office/drawing/2014/main" id="{3B382CAD-AD2C-8977-D547-BEE16F28184D}"/>
              </a:ext>
            </a:extLst>
          </p:cNvPr>
          <p:cNvSpPr txBox="1"/>
          <p:nvPr/>
        </p:nvSpPr>
        <p:spPr>
          <a:xfrm>
            <a:off x="981074" y="5013236"/>
            <a:ext cx="10229851" cy="1569660"/>
          </a:xfrm>
          <a:prstGeom prst="rect">
            <a:avLst/>
          </a:prstGeom>
          <a:noFill/>
        </p:spPr>
        <p:txBody>
          <a:bodyPr wrap="square">
            <a:spAutoFit/>
          </a:bodyPr>
          <a:lstStyle/>
          <a:p>
            <a:pPr marL="342900" indent="-342900">
              <a:buFont typeface="Wingdings" panose="05000000000000000000" pitchFamily="2" charset="2"/>
              <a:buChar char="Ø"/>
            </a:pPr>
            <a:r>
              <a:rPr lang="it-IT" sz="2400" b="1">
                <a:solidFill>
                  <a:srgbClr val="93C23D"/>
                </a:solidFill>
                <a:latin typeface="Arial" panose="020b0604020202020204" pitchFamily="34" charset="0"/>
              </a:rPr>
              <a:t>In questo compito, dobbiamo trovare un modo per celebrare ciò che rende le donne buone leader, ma facendo attenzione a non cadere nella trappola della limitazione e dell'ulteriore stereotipizzazione.</a:t>
            </a:r>
          </a:p>
        </p:txBody>
      </p:sp>
      <p:pic>
        <p:nvPicPr>
          <p:cNvPr id="11" name="Graphic 10" descr="Map compass outline">
            <a:extLst>
              <a:ext uri="{FF2B5EF4-FFF2-40B4-BE49-F238E27FC236}">
                <a16:creationId xmlns:a16="http://schemas.microsoft.com/office/drawing/2014/main" id="{24978979-6D29-F5AA-C07A-1E9A2C8D91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674" y="3576286"/>
            <a:ext cx="914400" cy="914400"/>
          </a:xfrm>
          <a:prstGeom prst="rect">
            <a:avLst/>
          </a:prstGeom>
        </p:spPr>
      </p:pic>
    </p:spTree>
    <p:extLst>
      <p:ext uri="{BB962C8B-B14F-4D97-AF65-F5344CB8AC3E}">
        <p14:creationId xmlns:p14="http://schemas.microsoft.com/office/powerpoint/2010/main" val="2435698469"/>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bg>
      <p:bgPr>
        <a:solidFill>
          <a:srgbClr val="80318E"/>
        </a:solidFill>
        <a:effectLst/>
      </p:bgPr>
    </p:bg>
    <p:spTree>
      <p:nvGrpSpPr>
        <p:cNvPr id="1" name=""/>
        <p:cNvGrpSpPr/>
        <p:nvPr/>
      </p:nvGrpSpPr>
      <p:grpSpPr>
        <a:xfrm>
          <a:off x="0" y="0"/>
          <a:ext cx="0" cy="0"/>
        </a:xfrm>
      </p:grpSpPr>
      <p:sp>
        <p:nvSpPr>
          <p:cNvPr id="4" name="TextBox 3">
            <a:extLst>
              <a:ext uri="{FF2B5EF4-FFF2-40B4-BE49-F238E27FC236}">
                <a16:creationId xmlns:a16="http://schemas.microsoft.com/office/drawing/2014/main" id="{717C66D1-9AC6-4E5C-B75F-A56C4379FB03}"/>
              </a:ext>
            </a:extLst>
          </p:cNvPr>
          <p:cNvSpPr txBox="1"/>
          <p:nvPr/>
        </p:nvSpPr>
        <p:spPr>
          <a:xfrm>
            <a:off x="0" y="-467"/>
            <a:ext cx="12192000" cy="2123658"/>
          </a:xfrm>
          <a:prstGeom prst="rect">
            <a:avLst/>
          </a:prstGeom>
          <a:noFill/>
        </p:spPr>
        <p:txBody>
          <a:bodyPr wrap="square">
            <a:spAutoFit/>
          </a:bodyPr>
          <a:lstStyle/>
          <a:p>
            <a:pPr algn="ctr"/>
            <a:r>
              <a:rPr lang="it-IT" sz="4400" b="1">
                <a:solidFill>
                  <a:schemeClr val="bg1"/>
                </a:solidFill>
              </a:rPr>
              <a:t>Per saperne di più sull'etica femminista e sull'applicazione dell'assistenza, visitate il sito di </a:t>
            </a:r>
            <a:r>
              <a:rPr lang="en-US" sz="4400" b="1">
                <a:solidFill>
                  <a:schemeClr val="bg1"/>
                </a:solidFill>
              </a:rPr>
              <a:t>Shanti Chu</a:t>
            </a:r>
            <a:r>
              <a:rPr lang="hr-BA" sz="4400" b="1">
                <a:solidFill>
                  <a:schemeClr val="bg1"/>
                </a:solidFill>
              </a:rPr>
              <a:t>, </a:t>
            </a:r>
            <a:r>
              <a:rPr lang="it-IT" sz="4400" b="1">
                <a:solidFill>
                  <a:schemeClr val="bg1"/>
                </a:solidFill>
              </a:rPr>
              <a:t>guarda il </a:t>
            </a:r>
            <a:r>
              <a:rPr lang="hr-BA" sz="4400" b="1">
                <a:solidFill>
                  <a:schemeClr val="bg1"/>
                </a:solidFill>
              </a:rPr>
              <a:t>video</a:t>
            </a:r>
            <a:endParaRPr lang="en-US" sz="4400" b="1">
              <a:solidFill>
                <a:schemeClr val="bg1"/>
              </a:solidFill>
            </a:endParaRPr>
          </a:p>
        </p:txBody>
      </p:sp>
      <p:pic>
        <p:nvPicPr>
          <p:cNvPr id="3" name="Online Media 2" title="Feminist Ethics">
            <a:hlinkClick action="ppaction://media"/>
            <a:extLst>
              <a:ext uri="{FF2B5EF4-FFF2-40B4-BE49-F238E27FC236}">
                <a16:creationId xmlns:a16="http://schemas.microsoft.com/office/drawing/2014/main" id="{02CC4C23-E24D-07BC-17D7-135996DA6787}"/>
              </a:ext>
            </a:extLst>
          </p:cNvPr>
          <p:cNvPicPr>
            <a:picLocks noRot="1" noChangeAspect="1"/>
          </p:cNvPicPr>
          <p:nvPr>
            <a:videoFile r:link="rId3"/>
          </p:nvPr>
        </p:nvPicPr>
        <p:blipFill>
          <a:blip r:embed="rId2"/>
          <a:stretch>
            <a:fillRect/>
          </a:stretch>
        </p:blipFill>
        <p:spPr>
          <a:xfrm>
            <a:off x="2057400" y="2145732"/>
            <a:ext cx="7858125" cy="4439841"/>
          </a:xfrm>
          <a:prstGeom prst="round2DiagRect">
            <a:avLst>
              <a:gd name="adj1" fmla="val 16667"/>
              <a:gd name="adj2" fmla="val 0"/>
            </a:avLst>
          </a:prstGeom>
          <a:ln w="88900" cap="sq">
            <a:solidFill>
              <a:srgbClr val="93C23D"/>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188897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endCondLst>
                    <p:cond evt="onNext" delay="0">
                      <p:tgtEl>
                        <p:sldTgt/>
                      </p:tgtEl>
                    </p:cond>
                    <p:cond evt="onPrev">
                      <p:tgtEl>
                        <p:sldTgt/>
                      </p:tgtEl>
                    </p:cond>
                  </p:end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786054FC-2594-4856-813F-AC732E5EA5A4}"/>
              </a:ext>
            </a:extLst>
          </p:cNvPr>
          <p:cNvSpPr>
            <a:spLocks noGrp="1"/>
          </p:cNvSpPr>
          <p:nvPr>
            <p:ph type="body" sz="quarter" idx="13"/>
            <p:custDataLst>
              <p:tags r:id="rId3"/>
            </p:custDataLst>
          </p:nvPr>
        </p:nvSpPr>
        <p:spPr>
          <a:xfrm>
            <a:off x="1038224" y="418223"/>
            <a:ext cx="10850927" cy="790524"/>
          </a:xfrm>
        </p:spPr>
        <p:txBody>
          <a:bodyPr>
            <a:noAutofit/>
          </a:bodyPr>
          <a:lstStyle/>
          <a:p>
            <a:r>
              <a:rPr lang="it-IT" b="1"/>
              <a:t>Un leader diverso? Il primo ministro Jacinda Ardern</a:t>
            </a:r>
            <a:endParaRPr lang="it-IT" b="1"/>
          </a:p>
          <a:p>
            <a:endParaRPr lang="en-US" b="1"/>
          </a:p>
          <a:p>
            <a:endParaRPr lang="en-GB"/>
          </a:p>
        </p:txBody>
      </p:sp>
      <p:sp>
        <p:nvSpPr>
          <p:cNvPr id="3" name="Text Placeholder 2">
            <a:extLst>
              <a:ext uri="{FF2B5EF4-FFF2-40B4-BE49-F238E27FC236}">
                <a16:creationId xmlns:a16="http://schemas.microsoft.com/office/drawing/2014/main" id="{0FDF1025-7DDA-4851-BB1D-510B3BFBAA3E}"/>
              </a:ext>
            </a:extLst>
          </p:cNvPr>
          <p:cNvSpPr>
            <a:spLocks noGrp="1"/>
          </p:cNvSpPr>
          <p:nvPr>
            <p:ph type="body" sz="quarter" idx="14"/>
            <p:custDataLst>
              <p:tags r:id="rId4"/>
            </p:custDataLst>
          </p:nvPr>
        </p:nvSpPr>
        <p:spPr>
          <a:xfrm>
            <a:off x="296696" y="2124636"/>
            <a:ext cx="11733377" cy="4181427"/>
          </a:xfrm>
        </p:spPr>
        <p:txBody>
          <a:bodyPr numCol="2" spcCol="108000"/>
          <a:lstStyle/>
          <a:p>
            <a:r>
              <a:rPr lang="it-IT" sz="1800" err="1">
                <a:solidFill>
                  <a:srgbClr val="09446A"/>
                </a:solidFill>
              </a:rPr>
              <a:t>Jacinda Ardern è apprezzata come esempio di leadership attenta e compassionevole. È stata eletta Primo Ministro della Nuova Zelanda nel 2017.</a:t>
            </a:r>
          </a:p>
          <a:p>
            <a:r>
              <a:rPr lang="it-IT" sz="1800">
                <a:solidFill>
                  <a:srgbClr val="09446A"/>
                </a:solidFill>
              </a:rPr>
              <a:t>Nonostante le sfide ai suoi interventi politici, la premier Ardern ha ricevuto una notevole copertura giornalistica positiva per il suo approccio compassionevole e sincero alla leadership dopo la sparatoria di Christchurch in Nuova Zelanda nel 2019, in cui sono morte 51 persone. </a:t>
            </a:r>
          </a:p>
          <a:p>
            <a:r>
              <a:rPr lang="it-IT" sz="1800">
                <a:solidFill>
                  <a:srgbClr val="09446A"/>
                </a:solidFill>
              </a:rPr>
              <a:t>Acclamata per aver provato sentimenti profondi (Roy 2019) e per aver agito con simpatia, amore e integrità (Moore 2019), la visione di Ardern per un mondo migliore ha guadagnato l'attenzione globale in un momento in cui i leader mondiali stavano affrontando critiche e scrutini. </a:t>
            </a:r>
          </a:p>
          <a:p>
            <a:endParaRPr lang="hr-BA" sz="1800">
              <a:solidFill>
                <a:srgbClr val="09446A"/>
              </a:solidFill>
            </a:endParaRPr>
          </a:p>
          <a:p>
            <a:endParaRPr lang="hr-BA" sz="1800">
              <a:solidFill>
                <a:srgbClr val="09446A"/>
              </a:solidFill>
            </a:endParaRPr>
          </a:p>
          <a:p>
            <a:endParaRPr lang="hr-BA" sz="1800">
              <a:solidFill>
                <a:srgbClr val="09446A"/>
              </a:solidFill>
            </a:endParaRPr>
          </a:p>
          <a:p>
            <a:endParaRPr lang="hr-BA" sz="1800">
              <a:solidFill>
                <a:srgbClr val="09446A"/>
              </a:solidFill>
            </a:endParaRPr>
          </a:p>
          <a:p>
            <a:r>
              <a:rPr lang="it-IT" sz="1800">
                <a:solidFill>
                  <a:srgbClr val="09446A"/>
                </a:solidFill>
              </a:rPr>
              <a:t>Nonostante la sua esemplarità, gli stereotipi consolidati sulle donne e sulle donne leader non sono irrilevanti per la posizione politica della Ardenn. </a:t>
            </a:r>
          </a:p>
          <a:p>
            <a:r>
              <a:rPr lang="it-IT" sz="1800">
                <a:solidFill>
                  <a:srgbClr val="09446A"/>
                </a:solidFill>
              </a:rPr>
              <a:t>Quando Arden non rispetta le aspettative dell'opinione pubblica nel suo processo decisionale e nelle sue azioni, come donna leader viene spesso criticata perché non riesce a mettere in atto una versione della femminilità che ci si aspetta da lei. </a:t>
            </a:r>
          </a:p>
          <a:p>
            <a:r>
              <a:rPr lang="it-IT" sz="1800">
                <a:solidFill>
                  <a:srgbClr val="09446A"/>
                </a:solidFill>
              </a:rPr>
              <a:t>Il suo corpo femminile è coinvolto nelle aspettative di genere dell'opinione pubblica globale perché offre un modello alternativo di leadership, tanto che la leadership femminile della Ardern (premurosa e compassionevole) è impiegata come strategia che la differenzia dalla leadership e dall'etica maschili (Krewel e Karim 2019).  La sua leadership viene giudicata in relazione al suo corpo femminile, in particolare alla maternità (The Guardian 2019). </a:t>
            </a:r>
            <a:r>
              <a:rPr lang="en-US" sz="1800">
                <a:solidFill>
                  <a:srgbClr val="09446A"/>
                </a:solidFill>
              </a:rPr>
              <a:t> </a:t>
            </a:r>
            <a:endParaRPr lang="hr-BA" sz="1800">
              <a:solidFill>
                <a:srgbClr val="09446A"/>
              </a:solidFill>
            </a:endParaRPr>
          </a:p>
          <a:p>
            <a:pPr>
              <a:spcBef>
                <a:spcPct val="0"/>
              </a:spcBef>
            </a:pPr>
            <a:r>
              <a:rPr lang="it-IT" sz="1800" b="1">
                <a:solidFill>
                  <a:srgbClr val="93C23D"/>
                </a:solidFill>
              </a:rPr>
              <a:t>In questo modo, la Ardern è alterata (vedi diapositiva successiva).</a:t>
            </a:r>
          </a:p>
          <a:p>
            <a:endParaRPr lang="en-GB" sz="1800">
              <a:solidFill>
                <a:srgbClr val="09446A"/>
              </a:solidFill>
            </a:endParaRPr>
          </a:p>
        </p:txBody>
      </p:sp>
      <p:sp>
        <p:nvSpPr>
          <p:cNvPr id="4" name="Text Placeholder 2">
            <a:extLst>
              <a:ext uri="{FF2B5EF4-FFF2-40B4-BE49-F238E27FC236}">
                <a16:creationId xmlns:a16="http://schemas.microsoft.com/office/drawing/2014/main" id="{105566D0-CC21-7E4F-9EDC-4680A0884005}"/>
              </a:ext>
            </a:extLst>
          </p:cNvPr>
          <p:cNvSpPr txBox="1"/>
          <p:nvPr>
            <p:custDataLst>
              <p:tags r:id="rId5"/>
            </p:custDataLst>
          </p:nvPr>
        </p:nvSpPr>
        <p:spPr>
          <a:xfrm>
            <a:off x="6463687" y="1208747"/>
            <a:ext cx="5641166" cy="7905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5E5E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BA" b="1">
                <a:solidFill>
                  <a:srgbClr val="93C23D"/>
                </a:solidFill>
              </a:rPr>
              <a:t>Ma attenzione all'"alterit</a:t>
            </a:r>
            <a:r>
              <a:rPr lang="it-IT" b="1">
                <a:solidFill>
                  <a:srgbClr val="93C23D"/>
                </a:solidFill>
              </a:rPr>
              <a:t>à</a:t>
            </a:r>
            <a:r>
              <a:rPr lang="hr-BA" b="1">
                <a:solidFill>
                  <a:srgbClr val="93C23D"/>
                </a:solidFill>
              </a:rPr>
              <a:t>”</a:t>
            </a:r>
            <a:endParaRPr lang="en-GB" b="1">
              <a:solidFill>
                <a:srgbClr val="93C23D"/>
              </a:solidFill>
            </a:endParaRPr>
          </a:p>
        </p:txBody>
      </p:sp>
      <p:cxnSp>
        <p:nvCxnSpPr>
          <p:cNvPr id="6" name="Straight Connector 5">
            <a:extLst>
              <a:ext uri="{FF2B5EF4-FFF2-40B4-BE49-F238E27FC236}">
                <a16:creationId xmlns:a16="http://schemas.microsoft.com/office/drawing/2014/main" id="{F6CB2CF9-2FEB-EB40-8701-82C30C713632}"/>
              </a:ext>
            </a:extLst>
          </p:cNvPr>
          <p:cNvCxnSpPr/>
          <p:nvPr>
            <p:custDataLst>
              <p:tags r:id="rId6"/>
            </p:custDataLst>
          </p:nvPr>
        </p:nvCxnSpPr>
        <p:spPr>
          <a:xfrm flipH="1">
            <a:off x="6096000" y="1050374"/>
            <a:ext cx="0" cy="57219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F96045F2-7C28-1739-3974-30549694EC43}"/>
              </a:ext>
            </a:extLst>
          </p:cNvPr>
          <p:cNvSpPr txBox="1"/>
          <p:nvPr>
            <p:custDataLst>
              <p:tags r:id="rId7"/>
            </p:custDataLst>
          </p:nvPr>
        </p:nvSpPr>
        <p:spPr>
          <a:xfrm>
            <a:off x="632635" y="982474"/>
            <a:ext cx="5139515" cy="7905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5E5E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1">
                <a:solidFill>
                  <a:srgbClr val="93C23D"/>
                </a:solidFill>
              </a:rPr>
              <a:t>Etica della leadership basata su ideali femminilizzati, come la cura e l'empatia.</a:t>
            </a:r>
          </a:p>
          <a:p>
            <a:endParaRPr lang="en-GB" b="1">
              <a:solidFill>
                <a:srgbClr val="93C23D"/>
              </a:solidFill>
            </a:endParaRPr>
          </a:p>
        </p:txBody>
      </p:sp>
      <p:sp>
        <p:nvSpPr>
          <p:cNvPr id="9" name="TextBox 8">
            <a:extLst>
              <a:ext uri="{FF2B5EF4-FFF2-40B4-BE49-F238E27FC236}">
                <a16:creationId xmlns:a16="http://schemas.microsoft.com/office/drawing/2014/main" id="{8E276302-DBC5-C589-B2A0-5213C2032C3F}"/>
              </a:ext>
            </a:extLst>
          </p:cNvPr>
          <p:cNvSpPr txBox="1"/>
          <p:nvPr>
            <p:custDataLst>
              <p:tags r:id="rId8"/>
            </p:custDataLst>
          </p:nvPr>
        </p:nvSpPr>
        <p:spPr>
          <a:xfrm>
            <a:off x="438150" y="6439285"/>
            <a:ext cx="4368504" cy="261610"/>
          </a:xfrm>
          <a:prstGeom prst="rect">
            <a:avLst/>
          </a:prstGeom>
          <a:noFill/>
        </p:spPr>
        <p:txBody>
          <a:bodyPr wrap="none" rtlCol="0">
            <a:spAutoFit/>
          </a:bodyPr>
          <a:lstStyle/>
          <a:p>
            <a:r>
              <a:rPr lang="hr-BA" sz="1100"/>
              <a:t>SOURCE: </a:t>
            </a:r>
            <a:r>
              <a:rPr lang="hr-BA" sz="1100">
                <a:hlinkClick r:id="rId9"/>
              </a:rPr>
              <a:t>https://link.springer.com/article/10.1007/s10551-020-04526-0</a:t>
            </a:r>
            <a:r>
              <a:rPr lang="hr-BA" sz="1100"/>
              <a:t> </a:t>
            </a:r>
            <a:endParaRPr lang="en-US" sz="1100"/>
          </a:p>
        </p:txBody>
      </p:sp>
    </p:spTree>
    <p:extLst>
      <p:ext uri="{BB962C8B-B14F-4D97-AF65-F5344CB8AC3E}">
        <p14:creationId xmlns:p14="http://schemas.microsoft.com/office/powerpoint/2010/main" val="3760167504"/>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12" name="Text Placeholder 11">
            <a:extLst>
              <a:ext uri="{FF2B5EF4-FFF2-40B4-BE49-F238E27FC236}">
                <a16:creationId xmlns:a16="http://schemas.microsoft.com/office/drawing/2014/main" id="{7BC5C989-D92E-7A4B-B24E-FA39CB5C46C1}"/>
              </a:ext>
            </a:extLst>
          </p:cNvPr>
          <p:cNvSpPr>
            <a:spLocks noGrp="1"/>
          </p:cNvSpPr>
          <p:nvPr>
            <p:ph type="body" sz="quarter" idx="18"/>
            <p:custDataLst>
              <p:tags r:id="rId3"/>
            </p:custDataLst>
          </p:nvPr>
        </p:nvSpPr>
        <p:spPr>
          <a:xfrm>
            <a:off x="5295899" y="1675964"/>
            <a:ext cx="6505575" cy="4696043"/>
          </a:xfrm>
        </p:spPr>
        <p:txBody>
          <a:bodyPr>
            <a:normAutofit/>
          </a:bodyPr>
          <a:lstStyle/>
          <a:p>
            <a:pPr marL="342900" indent="-342900">
              <a:buFont typeface="Wingdings" panose="05000000000000000000" pitchFamily="2" charset="2"/>
              <a:buChar char="ü"/>
            </a:pPr>
            <a:r>
              <a:rPr lang="it-IT" b="1">
                <a:solidFill>
                  <a:srgbClr val="93C23D"/>
                </a:solidFill>
              </a:rPr>
              <a:t>Leggi l'articolo completo </a:t>
            </a:r>
            <a:r>
              <a:rPr lang="it-IT"/>
              <a:t>di Pullen, A., Vachhani, S.J. Etica femminista e donne leader: Dalla differenza all'intercorporeità. J Bus Ethics 173, 233-243 (2021).</a:t>
            </a:r>
            <a:r>
              <a:rPr lang="en-US"/>
              <a:t> </a:t>
            </a:r>
            <a:r>
              <a:rPr lang="en-US">
                <a:hlinkClick r:id="rId4"/>
              </a:rPr>
              <a:t>https://doi.org/10.1007/s10551-020-04526-0</a:t>
            </a:r>
            <a:endParaRPr lang="en-US"/>
          </a:p>
          <a:p>
            <a:pPr marL="342900" indent="-342900">
              <a:buFont typeface="Wingdings" panose="05000000000000000000" pitchFamily="2" charset="2"/>
              <a:buChar char="ü"/>
            </a:pPr>
            <a:r>
              <a:rPr lang="it-IT" b="1"/>
              <a:t>Che cos'è l'alterità? </a:t>
            </a:r>
            <a:r>
              <a:rPr lang="it-IT"/>
              <a:t>L'Othering è un fenomeno in cui alcuni individui o gruppi vengono definiti ed etichettati come non conformi alle norme di un gruppo sociale. </a:t>
            </a:r>
            <a:r>
              <a:rPr lang="it-IT" b="1">
                <a:solidFill>
                  <a:srgbClr val="93C23D"/>
                </a:solidFill>
              </a:rPr>
              <a:t>Per saperne di più leggi qui:</a:t>
            </a:r>
            <a:r>
              <a:rPr lang="hr-BA"/>
              <a:t> </a:t>
            </a:r>
            <a:r>
              <a:rPr lang="hr-BA">
                <a:hlinkClick r:id="rId5"/>
              </a:rPr>
              <a:t>https://www.verywellmind.com/what-is-othering-5084425</a:t>
            </a:r>
            <a:r>
              <a:rPr lang="hr-BA"/>
              <a:t> </a:t>
            </a:r>
            <a:endParaRPr lang="en-US" b="1"/>
          </a:p>
          <a:p>
            <a:pPr marL="342900" indent="-342900">
              <a:buFont typeface="Wingdings" panose="05000000000000000000" pitchFamily="2" charset="2"/>
              <a:buChar char="ü"/>
            </a:pPr>
            <a:endParaRPr lang="hr-BA"/>
          </a:p>
          <a:p>
            <a:pPr marL="0" indent="0"/>
            <a:endParaRPr lang="hr-BA"/>
          </a:p>
          <a:p>
            <a:pPr marL="0" indent="0"/>
            <a:endParaRPr lang="hr-BA"/>
          </a:p>
          <a:p>
            <a:pPr marL="0" indent="0"/>
            <a:endParaRPr lang="en-US"/>
          </a:p>
        </p:txBody>
      </p:sp>
      <p:sp>
        <p:nvSpPr>
          <p:cNvPr id="11" name="Text Placeholder 10">
            <a:extLst>
              <a:ext uri="{FF2B5EF4-FFF2-40B4-BE49-F238E27FC236}">
                <a16:creationId xmlns:a16="http://schemas.microsoft.com/office/drawing/2014/main" id="{70BE1C9D-8AEC-354A-9E70-F406CCB062A9}"/>
              </a:ext>
            </a:extLst>
          </p:cNvPr>
          <p:cNvSpPr>
            <a:spLocks noGrp="1"/>
          </p:cNvSpPr>
          <p:nvPr>
            <p:ph type="body" sz="quarter" idx="16"/>
            <p:custDataLst>
              <p:tags r:id="rId6"/>
            </p:custDataLst>
          </p:nvPr>
        </p:nvSpPr>
        <p:spPr>
          <a:xfrm>
            <a:off x="5987519" y="269414"/>
            <a:ext cx="5350934" cy="1406768"/>
          </a:xfrm>
        </p:spPr>
        <p:txBody>
          <a:bodyPr>
            <a:normAutofit fontScale="92500"/>
          </a:bodyPr>
          <a:lstStyle/>
          <a:p>
            <a:r>
              <a:rPr lang="it-IT"/>
              <a:t>Un </a:t>
            </a:r>
            <a:r>
              <a:rPr lang="hr-BA"/>
              <a:t>Leader</a:t>
            </a:r>
            <a:r>
              <a:rPr lang="it-IT"/>
              <a:t> diverso</a:t>
            </a:r>
            <a:r>
              <a:rPr lang="hr-BA"/>
              <a:t>? </a:t>
            </a:r>
            <a:r>
              <a:rPr lang="it-IT">
                <a:solidFill>
                  <a:srgbClr val="80318E"/>
                </a:solidFill>
              </a:rPr>
              <a:t>Il primo ministro</a:t>
            </a:r>
            <a:r>
              <a:rPr lang="hr-BA">
                <a:solidFill>
                  <a:srgbClr val="80318E"/>
                </a:solidFill>
              </a:rPr>
              <a:t> Jacinda Ardern</a:t>
            </a:r>
          </a:p>
        </p:txBody>
      </p:sp>
      <p:pic>
        <p:nvPicPr>
          <p:cNvPr id="3" name="Picture Placeholder 2">
            <a:extLst>
              <a:ext uri="{FF2B5EF4-FFF2-40B4-BE49-F238E27FC236}">
                <a16:creationId xmlns:a16="http://schemas.microsoft.com/office/drawing/2014/main" id="{4D3BDB97-78CD-4457-836F-37A556524468}"/>
              </a:ext>
            </a:extLst>
          </p:cNvPr>
          <p:cNvPicPr>
            <a:picLocks noGrp="1" noChangeAspect="1"/>
          </p:cNvPicPr>
          <p:nvPr>
            <p:ph type="pic" sz="quarter" idx="17"/>
            <p:custDataLst>
              <p:tags r:id="rId8"/>
            </p:custDataLst>
          </p:nvPr>
        </p:nvPicPr>
        <p:blipFill>
          <a:blip r:embed="rId7">
            <a:extLst>
              <a:ext uri="{28A0092B-C50C-407E-A947-70E740481C1C}">
                <a14:useLocalDpi xmlns:a14="http://schemas.microsoft.com/office/drawing/2010/main"/>
              </a:ext>
            </a:extLst>
          </a:blip>
          <a:stretch>
            <a:fillRect/>
          </a:stretch>
        </p:blipFill>
        <p:spPr>
          <a:xfrm>
            <a:off x="0" y="0"/>
            <a:ext cx="5142004" cy="6505415"/>
          </a:xfrm>
        </p:spPr>
      </p:pic>
      <p:sp>
        <p:nvSpPr>
          <p:cNvPr id="2" name="TextBox 1">
            <a:extLst>
              <a:ext uri="{FF2B5EF4-FFF2-40B4-BE49-F238E27FC236}">
                <a16:creationId xmlns:a16="http://schemas.microsoft.com/office/drawing/2014/main" id="{CBFE77BF-5AEB-5E84-C59E-95653A260D06}"/>
              </a:ext>
            </a:extLst>
          </p:cNvPr>
          <p:cNvSpPr txBox="1"/>
          <p:nvPr>
            <p:custDataLst>
              <p:tags r:id="rId9"/>
            </p:custDataLst>
          </p:nvPr>
        </p:nvSpPr>
        <p:spPr>
          <a:xfrm>
            <a:off x="67055" y="6572195"/>
            <a:ext cx="3214663" cy="276999"/>
          </a:xfrm>
          <a:prstGeom prst="rect">
            <a:avLst/>
          </a:prstGeom>
          <a:noFill/>
        </p:spPr>
        <p:txBody>
          <a:bodyPr wrap="none" rtlCol="0">
            <a:spAutoFit/>
          </a:bodyPr>
          <a:lstStyle/>
          <a:p>
            <a:r>
              <a:rPr lang="hr-BA" sz="1200"/>
              <a:t>IMAGE SOURCE: </a:t>
            </a:r>
            <a:r>
              <a:rPr lang="en-US" sz="1200"/>
              <a:t>Governor-General New Zealand</a:t>
            </a:r>
          </a:p>
        </p:txBody>
      </p:sp>
    </p:spTree>
    <p:extLst>
      <p:ext uri="{BB962C8B-B14F-4D97-AF65-F5344CB8AC3E}">
        <p14:creationId xmlns:p14="http://schemas.microsoft.com/office/powerpoint/2010/main" val="1282514670"/>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4325BB43-7BE9-D6A0-3192-7D3C193AAC99}"/>
              </a:ext>
            </a:extLst>
          </p:cNvPr>
          <p:cNvSpPr>
            <a:spLocks noGrp="1"/>
          </p:cNvSpPr>
          <p:nvPr>
            <p:ph type="body" sz="quarter" idx="18"/>
            <p:custDataLst>
              <p:tags r:id="rId3"/>
            </p:custDataLst>
          </p:nvPr>
        </p:nvSpPr>
        <p:spPr>
          <a:xfrm>
            <a:off x="712183" y="2009775"/>
            <a:ext cx="5640545" cy="3829050"/>
          </a:xfrm>
        </p:spPr>
        <p:txBody>
          <a:bodyPr>
            <a:normAutofit fontScale="92500" lnSpcReduction="20000"/>
          </a:bodyPr>
          <a:lstStyle/>
          <a:p>
            <a:pPr marL="0" indent="0">
              <a:lnSpc>
                <a:spcPct val="110000"/>
              </a:lnSpc>
            </a:pPr>
            <a:r>
              <a:rPr lang="en-US" sz="2000" b="1">
                <a:solidFill>
                  <a:srgbClr val="93C23D"/>
                </a:solidFill>
              </a:rPr>
              <a:t>Feminists: What Were They Thinking? </a:t>
            </a:r>
            <a:r>
              <a:rPr lang="it-IT" sz="2000"/>
              <a:t>è un film documentario del 2018 diretto da Johanna Demetrakas e interpretato, tra gli altri, da Laurie Anderson, Phyllis Chesler e Judy Chicago.</a:t>
            </a:r>
          </a:p>
          <a:p>
            <a:pPr marL="0" indent="0">
              <a:lnSpc>
                <a:spcPct val="110000"/>
              </a:lnSpc>
            </a:pPr>
            <a:r>
              <a:rPr lang="it-IT" sz="2000"/>
              <a:t>Donne di età e provenienza diverse vengono intervistate da Demetrakas e da un team di assistenti sul tema del femminismo, prendendo spunto dal libro "Emergence" con i ritratti della fotografa Cynthia MacAdams, pubblicato nel 1977.</a:t>
            </a:r>
          </a:p>
          <a:p>
            <a:pPr marL="0" indent="0">
              <a:lnSpc>
                <a:spcPct val="110000"/>
              </a:lnSpc>
            </a:pPr>
            <a:r>
              <a:rPr lang="it-IT" sz="2000"/>
              <a:t>Il film è stato in parte finanziato dall'International Documentary Association e anche da una campagna di crowd funding. È stato distribuito da Netflix il 12 ottobre 2018.</a:t>
            </a:r>
            <a:endParaRPr lang="en-US" sz="2000"/>
          </a:p>
        </p:txBody>
      </p:sp>
      <p:sp>
        <p:nvSpPr>
          <p:cNvPr id="3" name="Text Placeholder 2">
            <a:extLst>
              <a:ext uri="{FF2B5EF4-FFF2-40B4-BE49-F238E27FC236}">
                <a16:creationId xmlns:a16="http://schemas.microsoft.com/office/drawing/2014/main" id="{6375DE04-505F-9058-BF66-CD88331D37A5}"/>
              </a:ext>
            </a:extLst>
          </p:cNvPr>
          <p:cNvSpPr>
            <a:spLocks noGrp="1"/>
          </p:cNvSpPr>
          <p:nvPr>
            <p:ph type="body" sz="quarter" idx="16"/>
            <p:custDataLst>
              <p:tags r:id="rId4"/>
            </p:custDataLst>
          </p:nvPr>
        </p:nvSpPr>
        <p:spPr>
          <a:xfrm>
            <a:off x="712183" y="335801"/>
            <a:ext cx="5383817" cy="1776264"/>
          </a:xfrm>
        </p:spPr>
        <p:txBody>
          <a:bodyPr>
            <a:normAutofit/>
          </a:bodyPr>
          <a:lstStyle/>
          <a:p>
            <a:r>
              <a:rPr lang="it-IT"/>
              <a:t>Volete saperne di più sul femminismo e sull'etica femminista?</a:t>
            </a:r>
            <a:endParaRPr lang="en-US"/>
          </a:p>
        </p:txBody>
      </p:sp>
      <p:pic>
        <p:nvPicPr>
          <p:cNvPr id="5" name="Online Media 4" title="Feminists: What Were They Thinking? | Official Trailer [HD] | Netflix">
            <a:hlinkClick action="ppaction://media"/>
            <a:extLst>
              <a:ext uri="{FF2B5EF4-FFF2-40B4-BE49-F238E27FC236}">
                <a16:creationId xmlns:a16="http://schemas.microsoft.com/office/drawing/2014/main" id="{A941A475-D7CE-3883-63F4-D3A5BE56EA3A}"/>
              </a:ext>
            </a:extLst>
          </p:cNvPr>
          <p:cNvPicPr>
            <a:picLocks noRot="1" noChangeAspect="1"/>
          </p:cNvPicPr>
          <p:nvPr>
            <a:videoFile r:link="rId7"/>
            <p:custDataLst>
              <p:tags r:id="rId6"/>
            </p:custDataLst>
          </p:nvPr>
        </p:nvPicPr>
        <p:blipFill>
          <a:blip r:embed="rId5"/>
          <a:stretch>
            <a:fillRect/>
          </a:stretch>
        </p:blipFill>
        <p:spPr>
          <a:xfrm>
            <a:off x="6858000" y="1685925"/>
            <a:ext cx="5267325" cy="4152900"/>
          </a:xfrm>
          <a:prstGeom prst="rect">
            <a:avLst/>
          </a:prstGeom>
        </p:spPr>
      </p:pic>
      <p:sp>
        <p:nvSpPr>
          <p:cNvPr id="6" name="TextBox 5">
            <a:extLst>
              <a:ext uri="{FF2B5EF4-FFF2-40B4-BE49-F238E27FC236}">
                <a16:creationId xmlns:a16="http://schemas.microsoft.com/office/drawing/2014/main" id="{263A8C65-CB56-E33D-942C-01BCB330AC11}"/>
              </a:ext>
            </a:extLst>
          </p:cNvPr>
          <p:cNvSpPr txBox="1"/>
          <p:nvPr>
            <p:custDataLst>
              <p:tags r:id="rId8"/>
            </p:custDataLst>
          </p:nvPr>
        </p:nvSpPr>
        <p:spPr>
          <a:xfrm>
            <a:off x="7019925" y="788369"/>
            <a:ext cx="2854051" cy="584775"/>
          </a:xfrm>
          <a:prstGeom prst="rect">
            <a:avLst/>
          </a:prstGeom>
          <a:noFill/>
        </p:spPr>
        <p:txBody>
          <a:bodyPr wrap="none" rtlCol="0">
            <a:spAutoFit/>
          </a:bodyPr>
          <a:lstStyle/>
          <a:p>
            <a:r>
              <a:rPr lang="it-IT" sz="3200" b="1">
                <a:solidFill>
                  <a:srgbClr val="93C23D"/>
                </a:solidFill>
              </a:rPr>
              <a:t>Guarda il</a:t>
            </a:r>
            <a:r>
              <a:rPr lang="hr-BA" sz="3200" b="1">
                <a:solidFill>
                  <a:srgbClr val="93C23D"/>
                </a:solidFill>
              </a:rPr>
              <a:t> trailer</a:t>
            </a:r>
            <a:endParaRPr lang="en-US" sz="3200" b="1">
              <a:solidFill>
                <a:srgbClr val="93C23D"/>
              </a:solidFill>
            </a:endParaRPr>
          </a:p>
        </p:txBody>
      </p:sp>
      <p:pic>
        <p:nvPicPr>
          <p:cNvPr id="8" name="Graphic 7" descr="Arrow: Rotate right with solid fill">
            <a:extLst>
              <a:ext uri="{FF2B5EF4-FFF2-40B4-BE49-F238E27FC236}">
                <a16:creationId xmlns:a16="http://schemas.microsoft.com/office/drawing/2014/main" id="{44CCB333-CE09-C614-A173-25BF2C861D16}"/>
              </a:ext>
            </a:extLst>
          </p:cNvPr>
          <p:cNvPicPr>
            <a:picLocks noChangeAspect="1"/>
          </p:cNvPicPr>
          <p:nvPr>
            <p:custDataLst>
              <p:tags r:id="rId11"/>
            </p:custDataLst>
          </p:nvPr>
        </p:nvPicPr>
        <p:blipFill>
          <a:blip r:embed="rId9">
            <a:extLst>
              <a:ext uri="{96DAC541-7B7A-43D3-8B79-37D633B846F1}">
                <asvg:svgBlip xmlns:asvg="http://schemas.microsoft.com/office/drawing/2016/SVG/main" r:embed="rId10"/>
              </a:ext>
            </a:extLst>
          </a:blip>
          <a:stretch>
            <a:fillRect/>
          </a:stretch>
        </p:blipFill>
        <p:spPr>
          <a:xfrm>
            <a:off x="10079215" y="156629"/>
            <a:ext cx="1848253" cy="1848253"/>
          </a:xfrm>
          <a:prstGeom prst="rect">
            <a:avLst/>
          </a:prstGeom>
        </p:spPr>
      </p:pic>
    </p:spTree>
    <p:extLst>
      <p:ext uri="{BB962C8B-B14F-4D97-AF65-F5344CB8AC3E}">
        <p14:creationId xmlns:p14="http://schemas.microsoft.com/office/powerpoint/2010/main" val="29360272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endCondLst>
                    <p:cond evt="onNext" delay="0">
                      <p:tgtEl>
                        <p:sldTgt/>
                      </p:tgtEl>
                    </p:cond>
                    <p:cond evt="onPrev">
                      <p:tgtEl>
                        <p:sldTgt/>
                      </p:tgtEl>
                    </p:cond>
                  </p:end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F1D12A29-A071-539B-399A-C4A2366993D6}"/>
              </a:ext>
            </a:extLst>
          </p:cNvPr>
          <p:cNvSpPr>
            <a:spLocks noGrp="1"/>
          </p:cNvSpPr>
          <p:nvPr>
            <p:ph type="body" sz="quarter" idx="18"/>
            <p:custDataLst>
              <p:tags r:id="rId3"/>
            </p:custDataLst>
          </p:nvPr>
        </p:nvSpPr>
        <p:spPr>
          <a:xfrm>
            <a:off x="734713" y="1640703"/>
            <a:ext cx="5941390" cy="4946910"/>
          </a:xfrm>
        </p:spPr>
        <p:txBody>
          <a:bodyPr>
            <a:normAutofit fontScale="85000" lnSpcReduction="10000"/>
          </a:bodyPr>
          <a:lstStyle/>
          <a:p>
            <a:pPr marL="342900" indent="-342900">
              <a:buFont typeface="Arial" panose="020b0604020202020204" pitchFamily="34" charset="0"/>
              <a:buChar char="•"/>
            </a:pPr>
            <a:r>
              <a:rPr lang="it-IT"/>
              <a:t>Assicurarsi che le idee delle donne siano ascoltate</a:t>
            </a:r>
          </a:p>
          <a:p>
            <a:pPr marL="342900" indent="-342900">
              <a:buFont typeface="Arial" panose="020b0604020202020204" pitchFamily="34" charset="0"/>
              <a:buChar char="•"/>
            </a:pPr>
            <a:r>
              <a:rPr lang="it-IT"/>
              <a:t>Sfidare la penalizzazione della simpatia. La penalizzazione della simpatia emerge spesso nel modo in cui le donne vengono descritte, sia di sfuggita che nelle valutazioni delle prestazioni. Quando una donna parla con uno stile diretto o fa valere le proprie idee, viene spesso definita "aggressiva" e "ambiziosa". Quando un uomo fa lo stesso, viene considerato "sicuro di sé" e "forte".</a:t>
            </a:r>
          </a:p>
          <a:p>
            <a:pPr marL="342900" indent="-342900">
              <a:buFont typeface="Arial" panose="020b0604020202020204" pitchFamily="34" charset="0"/>
              <a:buChar char="•"/>
            </a:pPr>
            <a:r>
              <a:rPr lang="it-IT"/>
              <a:t>Celebrare i risultati delle donne</a:t>
            </a:r>
          </a:p>
          <a:p>
            <a:pPr marL="342900" indent="-342900">
              <a:buFont typeface="Arial" panose="020b0604020202020204" pitchFamily="34" charset="0"/>
              <a:buChar char="•"/>
            </a:pPr>
            <a:r>
              <a:rPr lang="it-IT"/>
              <a:t>Incoraggiate le donne a fare carriera</a:t>
            </a:r>
          </a:p>
          <a:p>
            <a:pPr marL="342900" indent="-342900">
              <a:buFont typeface="Arial" panose="020b0604020202020204" pitchFamily="34" charset="0"/>
              <a:buChar char="•"/>
            </a:pPr>
            <a:r>
              <a:rPr lang="it-IT"/>
              <a:t>Dare alle donne un feedback diretto</a:t>
            </a:r>
          </a:p>
          <a:p>
            <a:pPr marL="342900" indent="-342900">
              <a:buFont typeface="Arial" panose="020b0604020202020204" pitchFamily="34" charset="0"/>
              <a:buChar char="•"/>
            </a:pPr>
            <a:r>
              <a:rPr lang="it-IT"/>
              <a:t>Fare da mentore e da sponsor ad altre donne</a:t>
            </a:r>
          </a:p>
          <a:p>
            <a:pPr marL="342900" indent="-342900">
              <a:buFont typeface="Arial" panose="020b0604020202020204" pitchFamily="34" charset="0"/>
              <a:buChar char="•"/>
            </a:pPr>
            <a:endParaRPr lang="en-IE"/>
          </a:p>
          <a:p>
            <a:pPr marL="0" indent="0"/>
            <a:endParaRPr lang="en-IE"/>
          </a:p>
          <a:p>
            <a:pPr marL="0" indent="0"/>
            <a:r>
              <a:rPr lang="hr-BA" sz="1700">
                <a:hlinkClick r:id="rId4"/>
              </a:rPr>
              <a:t>SOURCE: </a:t>
            </a:r>
            <a:r>
              <a:rPr lang="en-IE" sz="1700">
                <a:hlinkClick r:id="rId4"/>
              </a:rPr>
              <a:t>https://leanin.org/tips/workplace-ally</a:t>
            </a:r>
            <a:r>
              <a:rPr lang="hr-BA" sz="1700"/>
              <a:t> </a:t>
            </a:r>
            <a:endParaRPr lang="en-IE" sz="1700"/>
          </a:p>
        </p:txBody>
      </p:sp>
      <p:sp>
        <p:nvSpPr>
          <p:cNvPr id="3" name="Text Placeholder 2">
            <a:extLst>
              <a:ext uri="{FF2B5EF4-FFF2-40B4-BE49-F238E27FC236}">
                <a16:creationId xmlns:a16="http://schemas.microsoft.com/office/drawing/2014/main" id="{BCF83B4F-BE4F-AD26-DBD8-9ED036855CE7}"/>
              </a:ext>
            </a:extLst>
          </p:cNvPr>
          <p:cNvSpPr>
            <a:spLocks noGrp="1"/>
          </p:cNvSpPr>
          <p:nvPr>
            <p:ph type="body" sz="quarter" idx="16"/>
            <p:custDataLst>
              <p:tags r:id="rId5"/>
            </p:custDataLst>
          </p:nvPr>
        </p:nvSpPr>
        <p:spPr>
          <a:xfrm>
            <a:off x="734714" y="642972"/>
            <a:ext cx="7666336" cy="997731"/>
          </a:xfrm>
        </p:spPr>
        <p:txBody>
          <a:bodyPr>
            <a:normAutofit/>
          </a:bodyPr>
          <a:lstStyle/>
          <a:p>
            <a:r>
              <a:rPr lang="it-IT" sz="2400" b="1">
                <a:solidFill>
                  <a:srgbClr val="93C23D"/>
                </a:solidFill>
              </a:rPr>
              <a:t>Nel vostro ruolo di leader della comunità, ci sono modi per sollevarci a vicenda.</a:t>
            </a:r>
            <a:endParaRPr lang="en-IE" sz="2400" b="1">
              <a:solidFill>
                <a:srgbClr val="93C23D"/>
              </a:solidFill>
            </a:endParaRPr>
          </a:p>
        </p:txBody>
      </p:sp>
      <p:pic>
        <p:nvPicPr>
          <p:cNvPr id="6" name="Picture Placeholder 5" descr="Woman wearing eyeglass">
            <a:extLst>
              <a:ext uri="{FF2B5EF4-FFF2-40B4-BE49-F238E27FC236}">
                <a16:creationId xmlns:a16="http://schemas.microsoft.com/office/drawing/2014/main" id="{C287D913-E080-A7E5-F5CA-C531908BE0E3}"/>
              </a:ext>
            </a:extLst>
          </p:cNvPr>
          <p:cNvPicPr>
            <a:picLocks noGrp="1" noChangeAspect="1"/>
          </p:cNvPicPr>
          <p:nvPr>
            <p:ph type="pic" sz="quarter" idx="19"/>
            <p:custDataLst>
              <p:tags r:id="rId7"/>
            </p:custDataLst>
          </p:nvPr>
        </p:nvPicPr>
        <p:blipFill>
          <a:blip r:embed="rId6">
            <a:extLst>
              <a:ext uri="{28A0092B-C50C-407E-A947-70E740481C1C}">
                <a14:useLocalDpi xmlns:a14="http://schemas.microsoft.com/office/drawing/2010/main"/>
              </a:ext>
            </a:extLst>
          </a:blip>
          <a:stretch>
            <a:fillRect/>
          </a:stretch>
        </p:blipFill>
        <p:spPr/>
      </p:pic>
    </p:spTree>
    <p:extLst>
      <p:ext uri="{BB962C8B-B14F-4D97-AF65-F5344CB8AC3E}">
        <p14:creationId xmlns:p14="http://schemas.microsoft.com/office/powerpoint/2010/main" val="3263703914"/>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C78F5816-E535-4F39-8ABC-1827E7587C5B}"/>
              </a:ext>
            </a:extLst>
          </p:cNvPr>
          <p:cNvSpPr>
            <a:spLocks noGrp="1"/>
          </p:cNvSpPr>
          <p:nvPr>
            <p:ph type="body" sz="quarter" idx="18"/>
          </p:nvPr>
        </p:nvSpPr>
        <p:spPr/>
        <p:txBody>
          <a:bodyPr>
            <a:normAutofit fontScale="92500" lnSpcReduction="20000"/>
          </a:bodyPr>
          <a:lstStyle/>
          <a:p>
            <a:pPr marL="0" indent="0"/>
            <a:r>
              <a:rPr lang="en-US"/>
              <a:t>Il Progetto SHINE </a:t>
            </a:r>
            <a:r>
              <a:rPr lang="hr-BA"/>
              <a:t> </a:t>
            </a:r>
            <a:r>
              <a:rPr lang="en-US" sz="2400">
                <a:solidFill>
                  <a:srgbClr val="93C23D"/>
                </a:solidFill>
                <a:hlinkClick r:id="rId2">
                  <a:extLst>
                    <a:ext uri="{A12FA001-AC4F-418D-AE19-62706E023703}">
                      <ahyp:hlinkClr xmlns:ahyp="http://schemas.microsoft.com/office/drawing/2018/hyperlinkcolor" val="tx"/>
                    </a:ext>
                  </a:extLst>
                </a:hlinkClick>
              </a:rPr>
              <a:t>www.shineproject.eu</a:t>
            </a:r>
            <a:r>
              <a:rPr lang="hr-BA" sz="2400">
                <a:solidFill>
                  <a:srgbClr val="93C23D"/>
                </a:solidFill>
              </a:rPr>
              <a:t> </a:t>
            </a:r>
            <a:r>
              <a:rPr lang="it-IT"/>
              <a:t>è finalizzato a migliorare le conoscenze e i comportamenti necessari alle donne per passare con fiducia e successo a ruoli di leadership nel terzo settore o nella comunità.</a:t>
            </a:r>
          </a:p>
          <a:p>
            <a:pPr marL="0" indent="0"/>
            <a:endParaRPr lang="it-IT"/>
          </a:p>
          <a:p>
            <a:pPr marL="0" indent="0"/>
            <a:endParaRPr lang="hr-BA"/>
          </a:p>
          <a:p>
            <a:pPr marL="0" indent="0"/>
            <a:r>
              <a:rPr lang="it-IT">
                <a:solidFill>
                  <a:srgbClr val="80318E"/>
                </a:solidFill>
              </a:rPr>
              <a:t>Le risorse educative aperte SHINE Strengthening Female Community Leaders sono state accuratamente progettate per essere utilizzate dalle organizzazioni di formazione professionale in tutta Europa e per essere fornite alle donne del terzo settore.</a:t>
            </a:r>
            <a:endParaRPr lang="hr-BA">
              <a:solidFill>
                <a:srgbClr val="80318E"/>
              </a:solidFill>
            </a:endParaRPr>
          </a:p>
          <a:p>
            <a:pPr marL="0" indent="0"/>
            <a:endParaRPr lang="en-US">
              <a:solidFill>
                <a:srgbClr val="80318E"/>
              </a:solidFill>
            </a:endParaRPr>
          </a:p>
        </p:txBody>
      </p:sp>
      <p:sp>
        <p:nvSpPr>
          <p:cNvPr id="4" name="Text Placeholder 3">
            <a:extLst>
              <a:ext uri="{FF2B5EF4-FFF2-40B4-BE49-F238E27FC236}">
                <a16:creationId xmlns:a16="http://schemas.microsoft.com/office/drawing/2014/main" id="{D8CA2207-7792-41B0-B498-228C3DAF7236}"/>
              </a:ext>
            </a:extLst>
          </p:cNvPr>
          <p:cNvSpPr>
            <a:spLocks noGrp="1"/>
          </p:cNvSpPr>
          <p:nvPr>
            <p:ph type="body" sz="quarter" idx="16"/>
          </p:nvPr>
        </p:nvSpPr>
        <p:spPr/>
        <p:txBody>
          <a:bodyPr>
            <a:normAutofit lnSpcReduction="10000"/>
          </a:bodyPr>
          <a:lstStyle/>
          <a:p>
            <a:r>
              <a:rPr lang="it-IT">
                <a:solidFill>
                  <a:srgbClr val="93C23D"/>
                </a:solidFill>
              </a:rPr>
              <a:t>BENVENUTO IN </a:t>
            </a:r>
            <a:r>
              <a:rPr lang="hr-BA">
                <a:solidFill>
                  <a:srgbClr val="93C23D"/>
                </a:solidFill>
              </a:rPr>
              <a:t> SHINE</a:t>
            </a:r>
            <a:endParaRPr lang="en-US">
              <a:solidFill>
                <a:srgbClr val="93C23D"/>
              </a:solidFill>
            </a:endParaRPr>
          </a:p>
        </p:txBody>
      </p:sp>
      <p:pic>
        <p:nvPicPr>
          <p:cNvPr id="8" name="Picture Placeholder 7">
            <a:extLst>
              <a:ext uri="{FF2B5EF4-FFF2-40B4-BE49-F238E27FC236}">
                <a16:creationId xmlns:a16="http://schemas.microsoft.com/office/drawing/2014/main" id="{93D2A664-F8EC-E447-9C2D-A8AE083445B2}"/>
              </a:ext>
            </a:extLst>
          </p:cNvPr>
          <p:cNvPicPr>
            <a:picLocks noGrp="1" noChangeAspect="1"/>
          </p:cNvPicPr>
          <p:nvPr>
            <p:ph type="pic" sz="quarter" idx="17"/>
          </p:nvPr>
        </p:nvPicPr>
        <p:blipFill>
          <a:blip r:embed="rId3">
            <a:extLst>
              <a:ext uri="{28A0092B-C50C-407E-A947-70E740481C1C}">
                <a14:useLocalDpi xmlns:a14="http://schemas.microsoft.com/office/drawing/2010/main"/>
              </a:ext>
            </a:extLst>
          </a:blip>
          <a:srcRect b="-135"/>
          <a:stretch>
            <a:fillRect/>
          </a:stretch>
        </p:blipFill>
        <p:spPr>
          <a:xfrm>
            <a:off x="0" y="8806"/>
            <a:ext cx="5276115" cy="6505415"/>
          </a:xfrm>
        </p:spPr>
      </p:pic>
    </p:spTree>
    <p:extLst>
      <p:ext uri="{BB962C8B-B14F-4D97-AF65-F5344CB8AC3E}">
        <p14:creationId xmlns:p14="http://schemas.microsoft.com/office/powerpoint/2010/main" val="298798609"/>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16" name="Flowchart: Connector 15">
            <a:extLst>
              <a:ext uri="{FF2B5EF4-FFF2-40B4-BE49-F238E27FC236}">
                <a16:creationId xmlns:a16="http://schemas.microsoft.com/office/drawing/2014/main" id="{CAE5F793-0788-4C3A-88E0-9AA8B72BDB79}"/>
              </a:ext>
            </a:extLst>
          </p:cNvPr>
          <p:cNvSpPr/>
          <p:nvPr>
            <p:custDataLst>
              <p:tags r:id="rId3"/>
            </p:custDataLst>
          </p:nvPr>
        </p:nvSpPr>
        <p:spPr>
          <a:xfrm>
            <a:off x="5275429" y="1055450"/>
            <a:ext cx="1234440" cy="1188720"/>
          </a:xfrm>
          <a:prstGeom prst="flowChartConnector">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custDataLst>
              <p:tags r:id="rId4"/>
            </p:custDataLst>
          </p:nvPr>
        </p:nvSpPr>
        <p:spPr>
          <a:xfrm>
            <a:off x="571313" y="2331488"/>
            <a:ext cx="10978262" cy="3899619"/>
          </a:xfrm>
        </p:spPr>
        <p:txBody>
          <a:bodyPr/>
          <a:lstStyle/>
          <a:p>
            <a:pPr algn="ctr"/>
            <a:r>
              <a:rPr lang="it-IT" sz="3000">
                <a:solidFill>
                  <a:srgbClr val="09446A"/>
                </a:solidFill>
              </a:rPr>
              <a:t>Leggi questo articolo</a:t>
            </a:r>
            <a:r>
              <a:rPr lang="hr-BA" sz="3000">
                <a:solidFill>
                  <a:srgbClr val="09446A"/>
                </a:solidFill>
              </a:rPr>
              <a:t>: </a:t>
            </a:r>
            <a:r>
              <a:rPr lang="en-US" sz="3000">
                <a:solidFill>
                  <a:srgbClr val="09446A"/>
                </a:solidFill>
                <a:hlinkClick r:id="rId5"/>
              </a:rPr>
              <a:t>Ways Women Lead</a:t>
            </a:r>
            <a:r>
              <a:rPr lang="hr-BA" sz="3000">
                <a:solidFill>
                  <a:srgbClr val="09446A"/>
                </a:solidFill>
                <a:hlinkClick r:id="rId5"/>
              </a:rPr>
              <a:t> </a:t>
            </a:r>
            <a:r>
              <a:rPr lang="en-US" sz="3000">
                <a:solidFill>
                  <a:srgbClr val="09446A"/>
                </a:solidFill>
                <a:hlinkClick r:id="rId5"/>
              </a:rPr>
              <a:t>by</a:t>
            </a:r>
            <a:r>
              <a:rPr lang="hr-BA" sz="3000">
                <a:solidFill>
                  <a:srgbClr val="09446A"/>
                </a:solidFill>
                <a:hlinkClick r:id="rId5"/>
              </a:rPr>
              <a:t> </a:t>
            </a:r>
            <a:r>
              <a:rPr lang="en-US" sz="3000">
                <a:solidFill>
                  <a:srgbClr val="09446A"/>
                </a:solidFill>
                <a:hlinkClick r:id="rId5"/>
              </a:rPr>
              <a:t>Judy B. Rosener</a:t>
            </a:r>
            <a:r>
              <a:rPr lang="hr-BA" sz="3000">
                <a:solidFill>
                  <a:srgbClr val="09446A"/>
                </a:solidFill>
                <a:hlinkClick r:id="rId5"/>
              </a:rPr>
              <a:t>, Harward Business Review</a:t>
            </a:r>
            <a:endParaRPr lang="en-US" sz="3000">
              <a:solidFill>
                <a:srgbClr val="09446A"/>
              </a:solidFill>
            </a:endParaRPr>
          </a:p>
          <a:p>
            <a:pPr algn="ctr"/>
            <a:r>
              <a:rPr lang="en-GB" sz="3000">
                <a:solidFill>
                  <a:srgbClr val="09446A"/>
                </a:solidFill>
              </a:rPr>
              <a:t> </a:t>
            </a:r>
            <a:r>
              <a:rPr lang="it-IT" sz="3000">
                <a:solidFill>
                  <a:srgbClr val="09446A"/>
                </a:solidFill>
              </a:rPr>
              <a:t>Prova a rispondere a queste domande</a:t>
            </a:r>
            <a:r>
              <a:rPr lang="en-GB" sz="3000">
                <a:solidFill>
                  <a:srgbClr val="09446A"/>
                </a:solidFill>
              </a:rPr>
              <a:t>!</a:t>
            </a:r>
          </a:p>
          <a:p>
            <a:pPr algn="ctr"/>
            <a:endParaRPr lang="en-GB">
              <a:solidFill>
                <a:srgbClr val="09446A"/>
              </a:solidFill>
            </a:endParaRPr>
          </a:p>
          <a:p>
            <a:pPr marL="342900" indent="-342900" algn="ctr">
              <a:buClr>
                <a:srgbClr val="93C23D"/>
              </a:buClr>
              <a:buFont typeface="Wingdings" panose="05000000000000000000" pitchFamily="2" charset="2"/>
              <a:buChar char="ü"/>
            </a:pPr>
            <a:r>
              <a:rPr lang="it-IT">
                <a:solidFill>
                  <a:srgbClr val="09446A"/>
                </a:solidFill>
              </a:rPr>
              <a:t>Cosa ne pensate di questo articolo?</a:t>
            </a:r>
          </a:p>
          <a:p>
            <a:pPr marL="342900" indent="-342900" algn="ctr">
              <a:buClr>
                <a:srgbClr val="93C23D"/>
              </a:buClr>
              <a:buFont typeface="Wingdings" panose="05000000000000000000" pitchFamily="2" charset="2"/>
              <a:buChar char="ü"/>
            </a:pPr>
            <a:r>
              <a:rPr lang="it-IT">
                <a:solidFill>
                  <a:srgbClr val="09446A"/>
                </a:solidFill>
              </a:rPr>
              <a:t>Su cosa siete d'accordo?</a:t>
            </a:r>
          </a:p>
          <a:p>
            <a:pPr marL="342900" indent="-342900" algn="ctr">
              <a:buClr>
                <a:srgbClr val="93C23D"/>
              </a:buClr>
              <a:buFont typeface="Wingdings" panose="05000000000000000000" pitchFamily="2" charset="2"/>
              <a:buChar char="ü"/>
            </a:pPr>
            <a:r>
              <a:rPr lang="it-IT">
                <a:solidFill>
                  <a:srgbClr val="09446A"/>
                </a:solidFill>
              </a:rPr>
              <a:t>Su cosa non siete d'accordo?</a:t>
            </a:r>
            <a:endParaRPr lang="en-GB">
              <a:solidFill>
                <a:srgbClr val="09446A"/>
              </a:solidFill>
            </a:endParaRPr>
          </a:p>
          <a:p>
            <a:pPr algn="ctr"/>
            <a:endParaRPr lang="en-GB"/>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custDataLst>
              <p:tags r:id="rId6"/>
            </p:custDataLst>
          </p:nvPr>
        </p:nvSpPr>
        <p:spPr>
          <a:xfrm>
            <a:off x="3318713" y="451849"/>
            <a:ext cx="5623561" cy="633215"/>
          </a:xfrm>
        </p:spPr>
        <p:txBody>
          <a:bodyPr>
            <a:normAutofit fontScale="85000" lnSpcReduction="10000"/>
          </a:bodyPr>
          <a:lstStyle/>
          <a:p>
            <a:r>
              <a:rPr lang="it-IT">
                <a:solidFill>
                  <a:srgbClr val="80318E"/>
                </a:solidFill>
              </a:rPr>
              <a:t>ATTIVITÀ DI C</a:t>
            </a:r>
            <a:r>
              <a:rPr lang="hr-BA">
                <a:solidFill>
                  <a:srgbClr val="80318E"/>
                </a:solidFill>
              </a:rPr>
              <a:t>RITICAL THINKING </a:t>
            </a:r>
            <a:endParaRPr lang="en-GB">
              <a:solidFill>
                <a:srgbClr val="80318E"/>
              </a:solidFill>
            </a:endParaRPr>
          </a:p>
          <a:p>
            <a:endParaRPr lang="en-GB">
              <a:solidFill>
                <a:srgbClr val="80318E"/>
              </a:solidFill>
            </a:endParaRPr>
          </a:p>
        </p:txBody>
      </p:sp>
      <p:grpSp>
        <p:nvGrpSpPr>
          <p:cNvPr id="9" name="Google Shape;518;p39">
            <a:extLst>
              <a:ext uri="{FF2B5EF4-FFF2-40B4-BE49-F238E27FC236}">
                <a16:creationId xmlns:a16="http://schemas.microsoft.com/office/drawing/2014/main" id="{A04D2332-8EBF-4C2D-A82E-C30700EA3674}"/>
              </a:ext>
            </a:extLst>
          </p:cNvPr>
          <p:cNvGrpSpPr/>
          <p:nvPr>
            <p:custDataLst>
              <p:tags r:id="rId7"/>
            </p:custDataLst>
          </p:nvPr>
        </p:nvGrpSpPr>
        <p:grpSpPr>
          <a:xfrm>
            <a:off x="5644398" y="1350780"/>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custDataLst>
                <p:tags r:id="rId8"/>
              </p:custDataLst>
            </p:nvPr>
          </p:nvSpPr>
          <p:spPr>
            <a:xfrm>
              <a:off x="2209250" y="1633650"/>
              <a:ext cx="150425" cy="150425"/>
            </a:xfrm>
            <a:custGeom>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custDataLst>
                <p:tags r:id="rId9"/>
              </p:custDataLst>
            </p:nvPr>
          </p:nvSpPr>
          <p:spPr>
            <a:xfrm>
              <a:off x="2019900" y="1757250"/>
              <a:ext cx="261825" cy="261850"/>
            </a:xfrm>
            <a:custGeom>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custDataLst>
                <p:tags r:id="rId10"/>
              </p:custDataLst>
            </p:nvPr>
          </p:nvSpPr>
          <p:spPr>
            <a:xfrm>
              <a:off x="1923675" y="1681150"/>
              <a:ext cx="388500" cy="388475"/>
            </a:xfrm>
            <a:custGeom>
              <a:rect l="l" t="t" r="r" b="b"/>
              <a:pathLst>
                <a:path w="15539"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custDataLst>
                <p:tags r:id="rId11"/>
              </p:custDataLst>
            </p:nvPr>
          </p:nvSpPr>
          <p:spPr>
            <a:xfrm>
              <a:off x="1974225" y="1711575"/>
              <a:ext cx="261825" cy="261850"/>
            </a:xfrm>
            <a:custGeom>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custDataLst>
                <p:tags r:id="rId12"/>
              </p:custDataLst>
            </p:nvPr>
          </p:nvSpPr>
          <p:spPr>
            <a:xfrm>
              <a:off x="1934650" y="2014200"/>
              <a:ext cx="44475" cy="44475"/>
            </a:xfrm>
            <a:custGeom>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custDataLst>
                <p:tags r:id="rId13"/>
              </p:custDataLst>
            </p:nvPr>
          </p:nvSpPr>
          <p:spPr>
            <a:xfrm>
              <a:off x="1944375" y="1947225"/>
              <a:ext cx="101725" cy="101700"/>
            </a:xfrm>
            <a:custGeom>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2430841507"/>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custDataLst>
              <p:tags r:id="rId3"/>
            </p:custDataLst>
          </p:nvPr>
        </p:nvSpPr>
        <p:spPr>
          <a:xfrm>
            <a:off x="2304507" y="314325"/>
            <a:ext cx="3791493" cy="2679749"/>
          </a:xfrm>
        </p:spPr>
        <p:txBody>
          <a:bodyPr>
            <a:normAutofit/>
          </a:bodyPr>
          <a:lstStyle/>
          <a:p>
            <a:r>
              <a:rPr lang="en-US"/>
              <a:t>Leadership pacifica </a:t>
            </a:r>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custDataLst>
              <p:tags r:id="rId4"/>
            </p:custDataLst>
          </p:nvPr>
        </p:nvSpPr>
        <p:spPr/>
        <p:txBody>
          <a:bodyPr/>
          <a:lstStyle/>
          <a:p>
            <a:pPr algn="ctr"/>
            <a:r>
              <a:rPr lang="en-US" b="1"/>
              <a:t>03</a:t>
            </a:r>
            <a:endParaRPr lang="en-IE" b="1"/>
          </a:p>
        </p:txBody>
      </p:sp>
      <p:pic>
        <p:nvPicPr>
          <p:cNvPr id="8" name="Picture Placeholder 7" descr="Multi-ethnic women in formal attire">
            <a:extLst>
              <a:ext uri="{FF2B5EF4-FFF2-40B4-BE49-F238E27FC236}">
                <a16:creationId xmlns:a16="http://schemas.microsoft.com/office/drawing/2014/main" id="{5463C806-0C4D-4655-99D7-BC070A684221}"/>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6756402" y="1141712"/>
            <a:ext cx="5435599" cy="5706715"/>
          </a:xfrm>
        </p:spPr>
      </p:pic>
    </p:spTree>
    <p:extLst>
      <p:ext uri="{BB962C8B-B14F-4D97-AF65-F5344CB8AC3E}">
        <p14:creationId xmlns:p14="http://schemas.microsoft.com/office/powerpoint/2010/main" val="3128784263"/>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Text Placeholder 3">
            <a:extLst>
              <a:ext uri="{FF2B5EF4-FFF2-40B4-BE49-F238E27FC236}">
                <a16:creationId xmlns:a16="http://schemas.microsoft.com/office/drawing/2014/main" id="{EDD71F70-3EBF-F24E-83D1-31D583765A5C}"/>
              </a:ext>
            </a:extLst>
          </p:cNvPr>
          <p:cNvSpPr>
            <a:spLocks noGrp="1"/>
          </p:cNvSpPr>
          <p:nvPr>
            <p:ph type="body" sz="quarter" idx="20"/>
            <p:custDataLst>
              <p:tags r:id="rId3"/>
            </p:custDataLst>
          </p:nvPr>
        </p:nvSpPr>
        <p:spPr>
          <a:xfrm>
            <a:off x="6715672" y="1214435"/>
            <a:ext cx="4118057" cy="3722513"/>
          </a:xfrm>
        </p:spPr>
        <p:txBody>
          <a:bodyPr/>
          <a:lstStyle/>
          <a:p>
            <a:r>
              <a:rPr lang="it-IT" sz="2800"/>
              <a:t>La leadership di pace è un desiderio di</a:t>
            </a:r>
            <a:r>
              <a:rPr lang="it-IT" sz="2800">
                <a:solidFill>
                  <a:srgbClr val="80318E"/>
                </a:solidFill>
              </a:rPr>
              <a:t> inclusione </a:t>
            </a:r>
            <a:r>
              <a:rPr lang="it-IT" sz="2800"/>
              <a:t>e </a:t>
            </a:r>
            <a:r>
              <a:rPr lang="it-IT" sz="2800">
                <a:solidFill>
                  <a:srgbClr val="80318E"/>
                </a:solidFill>
              </a:rPr>
              <a:t>coesione</a:t>
            </a:r>
            <a:r>
              <a:rPr lang="it-IT" sz="2800"/>
              <a:t> che permette agli individui di vivere in libertà al massimo delle loro potenzialità, liberi dall'oppressione di poteri che cercano di esercitare il dominio. </a:t>
            </a:r>
            <a:r>
              <a:rPr lang="en-GB" sz="2800"/>
              <a:t> </a:t>
            </a:r>
          </a:p>
          <a:p>
            <a:endParaRPr lang="en-US" sz="2800"/>
          </a:p>
        </p:txBody>
      </p:sp>
      <p:sp>
        <p:nvSpPr>
          <p:cNvPr id="5" name="Text Placeholder 4">
            <a:extLst>
              <a:ext uri="{FF2B5EF4-FFF2-40B4-BE49-F238E27FC236}">
                <a16:creationId xmlns:a16="http://schemas.microsoft.com/office/drawing/2014/main" id="{3E0D8B55-7E10-8940-9079-865F2121B19F}"/>
              </a:ext>
            </a:extLst>
          </p:cNvPr>
          <p:cNvSpPr>
            <a:spLocks noGrp="1"/>
          </p:cNvSpPr>
          <p:nvPr>
            <p:ph type="body" sz="quarter" idx="22"/>
            <p:custDataLst>
              <p:tags r:id="rId4"/>
            </p:custDataLst>
          </p:nvPr>
        </p:nvSpPr>
        <p:spPr>
          <a:xfrm>
            <a:off x="938068" y="1622626"/>
            <a:ext cx="3884303" cy="3080003"/>
          </a:xfrm>
        </p:spPr>
        <p:txBody>
          <a:bodyPr>
            <a:normAutofit/>
          </a:bodyPr>
          <a:lstStyle/>
          <a:p>
            <a:r>
              <a:rPr lang="it-IT" sz="3200">
                <a:solidFill>
                  <a:srgbClr val="80318E"/>
                </a:solidFill>
              </a:rPr>
              <a:t>I leader del terzo settore attuano la </a:t>
            </a:r>
            <a:r>
              <a:rPr lang="it-IT" sz="3200">
                <a:solidFill>
                  <a:srgbClr val="93C23D"/>
                </a:solidFill>
              </a:rPr>
              <a:t>Leadership di Pace</a:t>
            </a:r>
            <a:r>
              <a:rPr lang="it-IT" sz="3200">
                <a:solidFill>
                  <a:srgbClr val="80318E"/>
                </a:solidFill>
              </a:rPr>
              <a:t> nelle loro comunità, per raggiungere le loro missioni sociali.</a:t>
            </a:r>
          </a:p>
          <a:p>
            <a:endParaRPr lang="en-US" sz="3200">
              <a:solidFill>
                <a:srgbClr val="80318E"/>
              </a:solidFill>
            </a:endParaRPr>
          </a:p>
        </p:txBody>
      </p:sp>
    </p:spTree>
    <p:extLst>
      <p:ext uri="{BB962C8B-B14F-4D97-AF65-F5344CB8AC3E}">
        <p14:creationId xmlns:p14="http://schemas.microsoft.com/office/powerpoint/2010/main" val="527671609"/>
      </p:ext>
    </p:extLst>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grpSp>
        <p:nvGrpSpPr>
          <p:cNvPr id="20" name="Group 19">
            <a:extLst>
              <a:ext uri="{FF2B5EF4-FFF2-40B4-BE49-F238E27FC236}">
                <a16:creationId xmlns:a16="http://schemas.microsoft.com/office/drawing/2014/main" id="{6D8AB309-0A09-80EA-3970-E3521431E781}"/>
              </a:ext>
            </a:extLst>
          </p:cNvPr>
          <p:cNvGrpSpPr/>
          <p:nvPr>
            <p:custDataLst>
              <p:tags r:id="rId3"/>
            </p:custDataLst>
          </p:nvPr>
        </p:nvGrpSpPr>
        <p:grpSpPr>
          <a:xfrm>
            <a:off x="1857376" y="180977"/>
            <a:ext cx="8362950" cy="6326815"/>
            <a:chOff x="1912142" y="339558"/>
            <a:chExt cx="8349615" cy="6533939"/>
          </a:xfrm>
        </p:grpSpPr>
        <p:grpSp>
          <p:nvGrpSpPr>
            <p:cNvPr id="5" name="Group 4">
              <a:extLst>
                <a:ext uri="{FF2B5EF4-FFF2-40B4-BE49-F238E27FC236}">
                  <a16:creationId xmlns:a16="http://schemas.microsoft.com/office/drawing/2014/main" id="{E6A02E3D-22D1-C9DE-AD99-296077DFA734}"/>
                </a:ext>
              </a:extLst>
            </p:cNvPr>
            <p:cNvGrpSpPr/>
            <p:nvPr>
              <p:custDataLst>
                <p:tags r:id="rId4"/>
              </p:custDataLst>
            </p:nvPr>
          </p:nvGrpSpPr>
          <p:grpSpPr>
            <a:xfrm>
              <a:off x="1912142" y="365758"/>
              <a:ext cx="8349615" cy="6311265"/>
              <a:chOff x="2194560" y="365760"/>
              <a:chExt cx="7865533" cy="5827006"/>
            </a:xfrm>
          </p:grpSpPr>
          <p:sp>
            <p:nvSpPr>
              <p:cNvPr id="6" name="Freeform: Shape 5">
                <a:extLst>
                  <a:ext uri="{FF2B5EF4-FFF2-40B4-BE49-F238E27FC236}">
                    <a16:creationId xmlns:a16="http://schemas.microsoft.com/office/drawing/2014/main" id="{F8C8B546-1594-F51E-DF96-16CEAB4FA91A}"/>
                  </a:ext>
                </a:extLst>
              </p:cNvPr>
              <p:cNvSpPr/>
              <p:nvPr>
                <p:custDataLst>
                  <p:tags r:id="rId5"/>
                </p:custDataLst>
              </p:nvPr>
            </p:nvSpPr>
            <p:spPr>
              <a:xfrm>
                <a:off x="5471865" y="365760"/>
                <a:ext cx="1310922" cy="971167"/>
              </a:xfrm>
              <a:custGeom>
                <a:gdLst>
                  <a:gd name="connsiteX0" fmla="*/ 0 w 1310922"/>
                  <a:gd name="connsiteY0" fmla="*/ 971167 h 971167"/>
                  <a:gd name="connsiteX1" fmla="*/ 655460 w 1310922"/>
                  <a:gd name="connsiteY1" fmla="*/ 0 h 971167"/>
                  <a:gd name="connsiteX2" fmla="*/ 655462 w 1310922"/>
                  <a:gd name="connsiteY2" fmla="*/ 0 h 971167"/>
                  <a:gd name="connsiteX3" fmla="*/ 1310922 w 1310922"/>
                  <a:gd name="connsiteY3" fmla="*/ 971167 h 971167"/>
                  <a:gd name="connsiteX4" fmla="*/ 0 w 1310922"/>
                  <a:gd name="connsiteY4" fmla="*/ 971167 h 97116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310922" h="971167">
                    <a:moveTo>
                      <a:pt x="0" y="971167"/>
                    </a:moveTo>
                    <a:lnTo>
                      <a:pt x="655460" y="0"/>
                    </a:lnTo>
                    <a:lnTo>
                      <a:pt x="655462" y="0"/>
                    </a:lnTo>
                    <a:lnTo>
                      <a:pt x="1310922" y="971167"/>
                    </a:lnTo>
                    <a:lnTo>
                      <a:pt x="0" y="971167"/>
                    </a:lnTo>
                    <a:close/>
                  </a:path>
                </a:pathLst>
              </a:custGeom>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0"/>
                  </a:spcAft>
                  <a:buClrTx/>
                  <a:buSzTx/>
                  <a:buFontTx/>
                  <a:buNone/>
                  <a:defRPr/>
                </a:pP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5D5854B5-0751-4706-6158-7CAF755798D3}"/>
                  </a:ext>
                </a:extLst>
              </p:cNvPr>
              <p:cNvSpPr/>
              <p:nvPr>
                <p:custDataLst>
                  <p:tags r:id="rId6"/>
                </p:custDataLst>
              </p:nvPr>
            </p:nvSpPr>
            <p:spPr>
              <a:xfrm>
                <a:off x="4816404" y="1336927"/>
                <a:ext cx="2621844" cy="971167"/>
              </a:xfrm>
              <a:custGeom>
                <a:gdLst>
                  <a:gd name="connsiteX0" fmla="*/ 0 w 2621844"/>
                  <a:gd name="connsiteY0" fmla="*/ 971167 h 971167"/>
                  <a:gd name="connsiteX1" fmla="*/ 655460 w 2621844"/>
                  <a:gd name="connsiteY1" fmla="*/ 0 h 971167"/>
                  <a:gd name="connsiteX2" fmla="*/ 1966384 w 2621844"/>
                  <a:gd name="connsiteY2" fmla="*/ 0 h 971167"/>
                  <a:gd name="connsiteX3" fmla="*/ 2621844 w 2621844"/>
                  <a:gd name="connsiteY3" fmla="*/ 971167 h 971167"/>
                  <a:gd name="connsiteX4" fmla="*/ 0 w 2621844"/>
                  <a:gd name="connsiteY4" fmla="*/ 971167 h 971167"/>
                </a:gdLst>
                <a:cxnLst>
                  <a:cxn ang="0">
                    <a:pos x="connsiteX0" y="connsiteY0"/>
                  </a:cxn>
                  <a:cxn ang="0">
                    <a:pos x="connsiteX1" y="connsiteY1"/>
                  </a:cxn>
                  <a:cxn ang="0">
                    <a:pos x="connsiteX2" y="connsiteY2"/>
                  </a:cxn>
                  <a:cxn ang="0">
                    <a:pos x="connsiteX3" y="connsiteY3"/>
                  </a:cxn>
                  <a:cxn ang="0">
                    <a:pos x="connsiteX4" y="connsiteY4"/>
                  </a:cxn>
                </a:cxnLst>
                <a:rect l="l" t="t" r="r" b="b"/>
                <a:pathLst>
                  <a:path w="2621844" h="971167">
                    <a:moveTo>
                      <a:pt x="0" y="971167"/>
                    </a:moveTo>
                    <a:lnTo>
                      <a:pt x="655460" y="0"/>
                    </a:lnTo>
                    <a:lnTo>
                      <a:pt x="1966384" y="0"/>
                    </a:lnTo>
                    <a:lnTo>
                      <a:pt x="2621844" y="971167"/>
                    </a:lnTo>
                    <a:lnTo>
                      <a:pt x="0" y="971167"/>
                    </a:lnTo>
                    <a:close/>
                  </a:path>
                </a:pathLst>
              </a:custGeom>
            </p:spPr>
            <p:style>
              <a:lnRef idx="2">
                <a:schemeClr val="lt1">
                  <a:hueOff val="0"/>
                  <a:satOff val="0"/>
                  <a:lumOff val="0"/>
                  <a:alphaOff val="0"/>
                </a:schemeClr>
              </a:lnRef>
              <a:fillRef idx="1">
                <a:schemeClr val="accent1">
                  <a:alpha val="90000"/>
                  <a:hueOff val="0"/>
                  <a:satOff val="0"/>
                  <a:lumOff val="0"/>
                  <a:alphaOff val="-8000"/>
                </a:schemeClr>
              </a:fillRef>
              <a:effectRef idx="0">
                <a:schemeClr val="accent1">
                  <a:alpha val="90000"/>
                  <a:hueOff val="0"/>
                  <a:satOff val="0"/>
                  <a:lumOff val="0"/>
                  <a:alphaOff val="-8000"/>
                </a:schemeClr>
              </a:effectRef>
              <a:fontRef idx="minor">
                <a:schemeClr val="lt1"/>
              </a:fontRef>
            </p:style>
            <p:txBody>
              <a:bodyPr spcFirstLastPara="0" vert="horz" wrap="square" lIns="527403" tIns="68580" rIns="527403" bIns="68580"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defRPr/>
                </a:pPr>
                <a:endParaRPr kumimoji="0" lang="en-US" sz="6000" b="1"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0E4FF950-2075-BE8F-468D-5FCBABBFE79A}"/>
                  </a:ext>
                </a:extLst>
              </p:cNvPr>
              <p:cNvSpPr/>
              <p:nvPr>
                <p:custDataLst>
                  <p:tags r:id="rId7"/>
                </p:custDataLst>
              </p:nvPr>
            </p:nvSpPr>
            <p:spPr>
              <a:xfrm>
                <a:off x="4160943" y="2308095"/>
                <a:ext cx="3932766" cy="971167"/>
              </a:xfrm>
              <a:custGeom>
                <a:gdLst>
                  <a:gd name="connsiteX0" fmla="*/ 0 w 3932766"/>
                  <a:gd name="connsiteY0" fmla="*/ 971167 h 971167"/>
                  <a:gd name="connsiteX1" fmla="*/ 655460 w 3932766"/>
                  <a:gd name="connsiteY1" fmla="*/ 0 h 971167"/>
                  <a:gd name="connsiteX2" fmla="*/ 3277306 w 3932766"/>
                  <a:gd name="connsiteY2" fmla="*/ 0 h 971167"/>
                  <a:gd name="connsiteX3" fmla="*/ 3932766 w 3932766"/>
                  <a:gd name="connsiteY3" fmla="*/ 971167 h 971167"/>
                  <a:gd name="connsiteX4" fmla="*/ 0 w 3932766"/>
                  <a:gd name="connsiteY4" fmla="*/ 971167 h 971167"/>
                </a:gdLst>
                <a:cxnLst>
                  <a:cxn ang="0">
                    <a:pos x="connsiteX0" y="connsiteY0"/>
                  </a:cxn>
                  <a:cxn ang="0">
                    <a:pos x="connsiteX1" y="connsiteY1"/>
                  </a:cxn>
                  <a:cxn ang="0">
                    <a:pos x="connsiteX2" y="connsiteY2"/>
                  </a:cxn>
                  <a:cxn ang="0">
                    <a:pos x="connsiteX3" y="connsiteY3"/>
                  </a:cxn>
                  <a:cxn ang="0">
                    <a:pos x="connsiteX4" y="connsiteY4"/>
                  </a:cxn>
                </a:cxnLst>
                <a:rect l="l" t="t" r="r" b="b"/>
                <a:pathLst>
                  <a:path w="3932766" h="971167">
                    <a:moveTo>
                      <a:pt x="0" y="971167"/>
                    </a:moveTo>
                    <a:lnTo>
                      <a:pt x="655460" y="0"/>
                    </a:lnTo>
                    <a:lnTo>
                      <a:pt x="3277306" y="0"/>
                    </a:lnTo>
                    <a:lnTo>
                      <a:pt x="3932766" y="971167"/>
                    </a:lnTo>
                    <a:lnTo>
                      <a:pt x="0" y="971167"/>
                    </a:lnTo>
                    <a:close/>
                  </a:path>
                </a:pathLst>
              </a:custGeom>
            </p:spPr>
            <p:style>
              <a:lnRef idx="2">
                <a:schemeClr val="lt1">
                  <a:hueOff val="0"/>
                  <a:satOff val="0"/>
                  <a:lumOff val="0"/>
                  <a:alphaOff val="0"/>
                </a:schemeClr>
              </a:lnRef>
              <a:fillRef idx="1">
                <a:schemeClr val="accent1">
                  <a:alpha val="90000"/>
                  <a:hueOff val="0"/>
                  <a:satOff val="0"/>
                  <a:lumOff val="0"/>
                  <a:alphaOff val="-16000"/>
                </a:schemeClr>
              </a:fillRef>
              <a:effectRef idx="0">
                <a:schemeClr val="accent1">
                  <a:alpha val="90000"/>
                  <a:hueOff val="0"/>
                  <a:satOff val="0"/>
                  <a:lumOff val="0"/>
                  <a:alphaOff val="-16000"/>
                </a:schemeClr>
              </a:effectRef>
              <a:fontRef idx="minor">
                <a:schemeClr val="lt1"/>
              </a:fontRef>
            </p:style>
            <p:txBody>
              <a:bodyPr spcFirstLastPara="0" vert="horz" wrap="square" lIns="761894" tIns="73660" rIns="761894" bIns="7366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8298B13-52DC-A178-CD39-854092B4D7B4}"/>
                  </a:ext>
                </a:extLst>
              </p:cNvPr>
              <p:cNvSpPr/>
              <p:nvPr>
                <p:custDataLst>
                  <p:tags r:id="rId8"/>
                </p:custDataLst>
              </p:nvPr>
            </p:nvSpPr>
            <p:spPr>
              <a:xfrm>
                <a:off x="3505482" y="3279263"/>
                <a:ext cx="5243688" cy="971167"/>
              </a:xfrm>
              <a:custGeom>
                <a:gdLst>
                  <a:gd name="connsiteX0" fmla="*/ 0 w 5243688"/>
                  <a:gd name="connsiteY0" fmla="*/ 971167 h 971167"/>
                  <a:gd name="connsiteX1" fmla="*/ 655460 w 5243688"/>
                  <a:gd name="connsiteY1" fmla="*/ 0 h 971167"/>
                  <a:gd name="connsiteX2" fmla="*/ 4588228 w 5243688"/>
                  <a:gd name="connsiteY2" fmla="*/ 0 h 971167"/>
                  <a:gd name="connsiteX3" fmla="*/ 5243688 w 5243688"/>
                  <a:gd name="connsiteY3" fmla="*/ 971167 h 971167"/>
                  <a:gd name="connsiteX4" fmla="*/ 0 w 5243688"/>
                  <a:gd name="connsiteY4" fmla="*/ 971167 h 971167"/>
                </a:gdLst>
                <a:cxnLst>
                  <a:cxn ang="0">
                    <a:pos x="connsiteX0" y="connsiteY0"/>
                  </a:cxn>
                  <a:cxn ang="0">
                    <a:pos x="connsiteX1" y="connsiteY1"/>
                  </a:cxn>
                  <a:cxn ang="0">
                    <a:pos x="connsiteX2" y="connsiteY2"/>
                  </a:cxn>
                  <a:cxn ang="0">
                    <a:pos x="connsiteX3" y="connsiteY3"/>
                  </a:cxn>
                  <a:cxn ang="0">
                    <a:pos x="connsiteX4" y="connsiteY4"/>
                  </a:cxn>
                </a:cxnLst>
                <a:rect l="l" t="t" r="r" b="b"/>
                <a:pathLst>
                  <a:path w="5243688" h="971167">
                    <a:moveTo>
                      <a:pt x="0" y="971167"/>
                    </a:moveTo>
                    <a:lnTo>
                      <a:pt x="655460" y="0"/>
                    </a:lnTo>
                    <a:lnTo>
                      <a:pt x="4588228" y="0"/>
                    </a:lnTo>
                    <a:lnTo>
                      <a:pt x="5243688" y="971167"/>
                    </a:lnTo>
                    <a:lnTo>
                      <a:pt x="0" y="971167"/>
                    </a:lnTo>
                    <a:close/>
                  </a:path>
                </a:pathLst>
              </a:custGeom>
            </p:spPr>
            <p:style>
              <a:lnRef idx="2">
                <a:schemeClr val="lt1">
                  <a:hueOff val="0"/>
                  <a:satOff val="0"/>
                  <a:lumOff val="0"/>
                  <a:alphaOff val="0"/>
                </a:schemeClr>
              </a:lnRef>
              <a:fillRef idx="1">
                <a:schemeClr val="accent1">
                  <a:alpha val="90000"/>
                  <a:hueOff val="0"/>
                  <a:satOff val="0"/>
                  <a:lumOff val="0"/>
                  <a:alphaOff val="-24000"/>
                </a:schemeClr>
              </a:fillRef>
              <a:effectRef idx="0">
                <a:schemeClr val="accent1">
                  <a:alpha val="90000"/>
                  <a:hueOff val="0"/>
                  <a:satOff val="0"/>
                  <a:lumOff val="0"/>
                  <a:alphaOff val="-24000"/>
                </a:schemeClr>
              </a:effectRef>
              <a:fontRef idx="minor">
                <a:schemeClr val="lt1"/>
              </a:fontRef>
            </p:style>
            <p:txBody>
              <a:bodyPr spcFirstLastPara="0" vert="horz" wrap="square" lIns="991305" tIns="73660" rIns="991306" bIns="7366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EF4C56A-79C4-D6BE-FFF2-14CC8260AD77}"/>
                  </a:ext>
                </a:extLst>
              </p:cNvPr>
              <p:cNvSpPr/>
              <p:nvPr>
                <p:custDataLst>
                  <p:tags r:id="rId9"/>
                </p:custDataLst>
              </p:nvPr>
            </p:nvSpPr>
            <p:spPr>
              <a:xfrm>
                <a:off x="2850021" y="4250431"/>
                <a:ext cx="6554610" cy="971167"/>
              </a:xfrm>
              <a:custGeom>
                <a:gdLst>
                  <a:gd name="connsiteX0" fmla="*/ 0 w 6554610"/>
                  <a:gd name="connsiteY0" fmla="*/ 971167 h 971167"/>
                  <a:gd name="connsiteX1" fmla="*/ 655460 w 6554610"/>
                  <a:gd name="connsiteY1" fmla="*/ 0 h 971167"/>
                  <a:gd name="connsiteX2" fmla="*/ 5899150 w 6554610"/>
                  <a:gd name="connsiteY2" fmla="*/ 0 h 971167"/>
                  <a:gd name="connsiteX3" fmla="*/ 6554610 w 6554610"/>
                  <a:gd name="connsiteY3" fmla="*/ 971167 h 971167"/>
                  <a:gd name="connsiteX4" fmla="*/ 0 w 6554610"/>
                  <a:gd name="connsiteY4" fmla="*/ 971167 h 971167"/>
                </a:gdLst>
                <a:cxnLst>
                  <a:cxn ang="0">
                    <a:pos x="connsiteX0" y="connsiteY0"/>
                  </a:cxn>
                  <a:cxn ang="0">
                    <a:pos x="connsiteX1" y="connsiteY1"/>
                  </a:cxn>
                  <a:cxn ang="0">
                    <a:pos x="connsiteX2" y="connsiteY2"/>
                  </a:cxn>
                  <a:cxn ang="0">
                    <a:pos x="connsiteX3" y="connsiteY3"/>
                  </a:cxn>
                  <a:cxn ang="0">
                    <a:pos x="connsiteX4" y="connsiteY4"/>
                  </a:cxn>
                </a:cxnLst>
                <a:rect l="l" t="t" r="r" b="b"/>
                <a:pathLst>
                  <a:path w="6554610" h="971167">
                    <a:moveTo>
                      <a:pt x="0" y="971167"/>
                    </a:moveTo>
                    <a:lnTo>
                      <a:pt x="655460" y="0"/>
                    </a:lnTo>
                    <a:lnTo>
                      <a:pt x="5899150" y="0"/>
                    </a:lnTo>
                    <a:lnTo>
                      <a:pt x="6554610" y="971167"/>
                    </a:lnTo>
                    <a:lnTo>
                      <a:pt x="0" y="971167"/>
                    </a:lnTo>
                    <a:close/>
                  </a:path>
                </a:pathLst>
              </a:custGeom>
            </p:spPr>
            <p:style>
              <a:lnRef idx="2">
                <a:schemeClr val="lt1">
                  <a:hueOff val="0"/>
                  <a:satOff val="0"/>
                  <a:lumOff val="0"/>
                  <a:alphaOff val="0"/>
                </a:schemeClr>
              </a:lnRef>
              <a:fillRef idx="1">
                <a:schemeClr val="accent1">
                  <a:alpha val="90000"/>
                  <a:hueOff val="0"/>
                  <a:satOff val="0"/>
                  <a:lumOff val="0"/>
                  <a:alphaOff val="-32000"/>
                </a:schemeClr>
              </a:fillRef>
              <a:effectRef idx="0">
                <a:schemeClr val="accent1">
                  <a:alpha val="90000"/>
                  <a:hueOff val="0"/>
                  <a:satOff val="0"/>
                  <a:lumOff val="0"/>
                  <a:alphaOff val="-32000"/>
                </a:schemeClr>
              </a:effectRef>
              <a:fontRef idx="minor">
                <a:schemeClr val="lt1"/>
              </a:fontRef>
            </p:style>
            <p:txBody>
              <a:bodyPr spcFirstLastPara="0" vert="horz" wrap="square" lIns="1220716" tIns="73660" rIns="1220717" bIns="7366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7C1905B-CF08-5987-4D5E-4C45869E4AC1}"/>
                  </a:ext>
                </a:extLst>
              </p:cNvPr>
              <p:cNvSpPr/>
              <p:nvPr>
                <p:custDataLst>
                  <p:tags r:id="rId10"/>
                </p:custDataLst>
              </p:nvPr>
            </p:nvSpPr>
            <p:spPr>
              <a:xfrm>
                <a:off x="2194560" y="5221599"/>
                <a:ext cx="7865533" cy="971167"/>
              </a:xfrm>
              <a:custGeom>
                <a:gdLst>
                  <a:gd name="connsiteX0" fmla="*/ 0 w 7865533"/>
                  <a:gd name="connsiteY0" fmla="*/ 971167 h 971167"/>
                  <a:gd name="connsiteX1" fmla="*/ 655460 w 7865533"/>
                  <a:gd name="connsiteY1" fmla="*/ 0 h 971167"/>
                  <a:gd name="connsiteX2" fmla="*/ 7210073 w 7865533"/>
                  <a:gd name="connsiteY2" fmla="*/ 0 h 971167"/>
                  <a:gd name="connsiteX3" fmla="*/ 7865533 w 7865533"/>
                  <a:gd name="connsiteY3" fmla="*/ 971167 h 971167"/>
                  <a:gd name="connsiteX4" fmla="*/ 0 w 7865533"/>
                  <a:gd name="connsiteY4" fmla="*/ 971167 h 971167"/>
                </a:gdLst>
                <a:cxnLst>
                  <a:cxn ang="0">
                    <a:pos x="connsiteX0" y="connsiteY0"/>
                  </a:cxn>
                  <a:cxn ang="0">
                    <a:pos x="connsiteX1" y="connsiteY1"/>
                  </a:cxn>
                  <a:cxn ang="0">
                    <a:pos x="connsiteX2" y="connsiteY2"/>
                  </a:cxn>
                  <a:cxn ang="0">
                    <a:pos x="connsiteX3" y="connsiteY3"/>
                  </a:cxn>
                  <a:cxn ang="0">
                    <a:pos x="connsiteX4" y="connsiteY4"/>
                  </a:cxn>
                </a:cxnLst>
                <a:rect l="l" t="t" r="r" b="b"/>
                <a:pathLst>
                  <a:path w="7865532" h="971167">
                    <a:moveTo>
                      <a:pt x="0" y="971167"/>
                    </a:moveTo>
                    <a:lnTo>
                      <a:pt x="655460" y="0"/>
                    </a:lnTo>
                    <a:lnTo>
                      <a:pt x="7210073" y="0"/>
                    </a:lnTo>
                    <a:lnTo>
                      <a:pt x="7865533" y="971167"/>
                    </a:lnTo>
                    <a:lnTo>
                      <a:pt x="0" y="971167"/>
                    </a:lnTo>
                    <a:close/>
                  </a:path>
                </a:pathLst>
              </a:custGeom>
            </p:spPr>
            <p:style>
              <a:lnRef idx="2">
                <a:schemeClr val="lt1">
                  <a:hueOff val="0"/>
                  <a:satOff val="0"/>
                  <a:lumOff val="0"/>
                  <a:alphaOff val="0"/>
                </a:schemeClr>
              </a:lnRef>
              <a:fillRef idx="1">
                <a:schemeClr val="accent1">
                  <a:alpha val="90000"/>
                  <a:hueOff val="0"/>
                  <a:satOff val="0"/>
                  <a:lumOff val="0"/>
                  <a:alphaOff val="-40000"/>
                </a:schemeClr>
              </a:fillRef>
              <a:effectRef idx="0">
                <a:schemeClr val="accent1">
                  <a:alpha val="90000"/>
                  <a:hueOff val="0"/>
                  <a:satOff val="0"/>
                  <a:lumOff val="0"/>
                  <a:alphaOff val="-40000"/>
                </a:schemeClr>
              </a:effectRef>
              <a:fontRef idx="minor">
                <a:schemeClr val="lt1"/>
              </a:fontRef>
            </p:style>
            <p:txBody>
              <a:bodyPr spcFirstLastPara="0" vert="horz" wrap="square" lIns="1450128" tIns="73660" rIns="1450129" bIns="7366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E6A9988F-20F7-0731-144F-052BBA0FDDEF}"/>
                </a:ext>
              </a:extLst>
            </p:cNvPr>
            <p:cNvSpPr txBox="1"/>
            <p:nvPr>
              <p:custDataLst>
                <p:tags r:id="rId11"/>
              </p:custDataLst>
            </p:nvPr>
          </p:nvSpPr>
          <p:spPr>
            <a:xfrm>
              <a:off x="5555111" y="339558"/>
              <a:ext cx="1314509" cy="1430336"/>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it-IT" sz="1400" b="0" i="0" u="none" strike="noStrike" kern="1200" cap="none" spc="0" normalizeH="0" baseline="0" noProof="0">
                  <a:ln>
                    <a:noFill/>
                  </a:ln>
                  <a:solidFill>
                    <a:prstClr val="white"/>
                  </a:solidFill>
                  <a:effectLst/>
                  <a:uLnTx/>
                  <a:uFillTx/>
                  <a:latin typeface="Calibri" panose="020f0502020204030204"/>
                  <a:ea typeface="+mn-ea"/>
                  <a:cs typeface="+mn-cs"/>
                </a:rPr>
                <a:t>Solo </a:t>
              </a:r>
            </a:p>
            <a:p>
              <a:pPr marL="0" marR="0" lvl="0" indent="0" algn="l" defTabSz="914400" rtl="0" eaLnBrk="1" fontAlgn="auto" latinLnBrk="0" hangingPunct="1">
                <a:lnSpc>
                  <a:spcPct val="100000"/>
                </a:lnSpc>
                <a:spcBef>
                  <a:spcPct val="0"/>
                </a:spcBef>
                <a:spcAft>
                  <a:spcPct val="0"/>
                </a:spcAft>
                <a:buClrTx/>
                <a:buSzTx/>
                <a:buFontTx/>
                <a:buNone/>
                <a:defRPr/>
              </a:pPr>
              <a:r>
                <a:rPr kumimoji="0" lang="it-IT" sz="1400" b="0" i="0" u="none" strike="noStrike" kern="1200" cap="none" spc="0" normalizeH="0" baseline="0" noProof="0">
                  <a:ln>
                    <a:noFill/>
                  </a:ln>
                  <a:solidFill>
                    <a:prstClr val="white"/>
                  </a:solidFill>
                  <a:effectLst/>
                  <a:uLnTx/>
                  <a:uFillTx/>
                  <a:latin typeface="Calibri" panose="020f0502020204030204"/>
                  <a:ea typeface="+mn-ea"/>
                  <a:cs typeface="+mn-cs"/>
                </a:rPr>
                <a:t>e</a:t>
              </a:r>
            </a:p>
            <a:p>
              <a:pPr marL="0" marR="0" lvl="0" indent="0" algn="l" defTabSz="914400" rtl="0" eaLnBrk="1" fontAlgn="auto" latinLnBrk="0" hangingPunct="1">
                <a:lnSpc>
                  <a:spcPct val="100000"/>
                </a:lnSpc>
                <a:spcBef>
                  <a:spcPct val="0"/>
                </a:spcBef>
                <a:spcAft>
                  <a:spcPct val="0"/>
                </a:spcAft>
                <a:buClrTx/>
                <a:buSzTx/>
                <a:buFontTx/>
                <a:buNone/>
                <a:defRPr/>
              </a:pPr>
              <a:r>
                <a:rPr kumimoji="0" lang="it-IT" sz="1400" b="0" i="0" u="none" strike="noStrike" kern="1200" cap="none" spc="0" normalizeH="0" baseline="0" noProof="0">
                  <a:ln>
                    <a:noFill/>
                  </a:ln>
                  <a:solidFill>
                    <a:prstClr val="white"/>
                  </a:solidFill>
                  <a:effectLst/>
                  <a:uLnTx/>
                  <a:uFillTx/>
                  <a:latin typeface="Calibri" panose="020f0502020204030204"/>
                  <a:ea typeface="+mn-ea"/>
                  <a:cs typeface="+mn-cs"/>
                </a:rPr>
                <a:t> una comunità globale giusta e attenta</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39E13171-FF85-D8DA-D1C2-81DF79889AB7}"/>
                </a:ext>
              </a:extLst>
            </p:cNvPr>
            <p:cNvSpPr txBox="1"/>
            <p:nvPr>
              <p:custDataLst>
                <p:tags r:id="rId12"/>
              </p:custDataLst>
            </p:nvPr>
          </p:nvSpPr>
          <p:spPr>
            <a:xfrm>
              <a:off x="4955750" y="1547397"/>
              <a:ext cx="2228850" cy="120783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sz="1400" b="0" i="0" u="none" strike="noStrike" kern="1200" cap="none" spc="0" normalizeH="0" baseline="0" noProof="0">
                  <a:ln>
                    <a:noFill/>
                  </a:ln>
                  <a:solidFill>
                    <a:prstClr val="white"/>
                  </a:solidFill>
                  <a:effectLst/>
                  <a:uLnTx/>
                  <a:uFillTx/>
                  <a:latin typeface="Calibri" panose="020f0502020204030204"/>
                  <a:ea typeface="+mn-ea"/>
                  <a:cs typeface="+mn-cs"/>
                </a:rPr>
                <a:t>Atteggiamenti, comportamenti e pensieri </a:t>
              </a:r>
            </a:p>
            <a:p>
              <a:pPr marL="0" marR="0" lvl="0" indent="0" algn="ctr" defTabSz="914400" rtl="0" eaLnBrk="1" fontAlgn="auto" latinLnBrk="0" hangingPunct="1">
                <a:lnSpc>
                  <a:spcPct val="100000"/>
                </a:lnSpc>
                <a:spcBef>
                  <a:spcPct val="0"/>
                </a:spcBef>
                <a:spcAft>
                  <a:spcPct val="0"/>
                </a:spcAft>
                <a:buClrTx/>
                <a:buSzTx/>
                <a:buFontTx/>
                <a:buNone/>
                <a:defRPr/>
              </a:pPr>
              <a:r>
                <a:rPr kumimoji="0" lang="it-IT" sz="1400" b="0" i="0" u="none" strike="noStrike" kern="1200" cap="none" spc="0" normalizeH="0" baseline="0" noProof="0">
                  <a:ln>
                    <a:noFill/>
                  </a:ln>
                  <a:solidFill>
                    <a:prstClr val="white"/>
                  </a:solidFill>
                  <a:effectLst/>
                  <a:uLnTx/>
                  <a:uFillTx/>
                  <a:latin typeface="Calibri" panose="020f0502020204030204"/>
                  <a:ea typeface="+mn-ea"/>
                  <a:cs typeface="+mn-cs"/>
                </a:rPr>
                <a:t>e pensieri che sostengono un mondo più umanistico</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15E32DF-0487-DD27-1D48-189C94D4C946}"/>
                </a:ext>
              </a:extLst>
            </p:cNvPr>
            <p:cNvSpPr txBox="1"/>
            <p:nvPr>
              <p:custDataLst>
                <p:tags r:id="rId13"/>
              </p:custDataLst>
            </p:nvPr>
          </p:nvSpPr>
          <p:spPr>
            <a:xfrm>
              <a:off x="5124644" y="2801653"/>
              <a:ext cx="2353489" cy="381423"/>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1800" b="0" i="0" u="none" strike="noStrike" kern="1200" cap="none" spc="0" normalizeH="0" baseline="0" noProof="0">
                  <a:ln>
                    <a:noFill/>
                  </a:ln>
                  <a:solidFill>
                    <a:prstClr val="white"/>
                  </a:solidFill>
                  <a:effectLst/>
                  <a:uLnTx/>
                  <a:uFillTx/>
                  <a:latin typeface="Calibri" panose="020f0502020204030204"/>
                  <a:ea typeface="+mn-ea"/>
                  <a:cs typeface="+mn-cs"/>
                </a:rPr>
                <a:t>Padronanza relazionale</a:t>
              </a:r>
            </a:p>
          </p:txBody>
        </p:sp>
        <p:sp>
          <p:nvSpPr>
            <p:cNvPr id="15" name="TextBox 14">
              <a:extLst>
                <a:ext uri="{FF2B5EF4-FFF2-40B4-BE49-F238E27FC236}">
                  <a16:creationId xmlns:a16="http://schemas.microsoft.com/office/drawing/2014/main" id="{F77F887B-A3C5-1ABA-604A-B0783604B7E9}"/>
                </a:ext>
              </a:extLst>
            </p:cNvPr>
            <p:cNvSpPr txBox="1"/>
            <p:nvPr>
              <p:custDataLst>
                <p:tags r:id="rId14"/>
              </p:custDataLst>
            </p:nvPr>
          </p:nvSpPr>
          <p:spPr>
            <a:xfrm>
              <a:off x="4901827" y="3862663"/>
              <a:ext cx="3021003" cy="413209"/>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2000" b="0" i="0" u="none" strike="noStrike" kern="1200" cap="none" spc="0" normalizeH="0" baseline="0" noProof="0">
                  <a:ln>
                    <a:noFill/>
                  </a:ln>
                  <a:solidFill>
                    <a:prstClr val="white"/>
                  </a:solidFill>
                  <a:effectLst/>
                  <a:uLnTx/>
                  <a:uFillTx/>
                  <a:latin typeface="Calibri" panose="020f0502020204030204"/>
                  <a:ea typeface="+mn-ea"/>
                  <a:cs typeface="+mn-cs"/>
                </a:rPr>
                <a:t>Consapevolezza relazionale</a:t>
              </a:r>
            </a:p>
          </p:txBody>
        </p:sp>
        <p:sp>
          <p:nvSpPr>
            <p:cNvPr id="16" name="TextBox 15">
              <a:extLst>
                <a:ext uri="{FF2B5EF4-FFF2-40B4-BE49-F238E27FC236}">
                  <a16:creationId xmlns:a16="http://schemas.microsoft.com/office/drawing/2014/main" id="{850B1BED-6040-CFF9-349B-5CA9E1314126}"/>
                </a:ext>
              </a:extLst>
            </p:cNvPr>
            <p:cNvSpPr txBox="1"/>
            <p:nvPr>
              <p:custDataLst>
                <p:tags r:id="rId15"/>
              </p:custDataLst>
            </p:nvPr>
          </p:nvSpPr>
          <p:spPr>
            <a:xfrm>
              <a:off x="5259641" y="4914539"/>
              <a:ext cx="1979881" cy="73106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2000" b="1" i="0" u="none" strike="noStrike" kern="1200" cap="none" spc="0" normalizeH="0" baseline="0" noProof="0" err="1">
                  <a:ln>
                    <a:noFill/>
                  </a:ln>
                  <a:solidFill>
                    <a:prstClr val="white"/>
                  </a:solidFill>
                  <a:effectLst/>
                  <a:uLnTx/>
                  <a:uFillTx/>
                  <a:latin typeface="Calibri" panose="020f0502020204030204"/>
                  <a:ea typeface="+mn-ea"/>
                  <a:cs typeface="+mn-cs"/>
                </a:rPr>
                <a:t>Padronanza di sé</a:t>
              </a:r>
              <a:endParaRPr kumimoji="0" lang="en-US" sz="2000" b="1"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05C03B2-69DC-8918-CA8E-89DEE1C58629}"/>
                </a:ext>
              </a:extLst>
            </p:cNvPr>
            <p:cNvSpPr txBox="1"/>
            <p:nvPr>
              <p:custDataLst>
                <p:tags r:id="rId16"/>
              </p:custDataLst>
            </p:nvPr>
          </p:nvSpPr>
          <p:spPr>
            <a:xfrm>
              <a:off x="4966066" y="6015295"/>
              <a:ext cx="2853853" cy="858202"/>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err="1">
                  <a:ln>
                    <a:noFill/>
                  </a:ln>
                  <a:solidFill>
                    <a:prstClr val="white"/>
                  </a:solidFill>
                  <a:effectLst/>
                  <a:uLnTx/>
                  <a:uFillTx/>
                  <a:latin typeface="Calibri" panose="020f0502020204030204"/>
                  <a:ea typeface="+mn-ea"/>
                  <a:cs typeface="+mn-cs"/>
                </a:rPr>
                <a:t>Consapevolezza di sé</a:t>
              </a:r>
              <a:endParaRPr kumimoji="0" lang="en-US" sz="2400" b="1"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9" name="Graphic 38" descr="Line arrow: Straight outline">
            <a:extLst>
              <a:ext uri="{FF2B5EF4-FFF2-40B4-BE49-F238E27FC236}">
                <a16:creationId xmlns:a16="http://schemas.microsoft.com/office/drawing/2014/main" id="{343DD83B-FD16-A0F9-9094-B3F7672045E3}"/>
              </a:ext>
            </a:extLst>
          </p:cNvPr>
          <p:cNvPicPr>
            <a:picLocks noChangeAspect="1"/>
          </p:cNvPicPr>
          <p:nvPr>
            <p:custDataLst>
              <p:tags r:id="rId19"/>
            </p:custDataLst>
          </p:nvPr>
        </p:nvPicPr>
        <p:blipFill>
          <a:blip r:embed="rId17">
            <a:extLst>
              <a:ext uri="{96DAC541-7B7A-43D3-8B79-37D633B846F1}">
                <asvg:svgBlip xmlns:asvg="http://schemas.microsoft.com/office/drawing/2016/SVG/main" r:embed="rId18"/>
              </a:ext>
            </a:extLst>
          </a:blip>
          <a:stretch>
            <a:fillRect/>
          </a:stretch>
        </p:blipFill>
        <p:spPr>
          <a:xfrm>
            <a:off x="3434436" y="5831521"/>
            <a:ext cx="4403545" cy="1487487"/>
          </a:xfrm>
          <a:prstGeom prst="rect">
            <a:avLst/>
          </a:prstGeom>
        </p:spPr>
      </p:pic>
      <p:sp>
        <p:nvSpPr>
          <p:cNvPr id="18" name="TextBox 17">
            <a:extLst>
              <a:ext uri="{FF2B5EF4-FFF2-40B4-BE49-F238E27FC236}">
                <a16:creationId xmlns:a16="http://schemas.microsoft.com/office/drawing/2014/main" id="{146BA0BA-69F7-A8DF-0A9E-3861A954DB12}"/>
              </a:ext>
            </a:extLst>
          </p:cNvPr>
          <p:cNvSpPr txBox="1"/>
          <p:nvPr>
            <p:custDataLst>
              <p:tags r:id="rId20"/>
            </p:custDataLst>
          </p:nvPr>
        </p:nvSpPr>
        <p:spPr>
          <a:xfrm>
            <a:off x="171450" y="180977"/>
            <a:ext cx="51842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2800" b="0" i="1" u="none" strike="noStrike" kern="1200" cap="none" spc="0" normalizeH="0" baseline="0" noProof="0">
                <a:ln>
                  <a:noFill/>
                </a:ln>
                <a:solidFill>
                  <a:srgbClr val="93C23D"/>
                </a:solidFill>
                <a:effectLst/>
                <a:uLnTx/>
                <a:uFillTx/>
                <a:latin typeface="Calibri" panose="020f0502020204030204"/>
                <a:ea typeface="+mn-ea"/>
                <a:cs typeface="+mn-cs"/>
              </a:rPr>
              <a:t>MODEL</a:t>
            </a:r>
            <a:r>
              <a:rPr lang="it-IT" sz="2800" i="1">
                <a:solidFill>
                  <a:srgbClr val="93C23D"/>
                </a:solidFill>
                <a:latin typeface="Calibri" panose="020f0502020204030204"/>
              </a:rPr>
              <a:t>LO DI </a:t>
            </a:r>
            <a:r>
              <a:rPr kumimoji="0" lang="hr-BA" sz="2800" b="0" i="1" u="none" strike="noStrike" kern="1200" cap="none" spc="0" normalizeH="0" baseline="0" noProof="0">
                <a:ln>
                  <a:noFill/>
                </a:ln>
                <a:solidFill>
                  <a:srgbClr val="93C23D"/>
                </a:solidFill>
                <a:effectLst/>
                <a:uLnTx/>
                <a:uFillTx/>
                <a:latin typeface="Calibri" panose="020f0502020204030204"/>
                <a:ea typeface="+mn-ea"/>
                <a:cs typeface="+mn-cs"/>
              </a:rPr>
              <a:t>LEADERSHIP</a:t>
            </a:r>
            <a:r>
              <a:rPr kumimoji="0" lang="it-IT" sz="2800" b="0" i="1" u="none" strike="noStrike" kern="1200" cap="none" spc="0" normalizeH="0" baseline="0" noProof="0">
                <a:ln>
                  <a:noFill/>
                </a:ln>
                <a:solidFill>
                  <a:srgbClr val="93C23D"/>
                </a:solidFill>
                <a:effectLst/>
                <a:uLnTx/>
                <a:uFillTx/>
                <a:latin typeface="Calibri" panose="020f0502020204030204"/>
                <a:ea typeface="+mn-ea"/>
                <a:cs typeface="+mn-cs"/>
              </a:rPr>
              <a:t> DI PACE</a:t>
            </a:r>
            <a:r>
              <a:rPr kumimoji="0" lang="hr-BA" sz="2800" b="0" i="1" u="none" strike="noStrike" kern="1200" cap="none" spc="0" normalizeH="0" baseline="0" noProof="0">
                <a:ln>
                  <a:noFill/>
                </a:ln>
                <a:solidFill>
                  <a:srgbClr val="93C23D"/>
                </a:solidFill>
                <a:effectLst/>
                <a:uLnTx/>
                <a:uFillTx/>
                <a:latin typeface="Calibri" panose="020f0502020204030204"/>
                <a:ea typeface="+mn-ea"/>
                <a:cs typeface="+mn-cs"/>
              </a:rPr>
              <a:t> </a:t>
            </a:r>
            <a:endParaRPr kumimoji="0" lang="en-US" sz="2800" b="0" i="1" u="none" strike="noStrike" kern="1200" cap="none" spc="0" normalizeH="0" baseline="0" noProof="0">
              <a:ln>
                <a:noFill/>
              </a:ln>
              <a:solidFill>
                <a:srgbClr val="93C23D"/>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0D327640-5E7E-AE81-442F-4C442D2EA80D}"/>
              </a:ext>
            </a:extLst>
          </p:cNvPr>
          <p:cNvSpPr txBox="1"/>
          <p:nvPr>
            <p:custDataLst>
              <p:tags r:id="rId21"/>
            </p:custDataLst>
          </p:nvPr>
        </p:nvSpPr>
        <p:spPr>
          <a:xfrm rot="3412018">
            <a:off x="7718106" y="2949305"/>
            <a:ext cx="12506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2400" b="1" i="0" u="none" strike="noStrike" kern="1200" cap="none" spc="0" normalizeH="0" baseline="0" noProof="0">
                <a:ln>
                  <a:noFill/>
                </a:ln>
                <a:solidFill>
                  <a:srgbClr val="09446A"/>
                </a:solidFill>
                <a:effectLst/>
                <a:uLnTx/>
                <a:uFillTx/>
                <a:latin typeface="Calibri" panose="020f0502020204030204"/>
                <a:ea typeface="+mn-ea"/>
                <a:cs typeface="+mn-cs"/>
              </a:rPr>
              <a:t>SOCIAL</a:t>
            </a:r>
            <a:r>
              <a:rPr kumimoji="0" lang="it-IT" sz="2400" b="1" i="0" u="none" strike="noStrike" kern="1200" cap="none" spc="0" normalizeH="0" baseline="0" noProof="0">
                <a:ln>
                  <a:noFill/>
                </a:ln>
                <a:solidFill>
                  <a:srgbClr val="09446A"/>
                </a:solidFill>
                <a:effectLst/>
                <a:uLnTx/>
                <a:uFillTx/>
                <a:latin typeface="Calibri" panose="020f0502020204030204"/>
                <a:ea typeface="+mn-ea"/>
                <a:cs typeface="+mn-cs"/>
              </a:rPr>
              <a:t>E</a:t>
            </a:r>
            <a:endParaRPr kumimoji="0" lang="en-US" sz="2400" b="1" i="0" u="none" strike="noStrike" kern="1200" cap="none" spc="0" normalizeH="0" baseline="0" noProof="0">
              <a:ln>
                <a:noFill/>
              </a:ln>
              <a:solidFill>
                <a:srgbClr val="09446A"/>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FF0E9968-4CF9-B60B-2206-24FD310EF1D0}"/>
              </a:ext>
            </a:extLst>
          </p:cNvPr>
          <p:cNvSpPr txBox="1"/>
          <p:nvPr>
            <p:custDataLst>
              <p:tags r:id="rId22"/>
            </p:custDataLst>
          </p:nvPr>
        </p:nvSpPr>
        <p:spPr>
          <a:xfrm rot="18204882">
            <a:off x="2743449" y="3047486"/>
            <a:ext cx="18315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2400" b="1" i="0" u="none" strike="noStrike" kern="1200" cap="none" spc="0" normalizeH="0" baseline="0" noProof="0">
                <a:ln>
                  <a:noFill/>
                </a:ln>
                <a:solidFill>
                  <a:srgbClr val="09446A"/>
                </a:solidFill>
                <a:effectLst/>
                <a:uLnTx/>
                <a:uFillTx/>
                <a:latin typeface="Calibri" panose="020f0502020204030204"/>
                <a:ea typeface="+mn-ea"/>
                <a:cs typeface="+mn-cs"/>
              </a:rPr>
              <a:t>ECONOMIC</a:t>
            </a:r>
            <a:r>
              <a:rPr kumimoji="0" lang="it-IT" sz="2400" b="1" i="0" u="none" strike="noStrike" kern="1200" cap="none" spc="0" normalizeH="0" baseline="0" noProof="0">
                <a:ln>
                  <a:noFill/>
                </a:ln>
                <a:solidFill>
                  <a:srgbClr val="09446A"/>
                </a:solidFill>
                <a:effectLst/>
                <a:uLnTx/>
                <a:uFillTx/>
                <a:latin typeface="Calibri" panose="020f0502020204030204"/>
                <a:ea typeface="+mn-ea"/>
                <a:cs typeface="+mn-cs"/>
              </a:rPr>
              <a:t>O</a:t>
            </a:r>
            <a:endParaRPr kumimoji="0" lang="en-US" sz="2400" b="1" i="0" u="none" strike="noStrike" kern="1200" cap="none" spc="0" normalizeH="0" baseline="0" noProof="0">
              <a:ln>
                <a:noFill/>
              </a:ln>
              <a:solidFill>
                <a:srgbClr val="09446A"/>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C90E333-359A-A682-8C3E-66F54F03C7A4}"/>
              </a:ext>
            </a:extLst>
          </p:cNvPr>
          <p:cNvSpPr txBox="1"/>
          <p:nvPr>
            <p:custDataLst>
              <p:tags r:id="rId23"/>
            </p:custDataLst>
          </p:nvPr>
        </p:nvSpPr>
        <p:spPr>
          <a:xfrm>
            <a:off x="8099245" y="1104473"/>
            <a:ext cx="1573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1800" b="0" i="0" u="none" strike="noStrike" kern="1200" cap="none" spc="0" normalizeH="0" baseline="0" noProof="0">
                <a:ln>
                  <a:noFill/>
                </a:ln>
                <a:solidFill>
                  <a:srgbClr val="80318E"/>
                </a:solidFill>
                <a:effectLst/>
                <a:uLnTx/>
                <a:uFillTx/>
                <a:latin typeface="Calibri" panose="020f0502020204030204"/>
                <a:ea typeface="+mn-ea"/>
                <a:cs typeface="+mn-cs"/>
              </a:rPr>
              <a:t>COMPASSION</a:t>
            </a:r>
            <a:r>
              <a:rPr kumimoji="0" lang="it-IT" sz="1800" b="0" i="0" u="none" strike="noStrike" kern="1200" cap="none" spc="0" normalizeH="0" baseline="0" noProof="0">
                <a:ln>
                  <a:noFill/>
                </a:ln>
                <a:solidFill>
                  <a:srgbClr val="80318E"/>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srgbClr val="80318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8B6FCDCC-C6E9-E45E-BCD1-210F0CE8D50F}"/>
              </a:ext>
            </a:extLst>
          </p:cNvPr>
          <p:cNvSpPr txBox="1"/>
          <p:nvPr>
            <p:custDataLst>
              <p:tags r:id="rId24"/>
            </p:custDataLst>
          </p:nvPr>
        </p:nvSpPr>
        <p:spPr>
          <a:xfrm>
            <a:off x="9960889" y="4929681"/>
            <a:ext cx="14024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1800" b="0" i="0" u="none" strike="noStrike" kern="1200" cap="none" spc="0" normalizeH="0" baseline="0" noProof="0">
                <a:ln>
                  <a:noFill/>
                </a:ln>
                <a:solidFill>
                  <a:srgbClr val="80318E"/>
                </a:solidFill>
                <a:effectLst/>
                <a:uLnTx/>
                <a:uFillTx/>
                <a:latin typeface="Calibri" panose="020f0502020204030204"/>
                <a:ea typeface="+mn-ea"/>
                <a:cs typeface="+mn-cs"/>
              </a:rPr>
              <a:t>RECIPROCI</a:t>
            </a:r>
            <a:r>
              <a:rPr kumimoji="0" lang="it-IT" sz="1800" b="0" i="0" u="none" strike="noStrike" kern="1200" cap="none" spc="0" normalizeH="0" baseline="0" noProof="0">
                <a:ln>
                  <a:noFill/>
                </a:ln>
                <a:solidFill>
                  <a:srgbClr val="80318E"/>
                </a:solidFill>
                <a:effectLst/>
                <a:uLnTx/>
                <a:uFillTx/>
                <a:latin typeface="Calibri" panose="020f0502020204030204"/>
                <a:ea typeface="+mn-ea"/>
                <a:cs typeface="+mn-cs"/>
              </a:rPr>
              <a:t>TÀ</a:t>
            </a:r>
            <a:endParaRPr kumimoji="0" lang="en-US" sz="1800" b="0" i="0" u="none" strike="noStrike" kern="1200" cap="none" spc="0" normalizeH="0" baseline="0" noProof="0">
              <a:ln>
                <a:noFill/>
              </a:ln>
              <a:solidFill>
                <a:srgbClr val="80318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AB39EFF-EAA5-A070-1799-08169092A64C}"/>
              </a:ext>
            </a:extLst>
          </p:cNvPr>
          <p:cNvSpPr txBox="1"/>
          <p:nvPr>
            <p:custDataLst>
              <p:tags r:id="rId25"/>
            </p:custDataLst>
          </p:nvPr>
        </p:nvSpPr>
        <p:spPr>
          <a:xfrm>
            <a:off x="8139041" y="6398653"/>
            <a:ext cx="9649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1800" b="0" i="0" u="none" strike="noStrike" kern="1200" cap="none" spc="0" normalizeH="0" baseline="0" noProof="0">
                <a:ln>
                  <a:noFill/>
                </a:ln>
                <a:solidFill>
                  <a:srgbClr val="80318E"/>
                </a:solidFill>
                <a:effectLst/>
                <a:uLnTx/>
                <a:uFillTx/>
                <a:latin typeface="Calibri" panose="020f0502020204030204"/>
                <a:ea typeface="+mn-ea"/>
                <a:cs typeface="+mn-cs"/>
              </a:rPr>
              <a:t>DIGNITÀ</a:t>
            </a:r>
            <a:endParaRPr kumimoji="0" lang="en-US" sz="1800" b="0" i="0" u="none" strike="noStrike" kern="1200" cap="none" spc="0" normalizeH="0" baseline="0" noProof="0">
              <a:ln>
                <a:noFill/>
              </a:ln>
              <a:solidFill>
                <a:srgbClr val="80318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550F4D5-9031-9182-CDB5-1B95370B52E8}"/>
              </a:ext>
            </a:extLst>
          </p:cNvPr>
          <p:cNvSpPr txBox="1"/>
          <p:nvPr>
            <p:custDataLst>
              <p:tags r:id="rId26"/>
            </p:custDataLst>
          </p:nvPr>
        </p:nvSpPr>
        <p:spPr>
          <a:xfrm>
            <a:off x="1352550" y="6398653"/>
            <a:ext cx="21761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1800" b="0" i="0" u="none" strike="noStrike" kern="1200" cap="none" spc="0" normalizeH="0" baseline="0" noProof="0">
                <a:ln>
                  <a:noFill/>
                </a:ln>
                <a:solidFill>
                  <a:srgbClr val="80318E"/>
                </a:solidFill>
                <a:effectLst/>
                <a:uLnTx/>
                <a:uFillTx/>
                <a:latin typeface="Calibri" panose="020f0502020204030204"/>
                <a:ea typeface="+mn-ea"/>
                <a:cs typeface="+mn-cs"/>
              </a:rPr>
              <a:t>INTER-CONNE</a:t>
            </a:r>
            <a:r>
              <a:rPr kumimoji="0" lang="it-IT" sz="1800" b="0" i="0" u="none" strike="noStrike" kern="1200" cap="none" spc="0" normalizeH="0" baseline="0" noProof="0">
                <a:ln>
                  <a:noFill/>
                </a:ln>
                <a:solidFill>
                  <a:srgbClr val="80318E"/>
                </a:solidFill>
                <a:effectLst/>
                <a:uLnTx/>
                <a:uFillTx/>
                <a:latin typeface="Calibri" panose="020f0502020204030204"/>
                <a:ea typeface="+mn-ea"/>
                <a:cs typeface="+mn-cs"/>
              </a:rPr>
              <a:t>SSIONE</a:t>
            </a:r>
            <a:endParaRPr kumimoji="0" lang="en-US" sz="1800" b="0" i="0" u="none" strike="noStrike" kern="1200" cap="none" spc="0" normalizeH="0" baseline="0" noProof="0">
              <a:ln>
                <a:noFill/>
              </a:ln>
              <a:solidFill>
                <a:srgbClr val="80318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0FDEFD8-3231-DB0D-45DD-EA18F999FCF3}"/>
              </a:ext>
            </a:extLst>
          </p:cNvPr>
          <p:cNvSpPr txBox="1"/>
          <p:nvPr>
            <p:custDataLst>
              <p:tags r:id="rId27"/>
            </p:custDataLst>
          </p:nvPr>
        </p:nvSpPr>
        <p:spPr>
          <a:xfrm>
            <a:off x="1047750" y="4929681"/>
            <a:ext cx="12406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1800" b="0" i="0" u="none" strike="noStrike" kern="1200" cap="none" spc="0" normalizeH="0" baseline="0" noProof="0">
                <a:ln>
                  <a:noFill/>
                </a:ln>
                <a:solidFill>
                  <a:srgbClr val="80318E"/>
                </a:solidFill>
                <a:effectLst/>
                <a:uLnTx/>
                <a:uFillTx/>
                <a:latin typeface="Calibri" panose="020f0502020204030204"/>
                <a:ea typeface="+mn-ea"/>
                <a:cs typeface="+mn-cs"/>
              </a:rPr>
              <a:t>HUMANITÀ</a:t>
            </a:r>
            <a:endParaRPr kumimoji="0" lang="en-US" sz="1800" b="0" i="0" u="none" strike="noStrike" kern="1200" cap="none" spc="0" normalizeH="0" baseline="0" noProof="0">
              <a:ln>
                <a:noFill/>
              </a:ln>
              <a:solidFill>
                <a:srgbClr val="80318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EF0B455-F24F-EB85-998F-08E3D0A91EF5}"/>
              </a:ext>
            </a:extLst>
          </p:cNvPr>
          <p:cNvSpPr txBox="1"/>
          <p:nvPr>
            <p:custDataLst>
              <p:tags r:id="rId28"/>
            </p:custDataLst>
          </p:nvPr>
        </p:nvSpPr>
        <p:spPr>
          <a:xfrm>
            <a:off x="3053606" y="1104473"/>
            <a:ext cx="12997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1800" b="0" i="0" u="none" strike="noStrike" kern="1200" cap="none" spc="0" normalizeH="0" baseline="0" noProof="0">
                <a:ln>
                  <a:noFill/>
                </a:ln>
                <a:solidFill>
                  <a:srgbClr val="80318E"/>
                </a:solidFill>
                <a:effectLst/>
                <a:uLnTx/>
                <a:uFillTx/>
                <a:latin typeface="Calibri" panose="020f0502020204030204"/>
                <a:ea typeface="+mn-ea"/>
                <a:cs typeface="+mn-cs"/>
              </a:rPr>
              <a:t>MUTUALITÀ</a:t>
            </a:r>
            <a:endParaRPr kumimoji="0" lang="en-US" sz="1800" b="0" i="0" u="none" strike="noStrike" kern="1200" cap="none" spc="0" normalizeH="0" baseline="0" noProof="0">
              <a:ln>
                <a:noFill/>
              </a:ln>
              <a:solidFill>
                <a:srgbClr val="80318E"/>
              </a:solidFill>
              <a:effectLst/>
              <a:uLnTx/>
              <a:uFillTx/>
              <a:latin typeface="Calibri" panose="020f0502020204030204"/>
              <a:ea typeface="+mn-ea"/>
              <a:cs typeface="+mn-cs"/>
            </a:endParaRPr>
          </a:p>
        </p:txBody>
      </p:sp>
      <p:pic>
        <p:nvPicPr>
          <p:cNvPr id="30" name="Graphic 29" descr="Line arrow: Clockwise curve outline">
            <a:extLst>
              <a:ext uri="{FF2B5EF4-FFF2-40B4-BE49-F238E27FC236}">
                <a16:creationId xmlns:a16="http://schemas.microsoft.com/office/drawing/2014/main" id="{7C471C0D-02A9-8656-A12D-F2E204255707}"/>
              </a:ext>
            </a:extLst>
          </p:cNvPr>
          <p:cNvPicPr>
            <a:picLocks noChangeAspect="1"/>
          </p:cNvPicPr>
          <p:nvPr>
            <p:custDataLst>
              <p:tags r:id="rId31"/>
            </p:custDataLst>
          </p:nvPr>
        </p:nvPicPr>
        <p:blipFill>
          <a:blip r:embed="rId29">
            <a:extLst>
              <a:ext uri="{96DAC541-7B7A-43D3-8B79-37D633B846F1}">
                <asvg:svgBlip xmlns:asvg="http://schemas.microsoft.com/office/drawing/2016/SVG/main" r:embed="rId30"/>
              </a:ext>
            </a:extLst>
          </a:blip>
          <a:stretch>
            <a:fillRect/>
          </a:stretch>
        </p:blipFill>
        <p:spPr>
          <a:xfrm rot="7360461">
            <a:off x="5427998" y="-420454"/>
            <a:ext cx="1431482" cy="1431482"/>
          </a:xfrm>
          <a:prstGeom prst="rect">
            <a:avLst/>
          </a:prstGeom>
        </p:spPr>
      </p:pic>
      <p:pic>
        <p:nvPicPr>
          <p:cNvPr id="31" name="Graphic 30" descr="Line arrow: Clockwise curve outline">
            <a:extLst>
              <a:ext uri="{FF2B5EF4-FFF2-40B4-BE49-F238E27FC236}">
                <a16:creationId xmlns:a16="http://schemas.microsoft.com/office/drawing/2014/main" id="{14102825-6162-CB1A-DE78-5651CF4961A8}"/>
              </a:ext>
            </a:extLst>
          </p:cNvPr>
          <p:cNvPicPr>
            <a:picLocks noChangeAspect="1"/>
          </p:cNvPicPr>
          <p:nvPr>
            <p:custDataLst>
              <p:tags r:id="rId33"/>
            </p:custDataLst>
          </p:nvPr>
        </p:nvPicPr>
        <p:blipFill>
          <a:blip r:embed="rId29">
            <a:extLst>
              <a:ext uri="{96DAC541-7B7A-43D3-8B79-37D633B846F1}">
                <asvg:svgBlip xmlns:asvg="http://schemas.microsoft.com/office/drawing/2016/SVG/main" r:embed="rId32"/>
              </a:ext>
            </a:extLst>
          </a:blip>
          <a:stretch>
            <a:fillRect/>
          </a:stretch>
        </p:blipFill>
        <p:spPr>
          <a:xfrm rot="11108277">
            <a:off x="8835028" y="1490339"/>
            <a:ext cx="2595988" cy="2595988"/>
          </a:xfrm>
          <a:prstGeom prst="rect">
            <a:avLst/>
          </a:prstGeom>
        </p:spPr>
      </p:pic>
      <p:pic>
        <p:nvPicPr>
          <p:cNvPr id="32" name="Graphic 31" descr="Line arrow: Clockwise curve outline">
            <a:extLst>
              <a:ext uri="{FF2B5EF4-FFF2-40B4-BE49-F238E27FC236}">
                <a16:creationId xmlns:a16="http://schemas.microsoft.com/office/drawing/2014/main" id="{8ECDA953-5793-64B3-4D92-1645A324FBBA}"/>
              </a:ext>
            </a:extLst>
          </p:cNvPr>
          <p:cNvPicPr>
            <a:picLocks noChangeAspect="1"/>
          </p:cNvPicPr>
          <p:nvPr>
            <p:custDataLst>
              <p:tags r:id="rId35"/>
            </p:custDataLst>
          </p:nvPr>
        </p:nvPicPr>
        <p:blipFill>
          <a:blip r:embed="rId29">
            <a:extLst>
              <a:ext uri="{96DAC541-7B7A-43D3-8B79-37D633B846F1}">
                <asvg:svgBlip xmlns:asvg="http://schemas.microsoft.com/office/drawing/2016/SVG/main" r:embed="rId34"/>
              </a:ext>
            </a:extLst>
          </a:blip>
          <a:stretch>
            <a:fillRect/>
          </a:stretch>
        </p:blipFill>
        <p:spPr>
          <a:xfrm rot="724130">
            <a:off x="1191577" y="5194447"/>
            <a:ext cx="1262760" cy="1262760"/>
          </a:xfrm>
          <a:prstGeom prst="rect">
            <a:avLst/>
          </a:prstGeom>
        </p:spPr>
      </p:pic>
      <p:sp>
        <p:nvSpPr>
          <p:cNvPr id="19" name="TextBox 18">
            <a:extLst>
              <a:ext uri="{FF2B5EF4-FFF2-40B4-BE49-F238E27FC236}">
                <a16:creationId xmlns:a16="http://schemas.microsoft.com/office/drawing/2014/main" id="{6CA8E88C-B26F-9CC0-9F59-D477DAD6CF5E}"/>
              </a:ext>
            </a:extLst>
          </p:cNvPr>
          <p:cNvSpPr txBox="1"/>
          <p:nvPr>
            <p:custDataLst>
              <p:tags r:id="rId36"/>
            </p:custDataLst>
          </p:nvPr>
        </p:nvSpPr>
        <p:spPr>
          <a:xfrm>
            <a:off x="5024419" y="6346275"/>
            <a:ext cx="1550424"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it-IT" sz="2400" b="1">
                <a:solidFill>
                  <a:srgbClr val="09446A"/>
                </a:solidFill>
                <a:latin typeface="Calibri" panose="020f0502020204030204"/>
              </a:rPr>
              <a:t>AMBIENTE</a:t>
            </a:r>
            <a:endParaRPr kumimoji="0" lang="en-US" sz="2400" b="1" i="0" u="none" strike="noStrike" kern="1200" cap="none" spc="0" normalizeH="0" baseline="0" noProof="0">
              <a:ln>
                <a:noFill/>
              </a:ln>
              <a:solidFill>
                <a:srgbClr val="09446A"/>
              </a:solidFill>
              <a:effectLst/>
              <a:uLnTx/>
              <a:uFillTx/>
              <a:latin typeface="Calibri" panose="020f0502020204030204"/>
              <a:ea typeface="+mn-ea"/>
              <a:cs typeface="+mn-cs"/>
            </a:endParaRPr>
          </a:p>
        </p:txBody>
      </p:sp>
      <p:pic>
        <p:nvPicPr>
          <p:cNvPr id="40" name="Graphic 39" descr="Line arrow: Clockwise curve outline">
            <a:extLst>
              <a:ext uri="{FF2B5EF4-FFF2-40B4-BE49-F238E27FC236}">
                <a16:creationId xmlns:a16="http://schemas.microsoft.com/office/drawing/2014/main" id="{9C8A25B0-A04B-B08B-EB6F-9EED47D3A720}"/>
              </a:ext>
            </a:extLst>
          </p:cNvPr>
          <p:cNvPicPr>
            <a:picLocks noChangeAspect="1"/>
          </p:cNvPicPr>
          <p:nvPr>
            <p:custDataLst>
              <p:tags r:id="rId38"/>
            </p:custDataLst>
          </p:nvPr>
        </p:nvPicPr>
        <p:blipFill>
          <a:blip r:embed="rId29">
            <a:extLst>
              <a:ext uri="{96DAC541-7B7A-43D3-8B79-37D633B846F1}">
                <asvg:svgBlip xmlns:asvg="http://schemas.microsoft.com/office/drawing/2016/SVG/main" r:embed="rId37"/>
              </a:ext>
            </a:extLst>
          </a:blip>
          <a:stretch>
            <a:fillRect/>
          </a:stretch>
        </p:blipFill>
        <p:spPr>
          <a:xfrm rot="15092826">
            <a:off x="9169183" y="5488763"/>
            <a:ext cx="1431482" cy="1431482"/>
          </a:xfrm>
          <a:prstGeom prst="rect">
            <a:avLst/>
          </a:prstGeom>
        </p:spPr>
      </p:pic>
      <p:pic>
        <p:nvPicPr>
          <p:cNvPr id="41" name="Graphic 40" descr="Line arrow: Clockwise curve outline">
            <a:extLst>
              <a:ext uri="{FF2B5EF4-FFF2-40B4-BE49-F238E27FC236}">
                <a16:creationId xmlns:a16="http://schemas.microsoft.com/office/drawing/2014/main" id="{EFF6E2B0-552D-D14E-8DEC-FD0D3AF40354}"/>
              </a:ext>
            </a:extLst>
          </p:cNvPr>
          <p:cNvPicPr>
            <a:picLocks noChangeAspect="1"/>
          </p:cNvPicPr>
          <p:nvPr>
            <p:custDataLst>
              <p:tags r:id="rId40"/>
            </p:custDataLst>
          </p:nvPr>
        </p:nvPicPr>
        <p:blipFill>
          <a:blip r:embed="rId29">
            <a:extLst>
              <a:ext uri="{96DAC541-7B7A-43D3-8B79-37D633B846F1}">
                <asvg:svgBlip xmlns:asvg="http://schemas.microsoft.com/office/drawing/2016/SVG/main" r:embed="rId39"/>
              </a:ext>
            </a:extLst>
          </a:blip>
          <a:stretch>
            <a:fillRect/>
          </a:stretch>
        </p:blipFill>
        <p:spPr>
          <a:xfrm rot="3025721">
            <a:off x="867478" y="1380743"/>
            <a:ext cx="2595988" cy="2595988"/>
          </a:xfrm>
          <a:prstGeom prst="rect">
            <a:avLst/>
          </a:prstGeom>
        </p:spPr>
      </p:pic>
    </p:spTree>
    <p:extLst>
      <p:ext uri="{BB962C8B-B14F-4D97-AF65-F5344CB8AC3E}">
        <p14:creationId xmlns:p14="http://schemas.microsoft.com/office/powerpoint/2010/main" val="1762904569"/>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custDataLst>
              <p:tags r:id="rId3"/>
            </p:custDataLst>
          </p:nvPr>
        </p:nvSpPr>
        <p:spPr/>
        <p:txBody>
          <a:bodyPr>
            <a:normAutofit/>
          </a:bodyPr>
          <a:lstStyle/>
          <a:p>
            <a:pPr marL="0" indent="0"/>
            <a:r>
              <a:rPr lang="it-IT"/>
              <a:t>L'attenzione alla leadership per la pace è sia individuale che comunitaria: dobbiamo praticare la </a:t>
            </a:r>
            <a:r>
              <a:rPr lang="it-IT" b="1">
                <a:solidFill>
                  <a:srgbClr val="80318E"/>
                </a:solidFill>
              </a:rPr>
              <a:t>pace interiore </a:t>
            </a:r>
            <a:r>
              <a:rPr lang="it-IT"/>
              <a:t>per poter praticare la pace comunitaria o </a:t>
            </a:r>
            <a:r>
              <a:rPr lang="it-IT" b="1">
                <a:solidFill>
                  <a:srgbClr val="80318E"/>
                </a:solidFill>
              </a:rPr>
              <a:t>esterna </a:t>
            </a:r>
            <a:r>
              <a:rPr lang="it-IT"/>
              <a:t>da un luogo di pace personale.  </a:t>
            </a:r>
          </a:p>
          <a:p>
            <a:pPr marL="0" indent="0"/>
            <a:r>
              <a:rPr lang="it-IT"/>
              <a:t>Lo scopo della leadership per la pace è quello di lavorare da un luogo di pace interiore per realizzare la pace globale, sfidando la violenza e l'aggressività esistenti e creando programmi per gli individui e le comunità che si concentrino sugli sforzi educativi per la pace.</a:t>
            </a:r>
          </a:p>
          <a:p>
            <a:pPr marL="0" indent="0"/>
            <a:endParaRPr lang="en-GB" sz="1600"/>
          </a:p>
          <a:p>
            <a:pPr marL="0" indent="0"/>
            <a:r>
              <a:rPr lang="hr-BA" sz="1200">
                <a:hlinkClick r:id="rId4"/>
              </a:rPr>
              <a:t>SOURCE: </a:t>
            </a:r>
            <a:r>
              <a:rPr lang="en-US" sz="1200">
                <a:hlinkClick r:id="rId4"/>
              </a:rPr>
              <a:t>http://deeperleadershipinstitute.com/ann-dinans-peace-leadership/</a:t>
            </a:r>
            <a:r>
              <a:rPr lang="hr-BA" sz="1200"/>
              <a:t> </a:t>
            </a:r>
            <a:endParaRPr lang="en-US" sz="1200"/>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custDataLst>
              <p:tags r:id="rId5"/>
            </p:custDataLst>
          </p:nvPr>
        </p:nvSpPr>
        <p:spPr/>
        <p:txBody>
          <a:bodyPr>
            <a:normAutofit lnSpcReduction="10000"/>
          </a:bodyPr>
          <a:lstStyle/>
          <a:p>
            <a:r>
              <a:rPr lang="en-US">
                <a:solidFill>
                  <a:srgbClr val="92D050"/>
                </a:solidFill>
              </a:rPr>
              <a:t>Leadership di pace</a:t>
            </a:r>
          </a:p>
        </p:txBody>
      </p:sp>
      <p:pic>
        <p:nvPicPr>
          <p:cNvPr id="11" name="Picture Placeholder 10" descr="Woman wearing a white scarf">
            <a:extLst>
              <a:ext uri="{FF2B5EF4-FFF2-40B4-BE49-F238E27FC236}">
                <a16:creationId xmlns:a16="http://schemas.microsoft.com/office/drawing/2014/main" id="{10EAAB50-3114-7242-DA33-A2D6FC6C741C}"/>
              </a:ext>
            </a:extLst>
          </p:cNvPr>
          <p:cNvPicPr>
            <a:picLocks noGrp="1" noChangeAspect="1"/>
          </p:cNvPicPr>
          <p:nvPr>
            <p:ph type="pic" sz="quarter" idx="10"/>
            <p:custDataLst>
              <p:tags r:id="rId7"/>
            </p:custDataLst>
          </p:nvPr>
        </p:nvPicPr>
        <p:blipFill>
          <a:blip r:embed="rId6">
            <a:extLst>
              <a:ext uri="{28A0092B-C50C-407E-A947-70E740481C1C}">
                <a14:useLocalDpi xmlns:a14="http://schemas.microsoft.com/office/drawing/2010/main"/>
              </a:ext>
            </a:extLst>
          </a:blip>
          <a:stretch>
            <a:fillRect/>
          </a:stretch>
        </p:blipFill>
        <p:spPr/>
      </p:pic>
    </p:spTree>
    <p:extLst>
      <p:ext uri="{BB962C8B-B14F-4D97-AF65-F5344CB8AC3E}">
        <p14:creationId xmlns:p14="http://schemas.microsoft.com/office/powerpoint/2010/main" val="3053189700"/>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786054FC-2594-4856-813F-AC732E5EA5A4}"/>
              </a:ext>
            </a:extLst>
          </p:cNvPr>
          <p:cNvSpPr>
            <a:spLocks noGrp="1"/>
          </p:cNvSpPr>
          <p:nvPr>
            <p:ph type="body" sz="quarter" idx="13"/>
            <p:custDataLst>
              <p:tags r:id="rId3"/>
            </p:custDataLst>
          </p:nvPr>
        </p:nvSpPr>
        <p:spPr>
          <a:xfrm>
            <a:off x="2338387" y="437885"/>
            <a:ext cx="7515225" cy="790524"/>
          </a:xfrm>
        </p:spPr>
        <p:txBody>
          <a:bodyPr>
            <a:noAutofit/>
          </a:bodyPr>
          <a:lstStyle/>
          <a:p>
            <a:r>
              <a:rPr lang="en-US" b="1"/>
              <a:t>Component</a:t>
            </a:r>
            <a:r>
              <a:rPr lang="it-IT" b="1"/>
              <a:t>i della</a:t>
            </a:r>
            <a:r>
              <a:rPr lang="en-US" b="1"/>
              <a:t> Leadership di pace</a:t>
            </a:r>
            <a:endParaRPr lang="en-GB"/>
          </a:p>
        </p:txBody>
      </p:sp>
      <p:sp>
        <p:nvSpPr>
          <p:cNvPr id="4" name="Text Placeholder 2">
            <a:extLst>
              <a:ext uri="{FF2B5EF4-FFF2-40B4-BE49-F238E27FC236}">
                <a16:creationId xmlns:a16="http://schemas.microsoft.com/office/drawing/2014/main" id="{105566D0-CC21-7E4F-9EDC-4680A0884005}"/>
              </a:ext>
            </a:extLst>
          </p:cNvPr>
          <p:cNvSpPr txBox="1"/>
          <p:nvPr>
            <p:custDataLst>
              <p:tags r:id="rId4"/>
            </p:custDataLst>
          </p:nvPr>
        </p:nvSpPr>
        <p:spPr>
          <a:xfrm>
            <a:off x="7828366" y="1352234"/>
            <a:ext cx="2555065" cy="7905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5E5E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b="1">
                <a:solidFill>
                  <a:srgbClr val="92D050"/>
                </a:solidFill>
              </a:rPr>
              <a:t>Pace esterna</a:t>
            </a:r>
            <a:endParaRPr lang="en-GB" sz="3200" b="1">
              <a:solidFill>
                <a:srgbClr val="92D050"/>
              </a:solidFill>
            </a:endParaRPr>
          </a:p>
        </p:txBody>
      </p:sp>
      <p:cxnSp>
        <p:nvCxnSpPr>
          <p:cNvPr id="6" name="Straight Connector 5">
            <a:extLst>
              <a:ext uri="{FF2B5EF4-FFF2-40B4-BE49-F238E27FC236}">
                <a16:creationId xmlns:a16="http://schemas.microsoft.com/office/drawing/2014/main" id="{F6CB2CF9-2FEB-EB40-8701-82C30C713632}"/>
              </a:ext>
            </a:extLst>
          </p:cNvPr>
          <p:cNvCxnSpPr/>
          <p:nvPr>
            <p:custDataLst>
              <p:tags r:id="rId5"/>
            </p:custDataLst>
          </p:nvPr>
        </p:nvCxnSpPr>
        <p:spPr>
          <a:xfrm flipH="1">
            <a:off x="6096000" y="1050374"/>
            <a:ext cx="0" cy="57219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F96045F2-7C28-1739-3974-30549694EC43}"/>
              </a:ext>
            </a:extLst>
          </p:cNvPr>
          <p:cNvSpPr txBox="1"/>
          <p:nvPr>
            <p:custDataLst>
              <p:tags r:id="rId6"/>
            </p:custDataLst>
          </p:nvPr>
        </p:nvSpPr>
        <p:spPr>
          <a:xfrm>
            <a:off x="1908985" y="1352234"/>
            <a:ext cx="2786839" cy="7905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5E5E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b="1">
                <a:solidFill>
                  <a:srgbClr val="92D050"/>
                </a:solidFill>
              </a:rPr>
              <a:t>Pace interna</a:t>
            </a:r>
            <a:endParaRPr lang="en-GB" sz="3200" b="1">
              <a:solidFill>
                <a:srgbClr val="93C23D"/>
              </a:solidFill>
            </a:endParaRPr>
          </a:p>
        </p:txBody>
      </p:sp>
      <p:graphicFrame>
        <p:nvGraphicFramePr>
          <p:cNvPr id="10" name="Diagram 9">
            <a:extLst>
              <a:ext uri="{FF2B5EF4-FFF2-40B4-BE49-F238E27FC236}">
                <a16:creationId xmlns:a16="http://schemas.microsoft.com/office/drawing/2014/main" id="{52AF72C5-91F2-C1BC-8084-27D2661CD8D9}"/>
              </a:ext>
            </a:extLst>
          </p:cNvPr>
          <p:cNvGraphicFramePr/>
          <p:nvPr>
            <p:custDataLst>
              <p:tags r:id="rId7"/>
            </p:custDataLst>
            <p:extLst>
              <p:ext uri="{D42A27DB-BD31-4B8C-83A1-F6EECF244321}">
                <p14:modId xmlns:p14="http://schemas.microsoft.com/office/powerpoint/2010/main" val="2088039522"/>
              </p:ext>
            </p:extLst>
          </p:nvPr>
        </p:nvGraphicFramePr>
        <p:xfrm>
          <a:off x="141691" y="2229637"/>
          <a:ext cx="6321425" cy="4185709"/>
        </p:xfrm>
        <a:graphic>
          <a:graphicData uri="http://schemas.openxmlformats.org/drawingml/2006/diagram">
            <dgm:relIds xmlns:dgm="http://schemas.openxmlformats.org/drawingml/2006/diagram" r:dm="rId9" r:lo="rId10" r:qs="rId11" r:cs="rId12"/>
          </a:graphicData>
        </a:graphic>
      </p:graphicFrame>
      <p:graphicFrame>
        <p:nvGraphicFramePr>
          <p:cNvPr id="11" name="Diagram 10">
            <a:extLst>
              <a:ext uri="{FF2B5EF4-FFF2-40B4-BE49-F238E27FC236}">
                <a16:creationId xmlns:a16="http://schemas.microsoft.com/office/drawing/2014/main" id="{291FF388-CB54-C3D3-1421-17F8B91742B7}"/>
              </a:ext>
            </a:extLst>
          </p:cNvPr>
          <p:cNvGraphicFramePr/>
          <p:nvPr>
            <p:custDataLst>
              <p:tags r:id="rId13"/>
            </p:custDataLst>
            <p:extLst>
              <p:ext uri="{D42A27DB-BD31-4B8C-83A1-F6EECF244321}">
                <p14:modId xmlns:p14="http://schemas.microsoft.com/office/powerpoint/2010/main" val="2325499464"/>
              </p:ext>
            </p:extLst>
          </p:nvPr>
        </p:nvGraphicFramePr>
        <p:xfrm>
          <a:off x="6096000" y="2353462"/>
          <a:ext cx="6321425" cy="4185709"/>
        </p:xfrm>
        <a:graphic>
          <a:graphicData uri="http://schemas.openxmlformats.org/drawingml/2006/diagram">
            <dgm:relIds xmlns:dgm="http://schemas.openxmlformats.org/drawingml/2006/diagram" r:dm="rId15" r:lo="rId16" r:qs="rId17" r:cs="rId18"/>
          </a:graphicData>
        </a:graphic>
      </p:graphicFrame>
    </p:spTree>
    <p:extLst>
      <p:ext uri="{BB962C8B-B14F-4D97-AF65-F5344CB8AC3E}">
        <p14:creationId xmlns:p14="http://schemas.microsoft.com/office/powerpoint/2010/main" val="2393881114"/>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A4757F97-EF92-BE1E-5AA3-C81B66E88602}"/>
              </a:ext>
            </a:extLst>
          </p:cNvPr>
          <p:cNvSpPr>
            <a:spLocks noGrp="1"/>
          </p:cNvSpPr>
          <p:nvPr>
            <p:ph type="body" sz="quarter" idx="18"/>
            <p:custDataLst>
              <p:tags r:id="rId3"/>
            </p:custDataLst>
          </p:nvPr>
        </p:nvSpPr>
        <p:spPr>
          <a:xfrm>
            <a:off x="314324" y="3743268"/>
            <a:ext cx="5778975" cy="2805868"/>
          </a:xfrm>
        </p:spPr>
        <p:txBody>
          <a:bodyPr>
            <a:noAutofit/>
          </a:bodyPr>
          <a:lstStyle/>
          <a:p>
            <a:pPr marL="0" indent="0"/>
            <a:r>
              <a:rPr lang="it-IT"/>
              <a:t>Una ricerca che ha esaminato tutti gli accordi di pace nel periodo successivo alla Guerra Fredda ha rilevato che la partecipazione di gruppi della società civile, comprese le organizzazioni femminili, ha fatto sì che un accordo di pace avesse il 64% in meno di probabilità di fallire.</a:t>
            </a:r>
            <a:endParaRPr lang="en-US"/>
          </a:p>
          <a:p>
            <a:pPr marL="0" indent="0"/>
            <a:r>
              <a:rPr lang="en-US" sz="1200"/>
              <a:t>Source: </a:t>
            </a:r>
            <a:r>
              <a:rPr lang="en-US" sz="1200">
                <a:hlinkClick r:id="rId4"/>
              </a:rPr>
              <a:t>O’Reilly, Ó Súilleabháin, and Paffenholz</a:t>
            </a:r>
            <a:r>
              <a:rPr lang="en-US" sz="1200"/>
              <a:t>; </a:t>
            </a:r>
            <a:r>
              <a:rPr lang="en-US" sz="1200">
                <a:hlinkClick r:id="rId5"/>
              </a:rPr>
              <a:t>Nilsson</a:t>
            </a:r>
            <a:r>
              <a:rPr lang="en-US" sz="1200"/>
              <a:t>; </a:t>
            </a:r>
            <a:r>
              <a:rPr lang="en-US" sz="1200" err="1">
                <a:hlinkClick r:id="rId6"/>
              </a:rPr>
              <a:t>Paffenholz, Kew, and Wanis-St. John</a:t>
            </a:r>
            <a:endParaRPr lang="en-US" sz="1200"/>
          </a:p>
          <a:p>
            <a:pPr marL="0" indent="0"/>
            <a:endParaRPr lang="hr-BA" sz="2200"/>
          </a:p>
        </p:txBody>
      </p:sp>
      <p:sp>
        <p:nvSpPr>
          <p:cNvPr id="3" name="Text Placeholder 2">
            <a:extLst>
              <a:ext uri="{FF2B5EF4-FFF2-40B4-BE49-F238E27FC236}">
                <a16:creationId xmlns:a16="http://schemas.microsoft.com/office/drawing/2014/main" id="{E6ACD082-BE2F-1B3B-2155-612CE1291D1C}"/>
              </a:ext>
            </a:extLst>
          </p:cNvPr>
          <p:cNvSpPr>
            <a:spLocks noGrp="1"/>
          </p:cNvSpPr>
          <p:nvPr>
            <p:ph type="body" sz="quarter" idx="16"/>
            <p:custDataLst>
              <p:tags r:id="rId7"/>
            </p:custDataLst>
          </p:nvPr>
        </p:nvSpPr>
        <p:spPr>
          <a:xfrm>
            <a:off x="314325" y="393841"/>
            <a:ext cx="5085159" cy="582221"/>
          </a:xfrm>
        </p:spPr>
        <p:txBody>
          <a:bodyPr>
            <a:normAutofit lnSpcReduction="10000"/>
          </a:bodyPr>
          <a:lstStyle/>
          <a:p>
            <a:r>
              <a:rPr lang="en-US" b="1"/>
              <a:t>Donne, pace e statistiche</a:t>
            </a:r>
            <a:endParaRPr lang="en-US" b="1"/>
          </a:p>
          <a:p>
            <a:endParaRPr lang="en-US" b="1"/>
          </a:p>
        </p:txBody>
      </p:sp>
      <p:pic>
        <p:nvPicPr>
          <p:cNvPr id="10" name="Picture 9" descr="Graphical user interface&#10;&#10;Description automatically generated">
            <a:hlinkClick r:id="rId10"/>
            <a:extLst>
              <a:ext uri="{FF2B5EF4-FFF2-40B4-BE49-F238E27FC236}">
                <a16:creationId xmlns:a16="http://schemas.microsoft.com/office/drawing/2014/main" id="{BC38F6EA-B882-247E-D092-044610A94566}"/>
              </a:ext>
            </a:extLst>
          </p:cNvPr>
          <p:cNvPicPr>
            <a:picLocks noChangeAspect="1"/>
          </p:cNvPicPr>
          <p:nvPr>
            <p:custDataLst>
              <p:tags r:id="rId9"/>
            </p:custDataLst>
          </p:nvPr>
        </p:nvPicPr>
        <p:blipFill>
          <a:blip r:embed="rId8">
            <a:extLst>
              <a:ext uri="{28A0092B-C50C-407E-A947-70E740481C1C}">
                <a14:useLocalDpi xmlns:a14="http://schemas.microsoft.com/office/drawing/2010/main"/>
              </a:ext>
            </a:extLst>
          </a:blip>
          <a:stretch>
            <a:fillRect/>
          </a:stretch>
        </p:blipFill>
        <p:spPr>
          <a:xfrm>
            <a:off x="6093300" y="2270156"/>
            <a:ext cx="6003450" cy="4576093"/>
          </a:xfrm>
          <a:prstGeom prst="roundRect">
            <a:avLst>
              <a:gd name="adj" fmla="val 16667"/>
            </a:avLst>
          </a:prstGeom>
          <a:ln>
            <a:solidFill>
              <a:srgbClr val="93C23D"/>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AE86B4C9-5A9F-6907-DFD7-26E4565DD11B}"/>
              </a:ext>
            </a:extLst>
          </p:cNvPr>
          <p:cNvSpPr txBox="1"/>
          <p:nvPr>
            <p:custDataLst>
              <p:tags r:id="rId11"/>
            </p:custDataLst>
          </p:nvPr>
        </p:nvSpPr>
        <p:spPr>
          <a:xfrm>
            <a:off x="314325" y="992979"/>
            <a:ext cx="11639550" cy="830997"/>
          </a:xfrm>
          <a:prstGeom prst="rect">
            <a:avLst/>
          </a:prstGeom>
          <a:noFill/>
        </p:spPr>
        <p:txBody>
          <a:bodyPr wrap="square">
            <a:spAutoFit/>
          </a:bodyPr>
          <a:lstStyle/>
          <a:p>
            <a:pPr marL="0" indent="0"/>
            <a:r>
              <a:rPr lang="it-IT" sz="2400" b="1">
                <a:solidFill>
                  <a:schemeClr val="bg1"/>
                </a:solidFill>
              </a:rPr>
              <a:t>Non ci si aspetta che le donne agiscano in modo particolarmente pacifico, quindi togliamo di mezzo questo pericoloso stereotipo!</a:t>
            </a:r>
            <a:endParaRPr lang="hr-BA" sz="2400" b="1">
              <a:solidFill>
                <a:schemeClr val="bg1"/>
              </a:solidFill>
            </a:endParaRPr>
          </a:p>
        </p:txBody>
      </p:sp>
      <p:sp>
        <p:nvSpPr>
          <p:cNvPr id="14" name="TextBox 13">
            <a:extLst>
              <a:ext uri="{FF2B5EF4-FFF2-40B4-BE49-F238E27FC236}">
                <a16:creationId xmlns:a16="http://schemas.microsoft.com/office/drawing/2014/main" id="{1E956D65-F978-DD14-507D-5A5386FEA443}"/>
              </a:ext>
            </a:extLst>
          </p:cNvPr>
          <p:cNvSpPr txBox="1"/>
          <p:nvPr>
            <p:custDataLst>
              <p:tags r:id="rId12"/>
            </p:custDataLst>
          </p:nvPr>
        </p:nvSpPr>
        <p:spPr>
          <a:xfrm>
            <a:off x="314325" y="1825507"/>
            <a:ext cx="6219210" cy="1938992"/>
          </a:xfrm>
          <a:prstGeom prst="rect">
            <a:avLst/>
          </a:prstGeom>
          <a:noFill/>
        </p:spPr>
        <p:txBody>
          <a:bodyPr wrap="square">
            <a:spAutoFit/>
          </a:bodyPr>
          <a:lstStyle/>
          <a:p>
            <a:pPr marL="0" indent="0"/>
            <a:r>
              <a:rPr lang="it-IT" sz="2400">
                <a:solidFill>
                  <a:schemeClr val="bg1"/>
                </a:solidFill>
              </a:rPr>
              <a:t>Riconosciamo anche che la ricerca ha dimostrato che </a:t>
            </a:r>
            <a:r>
              <a:rPr lang="it-IT" sz="2400">
                <a:solidFill>
                  <a:srgbClr val="93C23D"/>
                </a:solidFill>
              </a:rPr>
              <a:t>le donne sono potenti costruttrici di pace </a:t>
            </a:r>
            <a:r>
              <a:rPr lang="it-IT" sz="2400">
                <a:solidFill>
                  <a:schemeClr val="bg1"/>
                </a:solidFill>
              </a:rPr>
              <a:t>in negoziati importanti, specialmente nella gestione dei conflitti come leader. </a:t>
            </a:r>
          </a:p>
          <a:p>
            <a:pPr marL="0" indent="0"/>
            <a:r>
              <a:rPr lang="it-IT" sz="2400">
                <a:solidFill>
                  <a:schemeClr val="bg1"/>
                </a:solidFill>
              </a:rPr>
              <a:t>gestione dei conflitti come leader.</a:t>
            </a:r>
            <a:endParaRPr lang="hr-BA" sz="2400">
              <a:solidFill>
                <a:schemeClr val="bg1"/>
              </a:solidFill>
            </a:endParaRPr>
          </a:p>
        </p:txBody>
      </p:sp>
      <p:sp>
        <p:nvSpPr>
          <p:cNvPr id="15" name="TextBox 14">
            <a:extLst>
              <a:ext uri="{FF2B5EF4-FFF2-40B4-BE49-F238E27FC236}">
                <a16:creationId xmlns:a16="http://schemas.microsoft.com/office/drawing/2014/main" id="{AD5327EE-59F9-7F5B-6990-7BEAE94C7E5B}"/>
              </a:ext>
            </a:extLst>
          </p:cNvPr>
          <p:cNvSpPr txBox="1"/>
          <p:nvPr>
            <p:custDataLst>
              <p:tags r:id="rId13"/>
            </p:custDataLst>
          </p:nvPr>
        </p:nvSpPr>
        <p:spPr>
          <a:xfrm>
            <a:off x="6304060" y="1766112"/>
            <a:ext cx="4949112" cy="400110"/>
          </a:xfrm>
          <a:prstGeom prst="rect">
            <a:avLst/>
          </a:prstGeom>
          <a:noFill/>
        </p:spPr>
        <p:txBody>
          <a:bodyPr wrap="none" rtlCol="0">
            <a:spAutoFit/>
          </a:bodyPr>
          <a:lstStyle/>
          <a:p>
            <a:r>
              <a:rPr lang="hr-BA" sz="2000" b="1" i="1">
                <a:solidFill>
                  <a:srgbClr val="93C23D"/>
                </a:solidFill>
              </a:rPr>
              <a:t>CTRL + CLIC</a:t>
            </a:r>
            <a:r>
              <a:rPr lang="it-IT" sz="2000" b="1" i="1">
                <a:solidFill>
                  <a:srgbClr val="93C23D"/>
                </a:solidFill>
              </a:rPr>
              <a:t>CA SULL’IMMAGINE PER LEGGERE</a:t>
            </a:r>
            <a:endParaRPr lang="en-US" sz="2000" b="1" i="1">
              <a:solidFill>
                <a:srgbClr val="93C23D"/>
              </a:solidFill>
            </a:endParaRPr>
          </a:p>
        </p:txBody>
      </p:sp>
      <p:pic>
        <p:nvPicPr>
          <p:cNvPr id="17" name="Graphic 16" descr="Line arrow: Rotate right with solid fill">
            <a:extLst>
              <a:ext uri="{FF2B5EF4-FFF2-40B4-BE49-F238E27FC236}">
                <a16:creationId xmlns:a16="http://schemas.microsoft.com/office/drawing/2014/main" id="{C5A18B49-7BD7-3D6C-E36C-0740B69C0339}"/>
              </a:ext>
            </a:extLst>
          </p:cNvPr>
          <p:cNvPicPr>
            <a:picLocks noChangeAspect="1"/>
          </p:cNvPicPr>
          <p:nvPr>
            <p:custDataLst>
              <p:tags r:id="rId16"/>
            </p:custDataLst>
          </p:nvPr>
        </p:nvPicPr>
        <p:blipFill>
          <a:blip r:embed="rId14">
            <a:extLst>
              <a:ext uri="{96DAC541-7B7A-43D3-8B79-37D633B846F1}">
                <asvg:svgBlip xmlns:asvg="http://schemas.microsoft.com/office/drawing/2016/SVG/main" r:embed="rId15"/>
              </a:ext>
            </a:extLst>
          </a:blip>
          <a:stretch>
            <a:fillRect/>
          </a:stretch>
        </p:blipFill>
        <p:spPr>
          <a:xfrm rot="6348151">
            <a:off x="10589908" y="2062964"/>
            <a:ext cx="1609007" cy="1389714"/>
          </a:xfrm>
          <a:prstGeom prst="rect">
            <a:avLst/>
          </a:prstGeom>
        </p:spPr>
      </p:pic>
    </p:spTree>
    <p:extLst>
      <p:ext uri="{BB962C8B-B14F-4D97-AF65-F5344CB8AC3E}">
        <p14:creationId xmlns:p14="http://schemas.microsoft.com/office/powerpoint/2010/main" val="864773517"/>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42"/>
        <p:cNvGrpSpPr/>
        <p:nvPr>
          <p:custDataLst>
            <p:tags r:id="rId3"/>
          </p:custDataLst>
        </p:nvPr>
      </p:nvGrpSpPr>
      <p:grpSpPr>
        <a:xfrm>
          <a:off x="0" y="0"/>
          <a:ext cx="0" cy="0"/>
        </a:xfrm>
      </p:grpSpPr>
      <p:sp>
        <p:nvSpPr>
          <p:cNvPr id="143" name="Google Shape;143;p3"/>
          <p:cNvSpPr txBox="1">
            <a:spLocks noGrp="1"/>
          </p:cNvSpPr>
          <p:nvPr>
            <p:ph type="body" idx="1"/>
            <p:custDataLst>
              <p:tags r:id="rId4"/>
            </p:custDataLst>
          </p:nvPr>
        </p:nvSpPr>
        <p:spPr>
          <a:xfrm>
            <a:off x="734714" y="2288403"/>
            <a:ext cx="4983180" cy="38677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ct val="0"/>
              </a:spcBef>
              <a:spcAft>
                <a:spcPct val="0"/>
              </a:spcAft>
              <a:buClr>
                <a:schemeClr val="lt1"/>
              </a:buClr>
              <a:buSzPts val="2400"/>
              <a:buNone/>
            </a:pPr>
            <a:r>
              <a:rPr lang="it-IT"/>
              <a:t>Vent'anni fa, l'importante Accordo del Venerdì Santo ha posto fine a 30 anni di violenza (noti come Troubles) tra gli unionisti protestanti britannici e i nazionalisti cattolici irlandesi. Un fattore critico che ha contribuito a garantire e preservare la pace è troppo spesso trascurato: la partecipazione delle donne. </a:t>
            </a:r>
          </a:p>
          <a:p>
            <a:pPr marL="0" lvl="0" indent="0" algn="l" rtl="0">
              <a:lnSpc>
                <a:spcPct val="90000"/>
              </a:lnSpc>
              <a:spcBef>
                <a:spcPct val="0"/>
              </a:spcBef>
              <a:spcAft>
                <a:spcPct val="0"/>
              </a:spcAft>
              <a:buClr>
                <a:schemeClr val="lt1"/>
              </a:buClr>
              <a:buSzPts val="2400"/>
              <a:buNone/>
            </a:pPr>
            <a:endParaRPr/>
          </a:p>
        </p:txBody>
      </p:sp>
      <p:sp>
        <p:nvSpPr>
          <p:cNvPr id="144" name="Google Shape;144;p3"/>
          <p:cNvSpPr txBox="1">
            <a:spLocks noGrp="1"/>
          </p:cNvSpPr>
          <p:nvPr>
            <p:ph type="body" idx="2"/>
            <p:custDataLst>
              <p:tags r:id="rId5"/>
            </p:custDataLst>
          </p:nvPr>
        </p:nvSpPr>
        <p:spPr>
          <a:xfrm>
            <a:off x="734714" y="397328"/>
            <a:ext cx="5085159"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ct val="0"/>
              </a:spcBef>
              <a:spcAft>
                <a:spcPct val="0"/>
              </a:spcAft>
              <a:buClr>
                <a:schemeClr val="lt1"/>
              </a:buClr>
              <a:buSzTx/>
              <a:buNone/>
            </a:pPr>
            <a:r>
              <a:rPr lang="hr-BA" sz="2800" b="1">
                <a:solidFill>
                  <a:srgbClr val="93C23D"/>
                </a:solidFill>
              </a:rPr>
              <a:t>CAS</a:t>
            </a:r>
            <a:r>
              <a:rPr lang="it-IT" sz="2800" b="1">
                <a:solidFill>
                  <a:srgbClr val="93C23D"/>
                </a:solidFill>
              </a:rPr>
              <a:t>O</a:t>
            </a:r>
            <a:r>
              <a:rPr lang="hr-BA" sz="2800" b="1">
                <a:solidFill>
                  <a:srgbClr val="93C23D"/>
                </a:solidFill>
              </a:rPr>
              <a:t> STUD</a:t>
            </a:r>
            <a:r>
              <a:rPr lang="it-IT" sz="2800" b="1">
                <a:solidFill>
                  <a:srgbClr val="93C23D"/>
                </a:solidFill>
              </a:rPr>
              <a:t>IO</a:t>
            </a:r>
            <a:r>
              <a:rPr lang="en-IE" sz="2800" b="1">
                <a:solidFill>
                  <a:srgbClr val="93C23D"/>
                </a:solidFill>
              </a:rPr>
              <a:t>:</a:t>
            </a:r>
            <a:r>
              <a:rPr lang="it-IT" sz="2800" b="1">
                <a:solidFill>
                  <a:srgbClr val="93C23D"/>
                </a:solidFill>
              </a:rPr>
              <a:t> </a:t>
            </a:r>
            <a:r>
              <a:rPr lang="it-IT" sz="2800" i="1">
                <a:solidFill>
                  <a:schemeClr val="bg1"/>
                </a:solidFill>
              </a:rPr>
              <a:t>Il coinvolgimento delle donne nordirlandesi nel processo di pace</a:t>
            </a:r>
            <a:endParaRPr sz="2800" i="1">
              <a:solidFill>
                <a:schemeClr val="bg1"/>
              </a:solidFill>
            </a:endParaRPr>
          </a:p>
        </p:txBody>
      </p:sp>
      <p:pic>
        <p:nvPicPr>
          <p:cNvPr id="145" name="Google Shape;145;p3" descr="A group of people marching&#10;&#10;Description automatically generated with medium confidence"/>
          <p:cNvPicPr preferRelativeResize="0"/>
          <p:nvPr>
            <p:custDataLst>
              <p:tags r:id="rId7"/>
            </p:custDataLst>
          </p:nvPr>
        </p:nvPicPr>
        <p:blipFill>
          <a:blip r:embed="rId6">
            <a:alphaModFix/>
            <a:extLst>
              <a:ext uri="{28A0092B-C50C-407E-A947-70E740481C1C}">
                <a14:useLocalDpi xmlns:a14="http://schemas.microsoft.com/office/drawing/2010/main"/>
              </a:ext>
            </a:extLst>
          </a:blip>
          <a:stretch>
            <a:fillRect/>
          </a:stretch>
        </p:blipFill>
        <p:spPr>
          <a:xfrm>
            <a:off x="6046875" y="917602"/>
            <a:ext cx="5553399" cy="459079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49"/>
        <p:cNvGrpSpPr/>
        <p:nvPr>
          <p:custDataLst>
            <p:tags r:id="rId3"/>
          </p:custDataLst>
        </p:nvPr>
      </p:nvGrpSpPr>
      <p:grpSpPr>
        <a:xfrm>
          <a:off x="0" y="0"/>
          <a:ext cx="0" cy="0"/>
        </a:xfrm>
      </p:grpSpPr>
      <p:sp>
        <p:nvSpPr>
          <p:cNvPr id="150" name="Google Shape;150;p4"/>
          <p:cNvSpPr txBox="1">
            <a:spLocks noGrp="1"/>
          </p:cNvSpPr>
          <p:nvPr>
            <p:ph type="body" idx="1"/>
            <p:custDataLst>
              <p:tags r:id="rId4"/>
            </p:custDataLst>
          </p:nvPr>
        </p:nvSpPr>
        <p:spPr>
          <a:xfrm>
            <a:off x="6096000" y="1838994"/>
            <a:ext cx="5457825" cy="408336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ct val="0"/>
              </a:spcBef>
              <a:spcAft>
                <a:spcPct val="0"/>
              </a:spcAft>
              <a:buClr>
                <a:srgbClr val="09446A"/>
              </a:buClr>
              <a:buSzPts val="2400"/>
              <a:buFont typeface="Wingdings" panose="05000000000000000000" pitchFamily="2" charset="2"/>
              <a:buChar char="ü"/>
            </a:pPr>
            <a:r>
              <a:rPr lang="it-IT"/>
              <a:t>Questo caso di studio evidenzia il ruolo che le donne hanno svolto e continuano a svolgere nel processo di pace in Irlanda del Nord. </a:t>
            </a:r>
          </a:p>
          <a:p>
            <a:pPr marL="342900" lvl="0" indent="-342900" algn="l" rtl="0">
              <a:lnSpc>
                <a:spcPct val="90000"/>
              </a:lnSpc>
              <a:spcBef>
                <a:spcPct val="0"/>
              </a:spcBef>
              <a:spcAft>
                <a:spcPct val="0"/>
              </a:spcAft>
              <a:buClr>
                <a:srgbClr val="09446A"/>
              </a:buClr>
              <a:buSzPts val="2400"/>
              <a:buFont typeface="Wingdings" panose="05000000000000000000" pitchFamily="2" charset="2"/>
              <a:buChar char="ü"/>
            </a:pPr>
            <a:r>
              <a:rPr lang="it-IT"/>
              <a:t>Questo caso di studio si collega direttamente al modulo, esaminando la forza della leadership comunitaria femminile in Irlanda del Nord. </a:t>
            </a:r>
          </a:p>
          <a:p>
            <a:pPr marL="342900" lvl="0" indent="-342900" algn="l" rtl="0">
              <a:lnSpc>
                <a:spcPct val="90000"/>
              </a:lnSpc>
              <a:spcBef>
                <a:spcPct val="0"/>
              </a:spcBef>
              <a:spcAft>
                <a:spcPct val="0"/>
              </a:spcAft>
              <a:buClr>
                <a:srgbClr val="09446A"/>
              </a:buClr>
              <a:buSzPts val="2400"/>
              <a:buFont typeface="Wingdings" panose="05000000000000000000" pitchFamily="2" charset="2"/>
              <a:buChar char="ü"/>
            </a:pPr>
            <a:r>
              <a:rPr lang="it-IT"/>
              <a:t>La formazione del NIWC ha portato alla partecipazione della coalizione al gruppo di negoziazione per l'Accordo di Belfast. </a:t>
            </a:r>
          </a:p>
          <a:p>
            <a:pPr marL="342900" lvl="0" indent="-342900" algn="l" rtl="0">
              <a:lnSpc>
                <a:spcPct val="90000"/>
              </a:lnSpc>
              <a:spcBef>
                <a:spcPct val="0"/>
              </a:spcBef>
              <a:spcAft>
                <a:spcPct val="0"/>
              </a:spcAft>
              <a:buClr>
                <a:srgbClr val="09446A"/>
              </a:buClr>
              <a:buSzPts val="2400"/>
              <a:buFont typeface="Wingdings" panose="05000000000000000000" pitchFamily="2" charset="2"/>
              <a:buChar char="ü"/>
            </a:pPr>
            <a:endParaRPr lang="en-US"/>
          </a:p>
        </p:txBody>
      </p:sp>
      <p:sp>
        <p:nvSpPr>
          <p:cNvPr id="151" name="Google Shape;151;p4"/>
          <p:cNvSpPr txBox="1">
            <a:spLocks noGrp="1"/>
          </p:cNvSpPr>
          <p:nvPr>
            <p:ph type="body" idx="2"/>
            <p:custDataLst>
              <p:tags r:id="rId5"/>
            </p:custDataLst>
          </p:nvPr>
        </p:nvSpPr>
        <p:spPr>
          <a:xfrm>
            <a:off x="6096000" y="520510"/>
            <a:ext cx="5158622" cy="120028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ct val="0"/>
              </a:spcAft>
              <a:buClr>
                <a:srgbClr val="93C23D"/>
              </a:buClr>
              <a:buSzPct val="129032"/>
              <a:buNone/>
            </a:pPr>
            <a:r>
              <a:rPr lang="it-IT" sz="3200"/>
              <a:t>Il coinvolgimento delle donne nordirlandesi nel processo di pace</a:t>
            </a:r>
          </a:p>
          <a:p>
            <a:pPr marL="0" lvl="0" indent="0" algn="l" rtl="0">
              <a:lnSpc>
                <a:spcPct val="90000"/>
              </a:lnSpc>
              <a:spcBef>
                <a:spcPts val="1000"/>
              </a:spcBef>
              <a:spcAft>
                <a:spcPct val="0"/>
              </a:spcAft>
              <a:buClr>
                <a:srgbClr val="93C23D"/>
              </a:buClr>
              <a:buSzPct val="129032"/>
              <a:buNone/>
            </a:pPr>
            <a:endParaRPr sz="3200"/>
          </a:p>
        </p:txBody>
      </p:sp>
      <p:sp>
        <p:nvSpPr>
          <p:cNvPr id="152" name="Google Shape;152;p4"/>
          <p:cNvSpPr txBox="1">
            <a:spLocks noGrp="1"/>
          </p:cNvSpPr>
          <p:nvPr>
            <p:ph type="body" idx="3"/>
            <p:custDataLst>
              <p:tags r:id="rId6"/>
            </p:custDataLst>
          </p:nvPr>
        </p:nvSpPr>
        <p:spPr>
          <a:xfrm>
            <a:off x="1073426" y="1565252"/>
            <a:ext cx="3955774" cy="3568723"/>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ct val="0"/>
              </a:spcBef>
              <a:spcAft>
                <a:spcPct val="0"/>
              </a:spcAft>
              <a:buClr>
                <a:srgbClr val="09446A"/>
              </a:buClr>
              <a:buSzPct val="108108"/>
              <a:buNone/>
            </a:pPr>
            <a:r>
              <a:rPr lang="it-IT"/>
              <a:t>L'impegno della società civile e la leadership e la partecipazione delle donne sono fondamentali per la costruzione di un processo inclusivo e sostenibile e di una pace sostenibile.</a:t>
            </a:r>
          </a:p>
          <a:p>
            <a:pPr marL="0" lvl="0" indent="0" algn="l" rtl="0">
              <a:lnSpc>
                <a:spcPct val="90000"/>
              </a:lnSpc>
              <a:spcBef>
                <a:spcPct val="0"/>
              </a:spcBef>
              <a:spcAft>
                <a:spcPct val="0"/>
              </a:spcAft>
              <a:buClr>
                <a:srgbClr val="09446A"/>
              </a:buClr>
              <a:buSzPct val="108108"/>
              <a:buNone/>
            </a:pPr>
            <a:endParaRPr/>
          </a:p>
        </p:txBody>
      </p:sp>
      <p:sp>
        <p:nvSpPr>
          <p:cNvPr id="153" name="Google Shape;153;p4"/>
          <p:cNvSpPr txBox="1"/>
          <p:nvPr>
            <p:custDataLst>
              <p:tags r:id="rId7"/>
            </p:custDataLst>
          </p:nvPr>
        </p:nvSpPr>
        <p:spPr>
          <a:xfrm>
            <a:off x="5857874" y="5922356"/>
            <a:ext cx="6097153" cy="1200288"/>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Clr>
                <a:srgbClr val="7F7F7F"/>
              </a:buClr>
              <a:buSzPts val="1200"/>
              <a:buFont typeface="Calibri" panose="020f0502020204030204"/>
              <a:buNone/>
            </a:pPr>
            <a:r>
              <a:rPr lang="en-IE" sz="1200" b="0" i="0" u="none" strike="noStrike" cap="none">
                <a:solidFill>
                  <a:srgbClr val="7F7F7F"/>
                </a:solidFill>
                <a:latin typeface="Calibri" panose="020f0502020204030204"/>
                <a:ea typeface="Calibri"/>
                <a:cs typeface="Calibri"/>
                <a:sym typeface="Calibri" panose="020f0502020204030204"/>
              </a:rPr>
              <a:t>SOURCE: </a:t>
            </a:r>
            <a:r>
              <a:rPr lang="en-IE" sz="1200" b="0" i="0" u="sng" strike="noStrike" cap="none">
                <a:solidFill>
                  <a:srgbClr val="7F7F7F"/>
                </a:solidFill>
                <a:latin typeface="Calibri" panose="020f0502020204030204"/>
                <a:ea typeface="Calibri"/>
                <a:cs typeface="Calibri"/>
                <a:sym typeface="Calibri" panose="020f0502020204030204"/>
                <a:hlinkClick r:id="rId8">
                  <a:extLst>
                    <a:ext uri="{A12FA001-AC4F-418D-AE19-62706E023703}">
                      <ahyp:hlinkClr xmlns:ahyp="http://schemas.microsoft.com/office/drawing/2018/hyperlinkcolor" val="tx"/>
                    </a:ext>
                  </a:extLst>
                </a:hlinkClick>
              </a:rPr>
              <a:t>https://www.herstory.ie/photo-essays-2/2019/9/12/women-and-the-northern-ireland-peace-process</a:t>
            </a:r>
            <a:endParaRPr sz="1200" b="0" i="0" u="none" strike="noStrike" cap="none">
              <a:solidFill>
                <a:srgbClr val="7F7F7F"/>
              </a:solidFill>
              <a:latin typeface="Calibri"/>
              <a:ea typeface="Calibri"/>
              <a:cs typeface="Calibri"/>
              <a:sym typeface="Calibri"/>
            </a:endParaRPr>
          </a:p>
          <a:p>
            <a:pPr marL="0" marR="0" lvl="0" indent="0" algn="l" rtl="0">
              <a:spcBef>
                <a:spcPct val="0"/>
              </a:spcBef>
              <a:spcAft>
                <a:spcPct val="0"/>
              </a:spcAft>
              <a:buClr>
                <a:srgbClr val="7F7F7F"/>
              </a:buClr>
              <a:buSzPts val="1200"/>
              <a:buFont typeface="Calibri" panose="020f0502020204030204"/>
              <a:buNone/>
            </a:pPr>
            <a:r>
              <a:rPr lang="en-IE" sz="1200" b="0" i="0" u="sng" strike="noStrike" cap="none">
                <a:solidFill>
                  <a:srgbClr val="7F7F7F"/>
                </a:solidFill>
                <a:latin typeface="Calibri" panose="020f0502020204030204"/>
                <a:ea typeface="Calibri"/>
                <a:cs typeface="Calibri"/>
                <a:sym typeface="Calibri" panose="020f0502020204030204"/>
                <a:hlinkClick r:id="rId9">
                  <a:extLst>
                    <a:ext uri="{A12FA001-AC4F-418D-AE19-62706E023703}">
                      <ahyp:hlinkClr xmlns:ahyp="http://schemas.microsoft.com/office/drawing/2018/hyperlinkcolor" val="tx"/>
                    </a:ext>
                  </a:extLst>
                </a:hlinkClick>
              </a:rPr>
              <a:t>https://www.dfa.ie/media/missions/cyprus/newsandevents/Report-012019-The-Role-of-Civil-Society-and-Gender-in-Reconciliation.pdf</a:t>
            </a:r>
            <a:endParaRPr sz="1200" b="0" i="0" u="none" strike="noStrike" cap="none">
              <a:solidFill>
                <a:srgbClr val="7F7F7F"/>
              </a:solidFill>
              <a:latin typeface="Calibri" panose="020f0502020204030204"/>
              <a:ea typeface="Calibri"/>
              <a:cs typeface="Calibri"/>
              <a:sym typeface="Calibri" panose="020f0502020204030204"/>
            </a:endParaRPr>
          </a:p>
          <a:p>
            <a:pPr marL="0" marR="0" lvl="0" indent="0" algn="l" rtl="0">
              <a:spcBef>
                <a:spcPct val="0"/>
              </a:spcBef>
              <a:spcAft>
                <a:spcPct val="0"/>
              </a:spcAft>
              <a:buClr>
                <a:schemeClr val="dk1"/>
              </a:buClr>
              <a:buSzPts val="1200"/>
              <a:buFont typeface="Calibri" panose="020f0502020204030204"/>
              <a:buNone/>
            </a:pPr>
            <a:endParaRPr sz="1200" b="0" i="0" u="none" strike="noStrike" cap="none">
              <a:solidFill>
                <a:srgbClr val="7F7F7F"/>
              </a:solidFill>
              <a:latin typeface="Calibri" panose="020f0502020204030204"/>
              <a:ea typeface="Calibri"/>
              <a:cs typeface="Calibri"/>
              <a:sym typeface="Calibri" panose="020f0502020204030204"/>
            </a:endParaRPr>
          </a:p>
          <a:p>
            <a:pPr marL="0" marR="0" lvl="0" indent="0" algn="l" rtl="0">
              <a:spcBef>
                <a:spcPct val="0"/>
              </a:spcBef>
              <a:spcAft>
                <a:spcPct val="0"/>
              </a:spcAft>
              <a:buClr>
                <a:schemeClr val="dk1"/>
              </a:buClr>
              <a:buSzPts val="1200"/>
              <a:buFont typeface="Calibri" panose="020f0502020204030204"/>
              <a:buNone/>
            </a:pPr>
            <a:endParaRPr sz="1200" b="0" i="0" u="none" strike="noStrike" cap="none">
              <a:solidFill>
                <a:srgbClr val="7F7F7F"/>
              </a:solidFill>
              <a:latin typeface="Calibri" panose="020f0502020204030204"/>
              <a:ea typeface="Calibri"/>
              <a:cs typeface="Calibri"/>
              <a:sym typeface="Calibri" panose="020f0502020204030204"/>
            </a:endParaRPr>
          </a:p>
        </p:txBody>
      </p:sp>
    </p:spTree>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57"/>
        <p:cNvGrpSpPr/>
        <p:nvPr>
          <p:custDataLst>
            <p:tags r:id="rId3"/>
          </p:custDataLst>
        </p:nvPr>
      </p:nvGrpSpPr>
      <p:grpSpPr>
        <a:xfrm>
          <a:off x="0" y="0"/>
          <a:ext cx="0" cy="0"/>
        </a:xfrm>
      </p:grpSpPr>
      <p:sp>
        <p:nvSpPr>
          <p:cNvPr id="158" name="Google Shape;158;p5"/>
          <p:cNvSpPr txBox="1">
            <a:spLocks noGrp="1"/>
          </p:cNvSpPr>
          <p:nvPr>
            <p:ph type="body" idx="2"/>
            <p:custDataLst>
              <p:tags r:id="rId4"/>
            </p:custDataLst>
          </p:nvPr>
        </p:nvSpPr>
        <p:spPr>
          <a:xfrm>
            <a:off x="622302" y="199693"/>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ct val="0"/>
              </a:spcBef>
              <a:spcAft>
                <a:spcPct val="0"/>
              </a:spcAft>
              <a:buClr>
                <a:srgbClr val="09446A"/>
              </a:buClr>
              <a:buSzPts val="3600"/>
              <a:buNone/>
            </a:pPr>
            <a:r>
              <a:rPr lang="en-IE">
                <a:solidFill>
                  <a:srgbClr val="93C23D"/>
                </a:solidFill>
              </a:rPr>
              <a:t>How it was done</a:t>
            </a:r>
            <a:endParaRPr>
              <a:solidFill>
                <a:srgbClr val="93C23D"/>
              </a:solidFill>
            </a:endParaRPr>
          </a:p>
          <a:p>
            <a:pPr marL="0" lvl="0" indent="0" algn="l" rtl="0">
              <a:lnSpc>
                <a:spcPct val="90000"/>
              </a:lnSpc>
              <a:spcBef>
                <a:spcPts val="1000"/>
              </a:spcBef>
              <a:spcAft>
                <a:spcPct val="0"/>
              </a:spcAft>
              <a:buClr>
                <a:srgbClr val="09446A"/>
              </a:buClr>
              <a:buSzPts val="3600"/>
              <a:buNone/>
            </a:pPr>
            <a:endParaRPr>
              <a:solidFill>
                <a:srgbClr val="93C23D"/>
              </a:solidFill>
            </a:endParaRPr>
          </a:p>
        </p:txBody>
      </p:sp>
      <p:sp>
        <p:nvSpPr>
          <p:cNvPr id="159" name="Google Shape;159;p5"/>
          <p:cNvSpPr txBox="1">
            <a:spLocks noGrp="1"/>
          </p:cNvSpPr>
          <p:nvPr>
            <p:ph type="body" idx="1"/>
            <p:custDataLst>
              <p:tags r:id="rId5"/>
            </p:custDataLst>
          </p:nvPr>
        </p:nvSpPr>
        <p:spPr>
          <a:xfrm>
            <a:off x="412751" y="864300"/>
            <a:ext cx="8140699" cy="5431200"/>
          </a:xfrm>
          <a:prstGeom prst="rect">
            <a:avLst/>
          </a:prstGeom>
          <a:noFill/>
          <a:ln>
            <a:noFill/>
          </a:ln>
        </p:spPr>
        <p:txBody>
          <a:bodyPr spcFirstLastPara="1" wrap="square" lIns="91425" tIns="45700" rIns="91425" bIns="45700" anchor="t" anchorCtr="0">
            <a:normAutofit fontScale="85000" lnSpcReduction="20000"/>
          </a:bodyPr>
          <a:lstStyle/>
          <a:p>
            <a:pPr marL="342900" lvl="0" indent="-328136" algn="l" rtl="0">
              <a:lnSpc>
                <a:spcPct val="90000"/>
              </a:lnSpc>
              <a:spcBef>
                <a:spcPts val="1800"/>
              </a:spcBef>
              <a:spcAft>
                <a:spcPct val="0"/>
              </a:spcAft>
              <a:buClr>
                <a:srgbClr val="09446A"/>
              </a:buClr>
              <a:buSzTx/>
              <a:buFont typeface="Calibri" panose="020f0502020204030204"/>
              <a:buChar char="✔"/>
            </a:pPr>
            <a:r>
              <a:rPr lang="it-IT" sz="2550"/>
              <a:t>Women Together", fondata da Ruth Agnew e Monica Patterson nel 1970. Mentre loro si organizzavano, lo stesso facevano molte comunità locali: donne cattoliche e protestanti che mettevano da parte i loro problemi e lavoravano insieme. </a:t>
            </a:r>
          </a:p>
          <a:p>
            <a:pPr marL="14764" lvl="0" indent="0" algn="l" rtl="0">
              <a:lnSpc>
                <a:spcPct val="90000"/>
              </a:lnSpc>
              <a:spcBef>
                <a:spcPts val="1800"/>
              </a:spcBef>
              <a:spcAft>
                <a:spcPct val="0"/>
              </a:spcAft>
              <a:buClr>
                <a:srgbClr val="09446A"/>
              </a:buClr>
              <a:buSzTx/>
            </a:pPr>
            <a:r>
              <a:rPr lang="it-IT" sz="2550" b="1"/>
              <a:t>Questa non è un'organizzazione, è solo una raccolta di madri delle zone colpite". - Betty Williams</a:t>
            </a:r>
          </a:p>
          <a:p>
            <a:pPr marL="342900" lvl="0" indent="-328136" algn="l" rtl="0">
              <a:lnSpc>
                <a:spcPct val="90000"/>
              </a:lnSpc>
              <a:spcBef>
                <a:spcPts val="1800"/>
              </a:spcBef>
              <a:spcAft>
                <a:spcPct val="0"/>
              </a:spcAft>
              <a:buClr>
                <a:srgbClr val="09446A"/>
              </a:buClr>
              <a:buSzTx/>
              <a:buFont typeface="Calibri" panose="020f0502020204030204"/>
              <a:buChar char="✔"/>
            </a:pPr>
            <a:r>
              <a:rPr lang="it-IT" sz="2550"/>
              <a:t>I gruppi femminili cattolici e protestanti guidati da Monica McWilliams e May Blood hanno unito le forze per fondare la Northern Ireland Women's Coalition nel 1996.</a:t>
            </a:r>
          </a:p>
          <a:p>
            <a:pPr marL="342900" lvl="0" indent="-328136" algn="l" rtl="0">
              <a:lnSpc>
                <a:spcPct val="90000"/>
              </a:lnSpc>
              <a:spcBef>
                <a:spcPts val="1800"/>
              </a:spcBef>
              <a:spcAft>
                <a:spcPct val="0"/>
              </a:spcAft>
              <a:buClr>
                <a:srgbClr val="09446A"/>
              </a:buClr>
              <a:buSzTx/>
              <a:buFont typeface="Calibri" panose="020f0502020204030204"/>
              <a:buChar char="✔"/>
            </a:pPr>
            <a:r>
              <a:rPr lang="it-IT" sz="2550"/>
              <a:t>La NIWC ha ottenuto due seggi nel Forum nordirlandese per il dialogo politico, un organismo istituito nel 1996 come parte del processo di negoziazione che ha portato all'Accordo del Venerdì Santo nel 1998.</a:t>
            </a:r>
          </a:p>
          <a:p>
            <a:pPr marL="342900" lvl="0" indent="-328136" algn="l" rtl="0">
              <a:lnSpc>
                <a:spcPct val="90000"/>
              </a:lnSpc>
              <a:spcBef>
                <a:spcPts val="1800"/>
              </a:spcBef>
              <a:spcAft>
                <a:spcPct val="0"/>
              </a:spcAft>
              <a:buClr>
                <a:srgbClr val="09446A"/>
              </a:buClr>
              <a:buSzTx/>
              <a:buFont typeface="Calibri" panose="020f0502020204030204"/>
              <a:buChar char="✔"/>
            </a:pPr>
            <a:r>
              <a:rPr lang="it-IT" sz="2550"/>
              <a:t>Mo Mowlin, prima donna Segretario di Stato per l'Irlanda del Nord (1997), ha dato priorità alla ricerca di una soluzione ai problemi del paese. Ottenne un cessate il fuoco per l'IRA in modo che potesse partecipare ai colloqui di pace tra tutti i partiti.</a:t>
            </a:r>
          </a:p>
          <a:p>
            <a:pPr marL="342900" lvl="0" indent="-190500" algn="l" rtl="0">
              <a:lnSpc>
                <a:spcPct val="90000"/>
              </a:lnSpc>
              <a:spcBef>
                <a:spcPts val="1000"/>
              </a:spcBef>
              <a:spcAft>
                <a:spcPct val="0"/>
              </a:spcAft>
              <a:buClr>
                <a:srgbClr val="09446A"/>
              </a:buClr>
              <a:buSzPct val="94117"/>
              <a:buFont typeface="Noto Sans Symbols"/>
              <a:buNone/>
            </a:pPr>
            <a:endParaRPr sz="2550"/>
          </a:p>
          <a:p>
            <a:pPr marL="342900" lvl="0" indent="-190500" algn="l" rtl="0">
              <a:lnSpc>
                <a:spcPct val="90000"/>
              </a:lnSpc>
              <a:spcBef>
                <a:spcPts val="1000"/>
              </a:spcBef>
              <a:spcAft>
                <a:spcPct val="0"/>
              </a:spcAft>
              <a:buClr>
                <a:srgbClr val="09446A"/>
              </a:buClr>
              <a:buSzTx/>
              <a:buFont typeface="Noto Sans Symbols"/>
              <a:buNone/>
            </a:pPr>
            <a:endParaRPr/>
          </a:p>
          <a:p>
            <a:pPr marL="228600" lvl="0" indent="-228600" algn="l" rtl="0">
              <a:lnSpc>
                <a:spcPct val="90000"/>
              </a:lnSpc>
              <a:spcBef>
                <a:spcPts val="1000"/>
              </a:spcBef>
              <a:spcAft>
                <a:spcPct val="0"/>
              </a:spcAft>
              <a:buClr>
                <a:srgbClr val="09446A"/>
              </a:buClr>
              <a:buSzTx/>
              <a:buNone/>
            </a:pPr>
            <a:endParaRPr/>
          </a:p>
        </p:txBody>
      </p:sp>
      <p:pic>
        <p:nvPicPr>
          <p:cNvPr id="4" name="Google Shape;164;p9" descr="A person sitting at a table&#10;&#10;Description automatically generated with medium confidence">
            <a:extLst>
              <a:ext uri="{FF2B5EF4-FFF2-40B4-BE49-F238E27FC236}">
                <a16:creationId xmlns:a16="http://schemas.microsoft.com/office/drawing/2014/main" id="{0FFA0D1E-1430-45B0-FFA5-CCBEE703C2D8}"/>
              </a:ext>
            </a:extLst>
          </p:cNvPr>
          <p:cNvPicPr preferRelativeResize="0"/>
          <p:nvPr>
            <p:custDataLst>
              <p:tags r:id="rId7"/>
            </p:custDataLst>
          </p:nvPr>
        </p:nvPicPr>
        <p:blipFill>
          <a:blip r:embed="rId6">
            <a:alphaModFix/>
            <a:extLst>
              <a:ext uri="{28A0092B-C50C-407E-A947-70E740481C1C}">
                <a14:useLocalDpi xmlns:a14="http://schemas.microsoft.com/office/drawing/2010/main"/>
              </a:ext>
            </a:extLst>
          </a:blip>
          <a:stretch>
            <a:fillRect/>
          </a:stretch>
        </p:blipFill>
        <p:spPr>
          <a:xfrm>
            <a:off x="8972549" y="265243"/>
            <a:ext cx="2597149" cy="25647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2DE80F4-5711-6F16-3AFA-C12D631D2E78}"/>
              </a:ext>
            </a:extLst>
          </p:cNvPr>
          <p:cNvSpPr txBox="1"/>
          <p:nvPr>
            <p:custDataLst>
              <p:tags r:id="rId8"/>
            </p:custDataLst>
          </p:nvPr>
        </p:nvSpPr>
        <p:spPr>
          <a:xfrm>
            <a:off x="9777106" y="2878570"/>
            <a:ext cx="1524768" cy="307777"/>
          </a:xfrm>
          <a:prstGeom prst="rect">
            <a:avLst/>
          </a:prstGeom>
          <a:noFill/>
        </p:spPr>
        <p:txBody>
          <a:bodyPr wrap="square">
            <a:spAutoFit/>
          </a:bodyPr>
          <a:lstStyle/>
          <a:p>
            <a:pPr marL="0" marR="0" lvl="0" indent="0" algn="l" rtl="0">
              <a:spcBef>
                <a:spcPct val="0"/>
              </a:spcBef>
              <a:spcAft>
                <a:spcPct val="0"/>
              </a:spcAft>
              <a:buNone/>
            </a:pPr>
            <a:r>
              <a:rPr lang="en-IE" sz="1400" b="0" i="1" u="none" strike="noStrike" cap="none">
                <a:solidFill>
                  <a:schemeClr val="dk1"/>
                </a:solidFill>
                <a:latin typeface="Calibri" panose="020f0502020204030204"/>
                <a:ea typeface="Calibri"/>
                <a:cs typeface="Calibri"/>
                <a:sym typeface="Calibri" panose="020f0502020204030204"/>
              </a:rPr>
              <a:t>Mo Mowlin</a:t>
            </a:r>
            <a:endParaRPr lang="en-IE" sz="1400" i="1">
              <a:solidFill>
                <a:schemeClr val="dk1"/>
              </a:solidFill>
              <a:latin typeface="Calibri"/>
              <a:ea typeface="Calibri"/>
              <a:cs typeface="Calibri"/>
              <a:sym typeface="Calibri"/>
            </a:endParaRPr>
          </a:p>
        </p:txBody>
      </p:sp>
      <p:pic>
        <p:nvPicPr>
          <p:cNvPr id="7" name="Google Shape;173;p10">
            <a:extLst>
              <a:ext uri="{FF2B5EF4-FFF2-40B4-BE49-F238E27FC236}">
                <a16:creationId xmlns:a16="http://schemas.microsoft.com/office/drawing/2014/main" id="{A055BDA2-06D6-CED6-C209-4B63B9821436}"/>
              </a:ext>
            </a:extLst>
          </p:cNvPr>
          <p:cNvPicPr preferRelativeResize="0"/>
          <p:nvPr>
            <p:custDataLst>
              <p:tags r:id="rId10"/>
            </p:custDataLst>
          </p:nvPr>
        </p:nvPicPr>
        <p:blipFill>
          <a:blip r:embed="rId9">
            <a:alphaModFix/>
            <a:extLst>
              <a:ext uri="{28A0092B-C50C-407E-A947-70E740481C1C}">
                <a14:useLocalDpi xmlns:a14="http://schemas.microsoft.com/office/drawing/2010/main"/>
              </a:ext>
            </a:extLst>
          </a:blip>
          <a:stretch>
            <a:fillRect/>
          </a:stretch>
        </p:blipFill>
        <p:spPr>
          <a:xfrm>
            <a:off x="8972549" y="3318868"/>
            <a:ext cx="2597149" cy="25647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831148D3-8936-4C47-8198-FC5DCAAA3736}"/>
              </a:ext>
            </a:extLst>
          </p:cNvPr>
          <p:cNvSpPr>
            <a:spLocks noGrp="1"/>
          </p:cNvSpPr>
          <p:nvPr>
            <p:ph type="body" sz="quarter" idx="15"/>
          </p:nvPr>
        </p:nvSpPr>
        <p:spPr>
          <a:xfrm>
            <a:off x="6068288" y="229360"/>
            <a:ext cx="759273" cy="515152"/>
          </a:xfrm>
        </p:spPr>
        <p:txBody>
          <a:bodyPr/>
          <a:lstStyle/>
          <a:p>
            <a:r>
              <a:rPr lang="en-US" sz="4000" b="1"/>
              <a:t>01</a:t>
            </a:r>
            <a:endParaRPr lang="en-IE" sz="4000" b="1"/>
          </a:p>
        </p:txBody>
      </p:sp>
      <p:sp>
        <p:nvSpPr>
          <p:cNvPr id="3" name="Text Placeholder 2">
            <a:extLst>
              <a:ext uri="{FF2B5EF4-FFF2-40B4-BE49-F238E27FC236}">
                <a16:creationId xmlns:a16="http://schemas.microsoft.com/office/drawing/2014/main" id="{9955D1DD-B9A8-452E-9577-DF343670C63F}"/>
              </a:ext>
            </a:extLst>
          </p:cNvPr>
          <p:cNvSpPr>
            <a:spLocks noGrp="1"/>
          </p:cNvSpPr>
          <p:nvPr>
            <p:ph type="body" sz="quarter" idx="18"/>
          </p:nvPr>
        </p:nvSpPr>
        <p:spPr>
          <a:xfrm>
            <a:off x="508001" y="1845156"/>
            <a:ext cx="4623751" cy="4885251"/>
          </a:xfrm>
        </p:spPr>
        <p:txBody>
          <a:bodyPr>
            <a:noAutofit/>
          </a:bodyPr>
          <a:lstStyle/>
          <a:p>
            <a:pPr marL="0" indent="0"/>
            <a:r>
              <a:rPr lang="en-US" sz="2200">
                <a:latin typeface="Calibri" panose="020f0502020204030204" pitchFamily="34" charset="0"/>
                <a:ea typeface="Times New Roman" panose="02020603050405020304" pitchFamily="18" charset="0"/>
              </a:rPr>
              <a:t>Nel Modulo 3, </a:t>
            </a:r>
            <a:r>
              <a:rPr lang="it-IT" sz="2200">
                <a:effectLst/>
                <a:latin typeface="Calibri" panose="020f0502020204030204" pitchFamily="34" charset="0"/>
                <a:ea typeface="Times New Roman" panose="02020603050405020304" pitchFamily="18" charset="0"/>
              </a:rPr>
              <a:t>tutti i tratti della leadership femminile diventano evidenti, così come il motivo per cui il mondo ha bisogno di questo cambiamento nella leadership, così come le comunità. Ci concentriamo volutamente sull'apprendimento positivo e ispiratore della leadership femminile. Le sfide e le barriere saranno affrontate in un secondo momento, dopo aver impostato un tono positivo.</a:t>
            </a:r>
            <a:r>
              <a:rPr lang="en-US" sz="2200">
                <a:effectLst/>
                <a:latin typeface="Calibri" panose="020f0502020204030204" pitchFamily="34" charset="0"/>
                <a:ea typeface="Times New Roman" panose="02020603050405020304" pitchFamily="18" charset="0"/>
              </a:rPr>
              <a:t> </a:t>
            </a:r>
            <a:endParaRPr lang="en-IE" sz="2200"/>
          </a:p>
        </p:txBody>
      </p:sp>
      <p:sp>
        <p:nvSpPr>
          <p:cNvPr id="4" name="Text Placeholder 3">
            <a:extLst>
              <a:ext uri="{FF2B5EF4-FFF2-40B4-BE49-F238E27FC236}">
                <a16:creationId xmlns:a16="http://schemas.microsoft.com/office/drawing/2014/main" id="{A5ADCAF2-41F2-4D9F-BB19-6B406BDD9386}"/>
              </a:ext>
            </a:extLst>
          </p:cNvPr>
          <p:cNvSpPr>
            <a:spLocks noGrp="1"/>
          </p:cNvSpPr>
          <p:nvPr>
            <p:ph type="body" sz="quarter" idx="16"/>
          </p:nvPr>
        </p:nvSpPr>
        <p:spPr>
          <a:xfrm>
            <a:off x="611884" y="384007"/>
            <a:ext cx="3626365" cy="1203638"/>
          </a:xfrm>
        </p:spPr>
        <p:txBody>
          <a:bodyPr>
            <a:normAutofit/>
          </a:bodyPr>
          <a:lstStyle/>
          <a:p>
            <a:r>
              <a:rPr lang="en-US" b="1">
                <a:solidFill>
                  <a:srgbClr val="93C23D"/>
                </a:solidFill>
              </a:rPr>
              <a:t>CONTENUTI DEL MODULO </a:t>
            </a:r>
            <a:r>
              <a:rPr lang="hr-BA" b="1">
                <a:solidFill>
                  <a:srgbClr val="93C23D"/>
                </a:solidFill>
              </a:rPr>
              <a:t>3</a:t>
            </a:r>
            <a:endParaRPr lang="en-IE" b="1">
              <a:solidFill>
                <a:srgbClr val="93C23D"/>
              </a:solidFill>
            </a:endParaRPr>
          </a:p>
        </p:txBody>
      </p:sp>
      <p:sp>
        <p:nvSpPr>
          <p:cNvPr id="5" name="Text Placeholder 4">
            <a:extLst>
              <a:ext uri="{FF2B5EF4-FFF2-40B4-BE49-F238E27FC236}">
                <a16:creationId xmlns:a16="http://schemas.microsoft.com/office/drawing/2014/main" id="{A9C29F87-3FE1-4229-87A3-3748AE8FB822}"/>
              </a:ext>
            </a:extLst>
          </p:cNvPr>
          <p:cNvSpPr>
            <a:spLocks noGrp="1"/>
          </p:cNvSpPr>
          <p:nvPr>
            <p:ph type="body" sz="quarter" idx="14"/>
          </p:nvPr>
        </p:nvSpPr>
        <p:spPr>
          <a:xfrm>
            <a:off x="7145974" y="226713"/>
            <a:ext cx="4623751" cy="822373"/>
          </a:xfrm>
        </p:spPr>
        <p:txBody>
          <a:bodyPr anchor="t"/>
          <a:lstStyle/>
          <a:p>
            <a:r>
              <a:rPr lang="it-IT" sz="2400"/>
              <a:t>Stereotipi di genere e leadership </a:t>
            </a:r>
          </a:p>
        </p:txBody>
      </p:sp>
      <p:sp>
        <p:nvSpPr>
          <p:cNvPr id="6" name="Text Placeholder 5">
            <a:extLst>
              <a:ext uri="{FF2B5EF4-FFF2-40B4-BE49-F238E27FC236}">
                <a16:creationId xmlns:a16="http://schemas.microsoft.com/office/drawing/2014/main" id="{E3C2D831-6961-483E-85A0-18DAB5FA3685}"/>
              </a:ext>
            </a:extLst>
          </p:cNvPr>
          <p:cNvSpPr>
            <a:spLocks noGrp="1"/>
          </p:cNvSpPr>
          <p:nvPr>
            <p:ph type="body" sz="quarter" idx="19"/>
          </p:nvPr>
        </p:nvSpPr>
        <p:spPr>
          <a:xfrm>
            <a:off x="5969889" y="1041887"/>
            <a:ext cx="974017" cy="515152"/>
          </a:xfrm>
        </p:spPr>
        <p:txBody>
          <a:bodyPr/>
          <a:lstStyle/>
          <a:p>
            <a:r>
              <a:rPr lang="en-US" sz="4000" b="1"/>
              <a:t>02</a:t>
            </a:r>
            <a:endParaRPr lang="en-IE" sz="4000" b="1"/>
          </a:p>
        </p:txBody>
      </p:sp>
      <p:sp>
        <p:nvSpPr>
          <p:cNvPr id="7" name="Text Placeholder 6">
            <a:extLst>
              <a:ext uri="{FF2B5EF4-FFF2-40B4-BE49-F238E27FC236}">
                <a16:creationId xmlns:a16="http://schemas.microsoft.com/office/drawing/2014/main" id="{17BE0DC7-4095-4D95-966F-48C129BF61E4}"/>
              </a:ext>
            </a:extLst>
          </p:cNvPr>
          <p:cNvSpPr>
            <a:spLocks noGrp="1"/>
          </p:cNvSpPr>
          <p:nvPr>
            <p:ph type="body" sz="quarter" idx="20"/>
          </p:nvPr>
        </p:nvSpPr>
        <p:spPr>
          <a:xfrm>
            <a:off x="7187523" y="1010153"/>
            <a:ext cx="4623751" cy="822373"/>
          </a:xfrm>
        </p:spPr>
        <p:txBody>
          <a:bodyPr anchor="t"/>
          <a:lstStyle/>
          <a:p>
            <a:r>
              <a:rPr lang="en-IE" sz="2400" err="1"/>
              <a:t>Etica femminile</a:t>
            </a:r>
            <a:endParaRPr lang="en-IE" sz="2400"/>
          </a:p>
        </p:txBody>
      </p:sp>
      <p:sp>
        <p:nvSpPr>
          <p:cNvPr id="8" name="Text Placeholder 7">
            <a:extLst>
              <a:ext uri="{FF2B5EF4-FFF2-40B4-BE49-F238E27FC236}">
                <a16:creationId xmlns:a16="http://schemas.microsoft.com/office/drawing/2014/main" id="{A754B2E9-EE6B-495D-9177-5DDDEF05A14D}"/>
              </a:ext>
            </a:extLst>
          </p:cNvPr>
          <p:cNvSpPr>
            <a:spLocks noGrp="1"/>
          </p:cNvSpPr>
          <p:nvPr>
            <p:ph type="body" sz="quarter" idx="21"/>
          </p:nvPr>
        </p:nvSpPr>
        <p:spPr>
          <a:xfrm>
            <a:off x="6096000" y="1881030"/>
            <a:ext cx="774106" cy="515152"/>
          </a:xfrm>
        </p:spPr>
        <p:txBody>
          <a:bodyPr/>
          <a:lstStyle/>
          <a:p>
            <a:r>
              <a:rPr lang="en-US" sz="4000" b="1"/>
              <a:t>03</a:t>
            </a:r>
            <a:endParaRPr lang="en-IE" sz="4000" b="1"/>
          </a:p>
        </p:txBody>
      </p:sp>
      <p:sp>
        <p:nvSpPr>
          <p:cNvPr id="9" name="Text Placeholder 8">
            <a:extLst>
              <a:ext uri="{FF2B5EF4-FFF2-40B4-BE49-F238E27FC236}">
                <a16:creationId xmlns:a16="http://schemas.microsoft.com/office/drawing/2014/main" id="{360A61FF-19CC-4C14-A6C4-FE43AA5F7C09}"/>
              </a:ext>
            </a:extLst>
          </p:cNvPr>
          <p:cNvSpPr>
            <a:spLocks noGrp="1"/>
          </p:cNvSpPr>
          <p:nvPr>
            <p:ph type="body" sz="quarter" idx="22"/>
          </p:nvPr>
        </p:nvSpPr>
        <p:spPr>
          <a:xfrm>
            <a:off x="7189629" y="1925792"/>
            <a:ext cx="4623751" cy="643745"/>
          </a:xfrm>
        </p:spPr>
        <p:txBody>
          <a:bodyPr anchor="t"/>
          <a:lstStyle/>
          <a:p>
            <a:r>
              <a:rPr lang="en-US" sz="2400"/>
              <a:t>Leadership pacifica</a:t>
            </a:r>
            <a:endParaRPr lang="en-US" sz="2400"/>
          </a:p>
        </p:txBody>
      </p:sp>
      <p:sp>
        <p:nvSpPr>
          <p:cNvPr id="10" name="Text Placeholder 9">
            <a:extLst>
              <a:ext uri="{FF2B5EF4-FFF2-40B4-BE49-F238E27FC236}">
                <a16:creationId xmlns:a16="http://schemas.microsoft.com/office/drawing/2014/main" id="{4E6210C0-EF8E-40A3-ABB7-42144BBC6322}"/>
              </a:ext>
            </a:extLst>
          </p:cNvPr>
          <p:cNvSpPr>
            <a:spLocks noGrp="1"/>
          </p:cNvSpPr>
          <p:nvPr>
            <p:ph type="body" sz="quarter" idx="23"/>
          </p:nvPr>
        </p:nvSpPr>
        <p:spPr>
          <a:xfrm>
            <a:off x="6082145" y="2836723"/>
            <a:ext cx="745417" cy="635000"/>
          </a:xfrm>
        </p:spPr>
        <p:txBody>
          <a:bodyPr/>
          <a:lstStyle/>
          <a:p>
            <a:r>
              <a:rPr lang="en-US" sz="4000" b="1"/>
              <a:t>04</a:t>
            </a:r>
            <a:endParaRPr lang="en-IE" sz="4000" b="1"/>
          </a:p>
        </p:txBody>
      </p:sp>
      <p:sp>
        <p:nvSpPr>
          <p:cNvPr id="11" name="Text Placeholder 10">
            <a:extLst>
              <a:ext uri="{FF2B5EF4-FFF2-40B4-BE49-F238E27FC236}">
                <a16:creationId xmlns:a16="http://schemas.microsoft.com/office/drawing/2014/main" id="{0D2D0BAD-4860-43B6-8D95-D46C7B32B6AA}"/>
              </a:ext>
            </a:extLst>
          </p:cNvPr>
          <p:cNvSpPr>
            <a:spLocks noGrp="1"/>
          </p:cNvSpPr>
          <p:nvPr>
            <p:ph type="body" sz="quarter" idx="24"/>
          </p:nvPr>
        </p:nvSpPr>
        <p:spPr>
          <a:xfrm>
            <a:off x="7189629" y="2696855"/>
            <a:ext cx="4623751" cy="822373"/>
          </a:xfrm>
        </p:spPr>
        <p:txBody>
          <a:bodyPr/>
          <a:lstStyle/>
          <a:p>
            <a:r>
              <a:rPr lang="it-IT" sz="2400"/>
              <a:t>La voce femminile nella narrazione - effetto sulla leadership</a:t>
            </a:r>
          </a:p>
        </p:txBody>
      </p:sp>
      <p:sp>
        <p:nvSpPr>
          <p:cNvPr id="12" name="Text Placeholder 11">
            <a:extLst>
              <a:ext uri="{FF2B5EF4-FFF2-40B4-BE49-F238E27FC236}">
                <a16:creationId xmlns:a16="http://schemas.microsoft.com/office/drawing/2014/main" id="{2E869BCF-3D52-4F2D-8F88-2BE03FCB9F38}"/>
              </a:ext>
            </a:extLst>
          </p:cNvPr>
          <p:cNvSpPr>
            <a:spLocks noGrp="1"/>
          </p:cNvSpPr>
          <p:nvPr>
            <p:ph type="body" sz="quarter" idx="25"/>
          </p:nvPr>
        </p:nvSpPr>
        <p:spPr>
          <a:xfrm>
            <a:off x="6082145" y="3956645"/>
            <a:ext cx="745417" cy="635000"/>
          </a:xfrm>
        </p:spPr>
        <p:txBody>
          <a:bodyPr/>
          <a:lstStyle/>
          <a:p>
            <a:r>
              <a:rPr lang="en-US" sz="4000" b="1"/>
              <a:t>05</a:t>
            </a:r>
            <a:endParaRPr lang="en-IE" sz="4000" b="1"/>
          </a:p>
        </p:txBody>
      </p:sp>
      <p:sp>
        <p:nvSpPr>
          <p:cNvPr id="13" name="Text Placeholder 12">
            <a:extLst>
              <a:ext uri="{FF2B5EF4-FFF2-40B4-BE49-F238E27FC236}">
                <a16:creationId xmlns:a16="http://schemas.microsoft.com/office/drawing/2014/main" id="{3C99C4CB-EF67-47E5-8860-FA9817CF4973}"/>
              </a:ext>
            </a:extLst>
          </p:cNvPr>
          <p:cNvSpPr>
            <a:spLocks noGrp="1"/>
          </p:cNvSpPr>
          <p:nvPr>
            <p:ph type="body" sz="quarter" idx="26"/>
          </p:nvPr>
        </p:nvSpPr>
        <p:spPr>
          <a:xfrm>
            <a:off x="7145974" y="3922818"/>
            <a:ext cx="4623751" cy="822373"/>
          </a:xfrm>
        </p:spPr>
        <p:txBody>
          <a:bodyPr/>
          <a:lstStyle/>
          <a:p>
            <a:r>
              <a:rPr lang="en-US" sz="2400" err="1"/>
              <a:t>Lavorare con gli altri</a:t>
            </a:r>
            <a:endParaRPr lang="en-IE"/>
          </a:p>
        </p:txBody>
      </p:sp>
      <p:sp>
        <p:nvSpPr>
          <p:cNvPr id="14" name="Text Placeholder 13">
            <a:extLst>
              <a:ext uri="{FF2B5EF4-FFF2-40B4-BE49-F238E27FC236}">
                <a16:creationId xmlns:a16="http://schemas.microsoft.com/office/drawing/2014/main" id="{A638FD21-7D5E-4EDE-B4C9-0032968C8357}"/>
              </a:ext>
            </a:extLst>
          </p:cNvPr>
          <p:cNvSpPr>
            <a:spLocks noGrp="1"/>
          </p:cNvSpPr>
          <p:nvPr>
            <p:ph type="body" sz="quarter" idx="27"/>
          </p:nvPr>
        </p:nvSpPr>
        <p:spPr>
          <a:xfrm>
            <a:off x="6082144" y="5119653"/>
            <a:ext cx="745417" cy="635000"/>
          </a:xfrm>
        </p:spPr>
        <p:txBody>
          <a:bodyPr/>
          <a:lstStyle/>
          <a:p>
            <a:r>
              <a:rPr lang="en-US" sz="4000" b="1"/>
              <a:t>06</a:t>
            </a:r>
            <a:endParaRPr lang="en-IE" sz="4000" b="1"/>
          </a:p>
        </p:txBody>
      </p:sp>
      <p:sp>
        <p:nvSpPr>
          <p:cNvPr id="15" name="Text Placeholder 14">
            <a:extLst>
              <a:ext uri="{FF2B5EF4-FFF2-40B4-BE49-F238E27FC236}">
                <a16:creationId xmlns:a16="http://schemas.microsoft.com/office/drawing/2014/main" id="{704026D3-B367-4459-A932-2B6981F627F0}"/>
              </a:ext>
            </a:extLst>
          </p:cNvPr>
          <p:cNvSpPr>
            <a:spLocks noGrp="1"/>
          </p:cNvSpPr>
          <p:nvPr>
            <p:ph type="body" sz="quarter" idx="28"/>
          </p:nvPr>
        </p:nvSpPr>
        <p:spPr>
          <a:xfrm>
            <a:off x="7187523" y="5024403"/>
            <a:ext cx="4230051" cy="822373"/>
          </a:xfrm>
        </p:spPr>
        <p:txBody>
          <a:bodyPr/>
          <a:lstStyle/>
          <a:p>
            <a:r>
              <a:rPr lang="it-IT" sz="2400"/>
              <a:t>Implementare l'equità, la giustizia, l'equità e l'inclusione</a:t>
            </a:r>
          </a:p>
        </p:txBody>
      </p:sp>
      <p:cxnSp>
        <p:nvCxnSpPr>
          <p:cNvPr id="17" name="Straight Connector 16">
            <a:extLst>
              <a:ext uri="{FF2B5EF4-FFF2-40B4-BE49-F238E27FC236}">
                <a16:creationId xmlns:a16="http://schemas.microsoft.com/office/drawing/2014/main" id="{16E36C58-F404-8746-8E99-6A1109AB2506}"/>
              </a:ext>
            </a:extLst>
          </p:cNvPr>
          <p:cNvCxnSpPr/>
          <p:nvPr/>
        </p:nvCxnSpPr>
        <p:spPr>
          <a:xfrm flipH="1">
            <a:off x="5586845" y="884056"/>
            <a:ext cx="63500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B64592-90A3-B041-BD2F-F592C49B4106}"/>
              </a:ext>
            </a:extLst>
          </p:cNvPr>
          <p:cNvCxnSpPr/>
          <p:nvPr/>
        </p:nvCxnSpPr>
        <p:spPr>
          <a:xfrm flipH="1">
            <a:off x="5778500" y="4986303"/>
            <a:ext cx="6158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6E20B8-8A15-6141-A3E0-4D9AE372D444}"/>
              </a:ext>
            </a:extLst>
          </p:cNvPr>
          <p:cNvCxnSpPr/>
          <p:nvPr/>
        </p:nvCxnSpPr>
        <p:spPr>
          <a:xfrm flipH="1">
            <a:off x="5915025" y="2559386"/>
            <a:ext cx="58547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D114DE-D728-3240-A77D-E783DDA18CB4}"/>
              </a:ext>
            </a:extLst>
          </p:cNvPr>
          <p:cNvCxnSpPr/>
          <p:nvPr/>
        </p:nvCxnSpPr>
        <p:spPr>
          <a:xfrm flipH="1">
            <a:off x="5960544" y="3671321"/>
            <a:ext cx="6031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941A0A-553D-8D4A-AFEF-1DCCF37E0326}"/>
              </a:ext>
            </a:extLst>
          </p:cNvPr>
          <p:cNvCxnSpPr/>
          <p:nvPr/>
        </p:nvCxnSpPr>
        <p:spPr>
          <a:xfrm flipH="1">
            <a:off x="5867400" y="1731434"/>
            <a:ext cx="60694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38852C68-777F-6514-63B2-A3CF5C900DC8}"/>
              </a:ext>
            </a:extLst>
          </p:cNvPr>
          <p:cNvSpPr txBox="1"/>
          <p:nvPr/>
        </p:nvSpPr>
        <p:spPr>
          <a:xfrm>
            <a:off x="6096000" y="6003429"/>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a:t>0</a:t>
            </a:r>
            <a:r>
              <a:rPr lang="hr-BA" sz="4000" b="1"/>
              <a:t>7</a:t>
            </a:r>
            <a:endParaRPr lang="en-IE" sz="4000" b="1"/>
          </a:p>
        </p:txBody>
      </p:sp>
      <p:sp>
        <p:nvSpPr>
          <p:cNvPr id="24" name="Text Placeholder 14">
            <a:extLst>
              <a:ext uri="{FF2B5EF4-FFF2-40B4-BE49-F238E27FC236}">
                <a16:creationId xmlns:a16="http://schemas.microsoft.com/office/drawing/2014/main" id="{EE247091-DC54-09FB-AC15-2EAE588B0380}"/>
              </a:ext>
            </a:extLst>
          </p:cNvPr>
          <p:cNvSpPr txBox="1"/>
          <p:nvPr/>
        </p:nvSpPr>
        <p:spPr>
          <a:xfrm>
            <a:off x="7201379" y="6003429"/>
            <a:ext cx="423005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400"/>
              <a:t>Perché il mondo ha bisogno che le donne prendano il comando?</a:t>
            </a:r>
          </a:p>
        </p:txBody>
      </p:sp>
      <p:cxnSp>
        <p:nvCxnSpPr>
          <p:cNvPr id="25" name="Straight Connector 24">
            <a:extLst>
              <a:ext uri="{FF2B5EF4-FFF2-40B4-BE49-F238E27FC236}">
                <a16:creationId xmlns:a16="http://schemas.microsoft.com/office/drawing/2014/main" id="{695792E1-4962-BB3C-2C52-B5D56FB93D7A}"/>
              </a:ext>
            </a:extLst>
          </p:cNvPr>
          <p:cNvCxnSpPr/>
          <p:nvPr/>
        </p:nvCxnSpPr>
        <p:spPr>
          <a:xfrm flipH="1">
            <a:off x="5792356" y="5936754"/>
            <a:ext cx="6158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279034"/>
      </p:ext>
    </p:extLst>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bg>
      <p:bgPr>
        <a:blipFill dpi="0" rotWithShape="1">
          <a:blip r:embed="rId10">
            <a:alphaModFix amt="51000"/>
            <a:lum/>
            <a:extLst>
              <a:ext uri="{28A0092B-C50C-407E-A947-70E740481C1C}">
                <a14:useLocalDpi xmlns:a14="http://schemas.microsoft.com/office/drawing/2010/main"/>
              </a:ext>
            </a:extLst>
          </a:blip>
          <a:stretch>
            <a:fillRect/>
          </a:stretch>
        </a:blipFill>
        <a:effectLst/>
      </p:bgPr>
    </p:bg>
    <p:spTree>
      <p:nvGrpSpPr>
        <p:cNvPr id="1" name="Shape 182"/>
        <p:cNvGrpSpPr/>
        <p:nvPr>
          <p:custDataLst>
            <p:tags r:id="rId3"/>
          </p:custDataLst>
        </p:nvPr>
      </p:nvGrpSpPr>
      <p:grpSpPr>
        <a:xfrm>
          <a:off x="0" y="0"/>
          <a:ext cx="0" cy="0"/>
        </a:xfrm>
      </p:grpSpPr>
      <p:pic>
        <p:nvPicPr>
          <p:cNvPr id="183" name="Google Shape;183;p12"/>
          <p:cNvPicPr preferRelativeResize="0"/>
          <p:nvPr>
            <p:custDataLst>
              <p:tags r:id="rId5"/>
            </p:custDataLst>
          </p:nvPr>
        </p:nvPicPr>
        <p:blipFill>
          <a:blip r:embed="rId4">
            <a:alphaModFix/>
          </a:blip>
          <a:stretch>
            <a:fillRect/>
          </a:stretch>
        </p:blipFill>
        <p:spPr>
          <a:xfrm>
            <a:off x="5829301" y="1145899"/>
            <a:ext cx="5687900" cy="4566201"/>
          </a:xfrm>
          <a:prstGeom prst="rect">
            <a:avLst/>
          </a:prstGeom>
          <a:ln>
            <a:noFill/>
          </a:ln>
          <a:effectLst>
            <a:outerShdw blurRad="292100" dist="139700" dir="2700000" algn="tl" rotWithShape="0">
              <a:srgbClr val="333333">
                <a:alpha val="65000"/>
              </a:srgbClr>
            </a:outerShdw>
          </a:effectLst>
        </p:spPr>
      </p:pic>
      <p:sp>
        <p:nvSpPr>
          <p:cNvPr id="184" name="Google Shape;184;p12"/>
          <p:cNvSpPr txBox="1"/>
          <p:nvPr>
            <p:custDataLst>
              <p:tags r:id="rId6"/>
            </p:custDataLst>
          </p:nvPr>
        </p:nvSpPr>
        <p:spPr>
          <a:xfrm>
            <a:off x="6808909" y="5794144"/>
            <a:ext cx="6098344" cy="307736"/>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en-IE" sz="1400" b="0" i="1">
                <a:solidFill>
                  <a:srgbClr val="000000"/>
                </a:solidFill>
                <a:latin typeface="Open Sans"/>
                <a:ea typeface="Open Sans"/>
                <a:cs typeface="Open Sans"/>
                <a:sym typeface="Open Sans"/>
              </a:rPr>
              <a:t>Women Together Northern Ireland Peace Quilt</a:t>
            </a:r>
            <a:endParaRPr sz="1400">
              <a:solidFill>
                <a:schemeClr val="dk1"/>
              </a:solidFill>
              <a:latin typeface="Calibri"/>
              <a:ea typeface="Calibri"/>
              <a:cs typeface="Calibri"/>
              <a:sym typeface="Calibri"/>
            </a:endParaRPr>
          </a:p>
        </p:txBody>
      </p:sp>
      <p:sp>
        <p:nvSpPr>
          <p:cNvPr id="185" name="Google Shape;185;p12"/>
          <p:cNvSpPr txBox="1"/>
          <p:nvPr>
            <p:custDataLst>
              <p:tags r:id="rId7"/>
            </p:custDataLst>
          </p:nvPr>
        </p:nvSpPr>
        <p:spPr>
          <a:xfrm>
            <a:off x="3352800" y="6477159"/>
            <a:ext cx="6296025" cy="276959"/>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hr-BA" sz="1200">
                <a:solidFill>
                  <a:schemeClr val="dk1"/>
                </a:solidFill>
                <a:latin typeface="Calibri" panose="020f0502020204030204"/>
                <a:ea typeface="Calibri"/>
                <a:cs typeface="Calibri"/>
                <a:sym typeface="Calibri" panose="020f0502020204030204"/>
              </a:rPr>
              <a:t>SOURCE: </a:t>
            </a:r>
            <a:r>
              <a:rPr lang="en-IE" sz="1200">
                <a:solidFill>
                  <a:schemeClr val="dk1"/>
                </a:solidFill>
                <a:latin typeface="Calibri" panose="020f0502020204030204"/>
                <a:ea typeface="Calibri"/>
                <a:cs typeface="Calibri"/>
                <a:sym typeface="Calibri" panose="020f0502020204030204"/>
                <a:hlinkClick r:id="rId8"/>
              </a:rPr>
              <a:t>https://www.opendemocracy.net/en/5050/women-together-in-darkest-days-of-troubles/</a:t>
            </a:r>
            <a:r>
              <a:rPr lang="hr-BA" sz="1200">
                <a:solidFill>
                  <a:schemeClr val="dk1"/>
                </a:solidFill>
                <a:latin typeface="Calibri" panose="020f0502020204030204"/>
                <a:ea typeface="Calibri"/>
                <a:cs typeface="Calibri"/>
                <a:sym typeface="Calibri" panose="020f0502020204030204"/>
              </a:rPr>
              <a:t> </a:t>
            </a:r>
            <a:endParaRPr sz="1200"/>
          </a:p>
        </p:txBody>
      </p:sp>
      <p:sp>
        <p:nvSpPr>
          <p:cNvPr id="186" name="Google Shape;186;p12"/>
          <p:cNvSpPr txBox="1"/>
          <p:nvPr>
            <p:custDataLst>
              <p:tags r:id="rId9"/>
            </p:custDataLst>
          </p:nvPr>
        </p:nvSpPr>
        <p:spPr>
          <a:xfrm>
            <a:off x="674799" y="944446"/>
            <a:ext cx="4798142" cy="5170616"/>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ct val="0"/>
              </a:spcBef>
              <a:spcAft>
                <a:spcPct val="0"/>
              </a:spcAft>
              <a:buNone/>
            </a:pPr>
            <a:r>
              <a:rPr lang="it-IT" sz="3600" i="1">
                <a:solidFill>
                  <a:srgbClr val="09446A"/>
                </a:solidFill>
                <a:latin typeface="Calibri" panose="020f0502020204030204"/>
                <a:ea typeface="Calibri"/>
                <a:cs typeface="Calibri"/>
                <a:sym typeface="Calibri" panose="020f0502020204030204"/>
              </a:rPr>
              <a:t>L'impegno della società civile e la leadership e la partecipazione delle donne sono fondamentali per la costruzione di un processo inclusivo e sostenibile e di una pace sostenibile.</a:t>
            </a:r>
          </a:p>
          <a:p>
            <a:pPr marL="0" lvl="0" indent="0" algn="l" rtl="0">
              <a:lnSpc>
                <a:spcPct val="90000"/>
              </a:lnSpc>
              <a:spcBef>
                <a:spcPct val="0"/>
              </a:spcBef>
              <a:spcAft>
                <a:spcPct val="0"/>
              </a:spcAft>
              <a:buNone/>
            </a:pPr>
            <a:endParaRPr sz="3600" i="1">
              <a:solidFill>
                <a:srgbClr val="09446A"/>
              </a:solidFill>
              <a:latin typeface="Calibri"/>
              <a:ea typeface="Calibri"/>
              <a:cs typeface="Calibri"/>
              <a:sym typeface="Calibri"/>
            </a:endParaRPr>
          </a:p>
        </p:txBody>
      </p:sp>
    </p:spTree>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custDataLst>
              <p:tags r:id="rId3"/>
            </p:custDataLst>
          </p:nvPr>
        </p:nvSpPr>
        <p:spPr>
          <a:xfrm>
            <a:off x="719138" y="1905000"/>
            <a:ext cx="6219825" cy="5408935"/>
          </a:xfrm>
        </p:spPr>
        <p:txBody>
          <a:bodyPr>
            <a:normAutofit/>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it-IT" b="0" i="0" u="none" strike="noStrike" kern="1200" cap="none" spc="0" normalizeH="0" baseline="0" noProof="0">
                <a:ln>
                  <a:noFill/>
                </a:ln>
                <a:solidFill>
                  <a:prstClr val="white"/>
                </a:solidFill>
                <a:effectLst/>
                <a:uLnTx/>
                <a:uFillTx/>
                <a:latin typeface="Calibri" panose="020f0502020204030204"/>
                <a:ea typeface="+mn-ea"/>
                <a:cs typeface="+mn-cs"/>
              </a:rPr>
              <a:t>In cima all'Acropoli di Atene si trova un ulivo che è il simbolo di centinaia di anni di dedizione e riverenza. Sebbene questo non sia l'albero "originale" onorato dai pii ateniesi più di 2.500 anni fa, si trova comunque più o meno nello stesso punto dell'originale. L'albero era un importante mito di fondazione per Atene, in quanto stabiliva il primato della dea Atena nella città che avrebbe preso il suo nome.</a:t>
            </a:r>
          </a:p>
          <a:p>
            <a:pPr marL="0" indent="0" algn="ctr">
              <a:lnSpc>
                <a:spcPct val="170000"/>
              </a:lnSpc>
            </a:pPr>
            <a:endParaRPr lang="en-US" sz="2000">
              <a:solidFill>
                <a:schemeClr val="accent2">
                  <a:lumMod val="20000"/>
                  <a:lumOff val="80000"/>
                </a:schemeClr>
              </a:solidFill>
            </a:endParaRPr>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custDataLst>
              <p:tags r:id="rId4"/>
            </p:custDataLst>
          </p:nvPr>
        </p:nvSpPr>
        <p:spPr>
          <a:xfrm>
            <a:off x="790348" y="238194"/>
            <a:ext cx="8914111" cy="582221"/>
          </a:xfrm>
        </p:spPr>
        <p:txBody>
          <a:bodyPr>
            <a:normAutofit fontScale="70000" lnSpcReduction="20000"/>
          </a:bodyPr>
          <a:lstStyle/>
          <a:p>
            <a:r>
              <a:rPr lang="it-IT" sz="3200"/>
              <a:t>È il momento di raccontare una storia, di ispirarsi al patrimonio e ai miti! </a:t>
            </a:r>
            <a:r>
              <a:rPr lang="hr-BA" sz="3200"/>
              <a:t> </a:t>
            </a:r>
            <a:endParaRPr lang="en-US" sz="3200"/>
          </a:p>
        </p:txBody>
      </p:sp>
      <p:pic>
        <p:nvPicPr>
          <p:cNvPr id="7" name="Picture Placeholder 6">
            <a:extLst>
              <a:ext uri="{FF2B5EF4-FFF2-40B4-BE49-F238E27FC236}">
                <a16:creationId xmlns:a16="http://schemas.microsoft.com/office/drawing/2014/main" id="{66134028-447B-864F-BEB2-DA0A650EEE8B}"/>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7216917" y="1905000"/>
            <a:ext cx="4975084" cy="4952999"/>
          </a:xfrm>
        </p:spPr>
      </p:pic>
      <p:sp>
        <p:nvSpPr>
          <p:cNvPr id="2" name="TextBox 1">
            <a:extLst>
              <a:ext uri="{FF2B5EF4-FFF2-40B4-BE49-F238E27FC236}">
                <a16:creationId xmlns:a16="http://schemas.microsoft.com/office/drawing/2014/main" id="{CD07E351-6A5D-418C-BDEE-710266733713}"/>
              </a:ext>
            </a:extLst>
          </p:cNvPr>
          <p:cNvSpPr txBox="1"/>
          <p:nvPr>
            <p:custDataLst>
              <p:tags r:id="rId7"/>
            </p:custDataLst>
          </p:nvPr>
        </p:nvSpPr>
        <p:spPr>
          <a:xfrm>
            <a:off x="800099" y="916259"/>
            <a:ext cx="9620251" cy="584775"/>
          </a:xfrm>
          <a:prstGeom prst="rect">
            <a:avLst/>
          </a:prstGeom>
          <a:noFill/>
        </p:spPr>
        <p:txBody>
          <a:bodyPr wrap="square" rtlCol="0">
            <a:spAutoFit/>
          </a:bodyPr>
          <a:lstStyle/>
          <a:p>
            <a:r>
              <a:rPr lang="it-IT" sz="3200" b="1">
                <a:solidFill>
                  <a:srgbClr val="93C23D"/>
                </a:solidFill>
                <a:effectLst/>
              </a:rPr>
              <a:t>Olivi sacri: L'albero di Atena sull'Acropoli</a:t>
            </a:r>
          </a:p>
        </p:txBody>
      </p:sp>
      <p:sp>
        <p:nvSpPr>
          <p:cNvPr id="3" name="TextBox 2">
            <a:extLst>
              <a:ext uri="{FF2B5EF4-FFF2-40B4-BE49-F238E27FC236}">
                <a16:creationId xmlns:a16="http://schemas.microsoft.com/office/drawing/2014/main" id="{9C91B8F2-14FD-FEC4-B2CC-5B662EBF422E}"/>
              </a:ext>
            </a:extLst>
          </p:cNvPr>
          <p:cNvSpPr txBox="1"/>
          <p:nvPr>
            <p:custDataLst>
              <p:tags r:id="rId8"/>
            </p:custDataLst>
          </p:nvPr>
        </p:nvSpPr>
        <p:spPr>
          <a:xfrm>
            <a:off x="2930666" y="6418684"/>
            <a:ext cx="4975084" cy="430887"/>
          </a:xfrm>
          <a:prstGeom prst="rect">
            <a:avLst/>
          </a:prstGeom>
          <a:noFill/>
        </p:spPr>
        <p:txBody>
          <a:bodyPr wrap="square" rtlCol="0">
            <a:spAutoFit/>
          </a:bodyPr>
          <a:lstStyle/>
          <a:p>
            <a:pPr algn="r"/>
            <a:r>
              <a:rPr lang="hr-BA" sz="1100">
                <a:solidFill>
                  <a:schemeClr val="bg1"/>
                </a:solidFill>
              </a:rPr>
              <a:t>IMAGE SOURCE:</a:t>
            </a:r>
          </a:p>
          <a:p>
            <a:pPr algn="r"/>
            <a:r>
              <a:rPr lang="hr-BA" sz="1100">
                <a:solidFill>
                  <a:schemeClr val="bg1"/>
                </a:solidFill>
              </a:rPr>
              <a:t> </a:t>
            </a:r>
            <a:r>
              <a:rPr lang="hr-BA" sz="1100">
                <a:solidFill>
                  <a:schemeClr val="bg1"/>
                </a:solidFill>
                <a:hlinkClick r:id="rId9">
                  <a:extLst>
                    <a:ext uri="{A12FA001-AC4F-418D-AE19-62706E023703}">
                      <ahyp:hlinkClr xmlns:ahyp="http://schemas.microsoft.com/office/drawing/2018/hyperlinkcolor" val="tx"/>
                    </a:ext>
                  </a:extLst>
                </a:hlinkClick>
              </a:rPr>
              <a:t>https://www.flickr.com/photos/alex-david/</a:t>
            </a:r>
            <a:r>
              <a:rPr lang="hr-BA" sz="1100">
                <a:solidFill>
                  <a:schemeClr val="bg1"/>
                </a:solidFill>
              </a:rPr>
              <a:t> </a:t>
            </a:r>
            <a:endParaRPr lang="en-US" sz="1100">
              <a:solidFill>
                <a:schemeClr val="bg1"/>
              </a:solidFill>
            </a:endParaRPr>
          </a:p>
        </p:txBody>
      </p:sp>
    </p:spTree>
    <p:extLst>
      <p:ext uri="{BB962C8B-B14F-4D97-AF65-F5344CB8AC3E}">
        <p14:creationId xmlns:p14="http://schemas.microsoft.com/office/powerpoint/2010/main" val="3389945223"/>
      </p:ext>
    </p:extLst>
  </p:cSld>
  <p:clrMapOvr>
    <a:masterClrMapping/>
  </p:clrMapOvr>
  <p:transition/>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custDataLst>
              <p:tags r:id="rId3"/>
            </p:custDataLst>
          </p:nvPr>
        </p:nvSpPr>
        <p:spPr>
          <a:xfrm>
            <a:off x="838200" y="1459854"/>
            <a:ext cx="6134100" cy="5408935"/>
          </a:xfrm>
        </p:spPr>
        <p:txBody>
          <a:bodyPr>
            <a:normAutofit/>
          </a:bodyPr>
          <a:lstStyle/>
          <a:p>
            <a:pPr marL="0" indent="0">
              <a:lnSpc>
                <a:spcPct val="100000"/>
              </a:lnSpc>
              <a:spcBef>
                <a:spcPct val="0"/>
              </a:spcBef>
            </a:pPr>
            <a:endParaRPr lang="en-US"/>
          </a:p>
          <a:p>
            <a:pPr marL="0" indent="0">
              <a:lnSpc>
                <a:spcPct val="100000"/>
              </a:lnSpc>
              <a:spcBef>
                <a:spcPct val="0"/>
              </a:spcBef>
            </a:pPr>
            <a:r>
              <a:rPr lang="it-IT"/>
              <a:t>La leggenda narra che Zeus propose una gara tra Atena e Poseidone per il possesso di Atene. Poseidone sollevò il suo tridente a tre punte, lo frantumò sulla dura roccia dell'Acropoli e ne scaturì una sorgente salata. Atena, invece, produsse un albero di ulivo, i cui ricchi frutti pendevano copiosi dai rami. Questa drammatica resa dei conti tra i due potenti olimpici fu immortalata nella pietra, nelle sculture del frontone occidentale del Partenone. </a:t>
            </a:r>
          </a:p>
        </p:txBody>
      </p:sp>
      <p:pic>
        <p:nvPicPr>
          <p:cNvPr id="7" name="Picture Placeholder 6">
            <a:extLst>
              <a:ext uri="{FF2B5EF4-FFF2-40B4-BE49-F238E27FC236}">
                <a16:creationId xmlns:a16="http://schemas.microsoft.com/office/drawing/2014/main" id="{66134028-447B-864F-BEB2-DA0A650EEE8B}"/>
              </a:ext>
            </a:extLst>
          </p:cNvPr>
          <p:cNvPicPr>
            <a:picLocks noGrp="1" noChangeAspect="1"/>
          </p:cNvPicPr>
          <p:nvPr>
            <p:ph type="pic" sz="quarter" idx="19"/>
            <p:custDataLst>
              <p:tags r:id="rId5"/>
            </p:custDataLst>
          </p:nvPr>
        </p:nvPicPr>
        <p:blipFill>
          <a:blip r:embed="rId4">
            <a:extLst>
              <a:ext uri="{28A0092B-C50C-407E-A947-70E740481C1C}">
                <a14:useLocalDpi xmlns:a14="http://schemas.microsoft.com/office/drawing/2010/main"/>
              </a:ext>
            </a:extLst>
          </a:blip>
          <a:stretch>
            <a:fillRect/>
          </a:stretch>
        </p:blipFill>
        <p:spPr>
          <a:xfrm>
            <a:off x="7216917" y="1905000"/>
            <a:ext cx="4975084" cy="4952999"/>
          </a:xfrm>
        </p:spPr>
      </p:pic>
      <p:sp>
        <p:nvSpPr>
          <p:cNvPr id="9" name="TextBox 8">
            <a:extLst>
              <a:ext uri="{FF2B5EF4-FFF2-40B4-BE49-F238E27FC236}">
                <a16:creationId xmlns:a16="http://schemas.microsoft.com/office/drawing/2014/main" id="{7D325CA0-4E05-6136-AAB5-D37E0C864482}"/>
              </a:ext>
            </a:extLst>
          </p:cNvPr>
          <p:cNvSpPr txBox="1"/>
          <p:nvPr>
            <p:custDataLst>
              <p:tags r:id="rId6"/>
            </p:custDataLst>
          </p:nvPr>
        </p:nvSpPr>
        <p:spPr>
          <a:xfrm>
            <a:off x="800099" y="916259"/>
            <a:ext cx="9620251" cy="1077218"/>
          </a:xfrm>
          <a:prstGeom prst="rect">
            <a:avLst/>
          </a:prstGeom>
          <a:noFill/>
        </p:spPr>
        <p:txBody>
          <a:bodyPr wrap="square" rtlCol="0">
            <a:spAutoFit/>
          </a:bodyPr>
          <a:lstStyle/>
          <a:p>
            <a:r>
              <a:rPr lang="it-IT" sz="3200" b="1">
                <a:solidFill>
                  <a:srgbClr val="93C23D"/>
                </a:solidFill>
                <a:effectLst/>
              </a:rPr>
              <a:t>Olivi sacri: L'albero di Atena sull'Acropoli</a:t>
            </a:r>
          </a:p>
          <a:p>
            <a:endParaRPr lang="en-US" sz="3200" b="1">
              <a:solidFill>
                <a:srgbClr val="93C23D"/>
              </a:solidFill>
              <a:effectLst/>
            </a:endParaRPr>
          </a:p>
        </p:txBody>
      </p:sp>
    </p:spTree>
    <p:extLst>
      <p:ext uri="{BB962C8B-B14F-4D97-AF65-F5344CB8AC3E}">
        <p14:creationId xmlns:p14="http://schemas.microsoft.com/office/powerpoint/2010/main" val="3285813213"/>
      </p:ext>
    </p:extLst>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4">
            <a:lum/>
            <a:extLst>
              <a:ext uri="{28A0092B-C50C-407E-A947-70E740481C1C}">
                <a14:useLocalDpi xmlns:a14="http://schemas.microsoft.com/office/drawing/2010/main"/>
              </a:ext>
            </a:extLst>
          </a:blip>
          <a:stretch>
            <a:fillRect/>
          </a:stretch>
        </a:blipFill>
        <a:effectLst/>
      </p:bgPr>
    </p:bg>
    <p:spTree>
      <p:nvGrpSpPr>
        <p:cNvPr id="1" name=""/>
        <p:cNvGrpSpPr/>
        <p:nvPr>
          <p:custDataLst>
            <p:tags r:id="rId2"/>
          </p:custDataLst>
        </p:nvPr>
      </p:nvGrpSpPr>
      <p:grpSpPr>
        <a:xfrm>
          <a:off x="0" y="0"/>
          <a:ext cx="0" cy="0"/>
        </a:xfrm>
      </p:grpSpPr>
      <p:sp>
        <p:nvSpPr>
          <p:cNvPr id="5" name="Text Placeholder 4">
            <a:extLst>
              <a:ext uri="{FF2B5EF4-FFF2-40B4-BE49-F238E27FC236}">
                <a16:creationId xmlns:a16="http://schemas.microsoft.com/office/drawing/2014/main" id="{034DB5F1-AED9-3146-A50F-65BB64AE1784}"/>
              </a:ext>
            </a:extLst>
          </p:cNvPr>
          <p:cNvSpPr>
            <a:spLocks noGrp="1"/>
          </p:cNvSpPr>
          <p:nvPr>
            <p:ph type="body" sz="quarter" idx="13"/>
            <p:custDataLst>
              <p:tags r:id="rId3"/>
            </p:custDataLst>
          </p:nvPr>
        </p:nvSpPr>
        <p:spPr>
          <a:xfrm>
            <a:off x="3978275" y="1382182"/>
            <a:ext cx="4368800" cy="3742267"/>
          </a:xfrm>
        </p:spPr>
        <p:txBody>
          <a:bodyPr>
            <a:normAutofit lnSpcReduction="10000"/>
          </a:bodyPr>
          <a:lstStyle/>
          <a:p>
            <a:r>
              <a:rPr lang="it-IT"/>
              <a:t>L'ulivo simboleggia pace, saggezza, prosperità, salute, fortuna, vittoria, stabilità e tranquillità.</a:t>
            </a:r>
          </a:p>
          <a:p>
            <a:endParaRPr lang="it-IT"/>
          </a:p>
          <a:p>
            <a:r>
              <a:rPr lang="it-IT"/>
              <a:t>Ispiriamoci a questi tratti quando contempliamo la leadership ispirata dalle donne.</a:t>
            </a:r>
          </a:p>
          <a:p>
            <a:endParaRPr lang="en-US"/>
          </a:p>
        </p:txBody>
      </p:sp>
    </p:spTree>
    <p:extLst>
      <p:ext uri="{BB962C8B-B14F-4D97-AF65-F5344CB8AC3E}">
        <p14:creationId xmlns:p14="http://schemas.microsoft.com/office/powerpoint/2010/main" val="463810335"/>
      </p:ext>
    </p:extLst>
  </p:cSld>
  <p:clrMapOvr>
    <a:masterClrMapping/>
  </p:clrMapOvr>
  <p:transition/>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custDataLst>
              <p:tags r:id="rId3"/>
            </p:custDataLst>
          </p:nvPr>
        </p:nvSpPr>
        <p:spPr>
          <a:xfrm>
            <a:off x="2228307" y="559283"/>
            <a:ext cx="4657767" cy="2561791"/>
          </a:xfrm>
        </p:spPr>
        <p:txBody>
          <a:bodyPr>
            <a:normAutofit fontScale="92500" lnSpcReduction="20000"/>
          </a:bodyPr>
          <a:lstStyle/>
          <a:p>
            <a:r>
              <a:rPr lang="it-IT" sz="4400"/>
              <a:t>La voce femminile nella narrazione - effetto sulla leadership </a:t>
            </a:r>
          </a:p>
          <a:p>
            <a:r>
              <a:rPr lang="en-US" sz="4400"/>
              <a:t> </a:t>
            </a:r>
            <a:endParaRPr lang="en-IE" sz="4400"/>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custDataLst>
              <p:tags r:id="rId4"/>
            </p:custDataLst>
          </p:nvPr>
        </p:nvSpPr>
        <p:spPr/>
        <p:txBody>
          <a:bodyPr/>
          <a:lstStyle/>
          <a:p>
            <a:pPr algn="ctr"/>
            <a:r>
              <a:rPr lang="en-US" b="1"/>
              <a:t>0</a:t>
            </a:r>
            <a:r>
              <a:rPr lang="hr-BA" b="1"/>
              <a:t>4</a:t>
            </a:r>
            <a:endParaRPr lang="en-IE" b="1"/>
          </a:p>
        </p:txBody>
      </p:sp>
      <p:pic>
        <p:nvPicPr>
          <p:cNvPr id="8" name="Picture Placeholder 7" descr="People in a meeting">
            <a:extLst>
              <a:ext uri="{FF2B5EF4-FFF2-40B4-BE49-F238E27FC236}">
                <a16:creationId xmlns:a16="http://schemas.microsoft.com/office/drawing/2014/main" id="{78A4B257-A060-4DE2-9A75-666BCC0589FC}"/>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6756402" y="1141712"/>
            <a:ext cx="5435599" cy="5706715"/>
          </a:xfrm>
        </p:spPr>
      </p:pic>
    </p:spTree>
    <p:extLst>
      <p:ext uri="{BB962C8B-B14F-4D97-AF65-F5344CB8AC3E}">
        <p14:creationId xmlns:p14="http://schemas.microsoft.com/office/powerpoint/2010/main" val="1774386626"/>
      </p:ext>
    </p:extLst>
  </p:cSld>
  <p:clrMapOvr>
    <a:masterClrMapping/>
  </p:clrMapOvr>
  <p:transition/>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C83566E5-F7EC-C14B-81A7-E7B5A6FEFA4F}"/>
              </a:ext>
            </a:extLst>
          </p:cNvPr>
          <p:cNvSpPr>
            <a:spLocks noGrp="1"/>
          </p:cNvSpPr>
          <p:nvPr>
            <p:ph type="body" sz="quarter" idx="13"/>
            <p:custDataLst>
              <p:tags r:id="rId3"/>
            </p:custDataLst>
          </p:nvPr>
        </p:nvSpPr>
        <p:spPr>
          <a:xfrm>
            <a:off x="783177" y="943935"/>
            <a:ext cx="4146632" cy="5152065"/>
          </a:xfrm>
        </p:spPr>
        <p:txBody>
          <a:bodyPr>
            <a:noAutofit/>
          </a:bodyPr>
          <a:lstStyle/>
          <a:p>
            <a:r>
              <a:rPr lang="it-IT" sz="2800"/>
              <a:t>La persona entra in contatto emotivo con la storia e il messaggio viene considerato autentico.</a:t>
            </a:r>
          </a:p>
          <a:p>
            <a:r>
              <a:rPr lang="it-IT" sz="2800"/>
              <a:t>Le persone sono più propense a impegnarsi, a fidarsi e a seguire le iniziative sulla base del legame che hanno stabilito attraverso la storia.</a:t>
            </a:r>
          </a:p>
          <a:p>
            <a:endParaRPr lang="en-US" sz="2800"/>
          </a:p>
        </p:txBody>
      </p:sp>
      <p:sp>
        <p:nvSpPr>
          <p:cNvPr id="3" name="Text Placeholder 2">
            <a:extLst>
              <a:ext uri="{FF2B5EF4-FFF2-40B4-BE49-F238E27FC236}">
                <a16:creationId xmlns:a16="http://schemas.microsoft.com/office/drawing/2014/main" id="{6A299474-8F9C-E044-8F6D-1ED148746833}"/>
              </a:ext>
            </a:extLst>
          </p:cNvPr>
          <p:cNvSpPr>
            <a:spLocks noGrp="1"/>
          </p:cNvSpPr>
          <p:nvPr>
            <p:ph type="body" sz="quarter" idx="14"/>
            <p:custDataLst>
              <p:tags r:id="rId4"/>
            </p:custDataLst>
          </p:nvPr>
        </p:nvSpPr>
        <p:spPr>
          <a:xfrm>
            <a:off x="5662650" y="586127"/>
            <a:ext cx="3852411" cy="4970130"/>
          </a:xfrm>
        </p:spPr>
        <p:txBody>
          <a:bodyPr>
            <a:normAutofit/>
          </a:bodyPr>
          <a:lstStyle/>
          <a:p>
            <a:r>
              <a:rPr lang="it-IT" sz="3600" b="1">
                <a:solidFill>
                  <a:srgbClr val="93C23D"/>
                </a:solidFill>
              </a:rPr>
              <a:t>COS’È LO </a:t>
            </a:r>
            <a:r>
              <a:rPr lang="hr-BA" sz="3600" b="1">
                <a:solidFill>
                  <a:srgbClr val="93C23D"/>
                </a:solidFill>
              </a:rPr>
              <a:t>STORYTELLING?</a:t>
            </a:r>
            <a:endParaRPr lang="en-US" sz="3600" b="1">
              <a:solidFill>
                <a:srgbClr val="93C23D"/>
              </a:solidFill>
            </a:endParaRPr>
          </a:p>
        </p:txBody>
      </p:sp>
      <p:sp>
        <p:nvSpPr>
          <p:cNvPr id="4" name="Text Placeholder 3">
            <a:extLst>
              <a:ext uri="{FF2B5EF4-FFF2-40B4-BE49-F238E27FC236}">
                <a16:creationId xmlns:a16="http://schemas.microsoft.com/office/drawing/2014/main" id="{8FC532B7-0E85-0A43-B4CD-EF0907A341D1}"/>
              </a:ext>
            </a:extLst>
          </p:cNvPr>
          <p:cNvSpPr>
            <a:spLocks noGrp="1"/>
          </p:cNvSpPr>
          <p:nvPr>
            <p:ph type="body" sz="quarter" idx="4294967295"/>
            <p:custDataLst>
              <p:tags r:id="rId5"/>
            </p:custDataLst>
          </p:nvPr>
        </p:nvSpPr>
        <p:spPr>
          <a:xfrm>
            <a:off x="5541427" y="2515249"/>
            <a:ext cx="5681866" cy="3041008"/>
          </a:xfrm>
        </p:spPr>
        <p:txBody>
          <a:bodyPr>
            <a:normAutofit/>
          </a:bodyPr>
          <a:lstStyle/>
          <a:p>
            <a:pPr>
              <a:buClr>
                <a:srgbClr val="93C23D"/>
              </a:buClr>
            </a:pPr>
            <a:r>
              <a:rPr lang="it-IT" sz="2400"/>
              <a:t>Lo storytelling è il processo di creazione di una connessione con le persone, la comunità, i dipendenti e il pubblico.</a:t>
            </a:r>
          </a:p>
          <a:p>
            <a:pPr>
              <a:buClr>
                <a:srgbClr val="93C23D"/>
              </a:buClr>
            </a:pPr>
            <a:r>
              <a:rPr lang="it-IT" sz="2400"/>
              <a:t>Grazie a un'abile scrittura, tuttavia, si crea una storia che non solo entra in contatto con il pubblico di riferimento, ma che vi aiuta ad affermarvi come risorsa affidabile.</a:t>
            </a:r>
          </a:p>
          <a:p>
            <a:pPr>
              <a:buClr>
                <a:srgbClr val="93C23D"/>
              </a:buClr>
            </a:pPr>
            <a:endParaRPr lang="en-US" sz="2400"/>
          </a:p>
        </p:txBody>
      </p:sp>
    </p:spTree>
    <p:extLst>
      <p:ext uri="{BB962C8B-B14F-4D97-AF65-F5344CB8AC3E}">
        <p14:creationId xmlns:p14="http://schemas.microsoft.com/office/powerpoint/2010/main" val="3929680884"/>
      </p:ext>
    </p:extLst>
  </p:cSld>
  <p:clrMapOvr>
    <a:masterClrMapping/>
  </p:clrMapOvr>
  <p:transition/>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6A299474-8F9C-E044-8F6D-1ED148746833}"/>
              </a:ext>
            </a:extLst>
          </p:cNvPr>
          <p:cNvSpPr>
            <a:spLocks noGrp="1"/>
          </p:cNvSpPr>
          <p:nvPr>
            <p:ph type="body" sz="quarter" idx="14"/>
            <p:custDataLst>
              <p:tags r:id="rId3"/>
            </p:custDataLst>
          </p:nvPr>
        </p:nvSpPr>
        <p:spPr>
          <a:xfrm>
            <a:off x="5662650" y="586127"/>
            <a:ext cx="5919750" cy="4970130"/>
          </a:xfrm>
        </p:spPr>
        <p:txBody>
          <a:bodyPr>
            <a:normAutofit/>
          </a:bodyPr>
          <a:lstStyle/>
          <a:p>
            <a:r>
              <a:rPr lang="it-IT" sz="3600" b="1">
                <a:solidFill>
                  <a:srgbClr val="93C23D"/>
                </a:solidFill>
              </a:rPr>
              <a:t>CHE TIPO DI EFFETTO HA LO STORYTELLING SULLA LEADERSHIP?</a:t>
            </a:r>
            <a:r>
              <a:rPr lang="hr-BA" sz="3600" b="1">
                <a:solidFill>
                  <a:srgbClr val="93C23D"/>
                </a:solidFill>
              </a:rPr>
              <a:t>?</a:t>
            </a:r>
            <a:endParaRPr lang="en-US" sz="3600" b="1">
              <a:solidFill>
                <a:srgbClr val="93C23D"/>
              </a:solidFill>
            </a:endParaRPr>
          </a:p>
        </p:txBody>
      </p:sp>
      <p:sp>
        <p:nvSpPr>
          <p:cNvPr id="4" name="Text Placeholder 3">
            <a:extLst>
              <a:ext uri="{FF2B5EF4-FFF2-40B4-BE49-F238E27FC236}">
                <a16:creationId xmlns:a16="http://schemas.microsoft.com/office/drawing/2014/main" id="{8FC532B7-0E85-0A43-B4CD-EF0907A341D1}"/>
              </a:ext>
            </a:extLst>
          </p:cNvPr>
          <p:cNvSpPr>
            <a:spLocks noGrp="1"/>
          </p:cNvSpPr>
          <p:nvPr>
            <p:ph type="body" sz="quarter" idx="4294967295"/>
            <p:custDataLst>
              <p:tags r:id="rId4"/>
            </p:custDataLst>
          </p:nvPr>
        </p:nvSpPr>
        <p:spPr>
          <a:xfrm>
            <a:off x="5541427" y="2523974"/>
            <a:ext cx="5681866" cy="4970130"/>
          </a:xfrm>
        </p:spPr>
        <p:txBody>
          <a:bodyPr>
            <a:normAutofit/>
          </a:bodyPr>
          <a:lstStyle/>
          <a:p>
            <a:pPr>
              <a:buClr>
                <a:srgbClr val="93C23D"/>
              </a:buClr>
            </a:pPr>
            <a:r>
              <a:rPr lang="it-IT" sz="2400">
                <a:solidFill>
                  <a:srgbClr val="09446A"/>
                </a:solidFill>
              </a:rPr>
              <a:t>L'autopromozione è un equilibrio delicato. Ma l'alternativa - sperare che i risultati parlino da soli e agonizzare in silenzio finché qualcuno non li nota - non serve a nulla. Come donne leader, dobbiamo diventare fluenti, a nostro agio e autentiche nel promuovere i nostri risultati.</a:t>
            </a:r>
            <a:endParaRPr lang="en-US"/>
          </a:p>
        </p:txBody>
      </p:sp>
      <p:sp>
        <p:nvSpPr>
          <p:cNvPr id="5" name="TextBox 4">
            <a:extLst>
              <a:ext uri="{FF2B5EF4-FFF2-40B4-BE49-F238E27FC236}">
                <a16:creationId xmlns:a16="http://schemas.microsoft.com/office/drawing/2014/main" id="{75FE01FA-6E52-D2D7-193C-512A8CA7B7E3}"/>
              </a:ext>
            </a:extLst>
          </p:cNvPr>
          <p:cNvSpPr txBox="1"/>
          <p:nvPr>
            <p:custDataLst>
              <p:tags r:id="rId5"/>
            </p:custDataLst>
          </p:nvPr>
        </p:nvSpPr>
        <p:spPr>
          <a:xfrm>
            <a:off x="5666673" y="5888251"/>
            <a:ext cx="5431373" cy="415498"/>
          </a:xfrm>
          <a:prstGeom prst="rect">
            <a:avLst/>
          </a:prstGeom>
          <a:noFill/>
        </p:spPr>
        <p:txBody>
          <a:bodyPr wrap="square" rtlCol="0">
            <a:spAutoFit/>
          </a:bodyPr>
          <a:lstStyle/>
          <a:p>
            <a:r>
              <a:rPr lang="hr-BA" sz="1050"/>
              <a:t>SOURCE: </a:t>
            </a:r>
            <a:r>
              <a:rPr lang="hr-BA" sz="1050">
                <a:hlinkClick r:id="rId6"/>
              </a:rPr>
              <a:t>https://www.leadershipstorylab.com/2018-03-08-4-reasons-women-should-tell-more-stories-about-themselves-from-glass-hammer/</a:t>
            </a:r>
            <a:r>
              <a:rPr lang="hr-BA" sz="1050"/>
              <a:t> </a:t>
            </a:r>
            <a:endParaRPr lang="en-US" sz="1050"/>
          </a:p>
        </p:txBody>
      </p:sp>
      <p:sp>
        <p:nvSpPr>
          <p:cNvPr id="8" name="Text Placeholder 1">
            <a:extLst>
              <a:ext uri="{FF2B5EF4-FFF2-40B4-BE49-F238E27FC236}">
                <a16:creationId xmlns:a16="http://schemas.microsoft.com/office/drawing/2014/main" id="{D4FF6EBB-50AE-D4DE-145C-45625B091D9A}"/>
              </a:ext>
            </a:extLst>
          </p:cNvPr>
          <p:cNvSpPr>
            <a:spLocks noGrp="1"/>
          </p:cNvSpPr>
          <p:nvPr>
            <p:ph type="body" sz="quarter" idx="13"/>
            <p:custDataLst>
              <p:tags r:id="rId7"/>
            </p:custDataLst>
          </p:nvPr>
        </p:nvSpPr>
        <p:spPr>
          <a:xfrm>
            <a:off x="471948" y="694282"/>
            <a:ext cx="4621162" cy="5152065"/>
          </a:xfrm>
        </p:spPr>
        <p:txBody>
          <a:bodyPr>
            <a:noAutofit/>
          </a:bodyPr>
          <a:lstStyle/>
          <a:p>
            <a:pPr>
              <a:buClr>
                <a:srgbClr val="452771"/>
              </a:buClr>
            </a:pPr>
            <a:r>
              <a:rPr lang="it-IT" sz="2300"/>
              <a:t>È qui che lo storytelling può aiutare le donne leader. Ecco come:</a:t>
            </a:r>
          </a:p>
          <a:p>
            <a:pPr>
              <a:buClr>
                <a:srgbClr val="452771"/>
              </a:buClr>
            </a:pPr>
            <a:r>
              <a:rPr lang="it-IT" sz="2300"/>
              <a:t>1. Ricordate che le storie di voi non riguardano voi, le storie uniscono i punti e la vostra storia può aiutare qualcun altro, ispirare e rafforzare la vostra missione sociale. Quindi, quando raccontate una storia su un risultato, riflettete sulle esperienze che la maggior parte delle persone condivide.</a:t>
            </a:r>
          </a:p>
          <a:p>
            <a:pPr>
              <a:buClr>
                <a:srgbClr val="452771"/>
              </a:buClr>
            </a:pPr>
            <a:r>
              <a:rPr lang="it-IT" sz="2300"/>
              <a:t>2.Utilizzate tre atti: spiegate la sfida, come l'avete risolta e fate capire cosa volete ottenere.</a:t>
            </a:r>
          </a:p>
          <a:p>
            <a:pPr>
              <a:buClr>
                <a:srgbClr val="452771"/>
              </a:buClr>
            </a:pPr>
            <a:r>
              <a:rPr lang="it-IT" sz="2300"/>
              <a:t>3.Cercate un feedback: è il vostro momento di ascoltare.</a:t>
            </a:r>
          </a:p>
          <a:p>
            <a:pPr>
              <a:buClr>
                <a:srgbClr val="452771"/>
              </a:buClr>
            </a:pPr>
            <a:endParaRPr lang="en-US" sz="2300"/>
          </a:p>
        </p:txBody>
      </p:sp>
    </p:spTree>
    <p:extLst>
      <p:ext uri="{BB962C8B-B14F-4D97-AF65-F5344CB8AC3E}">
        <p14:creationId xmlns:p14="http://schemas.microsoft.com/office/powerpoint/2010/main" val="2445410028"/>
      </p:ext>
    </p:extLst>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C83566E5-F7EC-C14B-81A7-E7B5A6FEFA4F}"/>
              </a:ext>
            </a:extLst>
          </p:cNvPr>
          <p:cNvSpPr>
            <a:spLocks noGrp="1"/>
          </p:cNvSpPr>
          <p:nvPr>
            <p:ph type="body" sz="quarter" idx="13"/>
            <p:custDataLst>
              <p:tags r:id="rId3"/>
            </p:custDataLst>
          </p:nvPr>
        </p:nvSpPr>
        <p:spPr>
          <a:xfrm>
            <a:off x="471948" y="694282"/>
            <a:ext cx="4621162" cy="5152065"/>
          </a:xfrm>
        </p:spPr>
        <p:txBody>
          <a:bodyPr>
            <a:noAutofit/>
          </a:bodyPr>
          <a:lstStyle/>
          <a:p>
            <a:pPr algn="ctr">
              <a:buClr>
                <a:srgbClr val="452771"/>
              </a:buClr>
            </a:pPr>
            <a:r>
              <a:rPr lang="hr-BA" sz="4000"/>
              <a:t>      </a:t>
            </a:r>
            <a:r>
              <a:rPr lang="it-IT" sz="4000"/>
              <a:t>Un fatto interessante</a:t>
            </a:r>
            <a:r>
              <a:rPr lang="hr-BA" sz="4000"/>
              <a:t>:</a:t>
            </a:r>
          </a:p>
          <a:p>
            <a:pPr>
              <a:buClr>
                <a:srgbClr val="452771"/>
              </a:buClr>
            </a:pPr>
            <a:endParaRPr lang="it-IT" sz="2300"/>
          </a:p>
          <a:p>
            <a:pPr>
              <a:buClr>
                <a:srgbClr val="452771"/>
              </a:buClr>
            </a:pPr>
            <a:r>
              <a:rPr lang="it-IT" sz="2300"/>
              <a:t>Secondo oltre quattro decenni di ricerche, le donne vengono interrotte molto più spesso degli uomini. Nel 1975, i sociologi Don Zimmerman e Candace West dell'Università della California hanno registrato 31 conversazioni in luoghi pubblici come caffè e farmacie. Nelle conversazioni tra uomini e donne, i ricercatori hanno rilevato 48 interruzioni totali. Gli uomini le hanno perpetrate tutte tranne due.</a:t>
            </a:r>
          </a:p>
        </p:txBody>
      </p:sp>
      <p:sp>
        <p:nvSpPr>
          <p:cNvPr id="3" name="Text Placeholder 2">
            <a:extLst>
              <a:ext uri="{FF2B5EF4-FFF2-40B4-BE49-F238E27FC236}">
                <a16:creationId xmlns:a16="http://schemas.microsoft.com/office/drawing/2014/main" id="{6A299474-8F9C-E044-8F6D-1ED148746833}"/>
              </a:ext>
            </a:extLst>
          </p:cNvPr>
          <p:cNvSpPr>
            <a:spLocks noGrp="1"/>
          </p:cNvSpPr>
          <p:nvPr>
            <p:ph type="body" sz="quarter" idx="14"/>
            <p:custDataLst>
              <p:tags r:id="rId4"/>
            </p:custDataLst>
          </p:nvPr>
        </p:nvSpPr>
        <p:spPr>
          <a:xfrm>
            <a:off x="5662650" y="586127"/>
            <a:ext cx="5919750" cy="4970130"/>
          </a:xfrm>
        </p:spPr>
        <p:txBody>
          <a:bodyPr>
            <a:normAutofit/>
          </a:bodyPr>
          <a:lstStyle/>
          <a:p>
            <a:r>
              <a:rPr lang="it-IT" sz="3600" b="1">
                <a:solidFill>
                  <a:srgbClr val="93C23D"/>
                </a:solidFill>
              </a:rPr>
              <a:t>LE VOCI FEMMINILI SONO ASCOLTATE A SUFFICIENZA</a:t>
            </a:r>
            <a:r>
              <a:rPr lang="hr-BA" sz="3600" b="1">
                <a:solidFill>
                  <a:srgbClr val="93C23D"/>
                </a:solidFill>
              </a:rPr>
              <a:t>?</a:t>
            </a:r>
            <a:endParaRPr lang="en-US" sz="3600" b="1">
              <a:solidFill>
                <a:srgbClr val="93C23D"/>
              </a:solidFill>
            </a:endParaRPr>
          </a:p>
        </p:txBody>
      </p:sp>
      <p:sp>
        <p:nvSpPr>
          <p:cNvPr id="4" name="Text Placeholder 3">
            <a:extLst>
              <a:ext uri="{FF2B5EF4-FFF2-40B4-BE49-F238E27FC236}">
                <a16:creationId xmlns:a16="http://schemas.microsoft.com/office/drawing/2014/main" id="{8FC532B7-0E85-0A43-B4CD-EF0907A341D1}"/>
              </a:ext>
            </a:extLst>
          </p:cNvPr>
          <p:cNvSpPr>
            <a:spLocks noGrp="1"/>
          </p:cNvSpPr>
          <p:nvPr>
            <p:ph type="body" sz="quarter" idx="4294967295"/>
            <p:custDataLst>
              <p:tags r:id="rId5"/>
            </p:custDataLst>
          </p:nvPr>
        </p:nvSpPr>
        <p:spPr>
          <a:xfrm>
            <a:off x="5541427" y="2002864"/>
            <a:ext cx="5681866" cy="4970130"/>
          </a:xfrm>
        </p:spPr>
        <p:txBody>
          <a:bodyPr>
            <a:normAutofit/>
          </a:bodyPr>
          <a:lstStyle/>
          <a:p>
            <a:pPr marL="0" indent="0">
              <a:buClr>
                <a:srgbClr val="93C23D"/>
              </a:buClr>
              <a:buNone/>
            </a:pPr>
            <a:r>
              <a:rPr lang="it-IT">
                <a:solidFill>
                  <a:srgbClr val="09446A"/>
                </a:solidFill>
              </a:rPr>
              <a:t>Poniamo la domanda per rispondere alla domanda precedente:</a:t>
            </a:r>
          </a:p>
          <a:p>
            <a:pPr marL="0" indent="0">
              <a:buClr>
                <a:srgbClr val="93C23D"/>
              </a:buClr>
              <a:buNone/>
            </a:pPr>
            <a:r>
              <a:rPr lang="it-IT">
                <a:solidFill>
                  <a:srgbClr val="09446A"/>
                </a:solidFill>
              </a:rPr>
              <a:t>Perché, se </a:t>
            </a:r>
            <a:r>
              <a:rPr lang="it-IT">
                <a:solidFill>
                  <a:srgbClr val="93C23D"/>
                </a:solidFill>
              </a:rPr>
              <a:t>le donne rappresentano il 55% </a:t>
            </a:r>
            <a:r>
              <a:rPr lang="it-IT">
                <a:solidFill>
                  <a:srgbClr val="09446A"/>
                </a:solidFill>
              </a:rPr>
              <a:t>della popolazione europea, costituiscono ancora </a:t>
            </a:r>
            <a:r>
              <a:rPr lang="it-IT">
                <a:solidFill>
                  <a:srgbClr val="93C23D"/>
                </a:solidFill>
              </a:rPr>
              <a:t>solo meno del 40% dei relatori nei dibattiti politici </a:t>
            </a:r>
            <a:r>
              <a:rPr lang="it-IT">
                <a:solidFill>
                  <a:srgbClr val="09446A"/>
                </a:solidFill>
              </a:rPr>
              <a:t>dei think tank in tutta Europa (fonte: Open society Foundation, 2019, e Ashoka Foundation, 2016-2019)?</a:t>
            </a:r>
            <a:endParaRPr lang="en-US">
              <a:solidFill>
                <a:srgbClr val="09446A"/>
              </a:solidFill>
            </a:endParaRPr>
          </a:p>
        </p:txBody>
      </p:sp>
      <p:pic>
        <p:nvPicPr>
          <p:cNvPr id="6" name="Graphic 5" descr="Lights On with solid fill">
            <a:extLst>
              <a:ext uri="{FF2B5EF4-FFF2-40B4-BE49-F238E27FC236}">
                <a16:creationId xmlns:a16="http://schemas.microsoft.com/office/drawing/2014/main" id="{9E682F4A-51DB-99A0-B728-0CD082F7E641}"/>
              </a:ext>
            </a:extLst>
          </p:cNvPr>
          <p:cNvPicPr>
            <a:picLocks noChangeAspect="1"/>
          </p:cNvPicPr>
          <p:nvPr>
            <p:custDataLst>
              <p:tags r:id="rId8"/>
            </p:custDataLst>
          </p:nvPr>
        </p:nvPicPr>
        <p:blipFill>
          <a:blip r:embed="rId6">
            <a:extLst>
              <a:ext uri="{96DAC541-7B7A-43D3-8B79-37D633B846F1}">
                <asvg:svgBlip xmlns:asvg="http://schemas.microsoft.com/office/drawing/2016/SVG/main" r:embed="rId7"/>
              </a:ext>
            </a:extLst>
          </a:blip>
          <a:stretch>
            <a:fillRect/>
          </a:stretch>
        </p:blipFill>
        <p:spPr>
          <a:xfrm>
            <a:off x="471948" y="586127"/>
            <a:ext cx="914400" cy="914400"/>
          </a:xfrm>
          <a:prstGeom prst="rect">
            <a:avLst/>
          </a:prstGeom>
        </p:spPr>
      </p:pic>
      <p:sp>
        <p:nvSpPr>
          <p:cNvPr id="7" name="TextBox 6">
            <a:extLst>
              <a:ext uri="{FF2B5EF4-FFF2-40B4-BE49-F238E27FC236}">
                <a16:creationId xmlns:a16="http://schemas.microsoft.com/office/drawing/2014/main" id="{70DC603C-4879-6E4C-5FA4-69995516DF68}"/>
              </a:ext>
            </a:extLst>
          </p:cNvPr>
          <p:cNvSpPr txBox="1"/>
          <p:nvPr>
            <p:custDataLst>
              <p:tags r:id="rId9"/>
            </p:custDataLst>
          </p:nvPr>
        </p:nvSpPr>
        <p:spPr>
          <a:xfrm>
            <a:off x="471948" y="6627168"/>
            <a:ext cx="3845925" cy="230832"/>
          </a:xfrm>
          <a:prstGeom prst="rect">
            <a:avLst/>
          </a:prstGeom>
          <a:noFill/>
        </p:spPr>
        <p:txBody>
          <a:bodyPr wrap="none" rtlCol="0">
            <a:spAutoFit/>
          </a:bodyPr>
          <a:lstStyle/>
          <a:p>
            <a:r>
              <a:rPr lang="hr-BA" sz="900"/>
              <a:t>SOURCE: </a:t>
            </a:r>
            <a:r>
              <a:rPr lang="hr-BA" sz="900">
                <a:hlinkClick r:id="rId10"/>
              </a:rPr>
              <a:t>https://leader.pubs.asha.org/doi/10.1044/leader.FTR1.24022019.44</a:t>
            </a:r>
            <a:r>
              <a:rPr lang="hr-BA" sz="900"/>
              <a:t> </a:t>
            </a:r>
            <a:endParaRPr lang="en-US" sz="900"/>
          </a:p>
        </p:txBody>
      </p:sp>
    </p:spTree>
    <p:extLst>
      <p:ext uri="{BB962C8B-B14F-4D97-AF65-F5344CB8AC3E}">
        <p14:creationId xmlns:p14="http://schemas.microsoft.com/office/powerpoint/2010/main" val="2777934150"/>
      </p:ext>
    </p:extLst>
  </p:cSld>
  <p:clrMapOvr>
    <a:masterClrMapping/>
  </p:clrMapOvr>
  <p:transition/>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8" name="Text Placeholder 7">
            <a:extLst>
              <a:ext uri="{FF2B5EF4-FFF2-40B4-BE49-F238E27FC236}">
                <a16:creationId xmlns:a16="http://schemas.microsoft.com/office/drawing/2014/main" id="{0B0C99F2-27D5-0C40-8737-660C3AC28834}"/>
              </a:ext>
            </a:extLst>
          </p:cNvPr>
          <p:cNvSpPr>
            <a:spLocks noGrp="1"/>
          </p:cNvSpPr>
          <p:nvPr>
            <p:ph type="body" sz="quarter" idx="20"/>
            <p:custDataLst>
              <p:tags r:id="rId3"/>
            </p:custDataLst>
          </p:nvPr>
        </p:nvSpPr>
        <p:spPr>
          <a:xfrm>
            <a:off x="405961" y="381000"/>
            <a:ext cx="4635939" cy="5052788"/>
          </a:xfrm>
        </p:spPr>
        <p:txBody>
          <a:bodyPr>
            <a:normAutofit/>
          </a:bodyPr>
          <a:lstStyle/>
          <a:p>
            <a:pPr marL="0" indent="0"/>
            <a:r>
              <a:rPr lang="hr-BA" sz="2100" i="1"/>
              <a:t>„</a:t>
            </a:r>
            <a:r>
              <a:rPr lang="it-IT" sz="2100" i="1"/>
              <a:t> Conosco tante donne che si presentano come se si stessero scusando per qualcosa. Quando sono a tu per tu con loro, brillano. Brillano. Ma poi un estraneo chiede loro: "Di cosa ti occupi?" ed è come se si spegnesse la luce. Non c'è più luce. Non brillano più. Bofonchiano la loro risposta, buttandola via - scusandosi, a quanto pare, per avervi fatto perdere tempo.</a:t>
            </a:r>
          </a:p>
          <a:p>
            <a:pPr marL="0" indent="0"/>
            <a:endParaRPr lang="it-IT" sz="2100" i="1"/>
          </a:p>
          <a:p>
            <a:pPr marL="0" indent="0"/>
            <a:r>
              <a:rPr lang="it-IT" sz="2100" i="1"/>
              <a:t>Perché?</a:t>
            </a:r>
            <a:r>
              <a:rPr lang="hr-BA" sz="2100" i="1"/>
              <a:t>”</a:t>
            </a:r>
            <a:endParaRPr lang="en-US" sz="2100" i="1"/>
          </a:p>
        </p:txBody>
      </p:sp>
      <p:pic>
        <p:nvPicPr>
          <p:cNvPr id="5" name="Picture Placeholder 4">
            <a:extLst>
              <a:ext uri="{FF2B5EF4-FFF2-40B4-BE49-F238E27FC236}">
                <a16:creationId xmlns:a16="http://schemas.microsoft.com/office/drawing/2014/main" id="{CE7D767D-E34D-2D4F-BA2D-95FA4ED03D3B}"/>
              </a:ext>
            </a:extLst>
          </p:cNvPr>
          <p:cNvPicPr>
            <a:picLocks noGrp="1" noChangeAspect="1"/>
          </p:cNvPicPr>
          <p:nvPr>
            <p:ph type="pic" sz="quarter" idx="21"/>
            <p:custDataLst>
              <p:tags r:id="rId5"/>
            </p:custDataLst>
          </p:nvPr>
        </p:nvPicPr>
        <p:blipFill>
          <a:blip r:embed="rId4">
            <a:extLst>
              <a:ext uri="{28A0092B-C50C-407E-A947-70E740481C1C}">
                <a14:useLocalDpi xmlns:a14="http://schemas.microsoft.com/office/drawing/2010/main"/>
              </a:ext>
            </a:extLst>
          </a:blip>
          <a:stretch>
            <a:fillRect/>
          </a:stretch>
        </p:blipFill>
        <p:spPr/>
      </p:pic>
      <p:sp>
        <p:nvSpPr>
          <p:cNvPr id="12" name="Text Placeholder 6">
            <a:extLst>
              <a:ext uri="{FF2B5EF4-FFF2-40B4-BE49-F238E27FC236}">
                <a16:creationId xmlns:a16="http://schemas.microsoft.com/office/drawing/2014/main" id="{6B7CED72-D0BD-A447-86EF-130FA8256AA4}"/>
              </a:ext>
            </a:extLst>
          </p:cNvPr>
          <p:cNvSpPr txBox="1"/>
          <p:nvPr>
            <p:custDataLst>
              <p:tags r:id="rId6"/>
            </p:custDataLst>
          </p:nvPr>
        </p:nvSpPr>
        <p:spPr>
          <a:xfrm>
            <a:off x="2025210" y="5139876"/>
            <a:ext cx="7369513" cy="674912"/>
          </a:xfrm>
          <a:prstGeom prst="rect">
            <a:avLst/>
          </a:prstGeom>
          <a:solidFill>
            <a:srgbClr val="80318E"/>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it-IT" sz="3200"/>
              <a:t>Di </a:t>
            </a:r>
            <a:r>
              <a:rPr lang="en-US" sz="3200"/>
              <a:t>Amanda Hirsch</a:t>
            </a:r>
            <a:r>
              <a:rPr lang="hr-BA" sz="3200"/>
              <a:t>, cli</a:t>
            </a:r>
            <a:r>
              <a:rPr lang="it-IT" sz="3200" err="1"/>
              <a:t>cca</a:t>
            </a:r>
            <a:r>
              <a:rPr lang="hr-BA" sz="3200"/>
              <a:t> </a:t>
            </a:r>
            <a:r>
              <a:rPr lang="hr-BA" sz="3200">
                <a:hlinkClick r:id="rId7"/>
              </a:rPr>
              <a:t>HERE</a:t>
            </a:r>
            <a:r>
              <a:rPr lang="hr-BA" sz="3200"/>
              <a:t> </a:t>
            </a:r>
            <a:r>
              <a:rPr lang="it-IT" sz="3200"/>
              <a:t>per leggere</a:t>
            </a:r>
            <a:endParaRPr lang="en-US" sz="3200"/>
          </a:p>
        </p:txBody>
      </p:sp>
      <p:sp>
        <p:nvSpPr>
          <p:cNvPr id="14" name="Text Placeholder 6">
            <a:extLst>
              <a:ext uri="{FF2B5EF4-FFF2-40B4-BE49-F238E27FC236}">
                <a16:creationId xmlns:a16="http://schemas.microsoft.com/office/drawing/2014/main" id="{646CF875-C11F-924D-9526-F93F0E21CE88}"/>
              </a:ext>
            </a:extLst>
          </p:cNvPr>
          <p:cNvSpPr txBox="1"/>
          <p:nvPr>
            <p:custDataLst>
              <p:tags r:id="rId8"/>
            </p:custDataLst>
          </p:nvPr>
        </p:nvSpPr>
        <p:spPr>
          <a:xfrm>
            <a:off x="1028260" y="4524824"/>
            <a:ext cx="8513945" cy="674912"/>
          </a:xfrm>
          <a:prstGeom prst="rect">
            <a:avLst/>
          </a:prstGeom>
          <a:solidFill>
            <a:srgbClr val="80318E"/>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it-IT" sz="3200" b="1"/>
              <a:t>Perché le donne devono raccontare le loro storie</a:t>
            </a:r>
          </a:p>
          <a:p>
            <a:pPr>
              <a:lnSpc>
                <a:spcPct val="120000"/>
              </a:lnSpc>
            </a:pPr>
            <a:endParaRPr lang="en-US" sz="3200" b="1"/>
          </a:p>
        </p:txBody>
      </p:sp>
    </p:spTree>
    <p:extLst>
      <p:ext uri="{BB962C8B-B14F-4D97-AF65-F5344CB8AC3E}">
        <p14:creationId xmlns:p14="http://schemas.microsoft.com/office/powerpoint/2010/main" val="4080504196"/>
      </p:ext>
    </p:extLst>
  </p:cSld>
  <p:clrMapOvr>
    <a:masterClrMapping/>
  </p:clrMapOvr>
  <p:transition/>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5" name="Text Placeholder 4">
            <a:extLst>
              <a:ext uri="{FF2B5EF4-FFF2-40B4-BE49-F238E27FC236}">
                <a16:creationId xmlns:a16="http://schemas.microsoft.com/office/drawing/2014/main" id="{034DB5F1-AED9-3146-A50F-65BB64AE1784}"/>
              </a:ext>
            </a:extLst>
          </p:cNvPr>
          <p:cNvSpPr>
            <a:spLocks noGrp="1"/>
          </p:cNvSpPr>
          <p:nvPr>
            <p:ph type="body" sz="quarter" idx="13"/>
            <p:custDataLst>
              <p:tags r:id="rId3"/>
            </p:custDataLst>
          </p:nvPr>
        </p:nvSpPr>
        <p:spPr>
          <a:xfrm>
            <a:off x="8235400" y="1088986"/>
            <a:ext cx="3807100" cy="3915631"/>
          </a:xfrm>
        </p:spPr>
        <p:txBody>
          <a:bodyPr>
            <a:normAutofit fontScale="85000" lnSpcReduction="20000"/>
          </a:bodyPr>
          <a:lstStyle/>
          <a:p>
            <a:endParaRPr lang="en-US"/>
          </a:p>
          <a:p>
            <a:r>
              <a:rPr lang="hr-BA"/>
              <a:t>„</a:t>
            </a:r>
            <a:r>
              <a:rPr lang="it-IT"/>
              <a:t> Le parole ci uniscono e il silenzio ci separa, ci lascia privi dell'aiuto o della solidarietà o semplicemente della comunione che la parola può sollecitare o suscitare.</a:t>
            </a:r>
          </a:p>
          <a:p>
            <a:r>
              <a:rPr lang="it-IT"/>
              <a:t>..... </a:t>
            </a:r>
          </a:p>
          <a:p>
            <a:r>
              <a:rPr lang="it-IT"/>
              <a:t>Le storie ti salvano la vita. E le storie sono la vostra vita.</a:t>
            </a:r>
            <a:r>
              <a:rPr lang="hr-BA"/>
              <a:t>”</a:t>
            </a:r>
            <a:endParaRPr lang="en-US"/>
          </a:p>
        </p:txBody>
      </p:sp>
      <p:sp>
        <p:nvSpPr>
          <p:cNvPr id="2" name="TextBox 1">
            <a:extLst>
              <a:ext uri="{FF2B5EF4-FFF2-40B4-BE49-F238E27FC236}">
                <a16:creationId xmlns:a16="http://schemas.microsoft.com/office/drawing/2014/main" id="{7C114125-3614-B2CE-C322-694F69F98ECC}"/>
              </a:ext>
            </a:extLst>
          </p:cNvPr>
          <p:cNvSpPr txBox="1"/>
          <p:nvPr>
            <p:custDataLst>
              <p:tags r:id="rId4"/>
            </p:custDataLst>
          </p:nvPr>
        </p:nvSpPr>
        <p:spPr>
          <a:xfrm>
            <a:off x="4725703" y="123813"/>
            <a:ext cx="3277755" cy="3539430"/>
          </a:xfrm>
          <a:prstGeom prst="rect">
            <a:avLst/>
          </a:prstGeom>
          <a:noFill/>
        </p:spPr>
        <p:txBody>
          <a:bodyPr wrap="square" rtlCol="0">
            <a:spAutoFit/>
          </a:bodyPr>
          <a:lstStyle/>
          <a:p>
            <a:r>
              <a:rPr lang="it-IT" sz="2800" b="1">
                <a:solidFill>
                  <a:srgbClr val="09446A"/>
                </a:solidFill>
              </a:rPr>
              <a:t>Silenzio e impotenza vanno di pari passo: le voci delle donne devono essere ascoltate</a:t>
            </a:r>
          </a:p>
          <a:p>
            <a:endParaRPr lang="en-US" sz="2800" b="1">
              <a:solidFill>
                <a:srgbClr val="09446A"/>
              </a:solidFill>
            </a:endParaRPr>
          </a:p>
          <a:p>
            <a:r>
              <a:rPr lang="it-IT" sz="2800"/>
              <a:t>Da</a:t>
            </a:r>
            <a:r>
              <a:rPr lang="hr-BA" sz="2800"/>
              <a:t> </a:t>
            </a:r>
            <a:r>
              <a:rPr lang="en-US" sz="2800"/>
              <a:t>Rebecca Solnit</a:t>
            </a:r>
          </a:p>
          <a:p>
            <a:endParaRPr lang="en-US" sz="2800"/>
          </a:p>
        </p:txBody>
      </p:sp>
      <p:pic>
        <p:nvPicPr>
          <p:cNvPr id="7" name="Picture 6">
            <a:hlinkClick r:id="rId7"/>
            <a:extLst>
              <a:ext uri="{FF2B5EF4-FFF2-40B4-BE49-F238E27FC236}">
                <a16:creationId xmlns:a16="http://schemas.microsoft.com/office/drawing/2014/main" id="{6E4F74B5-9BAE-4760-9406-C4C1EFFC84DA}"/>
              </a:ext>
            </a:extLst>
          </p:cNvPr>
          <p:cNvPicPr>
            <a:picLocks noChangeAspect="1"/>
          </p:cNvPicPr>
          <p:nvPr>
            <p:custDataLst>
              <p:tags r:id="rId6"/>
            </p:custDataLst>
          </p:nvPr>
        </p:nvPicPr>
        <p:blipFill>
          <a:blip r:embed="rId5">
            <a:extLst>
              <a:ext uri="{28A0092B-C50C-407E-A947-70E740481C1C}">
                <a14:useLocalDpi xmlns:a14="http://schemas.microsoft.com/office/drawing/2010/main"/>
              </a:ext>
            </a:extLst>
          </a:blip>
          <a:stretch>
            <a:fillRect/>
          </a:stretch>
        </p:blipFill>
        <p:spPr>
          <a:xfrm>
            <a:off x="0" y="0"/>
            <a:ext cx="4303925" cy="6858000"/>
          </a:xfrm>
          <a:prstGeom prst="rect">
            <a:avLst/>
          </a:prstGeom>
          <a:ln>
            <a:noFill/>
          </a:ln>
          <a:effectLst>
            <a:outerShdw blurRad="292100" dist="139700" dir="2700000" algn="tl" rotWithShape="0">
              <a:srgbClr val="333333">
                <a:alpha val="65000"/>
              </a:srgbClr>
            </a:outerShdw>
          </a:effectLst>
        </p:spPr>
      </p:pic>
      <p:pic>
        <p:nvPicPr>
          <p:cNvPr id="4" name="Graphic 3" descr="Line arrow: Clockwise curve with solid fill">
            <a:extLst>
              <a:ext uri="{FF2B5EF4-FFF2-40B4-BE49-F238E27FC236}">
                <a16:creationId xmlns:a16="http://schemas.microsoft.com/office/drawing/2014/main" id="{0D6F0924-E0C5-26C8-2EC5-387BE211BB48}"/>
              </a:ext>
            </a:extLst>
          </p:cNvPr>
          <p:cNvPicPr>
            <a:picLocks noChangeAspect="1"/>
          </p:cNvPicPr>
          <p:nvPr>
            <p:custDataLst>
              <p:tags r:id="rId10"/>
            </p:custDataLst>
          </p:nvPr>
        </p:nvPicPr>
        <p:blipFill>
          <a:blip r:embed="rId8">
            <a:extLst>
              <a:ext uri="{96DAC541-7B7A-43D3-8B79-37D633B846F1}">
                <asvg:svgBlip xmlns:asvg="http://schemas.microsoft.com/office/drawing/2016/SVG/main" r:embed="rId9"/>
              </a:ext>
            </a:extLst>
          </a:blip>
          <a:stretch>
            <a:fillRect/>
          </a:stretch>
        </p:blipFill>
        <p:spPr>
          <a:xfrm rot="16200000">
            <a:off x="5181600" y="2971800"/>
            <a:ext cx="914400" cy="914400"/>
          </a:xfrm>
          <a:prstGeom prst="rect">
            <a:avLst/>
          </a:prstGeom>
        </p:spPr>
      </p:pic>
      <p:sp>
        <p:nvSpPr>
          <p:cNvPr id="6" name="TextBox 5">
            <a:extLst>
              <a:ext uri="{FF2B5EF4-FFF2-40B4-BE49-F238E27FC236}">
                <a16:creationId xmlns:a16="http://schemas.microsoft.com/office/drawing/2014/main" id="{3FF939E5-E969-FEAA-E7D3-9338E3E3ACCB}"/>
              </a:ext>
            </a:extLst>
          </p:cNvPr>
          <p:cNvSpPr txBox="1"/>
          <p:nvPr>
            <p:custDataLst>
              <p:tags r:id="rId11"/>
            </p:custDataLst>
          </p:nvPr>
        </p:nvSpPr>
        <p:spPr>
          <a:xfrm>
            <a:off x="4920037" y="3915695"/>
            <a:ext cx="2320413" cy="1569660"/>
          </a:xfrm>
          <a:prstGeom prst="rect">
            <a:avLst/>
          </a:prstGeom>
          <a:noFill/>
        </p:spPr>
        <p:txBody>
          <a:bodyPr wrap="square" rtlCol="0">
            <a:spAutoFit/>
          </a:bodyPr>
          <a:lstStyle/>
          <a:p>
            <a:r>
              <a:rPr lang="hr-BA" sz="2400" b="1">
                <a:solidFill>
                  <a:srgbClr val="93C23D"/>
                </a:solidFill>
              </a:rPr>
              <a:t>CTRL+CLICK </a:t>
            </a:r>
            <a:r>
              <a:rPr lang="it-IT" sz="2400" b="1">
                <a:solidFill>
                  <a:srgbClr val="93C23D"/>
                </a:solidFill>
              </a:rPr>
              <a:t>sull’immagine per leggere l’intero articolo</a:t>
            </a:r>
            <a:endParaRPr lang="en-US" sz="2400" b="1">
              <a:solidFill>
                <a:srgbClr val="93C23D"/>
              </a:solidFill>
            </a:endParaRPr>
          </a:p>
        </p:txBody>
      </p:sp>
    </p:spTree>
    <p:extLst>
      <p:ext uri="{BB962C8B-B14F-4D97-AF65-F5344CB8AC3E}">
        <p14:creationId xmlns:p14="http://schemas.microsoft.com/office/powerpoint/2010/main" val="2965563927"/>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152107" y="-352193"/>
            <a:ext cx="4451895" cy="3337612"/>
          </a:xfrm>
        </p:spPr>
        <p:txBody>
          <a:bodyPr>
            <a:normAutofit/>
          </a:bodyPr>
          <a:lstStyle/>
          <a:p>
            <a:r>
              <a:rPr lang="en-US" err="1"/>
              <a:t>Stereotipi di genere e leadership </a:t>
            </a:r>
            <a:endParaRPr lang="hr-BA"/>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r>
              <a:rPr lang="en-US" b="1"/>
              <a:t>01</a:t>
            </a:r>
            <a:endParaRPr lang="en-IE" b="1"/>
          </a:p>
        </p:txBody>
      </p:sp>
      <p:pic>
        <p:nvPicPr>
          <p:cNvPr id="8" name="Picture Placeholder 7">
            <a:extLst>
              <a:ext uri="{FF2B5EF4-FFF2-40B4-BE49-F238E27FC236}">
                <a16:creationId xmlns:a16="http://schemas.microsoft.com/office/drawing/2014/main" id="{E347A69A-4C41-4932-83D7-0D1E99ACBE5E}"/>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rcRect t="-168"/>
          <a:stretch>
            <a:fillRect/>
          </a:stretch>
        </p:blipFill>
        <p:spPr>
          <a:xfrm>
            <a:off x="6756402" y="1141712"/>
            <a:ext cx="5435599" cy="5706715"/>
          </a:xfrm>
        </p:spPr>
      </p:pic>
    </p:spTree>
    <p:extLst>
      <p:ext uri="{BB962C8B-B14F-4D97-AF65-F5344CB8AC3E}">
        <p14:creationId xmlns:p14="http://schemas.microsoft.com/office/powerpoint/2010/main" val="744645806"/>
      </p:ext>
    </p:extLst>
  </p:cSld>
  <p:clrMapOvr>
    <a:masterClrMapping/>
  </p:clrMapOvr>
  <p:transition/>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DE5CCCA7-7D39-C1B7-BDB0-FDCEBA392C9D}"/>
              </a:ext>
            </a:extLst>
          </p:cNvPr>
          <p:cNvSpPr>
            <a:spLocks noGrp="1"/>
          </p:cNvSpPr>
          <p:nvPr>
            <p:ph type="body" sz="quarter" idx="18"/>
            <p:custDataLst>
              <p:tags r:id="rId3"/>
            </p:custDataLst>
          </p:nvPr>
        </p:nvSpPr>
        <p:spPr>
          <a:xfrm>
            <a:off x="810914" y="1966561"/>
            <a:ext cx="10834986" cy="3856390"/>
          </a:xfrm>
        </p:spPr>
        <p:txBody>
          <a:bodyPr>
            <a:normAutofit fontScale="92500"/>
          </a:bodyPr>
          <a:lstStyle/>
          <a:p>
            <a:pPr marL="457200" indent="-457200">
              <a:buFont typeface="+mj-lt"/>
              <a:buAutoNum type="arabicPeriod"/>
            </a:pPr>
            <a:r>
              <a:rPr lang="it-IT"/>
              <a:t>È stato individuato e invitato un gruppo eterogeneo di donne?</a:t>
            </a:r>
          </a:p>
          <a:p>
            <a:pPr marL="457200" indent="-457200">
              <a:buFont typeface="+mj-lt"/>
              <a:buAutoNum type="arabicPeriod"/>
            </a:pPr>
            <a:r>
              <a:rPr lang="it-IT"/>
              <a:t>Avete considerato le ipotesi che potreste fare nell'identificare i gruppi da consultare, basate sui ruoli tradizionali di donne e uomini?</a:t>
            </a:r>
          </a:p>
          <a:p>
            <a:pPr marL="457200" indent="-457200">
              <a:buFont typeface="+mj-lt"/>
              <a:buAutoNum type="arabicPeriod"/>
            </a:pPr>
            <a:r>
              <a:rPr lang="it-IT"/>
              <a:t>È stato fatto ogni sforzo possibile per raggiungere le donne svantaggiate o emarginate?</a:t>
            </a:r>
          </a:p>
          <a:p>
            <a:pPr marL="457200" indent="-457200">
              <a:buFont typeface="+mj-lt"/>
              <a:buAutoNum type="arabicPeriod"/>
            </a:pPr>
            <a:r>
              <a:rPr lang="it-IT"/>
              <a:t>Avete considerato come le donne possono essere influenzate dai piani in questione?</a:t>
            </a:r>
          </a:p>
          <a:p>
            <a:pPr marL="457200" indent="-457200">
              <a:buFont typeface="+mj-lt"/>
              <a:buAutoNum type="arabicPeriod"/>
            </a:pPr>
            <a:r>
              <a:rPr lang="it-IT"/>
              <a:t>Avete valutato l'impatto sulle donne di bilanci, politiche o programmi pertinenti?</a:t>
            </a:r>
          </a:p>
          <a:p>
            <a:pPr marL="457200" indent="-457200">
              <a:buFont typeface="+mj-lt"/>
              <a:buAutoNum type="arabicPeriod"/>
            </a:pPr>
            <a:r>
              <a:rPr lang="it-IT"/>
              <a:t>I risultati di questa valutazione sono stati condivisi con le persone consultate?</a:t>
            </a:r>
          </a:p>
          <a:p>
            <a:pPr marL="457200" indent="-457200">
              <a:buFont typeface="+mj-lt"/>
              <a:buAutoNum type="arabicPeriod"/>
            </a:pPr>
            <a:r>
              <a:rPr lang="it-IT"/>
              <a:t>I partecipanti sono stati informati dei motivi per cui è necessaria una consultazione?</a:t>
            </a:r>
          </a:p>
        </p:txBody>
      </p:sp>
      <p:sp>
        <p:nvSpPr>
          <p:cNvPr id="3" name="Text Placeholder 2">
            <a:extLst>
              <a:ext uri="{FF2B5EF4-FFF2-40B4-BE49-F238E27FC236}">
                <a16:creationId xmlns:a16="http://schemas.microsoft.com/office/drawing/2014/main" id="{34C74DEA-E42B-8230-5396-D29F43D8CE96}"/>
              </a:ext>
            </a:extLst>
          </p:cNvPr>
          <p:cNvSpPr>
            <a:spLocks noGrp="1"/>
          </p:cNvSpPr>
          <p:nvPr>
            <p:ph type="body" sz="quarter" idx="16"/>
            <p:custDataLst>
              <p:tags r:id="rId4"/>
            </p:custDataLst>
          </p:nvPr>
        </p:nvSpPr>
        <p:spPr>
          <a:xfrm>
            <a:off x="734713" y="731461"/>
            <a:ext cx="10834985" cy="821114"/>
          </a:xfrm>
        </p:spPr>
        <p:txBody>
          <a:bodyPr>
            <a:normAutofit fontScale="85000" lnSpcReduction="20000"/>
          </a:bodyPr>
          <a:lstStyle/>
          <a:p>
            <a:pPr algn="ctr"/>
            <a:r>
              <a:rPr lang="it-IT"/>
              <a:t>Se volete incrementare la partecipazione delle donne alle attività che state organizzando, ecco un'utile CHECKLIST</a:t>
            </a:r>
          </a:p>
          <a:p>
            <a:pPr algn="ctr"/>
            <a:endParaRPr lang="en-US"/>
          </a:p>
        </p:txBody>
      </p:sp>
    </p:spTree>
    <p:extLst>
      <p:ext uri="{BB962C8B-B14F-4D97-AF65-F5344CB8AC3E}">
        <p14:creationId xmlns:p14="http://schemas.microsoft.com/office/powerpoint/2010/main" val="2816151441"/>
      </p:ext>
    </p:extLst>
  </p:cSld>
  <p:clrMapOvr>
    <a:masterClrMapping/>
  </p:clrMapOvr>
  <p:transition/>
  <p:timing/>
</p:sld>
</file>

<file path=ppt/slides/slide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DE5CCCA7-7D39-C1B7-BDB0-FDCEBA392C9D}"/>
              </a:ext>
            </a:extLst>
          </p:cNvPr>
          <p:cNvSpPr>
            <a:spLocks noGrp="1"/>
          </p:cNvSpPr>
          <p:nvPr>
            <p:ph type="body" sz="quarter" idx="18"/>
            <p:custDataLst>
              <p:tags r:id="rId3"/>
            </p:custDataLst>
          </p:nvPr>
        </p:nvSpPr>
        <p:spPr>
          <a:xfrm>
            <a:off x="810914" y="1966560"/>
            <a:ext cx="10834986" cy="4338989"/>
          </a:xfrm>
        </p:spPr>
        <p:txBody>
          <a:bodyPr>
            <a:normAutofit fontScale="92500"/>
          </a:bodyPr>
          <a:lstStyle/>
          <a:p>
            <a:pPr marL="457200" indent="-457200">
              <a:buFont typeface="+mj-lt"/>
              <a:buAutoNum type="arabicPeriod" startAt="8"/>
            </a:pPr>
            <a:r>
              <a:rPr lang="it-IT">
                <a:solidFill>
                  <a:srgbClr val="80318E"/>
                </a:solidFill>
              </a:rPr>
              <a:t>I partecipanti sono stati informati del potenziale di cambiamento che si può ottenere contribuendo con i loro suggerimenti?</a:t>
            </a:r>
          </a:p>
          <a:p>
            <a:pPr marL="457200" indent="-457200">
              <a:buFont typeface="+mj-lt"/>
              <a:buAutoNum type="arabicPeriod" startAt="8"/>
            </a:pPr>
            <a:r>
              <a:rPr lang="it-IT">
                <a:solidFill>
                  <a:srgbClr val="80318E"/>
                </a:solidFill>
              </a:rPr>
              <a:t>Ai partecipanti è stato detto come possono accedere agli aggiornamenti o al feedback sui loro contributi?</a:t>
            </a:r>
          </a:p>
          <a:p>
            <a:pPr marL="457200" indent="-457200">
              <a:buFont typeface="+mj-lt"/>
              <a:buAutoNum type="arabicPeriod" startAt="8"/>
            </a:pPr>
            <a:r>
              <a:rPr lang="it-IT">
                <a:solidFill>
                  <a:srgbClr val="80318E"/>
                </a:solidFill>
              </a:rPr>
              <a:t>È stato programmato più di un incontro e sono stati scaglionati nell'arco della settimana?</a:t>
            </a:r>
          </a:p>
          <a:p>
            <a:pPr marL="457200" indent="-457200">
              <a:buFont typeface="+mj-lt"/>
              <a:buAutoNum type="arabicPeriod" startAt="8"/>
            </a:pPr>
            <a:r>
              <a:rPr lang="it-IT">
                <a:solidFill>
                  <a:srgbClr val="80318E"/>
                </a:solidFill>
              </a:rPr>
              <a:t>È stato dato un preavviso sufficiente per l'incontro ed è stato indicato un orario di fine concreto?</a:t>
            </a:r>
          </a:p>
          <a:p>
            <a:pPr marL="457200" indent="-457200">
              <a:buFont typeface="+mj-lt"/>
              <a:buAutoNum type="arabicPeriod" startAt="8"/>
            </a:pPr>
            <a:r>
              <a:rPr lang="it-IT">
                <a:solidFill>
                  <a:srgbClr val="80318E"/>
                </a:solidFill>
              </a:rPr>
              <a:t>Ci sono risorse disponibili per rimborsare i partecipanti alle riunioni per le cure alternative e il trasporto? I partecipanti sono a conoscenza delle modalità di richiesta di rimborso?</a:t>
            </a:r>
          </a:p>
          <a:p>
            <a:pPr marL="457200" indent="-457200">
              <a:buFont typeface="+mj-lt"/>
              <a:buAutoNum type="arabicPeriod" startAt="8"/>
            </a:pPr>
            <a:r>
              <a:rPr lang="it-IT">
                <a:solidFill>
                  <a:srgbClr val="80318E"/>
                </a:solidFill>
              </a:rPr>
              <a:t>Avete preso in considerazione la possibilità di viaggiare per raggiungere le persone che volete consultare?</a:t>
            </a:r>
          </a:p>
          <a:p>
            <a:pPr marL="457200" indent="-457200">
              <a:buFont typeface="+mj-lt"/>
              <a:buAutoNum type="arabicPeriod" startAt="8"/>
            </a:pPr>
            <a:endParaRPr lang="en-US">
              <a:solidFill>
                <a:srgbClr val="80318E"/>
              </a:solidFill>
            </a:endParaRPr>
          </a:p>
        </p:txBody>
      </p:sp>
      <p:sp>
        <p:nvSpPr>
          <p:cNvPr id="3" name="Text Placeholder 2">
            <a:extLst>
              <a:ext uri="{FF2B5EF4-FFF2-40B4-BE49-F238E27FC236}">
                <a16:creationId xmlns:a16="http://schemas.microsoft.com/office/drawing/2014/main" id="{34C74DEA-E42B-8230-5396-D29F43D8CE96}"/>
              </a:ext>
            </a:extLst>
          </p:cNvPr>
          <p:cNvSpPr>
            <a:spLocks noGrp="1"/>
          </p:cNvSpPr>
          <p:nvPr>
            <p:ph type="body" sz="quarter" idx="16"/>
            <p:custDataLst>
              <p:tags r:id="rId4"/>
            </p:custDataLst>
          </p:nvPr>
        </p:nvSpPr>
        <p:spPr>
          <a:xfrm>
            <a:off x="734713" y="731461"/>
            <a:ext cx="10834985" cy="821114"/>
          </a:xfrm>
        </p:spPr>
        <p:txBody>
          <a:bodyPr>
            <a:normAutofit fontScale="85000" lnSpcReduction="20000"/>
          </a:bodyPr>
          <a:lstStyle/>
          <a:p>
            <a:pPr algn="ctr"/>
            <a:r>
              <a:rPr lang="it-IT"/>
              <a:t>Se volete incrementare la partecipazione delle donne alle attività che state organizzando, ecco un'utile CHECKLIST</a:t>
            </a:r>
          </a:p>
          <a:p>
            <a:pPr algn="ctr"/>
            <a:endParaRPr lang="en-US"/>
          </a:p>
        </p:txBody>
      </p:sp>
    </p:spTree>
    <p:extLst>
      <p:ext uri="{BB962C8B-B14F-4D97-AF65-F5344CB8AC3E}">
        <p14:creationId xmlns:p14="http://schemas.microsoft.com/office/powerpoint/2010/main" val="3976650710"/>
      </p:ext>
    </p:extLst>
  </p:cSld>
  <p:clrMapOvr>
    <a:masterClrMapping/>
  </p:clrMapOvr>
  <p:transition/>
  <p:timing/>
</p:sld>
</file>

<file path=ppt/slides/slide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DE5CCCA7-7D39-C1B7-BDB0-FDCEBA392C9D}"/>
              </a:ext>
            </a:extLst>
          </p:cNvPr>
          <p:cNvSpPr>
            <a:spLocks noGrp="1"/>
          </p:cNvSpPr>
          <p:nvPr>
            <p:ph type="body" sz="quarter" idx="18"/>
            <p:custDataLst>
              <p:tags r:id="rId3"/>
            </p:custDataLst>
          </p:nvPr>
        </p:nvSpPr>
        <p:spPr>
          <a:xfrm>
            <a:off x="810914" y="1966560"/>
            <a:ext cx="10834986" cy="4338989"/>
          </a:xfrm>
        </p:spPr>
        <p:txBody>
          <a:bodyPr>
            <a:normAutofit/>
          </a:bodyPr>
          <a:lstStyle/>
          <a:p>
            <a:pPr marL="457200" indent="-457200">
              <a:buFont typeface="+mj-lt"/>
              <a:buAutoNum type="arabicPeriod" startAt="14"/>
            </a:pPr>
            <a:r>
              <a:rPr lang="it-IT">
                <a:solidFill>
                  <a:schemeClr val="accent1">
                    <a:lumMod val="75000"/>
                  </a:schemeClr>
                </a:solidFill>
              </a:rPr>
              <a:t>Tutte le informazioni trattate durante la riunione possono essere comprese da tutti i partecipanti - viene utilizzato un linguaggio semplice e diretto?</a:t>
            </a:r>
          </a:p>
          <a:p>
            <a:pPr marL="457200" indent="-457200">
              <a:buFont typeface="+mj-lt"/>
              <a:buAutoNum type="arabicPeriod" startAt="14"/>
            </a:pPr>
            <a:r>
              <a:rPr lang="it-IT">
                <a:solidFill>
                  <a:schemeClr val="accent1">
                    <a:lumMod val="75000"/>
                  </a:schemeClr>
                </a:solidFill>
              </a:rPr>
              <a:t>Le dimensioni del gruppo sono adeguate ai membri presenti?</a:t>
            </a:r>
          </a:p>
          <a:p>
            <a:pPr marL="457200" indent="-457200">
              <a:buFont typeface="+mj-lt"/>
              <a:buAutoNum type="arabicPeriod" startAt="14"/>
            </a:pPr>
            <a:r>
              <a:rPr lang="it-IT">
                <a:solidFill>
                  <a:schemeClr val="accent1">
                    <a:lumMod val="75000"/>
                  </a:schemeClr>
                </a:solidFill>
              </a:rPr>
              <a:t>Il moderatore ha ricevuto una formazione sulla parità di genere?</a:t>
            </a:r>
          </a:p>
          <a:p>
            <a:pPr marL="457200" indent="-457200">
              <a:buFont typeface="+mj-lt"/>
              <a:buAutoNum type="arabicPeriod" startAt="14"/>
            </a:pPr>
            <a:r>
              <a:rPr lang="it-IT">
                <a:solidFill>
                  <a:schemeClr val="accent1">
                    <a:lumMod val="75000"/>
                  </a:schemeClr>
                </a:solidFill>
              </a:rPr>
              <a:t>Ci sono regolari opportunità di fare domande o commenti?</a:t>
            </a:r>
          </a:p>
          <a:p>
            <a:pPr marL="457200" indent="-457200">
              <a:buFont typeface="+mj-lt"/>
              <a:buAutoNum type="arabicPeriod" startAt="14"/>
            </a:pPr>
            <a:r>
              <a:rPr lang="it-IT">
                <a:solidFill>
                  <a:schemeClr val="accent1">
                    <a:lumMod val="75000"/>
                  </a:schemeClr>
                </a:solidFill>
              </a:rPr>
              <a:t>Vengono registrate le barriere che impediscono di partecipare alle riunioni o di prendere parte alla discussione?</a:t>
            </a:r>
          </a:p>
          <a:p>
            <a:pPr marL="457200" indent="-457200">
              <a:buFont typeface="+mj-lt"/>
              <a:buAutoNum type="arabicPeriod" startAt="14"/>
            </a:pPr>
            <a:r>
              <a:rPr lang="it-IT">
                <a:solidFill>
                  <a:schemeClr val="accent1">
                    <a:lumMod val="75000"/>
                  </a:schemeClr>
                </a:solidFill>
              </a:rPr>
              <a:t>Vengono monitorati i risultati delle consultazioni?</a:t>
            </a:r>
          </a:p>
          <a:p>
            <a:pPr marL="457200" indent="-457200">
              <a:buFont typeface="+mj-lt"/>
              <a:buAutoNum type="arabicPeriod" startAt="14"/>
            </a:pPr>
            <a:r>
              <a:rPr lang="it-IT">
                <a:solidFill>
                  <a:schemeClr val="accent1">
                    <a:lumMod val="75000"/>
                  </a:schemeClr>
                </a:solidFill>
              </a:rPr>
              <a:t>Avete chiesto ai partecipanti un feedback sul processo di consultazione?</a:t>
            </a:r>
          </a:p>
          <a:p>
            <a:pPr marL="457200" indent="-457200">
              <a:buFont typeface="+mj-lt"/>
              <a:buAutoNum type="arabicPeriod" startAt="14"/>
            </a:pPr>
            <a:r>
              <a:rPr lang="it-IT">
                <a:solidFill>
                  <a:schemeClr val="accent1">
                    <a:lumMod val="75000"/>
                  </a:schemeClr>
                </a:solidFill>
              </a:rPr>
              <a:t>Sono state apportate modifiche in base a questo feedback?</a:t>
            </a:r>
          </a:p>
          <a:p>
            <a:pPr marL="457200" indent="-457200">
              <a:buFont typeface="+mj-lt"/>
              <a:buAutoNum type="arabicPeriod" startAt="14"/>
            </a:pPr>
            <a:endParaRPr lang="en-US">
              <a:solidFill>
                <a:schemeClr val="accent1">
                  <a:lumMod val="75000"/>
                </a:schemeClr>
              </a:solidFill>
            </a:endParaRPr>
          </a:p>
        </p:txBody>
      </p:sp>
      <p:sp>
        <p:nvSpPr>
          <p:cNvPr id="3" name="Text Placeholder 2">
            <a:extLst>
              <a:ext uri="{FF2B5EF4-FFF2-40B4-BE49-F238E27FC236}">
                <a16:creationId xmlns:a16="http://schemas.microsoft.com/office/drawing/2014/main" id="{34C74DEA-E42B-8230-5396-D29F43D8CE96}"/>
              </a:ext>
            </a:extLst>
          </p:cNvPr>
          <p:cNvSpPr>
            <a:spLocks noGrp="1"/>
          </p:cNvSpPr>
          <p:nvPr>
            <p:ph type="body" sz="quarter" idx="16"/>
            <p:custDataLst>
              <p:tags r:id="rId4"/>
            </p:custDataLst>
          </p:nvPr>
        </p:nvSpPr>
        <p:spPr>
          <a:xfrm>
            <a:off x="734713" y="731461"/>
            <a:ext cx="10834985" cy="821114"/>
          </a:xfrm>
        </p:spPr>
        <p:txBody>
          <a:bodyPr>
            <a:normAutofit fontScale="85000" lnSpcReduction="20000"/>
          </a:bodyPr>
          <a:lstStyle/>
          <a:p>
            <a:pPr algn="ctr"/>
            <a:r>
              <a:rPr lang="it-IT"/>
              <a:t>Se volete incrementare la partecipazione delle donne alle attività che state organizzando, ecco un'utile CHECKLIST</a:t>
            </a:r>
          </a:p>
          <a:p>
            <a:pPr algn="ctr"/>
            <a:endParaRPr lang="en-US"/>
          </a:p>
        </p:txBody>
      </p:sp>
    </p:spTree>
    <p:extLst>
      <p:ext uri="{BB962C8B-B14F-4D97-AF65-F5344CB8AC3E}">
        <p14:creationId xmlns:p14="http://schemas.microsoft.com/office/powerpoint/2010/main" val="1295918666"/>
      </p:ext>
    </p:extLst>
  </p:cSld>
  <p:clrMapOvr>
    <a:masterClrMapping/>
  </p:clrMapOvr>
  <p:transition/>
  <p:timing/>
</p:sld>
</file>

<file path=ppt/slides/slide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custDataLst>
              <p:tags r:id="rId3"/>
            </p:custDataLst>
          </p:nvPr>
        </p:nvSpPr>
        <p:spPr>
          <a:xfrm>
            <a:off x="734714" y="2061217"/>
            <a:ext cx="4983180" cy="3867704"/>
          </a:xfrm>
        </p:spPr>
        <p:txBody>
          <a:bodyPr>
            <a:normAutofit fontScale="92500" lnSpcReduction="20000"/>
          </a:bodyPr>
          <a:lstStyle/>
          <a:p>
            <a:pPr marL="0" indent="0"/>
            <a:r>
              <a:rPr lang="it-IT" sz="2800"/>
              <a:t>Se volete avere un quadro più chiaro della sottorappresentazione delle voci femminili nei media, date un'occhiata a questo esempio alla vostra destra.</a:t>
            </a:r>
          </a:p>
          <a:p>
            <a:pPr marL="0" indent="0"/>
            <a:endParaRPr lang="it-IT" sz="2800"/>
          </a:p>
          <a:p>
            <a:pPr marL="0" indent="0"/>
            <a:r>
              <a:rPr lang="it-IT" sz="2800"/>
              <a:t>Si tratta di uno studio sulla sottorappresentazione delle donne</a:t>
            </a:r>
          </a:p>
          <a:p>
            <a:pPr marL="0" indent="0"/>
            <a:r>
              <a:rPr lang="it-IT" sz="2800"/>
              <a:t>nella programmazione radiofonica di attualità nelle ore di maggior ascolto in Irlanda.</a:t>
            </a:r>
          </a:p>
          <a:p>
            <a:pPr marL="0" indent="0"/>
            <a:endParaRPr lang="en-US" sz="2800"/>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custDataLst>
              <p:tags r:id="rId4"/>
            </p:custDataLst>
          </p:nvPr>
        </p:nvSpPr>
        <p:spPr>
          <a:xfrm>
            <a:off x="734714" y="642972"/>
            <a:ext cx="5637511" cy="997731"/>
          </a:xfrm>
        </p:spPr>
        <p:txBody>
          <a:bodyPr>
            <a:normAutofit lnSpcReduction="10000"/>
          </a:bodyPr>
          <a:lstStyle/>
          <a:p>
            <a:r>
              <a:rPr lang="it-IT" b="1">
                <a:solidFill>
                  <a:srgbClr val="93C23D"/>
                </a:solidFill>
              </a:rPr>
              <a:t>SOLO SE SIETE AFFAMATI DI PIÙ</a:t>
            </a:r>
            <a:r>
              <a:rPr lang="hr-BA" b="1">
                <a:solidFill>
                  <a:srgbClr val="93C23D"/>
                </a:solidFill>
              </a:rPr>
              <a:t>!</a:t>
            </a:r>
            <a:endParaRPr lang="en-US" b="1">
              <a:solidFill>
                <a:srgbClr val="93C23D"/>
              </a:solidFill>
            </a:endParaRPr>
          </a:p>
        </p:txBody>
      </p:sp>
      <p:pic>
        <p:nvPicPr>
          <p:cNvPr id="15" name="Picture Placeholder 14">
            <a:hlinkClick r:id="rId7"/>
            <a:extLst>
              <a:ext uri="{FF2B5EF4-FFF2-40B4-BE49-F238E27FC236}">
                <a16:creationId xmlns:a16="http://schemas.microsoft.com/office/drawing/2014/main" id="{F5C7605A-2534-1E4A-B669-25240525E6D1}"/>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rcRect t="-1194"/>
          <a:stretch>
            <a:fillRect/>
          </a:stretch>
        </p:blipFill>
        <p:spPr>
          <a:xfrm>
            <a:off x="6828704" y="1141712"/>
            <a:ext cx="5290994" cy="5706715"/>
          </a:xfrm>
        </p:spPr>
      </p:pic>
      <p:pic>
        <p:nvPicPr>
          <p:cNvPr id="3" name="Graphic 2" descr="Line arrow: Slight curve with solid fill">
            <a:extLst>
              <a:ext uri="{FF2B5EF4-FFF2-40B4-BE49-F238E27FC236}">
                <a16:creationId xmlns:a16="http://schemas.microsoft.com/office/drawing/2014/main" id="{E5FC84FA-445D-1582-7144-A3988E9AC95B}"/>
              </a:ext>
            </a:extLst>
          </p:cNvPr>
          <p:cNvPicPr>
            <a:picLocks noChangeAspect="1"/>
          </p:cNvPicPr>
          <p:nvPr>
            <p:custDataLst>
              <p:tags r:id="rId10"/>
            </p:custDataLst>
          </p:nvPr>
        </p:nvPicPr>
        <p:blipFill>
          <a:blip r:embed="rId8">
            <a:extLst>
              <a:ext uri="{96DAC541-7B7A-43D3-8B79-37D633B846F1}">
                <asvg:svgBlip xmlns:asvg="http://schemas.microsoft.com/office/drawing/2016/SVG/main" r:embed="rId9"/>
              </a:ext>
            </a:extLst>
          </a:blip>
          <a:stretch>
            <a:fillRect/>
          </a:stretch>
        </p:blipFill>
        <p:spPr>
          <a:xfrm>
            <a:off x="5076824" y="3080668"/>
            <a:ext cx="1397283" cy="1397283"/>
          </a:xfrm>
          <a:prstGeom prst="rect">
            <a:avLst/>
          </a:prstGeom>
        </p:spPr>
      </p:pic>
      <p:sp>
        <p:nvSpPr>
          <p:cNvPr id="7" name="TextBox 6">
            <a:extLst>
              <a:ext uri="{FF2B5EF4-FFF2-40B4-BE49-F238E27FC236}">
                <a16:creationId xmlns:a16="http://schemas.microsoft.com/office/drawing/2014/main" id="{46E08029-D6A5-2FBC-6BBC-3E7723B1FC1F}"/>
              </a:ext>
            </a:extLst>
          </p:cNvPr>
          <p:cNvSpPr txBox="1"/>
          <p:nvPr>
            <p:custDataLst>
              <p:tags r:id="rId11"/>
            </p:custDataLst>
          </p:nvPr>
        </p:nvSpPr>
        <p:spPr>
          <a:xfrm>
            <a:off x="5076824" y="5288340"/>
            <a:ext cx="2320413" cy="1569660"/>
          </a:xfrm>
          <a:prstGeom prst="rect">
            <a:avLst/>
          </a:prstGeom>
          <a:noFill/>
        </p:spPr>
        <p:txBody>
          <a:bodyPr wrap="square" rtlCol="0">
            <a:spAutoFit/>
          </a:bodyPr>
          <a:lstStyle/>
          <a:p>
            <a:r>
              <a:rPr lang="hr-BA" sz="2400" b="1">
                <a:solidFill>
                  <a:srgbClr val="93C23D"/>
                </a:solidFill>
              </a:rPr>
              <a:t>CTRL+CLICK </a:t>
            </a:r>
            <a:r>
              <a:rPr lang="it-IT" sz="2400" b="1">
                <a:solidFill>
                  <a:srgbClr val="93C23D"/>
                </a:solidFill>
              </a:rPr>
              <a:t>sull’immagine per leggere lo studio</a:t>
            </a:r>
            <a:endParaRPr lang="en-US" sz="2400" b="1">
              <a:solidFill>
                <a:srgbClr val="93C23D"/>
              </a:solidFill>
            </a:endParaRPr>
          </a:p>
        </p:txBody>
      </p:sp>
    </p:spTree>
    <p:extLst>
      <p:ext uri="{BB962C8B-B14F-4D97-AF65-F5344CB8AC3E}">
        <p14:creationId xmlns:p14="http://schemas.microsoft.com/office/powerpoint/2010/main" val="1739301473"/>
      </p:ext>
    </p:extLst>
  </p:cSld>
  <p:clrMapOvr>
    <a:masterClrMapping/>
  </p:clrMapOvr>
  <p:transition/>
  <p:timing/>
</p:sld>
</file>

<file path=ppt/slides/slide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16" name="Flowchart: Connector 15">
            <a:extLst>
              <a:ext uri="{FF2B5EF4-FFF2-40B4-BE49-F238E27FC236}">
                <a16:creationId xmlns:a16="http://schemas.microsoft.com/office/drawing/2014/main" id="{CAE5F793-0788-4C3A-88E0-9AA8B72BDB79}"/>
              </a:ext>
            </a:extLst>
          </p:cNvPr>
          <p:cNvSpPr/>
          <p:nvPr>
            <p:custDataLst>
              <p:tags r:id="rId3"/>
            </p:custDataLst>
          </p:nvPr>
        </p:nvSpPr>
        <p:spPr>
          <a:xfrm>
            <a:off x="5275429" y="1055450"/>
            <a:ext cx="1234440" cy="1188720"/>
          </a:xfrm>
          <a:prstGeom prst="flowChartConnector">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custDataLst>
              <p:tags r:id="rId4"/>
            </p:custDataLst>
          </p:nvPr>
        </p:nvSpPr>
        <p:spPr>
          <a:xfrm>
            <a:off x="571313" y="2539004"/>
            <a:ext cx="10978262" cy="3899619"/>
          </a:xfrm>
        </p:spPr>
        <p:txBody>
          <a:bodyPr/>
          <a:lstStyle/>
          <a:p>
            <a:r>
              <a:rPr lang="it-IT" sz="2000">
                <a:solidFill>
                  <a:srgbClr val="09446A"/>
                </a:solidFill>
              </a:rPr>
              <a:t>Parlate in anticipo con il presidente della riunione per conoscere le regole dell'incontro: chi può parlare, quando e per quanto tempo. </a:t>
            </a:r>
          </a:p>
          <a:p>
            <a:pPr marL="342900" indent="-342900" algn="ctr">
              <a:buFont typeface="Wingdings" panose="05000000000000000000" pitchFamily="2" charset="2"/>
              <a:buChar char="ü"/>
            </a:pPr>
            <a:r>
              <a:rPr lang="it-IT" sz="2000">
                <a:solidFill>
                  <a:srgbClr val="09446A"/>
                </a:solidFill>
              </a:rPr>
              <a:t>Scrivere ciò che si vuole dire e fare pratica</a:t>
            </a:r>
          </a:p>
          <a:p>
            <a:pPr marL="342900" indent="-342900" algn="ctr">
              <a:buFont typeface="Wingdings" panose="05000000000000000000" pitchFamily="2" charset="2"/>
              <a:buChar char="ü"/>
            </a:pPr>
            <a:r>
              <a:rPr lang="it-IT" sz="2000">
                <a:solidFill>
                  <a:srgbClr val="09446A"/>
                </a:solidFill>
              </a:rPr>
              <a:t>Trovate un sostenitore che partecipi all'incontro </a:t>
            </a:r>
          </a:p>
          <a:p>
            <a:pPr marL="342900" indent="-342900" algn="ctr">
              <a:buFont typeface="Wingdings" panose="05000000000000000000" pitchFamily="2" charset="2"/>
              <a:buChar char="ü"/>
            </a:pPr>
            <a:r>
              <a:rPr lang="it-IT" sz="2000">
                <a:solidFill>
                  <a:srgbClr val="09446A"/>
                </a:solidFill>
              </a:rPr>
              <a:t>Se dovete stare in piedi, appoggiate un ginocchio su una sedia: questo eviterà che le ginocchia vi tremino troppo. </a:t>
            </a:r>
          </a:p>
          <a:p>
            <a:pPr marL="342900" indent="-342900" algn="ctr">
              <a:buFont typeface="Wingdings" panose="05000000000000000000" pitchFamily="2" charset="2"/>
              <a:buChar char="ü"/>
            </a:pPr>
            <a:r>
              <a:rPr lang="it-IT" sz="2000">
                <a:solidFill>
                  <a:srgbClr val="09446A"/>
                </a:solidFill>
              </a:rPr>
              <a:t>Guardatevi intorno e assicuratevi che tutti siano inclusi nel vostro sguardo.</a:t>
            </a:r>
          </a:p>
          <a:p>
            <a:pPr marL="342900" indent="-342900" algn="ctr">
              <a:buFont typeface="Wingdings" panose="05000000000000000000" pitchFamily="2" charset="2"/>
              <a:buChar char="ü"/>
            </a:pPr>
            <a:r>
              <a:rPr lang="it-IT" sz="2000">
                <a:solidFill>
                  <a:srgbClr val="09446A"/>
                </a:solidFill>
              </a:rPr>
              <a:t>Abbassate il tono della voce e parlate più lentamente del solito. </a:t>
            </a:r>
          </a:p>
          <a:p>
            <a:pPr algn="ctr"/>
            <a:endParaRPr lang="en-US" sz="2000">
              <a:solidFill>
                <a:srgbClr val="09446A"/>
              </a:solidFill>
            </a:endParaRPr>
          </a:p>
          <a:p>
            <a:pPr algn="ctr"/>
            <a:endParaRPr lang="en-US" sz="2000">
              <a:solidFill>
                <a:srgbClr val="09446A"/>
              </a:solidFill>
            </a:endParaRPr>
          </a:p>
          <a:p>
            <a:pPr algn="ctr"/>
            <a:r>
              <a:rPr lang="en-US" sz="1400">
                <a:solidFill>
                  <a:srgbClr val="09446A"/>
                </a:solidFill>
              </a:rPr>
              <a:t>(i) permission to use from changesuk</a:t>
            </a:r>
            <a:endParaRPr lang="en-US" sz="1400">
              <a:solidFill>
                <a:srgbClr val="09446A"/>
              </a:solidFill>
            </a:endParaRPr>
          </a:p>
          <a:p>
            <a:pPr algn="ctr"/>
            <a:endParaRPr lang="en-GB" sz="160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custDataLst>
              <p:tags r:id="rId5"/>
            </p:custDataLst>
          </p:nvPr>
        </p:nvSpPr>
        <p:spPr>
          <a:xfrm>
            <a:off x="3318713" y="451849"/>
            <a:ext cx="5623561" cy="633215"/>
          </a:xfrm>
        </p:spPr>
        <p:txBody>
          <a:bodyPr>
            <a:normAutofit fontScale="85000" lnSpcReduction="10000"/>
          </a:bodyPr>
          <a:lstStyle/>
          <a:p>
            <a:r>
              <a:rPr lang="en-US">
                <a:solidFill>
                  <a:srgbClr val="80318E"/>
                </a:solidFill>
              </a:rPr>
              <a:t>ESERCIZIO: Parlare in pubblico (i) </a:t>
            </a:r>
          </a:p>
          <a:p>
            <a:endParaRPr lang="en-GB">
              <a:solidFill>
                <a:srgbClr val="80318E"/>
              </a:solidFill>
            </a:endParaRPr>
          </a:p>
        </p:txBody>
      </p:sp>
      <p:grpSp>
        <p:nvGrpSpPr>
          <p:cNvPr id="9" name="Google Shape;518;p39">
            <a:extLst>
              <a:ext uri="{FF2B5EF4-FFF2-40B4-BE49-F238E27FC236}">
                <a16:creationId xmlns:a16="http://schemas.microsoft.com/office/drawing/2014/main" id="{A04D2332-8EBF-4C2D-A82E-C30700EA3674}"/>
              </a:ext>
            </a:extLst>
          </p:cNvPr>
          <p:cNvGrpSpPr/>
          <p:nvPr>
            <p:custDataLst>
              <p:tags r:id="rId6"/>
            </p:custDataLst>
          </p:nvPr>
        </p:nvGrpSpPr>
        <p:grpSpPr>
          <a:xfrm>
            <a:off x="5644398" y="1350780"/>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custDataLst>
                <p:tags r:id="rId7"/>
              </p:custDataLst>
            </p:nvPr>
          </p:nvSpPr>
          <p:spPr>
            <a:xfrm>
              <a:off x="2209250" y="1633650"/>
              <a:ext cx="150425" cy="150425"/>
            </a:xfrm>
            <a:custGeom>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custDataLst>
                <p:tags r:id="rId8"/>
              </p:custDataLst>
            </p:nvPr>
          </p:nvSpPr>
          <p:spPr>
            <a:xfrm>
              <a:off x="2019900" y="1757250"/>
              <a:ext cx="261825" cy="261850"/>
            </a:xfrm>
            <a:custGeom>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custDataLst>
                <p:tags r:id="rId9"/>
              </p:custDataLst>
            </p:nvPr>
          </p:nvSpPr>
          <p:spPr>
            <a:xfrm>
              <a:off x="1923675" y="1681150"/>
              <a:ext cx="388500" cy="388475"/>
            </a:xfrm>
            <a:custGeom>
              <a:rect l="l" t="t" r="r" b="b"/>
              <a:pathLst>
                <a:path w="15539"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custDataLst>
                <p:tags r:id="rId10"/>
              </p:custDataLst>
            </p:nvPr>
          </p:nvSpPr>
          <p:spPr>
            <a:xfrm>
              <a:off x="1974225" y="1711575"/>
              <a:ext cx="261825" cy="261850"/>
            </a:xfrm>
            <a:custGeom>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custDataLst>
                <p:tags r:id="rId11"/>
              </p:custDataLst>
            </p:nvPr>
          </p:nvSpPr>
          <p:spPr>
            <a:xfrm>
              <a:off x="1934650" y="2014200"/>
              <a:ext cx="44475" cy="44475"/>
            </a:xfrm>
            <a:custGeom>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custDataLst>
                <p:tags r:id="rId12"/>
              </p:custDataLst>
            </p:nvPr>
          </p:nvSpPr>
          <p:spPr>
            <a:xfrm>
              <a:off x="1944375" y="1947225"/>
              <a:ext cx="101725" cy="101700"/>
            </a:xfrm>
            <a:custGeom>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1766021947"/>
      </p:ext>
    </p:extLst>
  </p:cSld>
  <p:clrMapOvr>
    <a:masterClrMapping/>
  </p:clrMapOvr>
  <p:transition/>
  <p:timing/>
</p:sld>
</file>

<file path=ppt/slides/slide4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16" name="Flowchart: Connector 15">
            <a:extLst>
              <a:ext uri="{FF2B5EF4-FFF2-40B4-BE49-F238E27FC236}">
                <a16:creationId xmlns:a16="http://schemas.microsoft.com/office/drawing/2014/main" id="{CAE5F793-0788-4C3A-88E0-9AA8B72BDB79}"/>
              </a:ext>
            </a:extLst>
          </p:cNvPr>
          <p:cNvSpPr/>
          <p:nvPr>
            <p:custDataLst>
              <p:tags r:id="rId3"/>
            </p:custDataLst>
          </p:nvPr>
        </p:nvSpPr>
        <p:spPr>
          <a:xfrm>
            <a:off x="5275429" y="1055450"/>
            <a:ext cx="1234440" cy="1188720"/>
          </a:xfrm>
          <a:prstGeom prst="flowChartConnector">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custDataLst>
              <p:tags r:id="rId4"/>
            </p:custDataLst>
          </p:nvPr>
        </p:nvSpPr>
        <p:spPr>
          <a:xfrm>
            <a:off x="510989" y="2258617"/>
            <a:ext cx="10978262" cy="3899619"/>
          </a:xfrm>
        </p:spPr>
        <p:txBody>
          <a:bodyPr/>
          <a:lstStyle/>
          <a:p>
            <a:endParaRPr lang="en-US" sz="2000">
              <a:solidFill>
                <a:srgbClr val="09446A"/>
              </a:solidFill>
            </a:endParaRPr>
          </a:p>
          <a:p>
            <a:r>
              <a:rPr lang="en-US" sz="2800" err="1">
                <a:solidFill>
                  <a:srgbClr val="09446A"/>
                </a:solidFill>
              </a:rPr>
              <a:t>Provate un approccio a step:</a:t>
            </a:r>
            <a:endParaRPr lang="hr-BA" sz="2800">
              <a:solidFill>
                <a:srgbClr val="09446A"/>
              </a:solidFill>
            </a:endParaRPr>
          </a:p>
          <a:p>
            <a:endParaRPr lang="en-US" sz="2800">
              <a:solidFill>
                <a:srgbClr val="09446A"/>
              </a:solidFill>
            </a:endParaRPr>
          </a:p>
          <a:p>
            <a:r>
              <a:rPr lang="it-IT" sz="2200">
                <a:solidFill>
                  <a:srgbClr val="93C23D"/>
                </a:solidFill>
              </a:rPr>
              <a:t>Fase 1: </a:t>
            </a:r>
            <a:r>
              <a:rPr lang="it-IT" sz="2200">
                <a:solidFill>
                  <a:srgbClr val="09446A"/>
                </a:solidFill>
              </a:rPr>
              <a:t>dire qualcosa nei primi 5 minuti di una riunione, anche se si tratta solo di dare ragione a qualcun altro. Assicuratevi di parlare e di dire il vostro nome.</a:t>
            </a:r>
          </a:p>
          <a:p>
            <a:r>
              <a:rPr lang="it-IT" sz="2200">
                <a:solidFill>
                  <a:srgbClr val="93C23D"/>
                </a:solidFill>
              </a:rPr>
              <a:t>Fase 2: </a:t>
            </a:r>
            <a:r>
              <a:rPr lang="it-IT" sz="2200">
                <a:solidFill>
                  <a:srgbClr val="09446A"/>
                </a:solidFill>
              </a:rPr>
              <a:t>la prossima volta, intervenite all'inizio della riunione e offrite un feedback: potete offrire un feedback di supporto, che è meno stressante.  </a:t>
            </a:r>
          </a:p>
          <a:p>
            <a:r>
              <a:rPr lang="it-IT" sz="2200">
                <a:solidFill>
                  <a:srgbClr val="93C23D"/>
                </a:solidFill>
              </a:rPr>
              <a:t>Fase 3: </a:t>
            </a:r>
            <a:r>
              <a:rPr lang="it-IT" sz="2200">
                <a:solidFill>
                  <a:srgbClr val="09446A"/>
                </a:solidFill>
              </a:rPr>
              <a:t>la prossima volta, intervenite prima della riunione e proponete un'idea. Esercitatevi prima.</a:t>
            </a:r>
          </a:p>
          <a:p>
            <a:r>
              <a:rPr lang="it-IT" sz="2200">
                <a:solidFill>
                  <a:srgbClr val="93C23D"/>
                </a:solidFill>
              </a:rPr>
              <a:t>Fase 4: </a:t>
            </a:r>
            <a:r>
              <a:rPr lang="it-IT" sz="2200">
                <a:solidFill>
                  <a:srgbClr val="09446A"/>
                </a:solidFill>
              </a:rPr>
              <a:t>la prossima volta, intervenite prima della riunione e sollevate questioni. Esercitatevi prima.</a:t>
            </a:r>
            <a:endParaRPr lang="en-US" sz="2200">
              <a:solidFill>
                <a:srgbClr val="09446A"/>
              </a:solidFill>
            </a:endParaRPr>
          </a:p>
          <a:p>
            <a:pPr algn="ctr"/>
            <a:endParaRPr lang="en-GB" sz="160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custDataLst>
              <p:tags r:id="rId5"/>
            </p:custDataLst>
          </p:nvPr>
        </p:nvSpPr>
        <p:spPr>
          <a:xfrm>
            <a:off x="1983891" y="509497"/>
            <a:ext cx="7868032" cy="902067"/>
          </a:xfrm>
        </p:spPr>
        <p:txBody>
          <a:bodyPr>
            <a:normAutofit fontScale="92500"/>
          </a:bodyPr>
          <a:lstStyle/>
          <a:p>
            <a:pPr algn="ctr"/>
            <a:r>
              <a:rPr lang="en-US">
                <a:solidFill>
                  <a:srgbClr val="80318E"/>
                </a:solidFill>
              </a:rPr>
              <a:t>ESERCIZIO:</a:t>
            </a:r>
            <a:r>
              <a:rPr lang="it-IT">
                <a:solidFill>
                  <a:srgbClr val="80318E"/>
                </a:solidFill>
              </a:rPr>
              <a:t> Continuare a parlare in pubblico</a:t>
            </a:r>
            <a:endParaRPr lang="en-US">
              <a:solidFill>
                <a:srgbClr val="80318E"/>
              </a:solidFill>
            </a:endParaRPr>
          </a:p>
          <a:p>
            <a:pPr algn="ctr"/>
            <a:endParaRPr lang="en-GB">
              <a:solidFill>
                <a:srgbClr val="80318E"/>
              </a:solidFill>
            </a:endParaRPr>
          </a:p>
        </p:txBody>
      </p:sp>
      <p:grpSp>
        <p:nvGrpSpPr>
          <p:cNvPr id="9" name="Google Shape;518;p39">
            <a:extLst>
              <a:ext uri="{FF2B5EF4-FFF2-40B4-BE49-F238E27FC236}">
                <a16:creationId xmlns:a16="http://schemas.microsoft.com/office/drawing/2014/main" id="{A04D2332-8EBF-4C2D-A82E-C30700EA3674}"/>
              </a:ext>
            </a:extLst>
          </p:cNvPr>
          <p:cNvGrpSpPr/>
          <p:nvPr>
            <p:custDataLst>
              <p:tags r:id="rId6"/>
            </p:custDataLst>
          </p:nvPr>
        </p:nvGrpSpPr>
        <p:grpSpPr>
          <a:xfrm>
            <a:off x="5644398" y="1350780"/>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custDataLst>
                <p:tags r:id="rId7"/>
              </p:custDataLst>
            </p:nvPr>
          </p:nvSpPr>
          <p:spPr>
            <a:xfrm>
              <a:off x="2209250" y="1633650"/>
              <a:ext cx="150425" cy="150425"/>
            </a:xfrm>
            <a:custGeom>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custDataLst>
                <p:tags r:id="rId8"/>
              </p:custDataLst>
            </p:nvPr>
          </p:nvSpPr>
          <p:spPr>
            <a:xfrm>
              <a:off x="2019900" y="1757250"/>
              <a:ext cx="261825" cy="261850"/>
            </a:xfrm>
            <a:custGeom>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custDataLst>
                <p:tags r:id="rId9"/>
              </p:custDataLst>
            </p:nvPr>
          </p:nvSpPr>
          <p:spPr>
            <a:xfrm>
              <a:off x="1923675" y="1681150"/>
              <a:ext cx="388500" cy="388475"/>
            </a:xfrm>
            <a:custGeom>
              <a:rect l="l" t="t" r="r" b="b"/>
              <a:pathLst>
                <a:path w="15539"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custDataLst>
                <p:tags r:id="rId10"/>
              </p:custDataLst>
            </p:nvPr>
          </p:nvSpPr>
          <p:spPr>
            <a:xfrm>
              <a:off x="1974225" y="1711575"/>
              <a:ext cx="261825" cy="261850"/>
            </a:xfrm>
            <a:custGeom>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custDataLst>
                <p:tags r:id="rId11"/>
              </p:custDataLst>
            </p:nvPr>
          </p:nvSpPr>
          <p:spPr>
            <a:xfrm>
              <a:off x="1934650" y="2014200"/>
              <a:ext cx="44475" cy="44475"/>
            </a:xfrm>
            <a:custGeom>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custDataLst>
                <p:tags r:id="rId12"/>
              </p:custDataLst>
            </p:nvPr>
          </p:nvSpPr>
          <p:spPr>
            <a:xfrm>
              <a:off x="1944375" y="1947225"/>
              <a:ext cx="101725" cy="101700"/>
            </a:xfrm>
            <a:custGeom>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574088371"/>
      </p:ext>
    </p:extLst>
  </p:cSld>
  <p:clrMapOvr>
    <a:masterClrMapping/>
  </p:clrMapOvr>
  <p:transition/>
  <p:timing/>
</p:sld>
</file>

<file path=ppt/slides/slide4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bg>
      <p:bgPr>
        <a:solidFill>
          <a:srgbClr val="80318E"/>
        </a:solidFill>
        <a:effectLst/>
      </p:bgPr>
    </p:bg>
    <p:spTree>
      <p:nvGrpSpPr>
        <p:cNvPr id="1" name=""/>
        <p:cNvGrpSpPr/>
        <p:nvPr>
          <p:custDataLst>
            <p:tags r:id="rId2"/>
          </p:custDataLst>
        </p:nvPr>
      </p:nvGrpSpPr>
      <p:grpSpPr>
        <a:xfrm>
          <a:off x="0" y="0"/>
          <a:ext cx="0" cy="0"/>
        </a:xfrm>
      </p:grpSpPr>
      <p:sp>
        <p:nvSpPr>
          <p:cNvPr id="4" name="TextBox 3">
            <a:extLst>
              <a:ext uri="{FF2B5EF4-FFF2-40B4-BE49-F238E27FC236}">
                <a16:creationId xmlns:a16="http://schemas.microsoft.com/office/drawing/2014/main" id="{717C66D1-9AC6-4E5C-B75F-A56C4379FB03}"/>
              </a:ext>
            </a:extLst>
          </p:cNvPr>
          <p:cNvSpPr txBox="1"/>
          <p:nvPr>
            <p:custDataLst>
              <p:tags r:id="rId3"/>
            </p:custDataLst>
          </p:nvPr>
        </p:nvSpPr>
        <p:spPr>
          <a:xfrm>
            <a:off x="695325" y="270403"/>
            <a:ext cx="10734801" cy="144655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sz="4400" b="1" i="0" u="none" strike="noStrike" kern="1200" cap="none" spc="0" normalizeH="0" baseline="0" noProof="0">
                <a:ln>
                  <a:noFill/>
                </a:ln>
                <a:solidFill>
                  <a:prstClr val="white"/>
                </a:solidFill>
                <a:effectLst/>
                <a:uLnTx/>
                <a:uFillTx/>
                <a:latin typeface="Calibri" panose="020f0502020204030204"/>
                <a:ea typeface="+mn-ea"/>
                <a:cs typeface="+mn-cs"/>
              </a:rPr>
              <a:t>Guardate il video di narrazione e lasciatevi ispirare dall'autenticità del narratore.</a:t>
            </a:r>
          </a:p>
        </p:txBody>
      </p:sp>
      <p:pic>
        <p:nvPicPr>
          <p:cNvPr id="2" name="Online Media 1" title="What if we changed the story? - Women in Leadership">
            <a:hlinkClick action="ppaction://media"/>
            <a:extLst>
              <a:ext uri="{FF2B5EF4-FFF2-40B4-BE49-F238E27FC236}">
                <a16:creationId xmlns:a16="http://schemas.microsoft.com/office/drawing/2014/main" id="{63AACF5E-7A21-ECFF-986A-9B292CACFAD7}"/>
              </a:ext>
            </a:extLst>
          </p:cNvPr>
          <p:cNvPicPr>
            <a:picLocks noRot="1" noChangeAspect="1"/>
          </p:cNvPicPr>
          <p:nvPr>
            <a:videoFile r:link="rId6"/>
            <p:custDataLst>
              <p:tags r:id="rId5"/>
            </p:custDataLst>
          </p:nvPr>
        </p:nvPicPr>
        <p:blipFill>
          <a:blip r:embed="rId4"/>
          <a:stretch>
            <a:fillRect/>
          </a:stretch>
        </p:blipFill>
        <p:spPr>
          <a:xfrm>
            <a:off x="2333625" y="2131469"/>
            <a:ext cx="7886953" cy="4456128"/>
          </a:xfrm>
          <a:prstGeom prst="round2DiagRect">
            <a:avLst>
              <a:gd name="adj1" fmla="val 16667"/>
              <a:gd name="adj2" fmla="val 0"/>
            </a:avLst>
          </a:prstGeom>
          <a:ln w="88900" cap="sq">
            <a:solidFill>
              <a:srgbClr val="93C23D"/>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493392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endCondLst>
                    <p:cond evt="onNext" delay="0">
                      <p:tgtEl>
                        <p:sldTgt/>
                      </p:tgtEl>
                    </p:cond>
                    <p:cond evt="onPrev">
                      <p:tgtEl>
                        <p:sldTgt/>
                      </p:tgtEl>
                    </p:cond>
                  </p:end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custDataLst>
              <p:tags r:id="rId3"/>
            </p:custDataLst>
          </p:nvPr>
        </p:nvSpPr>
        <p:spPr>
          <a:xfrm>
            <a:off x="2304507" y="432283"/>
            <a:ext cx="4657767" cy="3185212"/>
          </a:xfrm>
        </p:spPr>
        <p:txBody>
          <a:bodyPr>
            <a:normAutofit/>
          </a:bodyPr>
          <a:lstStyle/>
          <a:p>
            <a:r>
              <a:rPr lang="en-US" err="1"/>
              <a:t>Lavorare con gli altri</a:t>
            </a:r>
            <a:endParaRPr lang="en-IE"/>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custDataLst>
              <p:tags r:id="rId4"/>
            </p:custDataLst>
          </p:nvPr>
        </p:nvSpPr>
        <p:spPr>
          <a:xfrm>
            <a:off x="387021" y="587809"/>
            <a:ext cx="1255590" cy="845970"/>
          </a:xfrm>
        </p:spPr>
        <p:txBody>
          <a:bodyPr/>
          <a:lstStyle/>
          <a:p>
            <a:r>
              <a:rPr lang="en-US" b="1"/>
              <a:t>0</a:t>
            </a:r>
            <a:r>
              <a:rPr lang="hr-BA" b="1"/>
              <a:t>5</a:t>
            </a:r>
            <a:endParaRPr lang="en-IE" b="1"/>
          </a:p>
        </p:txBody>
      </p:sp>
      <p:pic>
        <p:nvPicPr>
          <p:cNvPr id="11" name="Picture Placeholder 10">
            <a:extLst>
              <a:ext uri="{FF2B5EF4-FFF2-40B4-BE49-F238E27FC236}">
                <a16:creationId xmlns:a16="http://schemas.microsoft.com/office/drawing/2014/main" id="{70FABE12-76BB-4602-9F26-0626805961E3}"/>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6756402" y="1141712"/>
            <a:ext cx="5435599" cy="5706715"/>
          </a:xfrm>
        </p:spPr>
      </p:pic>
    </p:spTree>
    <p:extLst>
      <p:ext uri="{BB962C8B-B14F-4D97-AF65-F5344CB8AC3E}">
        <p14:creationId xmlns:p14="http://schemas.microsoft.com/office/powerpoint/2010/main" val="3883626768"/>
      </p:ext>
    </p:extLst>
  </p:cSld>
  <p:clrMapOvr>
    <a:masterClrMapping/>
  </p:clrMapOvr>
  <p:transition/>
  <p:timing/>
</p:sld>
</file>

<file path=ppt/slides/slide4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F06C0EB9-B13A-194C-94A3-C781FFF1C228}"/>
              </a:ext>
            </a:extLst>
          </p:cNvPr>
          <p:cNvSpPr>
            <a:spLocks noGrp="1"/>
          </p:cNvSpPr>
          <p:nvPr>
            <p:ph type="body" sz="quarter" idx="31"/>
            <p:custDataLst>
              <p:tags r:id="rId3"/>
            </p:custDataLst>
          </p:nvPr>
        </p:nvSpPr>
        <p:spPr>
          <a:xfrm>
            <a:off x="1641281" y="5114388"/>
            <a:ext cx="2739162" cy="1610261"/>
          </a:xfrm>
        </p:spPr>
        <p:txBody>
          <a:bodyPr>
            <a:normAutofit/>
          </a:bodyPr>
          <a:lstStyle/>
          <a:p>
            <a:pPr marL="0" indent="0"/>
            <a:r>
              <a:rPr lang="it-IT" b="1">
                <a:latin typeface="+mn-lt"/>
              </a:rPr>
              <a:t>Scopri il punto di vista della leadership dispersa nelle prossime diapositive</a:t>
            </a:r>
          </a:p>
        </p:txBody>
      </p:sp>
      <p:sp>
        <p:nvSpPr>
          <p:cNvPr id="4" name="Text Placeholder 3">
            <a:extLst>
              <a:ext uri="{FF2B5EF4-FFF2-40B4-BE49-F238E27FC236}">
                <a16:creationId xmlns:a16="http://schemas.microsoft.com/office/drawing/2014/main" id="{84984A2F-91B0-4F4B-BEF4-C509E3077516}"/>
              </a:ext>
            </a:extLst>
          </p:cNvPr>
          <p:cNvSpPr>
            <a:spLocks noGrp="1"/>
          </p:cNvSpPr>
          <p:nvPr>
            <p:ph type="body" sz="quarter" idx="33"/>
            <p:custDataLst>
              <p:tags r:id="rId4"/>
            </p:custDataLst>
          </p:nvPr>
        </p:nvSpPr>
        <p:spPr>
          <a:xfrm>
            <a:off x="4890055" y="5153961"/>
            <a:ext cx="2609850" cy="1286411"/>
          </a:xfrm>
        </p:spPr>
        <p:txBody>
          <a:bodyPr>
            <a:normAutofit fontScale="92500"/>
          </a:bodyPr>
          <a:lstStyle/>
          <a:p>
            <a:pPr marL="0" indent="0"/>
            <a:r>
              <a:rPr lang="it-IT" b="1">
                <a:latin typeface="+mn-lt"/>
              </a:rPr>
              <a:t>A seguire, vi presentiamo una nuova visione della risoluzione dei problemi</a:t>
            </a:r>
          </a:p>
        </p:txBody>
      </p:sp>
      <p:sp>
        <p:nvSpPr>
          <p:cNvPr id="5" name="Text Placeholder 4">
            <a:extLst>
              <a:ext uri="{FF2B5EF4-FFF2-40B4-BE49-F238E27FC236}">
                <a16:creationId xmlns:a16="http://schemas.microsoft.com/office/drawing/2014/main" id="{A28C897B-FFD5-5545-B518-952AEC4D08E1}"/>
              </a:ext>
            </a:extLst>
          </p:cNvPr>
          <p:cNvSpPr>
            <a:spLocks noGrp="1"/>
          </p:cNvSpPr>
          <p:nvPr>
            <p:ph type="body" sz="quarter" idx="35"/>
            <p:custDataLst>
              <p:tags r:id="rId5"/>
            </p:custDataLst>
          </p:nvPr>
        </p:nvSpPr>
        <p:spPr>
          <a:xfrm>
            <a:off x="8202763" y="5114388"/>
            <a:ext cx="2609850" cy="1286410"/>
          </a:xfrm>
        </p:spPr>
        <p:txBody>
          <a:bodyPr>
            <a:normAutofit fontScale="92500"/>
          </a:bodyPr>
          <a:lstStyle/>
          <a:p>
            <a:pPr marL="0" indent="0"/>
            <a:r>
              <a:rPr lang="it-IT" b="1">
                <a:latin typeface="+mn-lt"/>
              </a:rPr>
              <a:t>Scopriamo alcune risorse meravigliose per l'apprendimento non formale a lungo termine</a:t>
            </a:r>
          </a:p>
        </p:txBody>
      </p:sp>
      <p:sp>
        <p:nvSpPr>
          <p:cNvPr id="2" name="Text Placeholder 1">
            <a:extLst>
              <a:ext uri="{FF2B5EF4-FFF2-40B4-BE49-F238E27FC236}">
                <a16:creationId xmlns:a16="http://schemas.microsoft.com/office/drawing/2014/main" id="{BAD36E59-B0E4-2A40-B9C1-DCE8665DAF32}"/>
              </a:ext>
            </a:extLst>
          </p:cNvPr>
          <p:cNvSpPr>
            <a:spLocks noGrp="1"/>
          </p:cNvSpPr>
          <p:nvPr>
            <p:ph type="body" sz="quarter" idx="29"/>
            <p:custDataLst>
              <p:tags r:id="rId6"/>
            </p:custDataLst>
          </p:nvPr>
        </p:nvSpPr>
        <p:spPr>
          <a:xfrm>
            <a:off x="1070530" y="649246"/>
            <a:ext cx="10077450" cy="2188731"/>
          </a:xfrm>
        </p:spPr>
        <p:txBody>
          <a:bodyPr>
            <a:normAutofit fontScale="77500" lnSpcReduction="20000"/>
          </a:bodyPr>
          <a:lstStyle/>
          <a:p>
            <a:r>
              <a:rPr lang="it-IT"/>
              <a:t>Lavorare con gli altri richiede una serie di competenze. Un buon leader si evolve costantemente e cerca modi per migliorare la collaborazione. La leadership femminile stabilisce valori radicati nell'uguaglianza e raccomandiamo che si basi sull'apertura, la fiducia e il rispetto. </a:t>
            </a:r>
          </a:p>
          <a:p>
            <a:r>
              <a:rPr lang="it-IT"/>
              <a:t>Ecco alcuni buoni punti di partenza:</a:t>
            </a:r>
          </a:p>
          <a:p>
            <a:endParaRPr lang="en-GB"/>
          </a:p>
          <a:p>
            <a:endParaRPr lang="en-US"/>
          </a:p>
        </p:txBody>
      </p:sp>
      <p:sp>
        <p:nvSpPr>
          <p:cNvPr id="11" name="TextBox 10">
            <a:extLst>
              <a:ext uri="{FF2B5EF4-FFF2-40B4-BE49-F238E27FC236}">
                <a16:creationId xmlns:a16="http://schemas.microsoft.com/office/drawing/2014/main" id="{6B2E2F03-30FE-4C78-BC3F-9465A15E4A1E}"/>
              </a:ext>
            </a:extLst>
          </p:cNvPr>
          <p:cNvSpPr txBox="1"/>
          <p:nvPr>
            <p:custDataLst>
              <p:tags r:id="rId7"/>
            </p:custDataLst>
          </p:nvPr>
        </p:nvSpPr>
        <p:spPr>
          <a:xfrm>
            <a:off x="2231702" y="3333016"/>
            <a:ext cx="1426825"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hr-BA" sz="1800" b="1" i="0" u="none" strike="noStrike" kern="1200" cap="none" spc="0" normalizeH="0" baseline="0" noProof="0">
                <a:ln>
                  <a:noFill/>
                </a:ln>
                <a:solidFill>
                  <a:prstClr val="white"/>
                </a:solidFill>
                <a:effectLst/>
                <a:uLnTx/>
                <a:uFillTx/>
                <a:latin typeface="Calibri" panose="020f0502020204030204"/>
                <a:ea typeface="+mn-ea"/>
                <a:cs typeface="+mn-cs"/>
              </a:rPr>
              <a:t> LEADERSHIP</a:t>
            </a:r>
            <a:endParaRPr kumimoji="0" lang="it-IT" sz="1800" b="1"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it-IT" sz="1800" b="1" i="0" u="none" strike="noStrike" kern="1200" cap="none" spc="0" normalizeH="0" baseline="0" noProof="0">
                <a:ln>
                  <a:noFill/>
                </a:ln>
                <a:solidFill>
                  <a:prstClr val="white"/>
                </a:solidFill>
                <a:effectLst/>
                <a:uLnTx/>
                <a:uFillTx/>
                <a:latin typeface="Calibri" panose="020f0502020204030204"/>
                <a:ea typeface="+mn-ea"/>
                <a:cs typeface="+mn-cs"/>
              </a:rPr>
              <a:t>DISPERSA</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4FA35EF7-1D37-47BE-B428-0EAA79718303}"/>
              </a:ext>
            </a:extLst>
          </p:cNvPr>
          <p:cNvSpPr txBox="1"/>
          <p:nvPr>
            <p:custDataLst>
              <p:tags r:id="rId8"/>
            </p:custDataLst>
          </p:nvPr>
        </p:nvSpPr>
        <p:spPr>
          <a:xfrm>
            <a:off x="5437743" y="3327342"/>
            <a:ext cx="1343025"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hr-BA" sz="1800" b="1" i="0" u="none" strike="noStrike" kern="1200" cap="none" spc="0" normalizeH="0" baseline="0" noProof="0">
                <a:ln>
                  <a:noFill/>
                </a:ln>
                <a:solidFill>
                  <a:prstClr val="white"/>
                </a:solidFill>
                <a:effectLst/>
                <a:uLnTx/>
                <a:uFillTx/>
                <a:latin typeface="Calibri" panose="020f0502020204030204"/>
                <a:ea typeface="+mn-ea"/>
                <a:cs typeface="+mn-cs"/>
              </a:rPr>
              <a:t>PROBLEM SOLVING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77BE999-40D5-4556-8D47-7D7DE31B3C3B}"/>
              </a:ext>
            </a:extLst>
          </p:cNvPr>
          <p:cNvSpPr txBox="1"/>
          <p:nvPr>
            <p:custDataLst>
              <p:tags r:id="rId9"/>
            </p:custDataLst>
          </p:nvPr>
        </p:nvSpPr>
        <p:spPr>
          <a:xfrm>
            <a:off x="8836175" y="3333016"/>
            <a:ext cx="1343025" cy="92333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hr-BA" b="1">
                <a:solidFill>
                  <a:prstClr val="white"/>
                </a:solidFill>
                <a:latin typeface="Calibri" panose="020f0502020204030204"/>
              </a:rPr>
              <a:t> R</a:t>
            </a:r>
            <a:r>
              <a:rPr lang="it-IT" b="1">
                <a:solidFill>
                  <a:prstClr val="white"/>
                </a:solidFill>
                <a:latin typeface="Calibri" panose="020f0502020204030204"/>
              </a:rPr>
              <a:t>ISORSE DI APPRENDIMENTO</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248454"/>
      </p:ext>
    </p:extLst>
  </p:cSld>
  <p:clrMapOvr>
    <a:masterClrMapping/>
  </p:clrMapOvr>
  <p:transition/>
  <p:timing/>
</p:sld>
</file>

<file path=ppt/slides/slide4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80318E"/>
        </a:solidFill>
        <a:effectLst/>
      </p:bgPr>
    </p:bg>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5A8DEBE3-F4C2-4E5D-AD35-507030591B17}"/>
              </a:ext>
            </a:extLst>
          </p:cNvPr>
          <p:cNvSpPr>
            <a:spLocks noGrp="1"/>
          </p:cNvSpPr>
          <p:nvPr>
            <p:ph type="title"/>
            <p:custDataLst>
              <p:tags r:id="rId3"/>
            </p:custDataLst>
          </p:nvPr>
        </p:nvSpPr>
        <p:spPr>
          <a:xfrm>
            <a:off x="542925" y="146050"/>
            <a:ext cx="10515600" cy="859993"/>
          </a:xfrm>
        </p:spPr>
        <p:txBody>
          <a:bodyPr>
            <a:normAutofit/>
          </a:bodyPr>
          <a:lstStyle/>
          <a:p>
            <a:r>
              <a:rPr lang="en-US" sz="3600" b="1">
                <a:solidFill>
                  <a:schemeClr val="bg1"/>
                </a:solidFill>
                <a:latin typeface="+mn-lt"/>
              </a:rPr>
              <a:t> Leadership dispersa</a:t>
            </a:r>
            <a:endParaRPr lang="en-GB" sz="3600" b="1">
              <a:solidFill>
                <a:schemeClr val="bg1"/>
              </a:solidFill>
              <a:latin typeface="+mn-lt"/>
            </a:endParaRPr>
          </a:p>
        </p:txBody>
      </p:sp>
      <p:sp>
        <p:nvSpPr>
          <p:cNvPr id="3" name="Content Placeholder 2">
            <a:extLst>
              <a:ext uri="{FF2B5EF4-FFF2-40B4-BE49-F238E27FC236}">
                <a16:creationId xmlns:a16="http://schemas.microsoft.com/office/drawing/2014/main" id="{2F62F1A9-F39B-433E-83C5-C6D5156CA426}"/>
              </a:ext>
            </a:extLst>
          </p:cNvPr>
          <p:cNvSpPr>
            <a:spLocks noGrp="1"/>
          </p:cNvSpPr>
          <p:nvPr>
            <p:ph idx="1"/>
            <p:custDataLst>
              <p:tags r:id="rId4"/>
            </p:custDataLst>
          </p:nvPr>
        </p:nvSpPr>
        <p:spPr>
          <a:xfrm>
            <a:off x="542925" y="1225118"/>
            <a:ext cx="10982325" cy="4951845"/>
          </a:xfrm>
        </p:spPr>
        <p:txBody>
          <a:bodyPr vert="horz" lIns="91440" tIns="45720" rIns="91440" bIns="45720" rtlCol="0" anchor="t">
            <a:noAutofit/>
          </a:bodyPr>
          <a:lstStyle/>
          <a:p>
            <a:pPr marL="0" indent="0">
              <a:buNone/>
            </a:pPr>
            <a:r>
              <a:rPr lang="it-IT" sz="2200">
                <a:solidFill>
                  <a:schemeClr val="bg1"/>
                </a:solidFill>
                <a:cs typeface="Calibri"/>
              </a:rPr>
              <a:t>Un modo di vedere la leadership che non si concentra necessariamente sui singoli leader in senso gerarchico è la leadership dispersa. Si tratta di quando le persone assumono diversi ruoli di leadership nei gruppi e nelle organizzazioni, in modo che la leadership si esprima in modi diversi. Le persone esercitano la loro leadership ovunque si trovino nell'organizzazione: volontari, manager, amministratori.</a:t>
            </a:r>
          </a:p>
          <a:p>
            <a:pPr marL="0" indent="0">
              <a:buNone/>
            </a:pPr>
            <a:r>
              <a:rPr lang="it-IT" sz="2200">
                <a:solidFill>
                  <a:schemeClr val="bg1"/>
                </a:solidFill>
                <a:cs typeface="Calibri"/>
              </a:rPr>
              <a:t>Invece di vedere la "leadership" come qualcosa che riguarda una sola persona, possiamo considerare la leadership come un processo. </a:t>
            </a:r>
          </a:p>
          <a:p>
            <a:pPr marL="0" indent="0">
              <a:buNone/>
            </a:pPr>
            <a:r>
              <a:rPr lang="it-IT" sz="2200">
                <a:solidFill>
                  <a:schemeClr val="bg1"/>
                </a:solidFill>
                <a:cs typeface="Calibri"/>
              </a:rPr>
              <a:t>La leadership può essere vista come un processo che affronta i grandi problemi di un gruppo o di un'organizzazione. Esistono tre tipi di problemi fondamentali che devono essere affrontati da un gruppo o da un'organizzazione:</a:t>
            </a:r>
          </a:p>
          <a:p>
            <a:pPr marL="0" indent="0">
              <a:buNone/>
            </a:pPr>
            <a:r>
              <a:rPr lang="it-IT" sz="2200">
                <a:solidFill>
                  <a:schemeClr val="bg1"/>
                </a:solidFill>
                <a:cs typeface="Calibri"/>
              </a:rPr>
              <a:t>Strategico: la direzione generale del gruppo e la visione</a:t>
            </a:r>
          </a:p>
          <a:p>
            <a:pPr marL="0" indent="0">
              <a:buNone/>
            </a:pPr>
            <a:r>
              <a:rPr lang="it-IT" sz="2200">
                <a:solidFill>
                  <a:schemeClr val="bg1"/>
                </a:solidFill>
                <a:cs typeface="Calibri"/>
              </a:rPr>
              <a:t>Compiti: come il gruppo raggiungerà gli obiettivi prefissati.</a:t>
            </a:r>
          </a:p>
          <a:p>
            <a:pPr marL="0" indent="0">
              <a:buNone/>
            </a:pPr>
            <a:r>
              <a:rPr lang="it-IT" sz="2200">
                <a:solidFill>
                  <a:schemeClr val="bg1"/>
                </a:solidFill>
                <a:cs typeface="Calibri"/>
              </a:rPr>
              <a:t>Persone: mantenere il morale, l'impegno e l'entusiasmo delle persone nel tempo.</a:t>
            </a:r>
          </a:p>
          <a:p>
            <a:pPr marL="0" indent="0">
              <a:buNone/>
            </a:pPr>
            <a:r>
              <a:rPr lang="it-IT" sz="2200">
                <a:solidFill>
                  <a:schemeClr val="bg1"/>
                </a:solidFill>
                <a:cs typeface="Calibri"/>
              </a:rPr>
              <a:t>Alcuni gruppi avranno una leadership più dispersa di altri, a seconda della cultura del gruppo e dell'attività dei membri.</a:t>
            </a:r>
          </a:p>
          <a:p>
            <a:pPr marL="0" indent="0">
              <a:buNone/>
            </a:pPr>
            <a:endParaRPr lang="en-GB" sz="2200">
              <a:solidFill>
                <a:schemeClr val="bg1"/>
              </a:solidFill>
              <a:cs typeface="Calibri"/>
            </a:endParaRPr>
          </a:p>
          <a:p>
            <a:pPr marL="0" indent="0">
              <a:buNone/>
            </a:pPr>
            <a:endParaRPr lang="en-GB" sz="2200">
              <a:solidFill>
                <a:schemeClr val="bg1"/>
              </a:solidFill>
            </a:endParaRPr>
          </a:p>
        </p:txBody>
      </p:sp>
    </p:spTree>
    <p:extLst>
      <p:ext uri="{BB962C8B-B14F-4D97-AF65-F5344CB8AC3E}">
        <p14:creationId xmlns:p14="http://schemas.microsoft.com/office/powerpoint/2010/main" val="3247357738"/>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C3FDF020-A277-9AE9-CDE9-9A009332E6B7}"/>
              </a:ext>
            </a:extLst>
          </p:cNvPr>
          <p:cNvSpPr>
            <a:spLocks noGrp="1"/>
          </p:cNvSpPr>
          <p:nvPr>
            <p:ph type="body" sz="quarter" idx="18"/>
          </p:nvPr>
        </p:nvSpPr>
        <p:spPr>
          <a:xfrm>
            <a:off x="734714" y="1661761"/>
            <a:ext cx="10834986" cy="4369528"/>
          </a:xfrm>
        </p:spPr>
        <p:txBody>
          <a:bodyPr>
            <a:normAutofit/>
          </a:bodyPr>
          <a:lstStyle/>
          <a:p>
            <a:pPr marL="342900" indent="-342900">
              <a:buFont typeface="Wingdings" panose="05000000000000000000" pitchFamily="2" charset="2"/>
              <a:buChar char="ü"/>
            </a:pPr>
            <a:r>
              <a:rPr lang="it-IT" b="1">
                <a:solidFill>
                  <a:srgbClr val="93C23D"/>
                </a:solidFill>
              </a:rPr>
              <a:t>Il progetto SHINE mira a formare le donne con le conoscenze e i comportamenti necessari per passare con fiducia e successo a ruoli di leadership nel terzo settore o nella comunità in cui lavorano.</a:t>
            </a:r>
            <a:endParaRPr lang="hr-BA" b="1">
              <a:solidFill>
                <a:srgbClr val="93C23D"/>
              </a:solidFill>
            </a:endParaRPr>
          </a:p>
          <a:p>
            <a:pPr marL="342900" indent="-342900">
              <a:buFont typeface="Wingdings" panose="05000000000000000000" pitchFamily="2" charset="2"/>
              <a:buChar char="ü"/>
            </a:pPr>
            <a:endParaRPr lang="hr-BA" b="1">
              <a:solidFill>
                <a:srgbClr val="93C23D"/>
              </a:solidFill>
            </a:endParaRPr>
          </a:p>
          <a:p>
            <a:pPr marL="342900" indent="-342900">
              <a:buFont typeface="Wingdings" panose="05000000000000000000" pitchFamily="2" charset="2"/>
              <a:buChar char="ü"/>
            </a:pPr>
            <a:r>
              <a:rPr lang="it-IT">
                <a:solidFill>
                  <a:srgbClr val="452771"/>
                </a:solidFill>
              </a:rPr>
              <a:t>Nel corso della storia, le donne sono state troppo spesso private di pari opportunità di leadership.</a:t>
            </a:r>
            <a:endParaRPr lang="hr-BA">
              <a:solidFill>
                <a:srgbClr val="452771"/>
              </a:solidFill>
            </a:endParaRPr>
          </a:p>
          <a:p>
            <a:pPr marL="342900" indent="-342900">
              <a:buFont typeface="Wingdings" panose="05000000000000000000" pitchFamily="2" charset="2"/>
              <a:buChar char="ü"/>
            </a:pPr>
            <a:endParaRPr lang="hr-BA">
              <a:solidFill>
                <a:srgbClr val="452771"/>
              </a:solidFill>
            </a:endParaRPr>
          </a:p>
          <a:p>
            <a:pPr marL="342900" indent="-342900">
              <a:buFont typeface="Wingdings" panose="05000000000000000000" pitchFamily="2" charset="2"/>
              <a:buChar char="ü"/>
            </a:pPr>
            <a:r>
              <a:rPr lang="it-IT">
                <a:solidFill>
                  <a:srgbClr val="80318E"/>
                </a:solidFill>
              </a:rPr>
              <a:t>Ci auguriamo che l'attenzione di SHINE per le donne leader aiuti a superare gli ostacoli che gli stereotipi hanno creato nei confronti del loro ruolo nella leadership.</a:t>
            </a:r>
          </a:p>
          <a:p>
            <a:pPr marL="0" indent="0"/>
            <a:endParaRPr lang="hr-BA" b="1"/>
          </a:p>
        </p:txBody>
      </p:sp>
      <p:sp>
        <p:nvSpPr>
          <p:cNvPr id="3" name="Text Placeholder 2">
            <a:extLst>
              <a:ext uri="{FF2B5EF4-FFF2-40B4-BE49-F238E27FC236}">
                <a16:creationId xmlns:a16="http://schemas.microsoft.com/office/drawing/2014/main" id="{FBBFE2A2-2B68-221A-BDAB-41E29F8035ED}"/>
              </a:ext>
            </a:extLst>
          </p:cNvPr>
          <p:cNvSpPr>
            <a:spLocks noGrp="1"/>
          </p:cNvSpPr>
          <p:nvPr>
            <p:ph type="body" sz="quarter" idx="16"/>
          </p:nvPr>
        </p:nvSpPr>
        <p:spPr/>
        <p:txBody>
          <a:bodyPr>
            <a:normAutofit lnSpcReduction="10000"/>
          </a:bodyPr>
          <a:lstStyle/>
          <a:p>
            <a:r>
              <a:rPr lang="hr-BA"/>
              <a:t>SHINE </a:t>
            </a:r>
            <a:r>
              <a:rPr lang="it-IT"/>
              <a:t>e il genere femminile</a:t>
            </a:r>
            <a:endParaRPr lang="en-US"/>
          </a:p>
        </p:txBody>
      </p:sp>
    </p:spTree>
    <p:extLst>
      <p:ext uri="{BB962C8B-B14F-4D97-AF65-F5344CB8AC3E}">
        <p14:creationId xmlns:p14="http://schemas.microsoft.com/office/powerpoint/2010/main" val="1294774024"/>
      </p:ext>
    </p:extLst>
  </p:cSld>
  <p:clrMapOvr>
    <a:masterClrMapping/>
  </p:clrMapOvr>
  <p:transition/>
  <p:timing/>
</p:sld>
</file>

<file path=ppt/slides/slide5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80318E"/>
        </a:solidFill>
        <a:effectLst/>
      </p:bgPr>
    </p:bg>
    <p:spTree>
      <p:nvGrpSpPr>
        <p:cNvPr id="1" name=""/>
        <p:cNvGrpSpPr/>
        <p:nvPr>
          <p:custDataLst>
            <p:tags r:id="rId2"/>
          </p:custDataLst>
        </p:nvPr>
      </p:nvGrpSpPr>
      <p:grpSpPr>
        <a:xfrm>
          <a:off x="0" y="0"/>
          <a:ext cx="0" cy="0"/>
        </a:xfrm>
      </p:grpSpPr>
      <p:sp>
        <p:nvSpPr>
          <p:cNvPr id="3" name="Content Placeholder 2">
            <a:extLst>
              <a:ext uri="{FF2B5EF4-FFF2-40B4-BE49-F238E27FC236}">
                <a16:creationId xmlns:a16="http://schemas.microsoft.com/office/drawing/2014/main" id="{CB1E7E41-B620-4A05-B830-B948FF07DE41}"/>
              </a:ext>
            </a:extLst>
          </p:cNvPr>
          <p:cNvSpPr>
            <a:spLocks noGrp="1"/>
          </p:cNvSpPr>
          <p:nvPr>
            <p:ph idx="1"/>
            <p:custDataLst>
              <p:tags r:id="rId3"/>
            </p:custDataLst>
          </p:nvPr>
        </p:nvSpPr>
        <p:spPr>
          <a:xfrm>
            <a:off x="542925" y="1192897"/>
            <a:ext cx="11376932" cy="5511138"/>
          </a:xfrm>
        </p:spPr>
        <p:txBody>
          <a:bodyPr>
            <a:normAutofit/>
          </a:bodyPr>
          <a:lstStyle/>
          <a:p>
            <a:pPr marL="0" indent="0">
              <a:buNone/>
            </a:pPr>
            <a:r>
              <a:rPr lang="it-IT" sz="2400">
                <a:solidFill>
                  <a:schemeClr val="bg1"/>
                </a:solidFill>
              </a:rPr>
              <a:t>Le persone dimostrano la loro leadership in modi diversi:</a:t>
            </a:r>
          </a:p>
          <a:p>
            <a:pPr marL="511175" indent="-511175">
              <a:buFont typeface="Wingdings" panose="05000000000000000000" pitchFamily="2" charset="2"/>
              <a:buChar char="ü"/>
            </a:pPr>
            <a:r>
              <a:rPr lang="it-IT" sz="2400">
                <a:solidFill>
                  <a:schemeClr val="bg1"/>
                </a:solidFill>
              </a:rPr>
              <a:t>Esaminare la direzione in cui il gruppo sta andando</a:t>
            </a:r>
          </a:p>
          <a:p>
            <a:pPr marL="511175" indent="-511175">
              <a:buFont typeface="Wingdings" panose="05000000000000000000" pitchFamily="2" charset="2"/>
              <a:buChar char="ü"/>
            </a:pPr>
            <a:r>
              <a:rPr lang="it-IT" sz="2400">
                <a:solidFill>
                  <a:schemeClr val="bg1"/>
                </a:solidFill>
              </a:rPr>
              <a:t>Assicurarsi che le persone si sentano a proprio agio e accolte</a:t>
            </a:r>
          </a:p>
          <a:p>
            <a:pPr marL="511175" indent="-511175">
              <a:buFont typeface="Wingdings" panose="05000000000000000000" pitchFamily="2" charset="2"/>
              <a:buChar char="ü"/>
            </a:pPr>
            <a:r>
              <a:rPr lang="it-IT" sz="2400">
                <a:solidFill>
                  <a:schemeClr val="bg1"/>
                </a:solidFill>
              </a:rPr>
              <a:t>Cercare opportunità di finanziamento</a:t>
            </a:r>
          </a:p>
          <a:p>
            <a:pPr marL="511175" indent="-511175">
              <a:buFont typeface="Wingdings" panose="05000000000000000000" pitchFamily="2" charset="2"/>
              <a:buChar char="ü"/>
            </a:pPr>
            <a:r>
              <a:rPr lang="it-IT" sz="2400">
                <a:solidFill>
                  <a:schemeClr val="bg1"/>
                </a:solidFill>
              </a:rPr>
              <a:t>Rappresentare il gruppo in forum più ampi</a:t>
            </a:r>
          </a:p>
          <a:p>
            <a:pPr marL="511175" indent="-511175">
              <a:buFont typeface="Wingdings" panose="05000000000000000000" pitchFamily="2" charset="2"/>
              <a:buChar char="ü"/>
            </a:pPr>
            <a:r>
              <a:rPr lang="it-IT" sz="2400">
                <a:solidFill>
                  <a:schemeClr val="bg1"/>
                </a:solidFill>
              </a:rPr>
              <a:t>Ricerca di argomenti di interesse per il gruppo o l'organizzazione </a:t>
            </a:r>
          </a:p>
          <a:p>
            <a:pPr marL="511175" indent="-511175">
              <a:buFont typeface="Wingdings" panose="05000000000000000000" pitchFamily="2" charset="2"/>
              <a:buChar char="ü"/>
            </a:pPr>
            <a:r>
              <a:rPr lang="it-IT" sz="2400">
                <a:solidFill>
                  <a:schemeClr val="bg1"/>
                </a:solidFill>
              </a:rPr>
              <a:t>Conoscere il contesto politico e finanziario locale</a:t>
            </a:r>
          </a:p>
          <a:p>
            <a:pPr marL="511175" indent="-511175">
              <a:buFont typeface="Wingdings" panose="05000000000000000000" pitchFamily="2" charset="2"/>
              <a:buChar char="ü"/>
            </a:pPr>
            <a:endParaRPr lang="it-IT" sz="2400">
              <a:solidFill>
                <a:schemeClr val="bg1"/>
              </a:solidFill>
            </a:endParaRPr>
          </a:p>
          <a:p>
            <a:pPr marL="0" indent="0">
              <a:buNone/>
            </a:pPr>
            <a:r>
              <a:rPr lang="it-IT" sz="2400">
                <a:solidFill>
                  <a:schemeClr val="bg1"/>
                </a:solidFill>
              </a:rPr>
              <a:t>Le persone possono essere leader solo se gli altri nel gruppo le accettano come tali, accettano la loro influenza - e questa accettazione è spesso basata su conoscenze e competenze</a:t>
            </a:r>
          </a:p>
          <a:p>
            <a:pPr marL="511175" indent="-511175">
              <a:buFont typeface="Wingdings" panose="05000000000000000000" pitchFamily="2" charset="2"/>
              <a:buChar char="ü"/>
            </a:pPr>
            <a:endParaRPr lang="en-US" sz="2400">
              <a:solidFill>
                <a:schemeClr val="bg1"/>
              </a:solidFill>
            </a:endParaRPr>
          </a:p>
        </p:txBody>
      </p:sp>
      <p:sp>
        <p:nvSpPr>
          <p:cNvPr id="4" name="Title 1">
            <a:extLst>
              <a:ext uri="{FF2B5EF4-FFF2-40B4-BE49-F238E27FC236}">
                <a16:creationId xmlns:a16="http://schemas.microsoft.com/office/drawing/2014/main" id="{0FF05AF1-135D-3EF4-93A3-6D6AF57C25AD}"/>
              </a:ext>
            </a:extLst>
          </p:cNvPr>
          <p:cNvSpPr>
            <a:spLocks noGrp="1"/>
          </p:cNvSpPr>
          <p:nvPr>
            <p:ph type="title"/>
            <p:custDataLst>
              <p:tags r:id="rId4"/>
            </p:custDataLst>
          </p:nvPr>
        </p:nvSpPr>
        <p:spPr>
          <a:xfrm>
            <a:off x="542925" y="37214"/>
            <a:ext cx="10515600" cy="859993"/>
          </a:xfrm>
        </p:spPr>
        <p:txBody>
          <a:bodyPr>
            <a:normAutofit/>
          </a:bodyPr>
          <a:lstStyle/>
          <a:p>
            <a:r>
              <a:rPr lang="en-US" sz="3600" b="1">
                <a:solidFill>
                  <a:schemeClr val="bg1"/>
                </a:solidFill>
                <a:latin typeface="+mn-lt"/>
              </a:rPr>
              <a:t>Leadership dispersa</a:t>
            </a:r>
            <a:endParaRPr lang="en-GB" sz="3600" b="1">
              <a:solidFill>
                <a:schemeClr val="bg1"/>
              </a:solidFill>
              <a:latin typeface="+mn-lt"/>
            </a:endParaRPr>
          </a:p>
        </p:txBody>
      </p:sp>
    </p:spTree>
    <p:extLst>
      <p:ext uri="{BB962C8B-B14F-4D97-AF65-F5344CB8AC3E}">
        <p14:creationId xmlns:p14="http://schemas.microsoft.com/office/powerpoint/2010/main" val="1110151475"/>
      </p:ext>
    </p:extLst>
  </p:cSld>
  <p:clrMapOvr>
    <a:masterClrMapping/>
  </p:clrMapOvr>
  <p:transition/>
  <p:timing/>
</p:sld>
</file>

<file path=ppt/slides/slide5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80318E"/>
        </a:solidFill>
        <a:effectLst/>
      </p:bgPr>
    </p:bg>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3EBE16EF-9AE5-489F-8811-332D34275C1C}"/>
              </a:ext>
            </a:extLst>
          </p:cNvPr>
          <p:cNvSpPr>
            <a:spLocks noGrp="1"/>
          </p:cNvSpPr>
          <p:nvPr>
            <p:ph type="title"/>
            <p:custDataLst>
              <p:tags r:id="rId3"/>
            </p:custDataLst>
          </p:nvPr>
        </p:nvSpPr>
        <p:spPr>
          <a:xfrm>
            <a:off x="653143" y="18255"/>
            <a:ext cx="10515600" cy="1325563"/>
          </a:xfrm>
        </p:spPr>
        <p:txBody>
          <a:bodyPr>
            <a:normAutofit/>
          </a:bodyPr>
          <a:lstStyle/>
          <a:p>
            <a:r>
              <a:rPr lang="en-US" sz="3600" b="1" err="1">
                <a:solidFill>
                  <a:schemeClr val="bg1"/>
                </a:solidFill>
                <a:latin typeface="+mn-lt"/>
              </a:rPr>
              <a:t>Competenze per la leadership dispersa</a:t>
            </a:r>
            <a:endParaRPr lang="en-GB" sz="3600" b="1">
              <a:solidFill>
                <a:schemeClr val="bg1"/>
              </a:solidFill>
              <a:latin typeface="+mn-lt"/>
            </a:endParaRPr>
          </a:p>
        </p:txBody>
      </p:sp>
      <p:sp>
        <p:nvSpPr>
          <p:cNvPr id="3" name="Content Placeholder 2">
            <a:extLst>
              <a:ext uri="{FF2B5EF4-FFF2-40B4-BE49-F238E27FC236}">
                <a16:creationId xmlns:a16="http://schemas.microsoft.com/office/drawing/2014/main" id="{91DA1F4A-9528-4329-BA3F-30F41740AFDC}"/>
              </a:ext>
            </a:extLst>
          </p:cNvPr>
          <p:cNvSpPr>
            <a:spLocks noGrp="1"/>
          </p:cNvSpPr>
          <p:nvPr>
            <p:ph idx="1"/>
            <p:custDataLst>
              <p:tags r:id="rId4"/>
            </p:custDataLst>
          </p:nvPr>
        </p:nvSpPr>
        <p:spPr>
          <a:xfrm>
            <a:off x="838200" y="1553592"/>
            <a:ext cx="10515600" cy="4623371"/>
          </a:xfrm>
        </p:spPr>
        <p:txBody>
          <a:bodyPr>
            <a:normAutofit fontScale="77500" lnSpcReduction="20000"/>
          </a:bodyPr>
          <a:lstStyle/>
          <a:p>
            <a:pPr marL="0" indent="0">
              <a:buNone/>
            </a:pPr>
            <a:r>
              <a:rPr lang="it-IT" b="1">
                <a:solidFill>
                  <a:schemeClr val="bg1"/>
                </a:solidFill>
              </a:rPr>
              <a:t>Il networking</a:t>
            </a:r>
          </a:p>
          <a:p>
            <a:pPr marL="403225" indent="-403225">
              <a:buFont typeface="Wingdings" panose="05000000000000000000" pitchFamily="2" charset="2"/>
              <a:buChar char="ü"/>
            </a:pPr>
            <a:r>
              <a:rPr lang="it-IT">
                <a:solidFill>
                  <a:schemeClr val="bg1"/>
                </a:solidFill>
              </a:rPr>
              <a:t>Mantenere i contatti con le persone e gli eventi è un'attività cruciale per i gruppi e le organizzazioni. </a:t>
            </a:r>
          </a:p>
          <a:p>
            <a:pPr marL="403225" indent="-403225">
              <a:buFont typeface="Wingdings" panose="05000000000000000000" pitchFamily="2" charset="2"/>
              <a:buChar char="ü"/>
            </a:pPr>
            <a:r>
              <a:rPr lang="it-IT">
                <a:solidFill>
                  <a:schemeClr val="bg1"/>
                </a:solidFill>
              </a:rPr>
              <a:t>Avere una buona rete di contatti è in grado di fornire una migliore classe di informazioni e di portare a decisioni migliori.</a:t>
            </a:r>
          </a:p>
          <a:p>
            <a:pPr marL="403225" indent="-403225">
              <a:buFont typeface="Wingdings" panose="05000000000000000000" pitchFamily="2" charset="2"/>
              <a:buChar char="ü"/>
            </a:pPr>
            <a:r>
              <a:rPr lang="it-IT">
                <a:solidFill>
                  <a:schemeClr val="bg1"/>
                </a:solidFill>
              </a:rPr>
              <a:t>Le reti si basano sullo scambio e sul sostegno reciproco. Idee, contatti e informazioni sono il genere di cose che vengono scambiate.</a:t>
            </a:r>
          </a:p>
          <a:p>
            <a:pPr marL="403225" indent="-403225">
              <a:buFont typeface="Wingdings" panose="05000000000000000000" pitchFamily="2" charset="2"/>
              <a:buChar char="ü"/>
            </a:pPr>
            <a:endParaRPr lang="en-US">
              <a:solidFill>
                <a:schemeClr val="bg1"/>
              </a:solidFill>
            </a:endParaRPr>
          </a:p>
          <a:p>
            <a:pPr marL="0" indent="0">
              <a:buNone/>
            </a:pPr>
            <a:endParaRPr lang="en-US">
              <a:solidFill>
                <a:schemeClr val="bg1"/>
              </a:solidFill>
            </a:endParaRPr>
          </a:p>
          <a:p>
            <a:pPr marL="0" indent="0">
              <a:buNone/>
            </a:pPr>
            <a:r>
              <a:rPr lang="it-IT" b="1">
                <a:solidFill>
                  <a:schemeClr val="bg1"/>
                </a:solidFill>
              </a:rPr>
              <a:t>Ruoli di ambasciatore, ruoli di rappresentanza</a:t>
            </a:r>
          </a:p>
          <a:p>
            <a:r>
              <a:rPr lang="it-IT">
                <a:solidFill>
                  <a:schemeClr val="bg1"/>
                </a:solidFill>
              </a:rPr>
              <a:t>Assumere un ruolo di ambasciatore è un importante ruolo di leadership, in quanto si tratta di gestire le relazioni esterne e di rappresentare il gruppo o l'organizzazione.</a:t>
            </a:r>
          </a:p>
          <a:p>
            <a:r>
              <a:rPr lang="it-IT">
                <a:solidFill>
                  <a:schemeClr val="bg1"/>
                </a:solidFill>
              </a:rPr>
              <a:t>La capacità di negoziare una posizione equa e di proteggere la reputazione del gruppo è un ruolo di leadership fondamentale.</a:t>
            </a:r>
            <a:endParaRPr lang="en-US">
              <a:solidFill>
                <a:schemeClr val="bg1"/>
              </a:solidFill>
            </a:endParaRPr>
          </a:p>
          <a:p>
            <a:pPr marL="0" indent="0">
              <a:buNone/>
            </a:pPr>
            <a:endParaRPr lang="en-US">
              <a:solidFill>
                <a:schemeClr val="bg1"/>
              </a:solidFill>
            </a:endParaRPr>
          </a:p>
        </p:txBody>
      </p:sp>
    </p:spTree>
    <p:extLst>
      <p:ext uri="{BB962C8B-B14F-4D97-AF65-F5344CB8AC3E}">
        <p14:creationId xmlns:p14="http://schemas.microsoft.com/office/powerpoint/2010/main" val="664816524"/>
      </p:ext>
    </p:extLst>
  </p:cSld>
  <p:clrMapOvr>
    <a:masterClrMapping/>
  </p:clrMapOvr>
  <p:transition/>
  <p:timing/>
</p:sld>
</file>

<file path=ppt/slides/slide5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80318E"/>
        </a:solidFill>
        <a:effectLst/>
      </p:bgPr>
    </p:bg>
    <p:spTree>
      <p:nvGrpSpPr>
        <p:cNvPr id="1" name=""/>
        <p:cNvGrpSpPr/>
        <p:nvPr>
          <p:custDataLst>
            <p:tags r:id="rId2"/>
          </p:custDataLst>
        </p:nvPr>
      </p:nvGrpSpPr>
      <p:grpSpPr>
        <a:xfrm>
          <a:off x="0" y="0"/>
          <a:ext cx="0" cy="0"/>
        </a:xfrm>
      </p:grpSpPr>
      <p:sp>
        <p:nvSpPr>
          <p:cNvPr id="5" name="TextBox 4">
            <a:extLst>
              <a:ext uri="{FF2B5EF4-FFF2-40B4-BE49-F238E27FC236}">
                <a16:creationId xmlns:a16="http://schemas.microsoft.com/office/drawing/2014/main" id="{68FEBAAC-71C8-4CF6-B4E7-F44376AC936D}"/>
              </a:ext>
            </a:extLst>
          </p:cNvPr>
          <p:cNvSpPr txBox="1"/>
          <p:nvPr>
            <p:custDataLst>
              <p:tags r:id="rId3"/>
            </p:custDataLst>
          </p:nvPr>
        </p:nvSpPr>
        <p:spPr>
          <a:xfrm>
            <a:off x="653143" y="1095576"/>
            <a:ext cx="11134078" cy="6370975"/>
          </a:xfrm>
          <a:prstGeom prst="rect">
            <a:avLst/>
          </a:prstGeom>
          <a:noFill/>
        </p:spPr>
        <p:txBody>
          <a:bodyPr wrap="square">
            <a:spAutoFit/>
          </a:bodyPr>
          <a:lstStyle/>
          <a:p>
            <a:pPr marL="0" indent="0">
              <a:buNone/>
            </a:pPr>
            <a:r>
              <a:rPr lang="it-IT" sz="2400" b="1">
                <a:solidFill>
                  <a:schemeClr val="bg1"/>
                </a:solidFill>
              </a:rPr>
              <a:t>Comunicazione</a:t>
            </a:r>
          </a:p>
          <a:p>
            <a:pPr marL="342900" indent="-342900">
              <a:buFont typeface="Wingdings" panose="05000000000000000000" pitchFamily="2" charset="2"/>
              <a:buChar char="ü"/>
            </a:pPr>
            <a:r>
              <a:rPr lang="it-IT" sz="2400">
                <a:solidFill>
                  <a:schemeClr val="bg1"/>
                </a:solidFill>
              </a:rPr>
              <a:t>Sono necessarie buone capacità di comunicazione per influenzare il processo decisionale e influenzare le persone all'interno e all'esterno del gruppo.</a:t>
            </a:r>
          </a:p>
          <a:p>
            <a:pPr marL="342900" indent="-342900">
              <a:buFont typeface="Wingdings" panose="05000000000000000000" pitchFamily="2" charset="2"/>
              <a:buChar char="ü"/>
            </a:pPr>
            <a:r>
              <a:rPr lang="it-IT" sz="2400">
                <a:solidFill>
                  <a:schemeClr val="bg1"/>
                </a:solidFill>
              </a:rPr>
              <a:t>Sono richieste capacità di comunicazione sia scritta che verbale</a:t>
            </a:r>
          </a:p>
          <a:p>
            <a:r>
              <a:rPr lang="it-IT" sz="2400" b="1">
                <a:solidFill>
                  <a:schemeClr val="bg1"/>
                </a:solidFill>
              </a:rPr>
              <a:t>Essere un modello di ruolo</a:t>
            </a:r>
          </a:p>
          <a:p>
            <a:pPr marL="342900" indent="-342900">
              <a:buFont typeface="Arial" panose="020b0604020202020204" pitchFamily="34" charset="0"/>
              <a:buChar char="•"/>
            </a:pPr>
            <a:r>
              <a:rPr lang="it-IT" sz="2400">
                <a:solidFill>
                  <a:schemeClr val="bg1"/>
                </a:solidFill>
              </a:rPr>
              <a:t>Dare l'esempio è un ruolo di leadership potente; capire come il proprio comportamento influisce su una situazione e su altre persone è fondamentale per la consapevolezza di sé.</a:t>
            </a:r>
          </a:p>
          <a:p>
            <a:pPr marL="342900" indent="-342900">
              <a:buFont typeface="Arial" panose="020b0604020202020204" pitchFamily="34" charset="0"/>
              <a:buChar char="•"/>
            </a:pPr>
            <a:r>
              <a:rPr lang="it-IT" sz="2400">
                <a:solidFill>
                  <a:schemeClr val="bg1"/>
                </a:solidFill>
              </a:rPr>
              <a:t>Mantenere il morale e l'impegno</a:t>
            </a:r>
          </a:p>
          <a:p>
            <a:pPr marL="342900" indent="-342900">
              <a:buFont typeface="Arial" panose="020b0604020202020204" pitchFamily="34" charset="0"/>
              <a:buChar char="•"/>
            </a:pPr>
            <a:r>
              <a:rPr lang="it-IT" sz="2400">
                <a:solidFill>
                  <a:schemeClr val="bg1"/>
                </a:solidFill>
              </a:rPr>
              <a:t>Creare un ambiente in cui le persone possano condividere i propri pensieri e sentimenti è un passo avanti verso la creazione di una cultura di gruppo positiva. </a:t>
            </a:r>
          </a:p>
          <a:p>
            <a:pPr marL="342900" indent="-342900">
              <a:buFont typeface="Arial" panose="020b0604020202020204" pitchFamily="34" charset="0"/>
              <a:buChar char="•"/>
            </a:pPr>
            <a:r>
              <a:rPr lang="it-IT" sz="2400">
                <a:solidFill>
                  <a:schemeClr val="bg1"/>
                </a:solidFill>
              </a:rPr>
              <a:t>Accettare la responsabilità dei propri errori e celebrare i successi sono importanti ruoli di leadership</a:t>
            </a:r>
          </a:p>
          <a:p>
            <a:pPr marL="342900" indent="-342900">
              <a:buFont typeface="Arial" panose="020b0604020202020204" pitchFamily="34" charset="0"/>
              <a:buChar char="•"/>
            </a:pPr>
            <a:r>
              <a:rPr lang="it-IT" sz="2400">
                <a:solidFill>
                  <a:schemeClr val="bg1"/>
                </a:solidFill>
              </a:rPr>
              <a:t>Mantenere un senso di ottimismo e di umorismo aiuta molto a far sentire le persone impegnate nel gruppo.</a:t>
            </a:r>
          </a:p>
          <a:p>
            <a:pPr marL="342900" indent="-342900">
              <a:buFont typeface="Wingdings" panose="05000000000000000000" pitchFamily="2" charset="2"/>
              <a:buChar char="ü"/>
            </a:pPr>
            <a:endParaRPr lang="en-US" sz="2400">
              <a:solidFill>
                <a:schemeClr val="bg1"/>
              </a:solidFill>
            </a:endParaRPr>
          </a:p>
          <a:p>
            <a:pPr marL="0" indent="0">
              <a:buNone/>
            </a:pPr>
            <a:endParaRPr lang="en-US" sz="2400">
              <a:solidFill>
                <a:schemeClr val="bg1"/>
              </a:solidFill>
            </a:endParaRPr>
          </a:p>
        </p:txBody>
      </p:sp>
      <p:sp>
        <p:nvSpPr>
          <p:cNvPr id="3" name="Title 1">
            <a:extLst>
              <a:ext uri="{FF2B5EF4-FFF2-40B4-BE49-F238E27FC236}">
                <a16:creationId xmlns:a16="http://schemas.microsoft.com/office/drawing/2014/main" id="{F7E8ACB6-3CA5-4ACB-BECD-E9EEE5439136}"/>
              </a:ext>
            </a:extLst>
          </p:cNvPr>
          <p:cNvSpPr>
            <a:spLocks noGrp="1"/>
          </p:cNvSpPr>
          <p:nvPr>
            <p:ph type="title"/>
            <p:custDataLst>
              <p:tags r:id="rId4"/>
            </p:custDataLst>
          </p:nvPr>
        </p:nvSpPr>
        <p:spPr>
          <a:xfrm>
            <a:off x="653143" y="18255"/>
            <a:ext cx="10515600" cy="1325563"/>
          </a:xfrm>
        </p:spPr>
        <p:txBody>
          <a:bodyPr>
            <a:normAutofit/>
          </a:bodyPr>
          <a:lstStyle/>
          <a:p>
            <a:r>
              <a:rPr lang="en-US" sz="3600" b="1" err="1">
                <a:solidFill>
                  <a:schemeClr val="bg1"/>
                </a:solidFill>
                <a:latin typeface="+mn-lt"/>
              </a:rPr>
              <a:t>Competenze per la leadership dispersa</a:t>
            </a:r>
            <a:endParaRPr lang="en-GB" sz="3600" b="1">
              <a:solidFill>
                <a:schemeClr val="bg1"/>
              </a:solidFill>
              <a:latin typeface="+mn-lt"/>
            </a:endParaRPr>
          </a:p>
        </p:txBody>
      </p:sp>
    </p:spTree>
    <p:extLst>
      <p:ext uri="{BB962C8B-B14F-4D97-AF65-F5344CB8AC3E}">
        <p14:creationId xmlns:p14="http://schemas.microsoft.com/office/powerpoint/2010/main" val="4077821072"/>
      </p:ext>
    </p:extLst>
  </p:cSld>
  <p:clrMapOvr>
    <a:masterClrMapping/>
  </p:clrMapOvr>
  <p:transition/>
  <p:timing/>
</p:sld>
</file>

<file path=ppt/slides/slide5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DB4F95EF-C5AF-0D55-77B1-137184E0641D}"/>
              </a:ext>
            </a:extLst>
          </p:cNvPr>
          <p:cNvSpPr>
            <a:spLocks noGrp="1"/>
          </p:cNvSpPr>
          <p:nvPr>
            <p:ph type="body" sz="quarter" idx="19"/>
            <p:custDataLst>
              <p:tags r:id="rId3"/>
            </p:custDataLst>
          </p:nvPr>
        </p:nvSpPr>
        <p:spPr>
          <a:xfrm>
            <a:off x="446089" y="282383"/>
            <a:ext cx="4687887" cy="1821005"/>
          </a:xfrm>
        </p:spPr>
        <p:txBody>
          <a:bodyPr>
            <a:normAutofit/>
          </a:bodyPr>
          <a:lstStyle/>
          <a:p>
            <a:r>
              <a:rPr lang="hr-BA" b="1"/>
              <a:t>Problem-solving</a:t>
            </a:r>
          </a:p>
          <a:p>
            <a:r>
              <a:rPr lang="hr-BA" sz="2400"/>
              <a:t>- </a:t>
            </a:r>
            <a:r>
              <a:rPr lang="it-IT" sz="2400"/>
              <a:t>Un approccio diverso di</a:t>
            </a:r>
            <a:r>
              <a:rPr lang="hr-BA" sz="2400"/>
              <a:t> </a:t>
            </a:r>
            <a:r>
              <a:rPr lang="hr-BA" sz="2400">
                <a:solidFill>
                  <a:schemeClr val="accent1">
                    <a:lumMod val="20000"/>
                    <a:lumOff val="80000"/>
                  </a:schemeClr>
                </a:solidFill>
                <a:hlinkClick r:id="rId4">
                  <a:extLst>
                    <a:ext uri="{A12FA001-AC4F-418D-AE19-62706E023703}">
                      <ahyp:hlinkClr xmlns:ahyp="http://schemas.microsoft.com/office/drawing/2018/hyperlinkcolor" val="tx"/>
                    </a:ext>
                  </a:extLst>
                </a:hlinkClick>
              </a:rPr>
              <a:t>Ken Smith</a:t>
            </a:r>
            <a:endParaRPr lang="en-US" sz="2400">
              <a:solidFill>
                <a:schemeClr val="accent1">
                  <a:lumMod val="20000"/>
                  <a:lumOff val="80000"/>
                </a:schemeClr>
              </a:solidFill>
            </a:endParaRPr>
          </a:p>
        </p:txBody>
      </p:sp>
      <p:sp>
        <p:nvSpPr>
          <p:cNvPr id="7" name="TextBox 6">
            <a:extLst>
              <a:ext uri="{FF2B5EF4-FFF2-40B4-BE49-F238E27FC236}">
                <a16:creationId xmlns:a16="http://schemas.microsoft.com/office/drawing/2014/main" id="{EFA0B7CC-57B6-F049-725A-019AD1C87CD8}"/>
              </a:ext>
            </a:extLst>
          </p:cNvPr>
          <p:cNvSpPr txBox="1"/>
          <p:nvPr>
            <p:custDataLst>
              <p:tags r:id="rId5"/>
            </p:custDataLst>
          </p:nvPr>
        </p:nvSpPr>
        <p:spPr>
          <a:xfrm>
            <a:off x="200025" y="1571625"/>
            <a:ext cx="4991100" cy="2862322"/>
          </a:xfrm>
          <a:prstGeom prst="rect">
            <a:avLst/>
          </a:prstGeom>
          <a:noFill/>
        </p:spPr>
        <p:txBody>
          <a:bodyPr wrap="square" rtlCol="0">
            <a:spAutoFit/>
          </a:bodyPr>
          <a:lstStyle/>
          <a:p>
            <a:r>
              <a:rPr lang="hr-BA" sz="2000" i="1">
                <a:solidFill>
                  <a:schemeClr val="bg1"/>
                </a:solidFill>
              </a:rPr>
              <a:t>„</a:t>
            </a:r>
            <a:r>
              <a:rPr lang="it-IT" sz="2000" i="1">
                <a:solidFill>
                  <a:schemeClr val="bg1"/>
                </a:solidFill>
              </a:rPr>
              <a:t> Se pensate che la risoluzione dei problemi sia un'abilità critica per la leadership, forse avete un problema! Aspettate, la risoluzione dei problemi non è un'abilità critica che i leader devono possedere? I guru e le ricerche dicono di sì! Certo, è un'abilità fondamentale! Tuttavia, i leader a volte la usano in modo sbagliato, e questo è il problema.</a:t>
            </a:r>
            <a:r>
              <a:rPr lang="hr-BA" sz="2000" i="1">
                <a:solidFill>
                  <a:schemeClr val="bg1"/>
                </a:solidFill>
              </a:rPr>
              <a:t>”</a:t>
            </a:r>
            <a:br>
              <a:rPr lang="en-US" sz="2000">
                <a:solidFill>
                  <a:schemeClr val="bg1"/>
                </a:solidFill>
              </a:rPr>
            </a:br>
            <a:endParaRPr lang="en-US" sz="2000">
              <a:solidFill>
                <a:schemeClr val="bg1"/>
              </a:solidFill>
            </a:endParaRPr>
          </a:p>
        </p:txBody>
      </p:sp>
      <p:sp>
        <p:nvSpPr>
          <p:cNvPr id="8" name="TextBox 7">
            <a:extLst>
              <a:ext uri="{FF2B5EF4-FFF2-40B4-BE49-F238E27FC236}">
                <a16:creationId xmlns:a16="http://schemas.microsoft.com/office/drawing/2014/main" id="{66B9E07D-3051-A340-5AB6-B98AB4AD8B0C}"/>
              </a:ext>
            </a:extLst>
          </p:cNvPr>
          <p:cNvSpPr txBox="1"/>
          <p:nvPr>
            <p:custDataLst>
              <p:tags r:id="rId6"/>
            </p:custDataLst>
          </p:nvPr>
        </p:nvSpPr>
        <p:spPr>
          <a:xfrm>
            <a:off x="6096001" y="265063"/>
            <a:ext cx="5819774" cy="3785652"/>
          </a:xfrm>
          <a:prstGeom prst="rect">
            <a:avLst/>
          </a:prstGeom>
          <a:noFill/>
        </p:spPr>
        <p:txBody>
          <a:bodyPr wrap="square" rtlCol="0">
            <a:spAutoFit/>
          </a:bodyPr>
          <a:lstStyle/>
          <a:p>
            <a:r>
              <a:rPr lang="it-IT" sz="2400"/>
              <a:t>Se utilizzato per la risoluzione dei problemi, il problem solving può aiutare a identificare la causa (o le cause) di un problema e a implementare soluzioni creative e innovative per migliorare l'efficienza, ridurre i costi, snellire le operazioni, ecc. Ecco un esempio di come:</a:t>
            </a:r>
            <a:br>
              <a:rPr lang="en-US" sz="2400"/>
            </a:br>
            <a:br>
              <a:rPr lang="en-US" sz="2400"/>
            </a:br>
            <a:br>
              <a:rPr lang="en-US" sz="2400"/>
            </a:br>
            <a:endParaRPr lang="en-US" sz="2400"/>
          </a:p>
        </p:txBody>
      </p:sp>
      <p:sp>
        <p:nvSpPr>
          <p:cNvPr id="12" name="TextBox 11">
            <a:extLst>
              <a:ext uri="{FF2B5EF4-FFF2-40B4-BE49-F238E27FC236}">
                <a16:creationId xmlns:a16="http://schemas.microsoft.com/office/drawing/2014/main" id="{61EADD9E-5139-2CF9-5837-EB5443C7EF58}"/>
              </a:ext>
            </a:extLst>
          </p:cNvPr>
          <p:cNvSpPr txBox="1"/>
          <p:nvPr>
            <p:custDataLst>
              <p:tags r:id="rId7"/>
            </p:custDataLst>
          </p:nvPr>
        </p:nvSpPr>
        <p:spPr>
          <a:xfrm>
            <a:off x="4171951" y="4961721"/>
            <a:ext cx="7743824" cy="1631216"/>
          </a:xfrm>
          <a:prstGeom prst="rect">
            <a:avLst/>
          </a:prstGeom>
          <a:noFill/>
        </p:spPr>
        <p:txBody>
          <a:bodyPr wrap="square">
            <a:spAutoFit/>
          </a:bodyPr>
          <a:lstStyle/>
          <a:p>
            <a:r>
              <a:rPr lang="it-IT" sz="2000" b="1">
                <a:solidFill>
                  <a:srgbClr val="93C23D"/>
                </a:solidFill>
              </a:rPr>
              <a:t>Qualcuno del vostro team porta un problema da discutere con voi.</a:t>
            </a:r>
          </a:p>
          <a:p>
            <a:r>
              <a:rPr lang="it-IT" sz="2000" b="1">
                <a:solidFill>
                  <a:srgbClr val="93C23D"/>
                </a:solidFill>
              </a:rPr>
              <a:t>👉 A volte porta problemi e soluzioni.</a:t>
            </a:r>
          </a:p>
          <a:p>
            <a:r>
              <a:rPr lang="it-IT" sz="2000" b="1">
                <a:solidFill>
                  <a:srgbClr val="93C23D"/>
                </a:solidFill>
              </a:rPr>
              <a:t>👉 A volte non li porta.</a:t>
            </a:r>
          </a:p>
          <a:p>
            <a:r>
              <a:rPr lang="it-IT" sz="2000" b="1">
                <a:solidFill>
                  <a:srgbClr val="93C23D"/>
                </a:solidFill>
              </a:rPr>
              <a:t>👉 A volte porta problemi e li scarica su di voi per risolverli.</a:t>
            </a:r>
          </a:p>
          <a:p>
            <a:r>
              <a:rPr lang="it-IT" sz="2000" b="1">
                <a:solidFill>
                  <a:srgbClr val="93C23D"/>
                </a:solidFill>
              </a:rPr>
              <a:t>👉 A volte porta soluzioni che potrebbero non essere le migliori.</a:t>
            </a:r>
            <a:endParaRPr lang="en-US" sz="2000" b="1">
              <a:solidFill>
                <a:srgbClr val="93C23D"/>
              </a:solidFill>
            </a:endParaRPr>
          </a:p>
        </p:txBody>
      </p:sp>
      <p:pic>
        <p:nvPicPr>
          <p:cNvPr id="14" name="Graphic 13" descr="Lightbulb and gear with solid fill">
            <a:extLst>
              <a:ext uri="{FF2B5EF4-FFF2-40B4-BE49-F238E27FC236}">
                <a16:creationId xmlns:a16="http://schemas.microsoft.com/office/drawing/2014/main" id="{0ED22DA7-F416-7DEF-B0BA-10732892BED1}"/>
              </a:ext>
            </a:extLst>
          </p:cNvPr>
          <p:cNvPicPr>
            <a:picLocks noChangeAspect="1"/>
          </p:cNvPicPr>
          <p:nvPr>
            <p:custDataLst>
              <p:tags r:id="rId10"/>
            </p:custDataLst>
          </p:nvPr>
        </p:nvPicPr>
        <p:blipFill>
          <a:blip r:embed="rId8">
            <a:extLst>
              <a:ext uri="{96DAC541-7B7A-43D3-8B79-37D633B846F1}">
                <asvg:svgBlip xmlns:asvg="http://schemas.microsoft.com/office/drawing/2016/SVG/main" r:embed="rId9"/>
              </a:ext>
            </a:extLst>
          </a:blip>
          <a:stretch>
            <a:fillRect/>
          </a:stretch>
        </p:blipFill>
        <p:spPr>
          <a:xfrm>
            <a:off x="1352550" y="5249912"/>
            <a:ext cx="1343025" cy="1343025"/>
          </a:xfrm>
          <a:prstGeom prst="rect">
            <a:avLst/>
          </a:prstGeom>
        </p:spPr>
      </p:pic>
    </p:spTree>
    <p:extLst>
      <p:ext uri="{BB962C8B-B14F-4D97-AF65-F5344CB8AC3E}">
        <p14:creationId xmlns:p14="http://schemas.microsoft.com/office/powerpoint/2010/main" val="4045056364"/>
      </p:ext>
    </p:extLst>
  </p:cSld>
  <p:clrMapOvr>
    <a:masterClrMapping/>
  </p:clrMapOvr>
  <p:transition/>
  <p:timing/>
</p:sld>
</file>

<file path=ppt/slides/slide5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DB4F95EF-C5AF-0D55-77B1-137184E0641D}"/>
              </a:ext>
            </a:extLst>
          </p:cNvPr>
          <p:cNvSpPr>
            <a:spLocks noGrp="1"/>
          </p:cNvSpPr>
          <p:nvPr>
            <p:ph type="body" sz="quarter" idx="19"/>
            <p:custDataLst>
              <p:tags r:id="rId3"/>
            </p:custDataLst>
          </p:nvPr>
        </p:nvSpPr>
        <p:spPr>
          <a:xfrm>
            <a:off x="503238" y="226604"/>
            <a:ext cx="4687887" cy="1821005"/>
          </a:xfrm>
        </p:spPr>
        <p:txBody>
          <a:bodyPr>
            <a:normAutofit/>
          </a:bodyPr>
          <a:lstStyle/>
          <a:p>
            <a:r>
              <a:rPr lang="hr-BA" b="1"/>
              <a:t>Problem-solving</a:t>
            </a:r>
          </a:p>
          <a:p>
            <a:r>
              <a:rPr lang="hr-BA" sz="2400"/>
              <a:t>- </a:t>
            </a:r>
            <a:r>
              <a:rPr lang="it-IT" sz="2400"/>
              <a:t>Un approccio diverso da</a:t>
            </a:r>
            <a:r>
              <a:rPr lang="hr-BA" sz="2400"/>
              <a:t> </a:t>
            </a:r>
            <a:r>
              <a:rPr lang="hr-BA" sz="2400">
                <a:solidFill>
                  <a:schemeClr val="accent1">
                    <a:lumMod val="20000"/>
                    <a:lumOff val="80000"/>
                  </a:schemeClr>
                </a:solidFill>
                <a:hlinkClick r:id="rId4">
                  <a:extLst>
                    <a:ext uri="{A12FA001-AC4F-418D-AE19-62706E023703}">
                      <ahyp:hlinkClr xmlns:ahyp="http://schemas.microsoft.com/office/drawing/2018/hyperlinkcolor" val="tx"/>
                    </a:ext>
                  </a:extLst>
                </a:hlinkClick>
              </a:rPr>
              <a:t>Ken Smith</a:t>
            </a:r>
            <a:endParaRPr lang="en-US" sz="2400">
              <a:solidFill>
                <a:schemeClr val="accent1">
                  <a:lumMod val="20000"/>
                  <a:lumOff val="80000"/>
                </a:schemeClr>
              </a:solidFill>
            </a:endParaRPr>
          </a:p>
        </p:txBody>
      </p:sp>
      <p:sp>
        <p:nvSpPr>
          <p:cNvPr id="7" name="TextBox 6">
            <a:extLst>
              <a:ext uri="{FF2B5EF4-FFF2-40B4-BE49-F238E27FC236}">
                <a16:creationId xmlns:a16="http://schemas.microsoft.com/office/drawing/2014/main" id="{EFA0B7CC-57B6-F049-725A-019AD1C87CD8}"/>
              </a:ext>
            </a:extLst>
          </p:cNvPr>
          <p:cNvSpPr txBox="1"/>
          <p:nvPr>
            <p:custDataLst>
              <p:tags r:id="rId5"/>
            </p:custDataLst>
          </p:nvPr>
        </p:nvSpPr>
        <p:spPr>
          <a:xfrm>
            <a:off x="428625" y="1483061"/>
            <a:ext cx="4000500" cy="3477875"/>
          </a:xfrm>
          <a:prstGeom prst="rect">
            <a:avLst/>
          </a:prstGeom>
          <a:noFill/>
        </p:spPr>
        <p:txBody>
          <a:bodyPr wrap="square" rtlCol="0">
            <a:spAutoFit/>
          </a:bodyPr>
          <a:lstStyle/>
          <a:p>
            <a:r>
              <a:rPr lang="hr-BA" sz="2000">
                <a:solidFill>
                  <a:schemeClr val="bg1"/>
                </a:solidFill>
              </a:rPr>
              <a:t>„</a:t>
            </a:r>
            <a:r>
              <a:rPr lang="it-IT" sz="2000">
                <a:solidFill>
                  <a:schemeClr val="bg1"/>
                </a:solidFill>
              </a:rPr>
              <a:t> Se pensate che la risoluzione dei problemi sia un'abilità critica per la leadership, forse avete un problema! Aspettate, la risoluzione dei problemi non è un'abilità critica che i leader devono possedere? I guru e le ricerche dicono di sì! Certo, è un'abilità critica! Tuttavia, i leader a volte la usano in modo sbagliato, ed è questo il problema</a:t>
            </a:r>
            <a:r>
              <a:rPr lang="en-US" sz="2000">
                <a:solidFill>
                  <a:schemeClr val="bg1"/>
                </a:solidFill>
              </a:rPr>
              <a:t>.</a:t>
            </a:r>
            <a:r>
              <a:rPr lang="hr-BA" sz="2000">
                <a:solidFill>
                  <a:schemeClr val="bg1"/>
                </a:solidFill>
              </a:rPr>
              <a:t>”</a:t>
            </a:r>
            <a:br>
              <a:rPr lang="en-US" sz="2000">
                <a:solidFill>
                  <a:schemeClr val="bg1"/>
                </a:solidFill>
              </a:rPr>
            </a:br>
            <a:endParaRPr lang="en-US" sz="2000">
              <a:solidFill>
                <a:schemeClr val="bg1"/>
              </a:solidFill>
            </a:endParaRPr>
          </a:p>
        </p:txBody>
      </p:sp>
      <p:sp>
        <p:nvSpPr>
          <p:cNvPr id="10" name="TextBox 9">
            <a:extLst>
              <a:ext uri="{FF2B5EF4-FFF2-40B4-BE49-F238E27FC236}">
                <a16:creationId xmlns:a16="http://schemas.microsoft.com/office/drawing/2014/main" id="{8BF6F5C3-E71D-BB54-D27A-DC904E7DC082}"/>
              </a:ext>
            </a:extLst>
          </p:cNvPr>
          <p:cNvSpPr txBox="1"/>
          <p:nvPr>
            <p:custDataLst>
              <p:tags r:id="rId6"/>
            </p:custDataLst>
          </p:nvPr>
        </p:nvSpPr>
        <p:spPr>
          <a:xfrm>
            <a:off x="347662" y="5604478"/>
            <a:ext cx="11482388" cy="1015663"/>
          </a:xfrm>
          <a:prstGeom prst="rect">
            <a:avLst/>
          </a:prstGeom>
          <a:noFill/>
        </p:spPr>
        <p:txBody>
          <a:bodyPr wrap="square">
            <a:spAutoFit/>
          </a:bodyPr>
          <a:lstStyle/>
          <a:p>
            <a:r>
              <a:rPr lang="it-IT" sz="2000" b="1">
                <a:solidFill>
                  <a:srgbClr val="93C23D"/>
                </a:solidFill>
              </a:rPr>
              <a:t>Si è sopraffatti e bloccati nelle difficoltà. Il vostro team diventa come il cane di Pavlov. Sono addestrati a portarvi i problemi ogni volta che ne affrontano uno. Nessuno vince! Siate migliori, aiutate il vostro team a diventare grandi risolutori di problemi in modo che tutti vincano! Problema risolto</a:t>
            </a:r>
            <a:r>
              <a:rPr lang="en-US" sz="2000" b="1">
                <a:solidFill>
                  <a:srgbClr val="93C23D"/>
                </a:solidFill>
              </a:rPr>
              <a:t>!</a:t>
            </a:r>
          </a:p>
        </p:txBody>
      </p:sp>
      <p:sp>
        <p:nvSpPr>
          <p:cNvPr id="9" name="TextBox 8">
            <a:extLst>
              <a:ext uri="{FF2B5EF4-FFF2-40B4-BE49-F238E27FC236}">
                <a16:creationId xmlns:a16="http://schemas.microsoft.com/office/drawing/2014/main" id="{B6D7A9A9-C0C7-F5D6-A63E-B6D4FB56284A}"/>
              </a:ext>
            </a:extLst>
          </p:cNvPr>
          <p:cNvSpPr txBox="1"/>
          <p:nvPr>
            <p:custDataLst>
              <p:tags r:id="rId7"/>
            </p:custDataLst>
          </p:nvPr>
        </p:nvSpPr>
        <p:spPr>
          <a:xfrm>
            <a:off x="6096000" y="105754"/>
            <a:ext cx="5915024" cy="2585323"/>
          </a:xfrm>
          <a:prstGeom prst="rect">
            <a:avLst/>
          </a:prstGeom>
          <a:noFill/>
        </p:spPr>
        <p:txBody>
          <a:bodyPr wrap="square">
            <a:spAutoFit/>
          </a:bodyPr>
          <a:lstStyle/>
          <a:p>
            <a:r>
              <a:rPr lang="en-US" err="1"/>
              <a:t>Quello che farai dopo è crucialel!!!</a:t>
            </a:r>
            <a:br>
              <a:rPr lang="en-US" err="1"/>
            </a:br>
            <a:br>
              <a:rPr lang="en-US" err="1"/>
            </a:br>
            <a:r>
              <a:rPr lang="en-US" err="1"/>
              <a:t>🤔</a:t>
            </a:r>
            <a:r>
              <a:rPr lang="it-IT"/>
              <a:t> Siete qualcuno che vuole fare l'eroe? </a:t>
            </a:r>
          </a:p>
          <a:p>
            <a:r>
              <a:rPr lang="it-IT"/>
              <a:t>🤔 Siete qualcuno che risolve i problemi per loro, perché ci vuole tempo per insegnare o allenare? </a:t>
            </a:r>
          </a:p>
          <a:p>
            <a:r>
              <a:rPr lang="it-IT"/>
              <a:t>🤔 Siete persone che piacciono e vogliono risolvere i problemi di tutti? </a:t>
            </a:r>
          </a:p>
          <a:p>
            <a:r>
              <a:rPr lang="it-IT"/>
              <a:t>💥 Oppure utilizzate uno o una combinazione dei seguenti metodi: </a:t>
            </a:r>
            <a:endParaRPr lang="en-US"/>
          </a:p>
        </p:txBody>
      </p:sp>
      <p:sp>
        <p:nvSpPr>
          <p:cNvPr id="11" name="TextBox 10">
            <a:extLst>
              <a:ext uri="{FF2B5EF4-FFF2-40B4-BE49-F238E27FC236}">
                <a16:creationId xmlns:a16="http://schemas.microsoft.com/office/drawing/2014/main" id="{2E27F851-13CC-2684-8D96-57C6275DAFFA}"/>
              </a:ext>
            </a:extLst>
          </p:cNvPr>
          <p:cNvSpPr txBox="1"/>
          <p:nvPr>
            <p:custDataLst>
              <p:tags r:id="rId8"/>
            </p:custDataLst>
          </p:nvPr>
        </p:nvSpPr>
        <p:spPr>
          <a:xfrm>
            <a:off x="5524500" y="2639346"/>
            <a:ext cx="6553200" cy="1477328"/>
          </a:xfrm>
          <a:prstGeom prst="rect">
            <a:avLst/>
          </a:prstGeom>
          <a:noFill/>
        </p:spPr>
        <p:txBody>
          <a:bodyPr wrap="square">
            <a:spAutoFit/>
          </a:bodyPr>
          <a:lstStyle/>
          <a:p>
            <a:pPr marL="342900" indent="-342900">
              <a:buFont typeface="+mj-lt"/>
              <a:buAutoNum type="arabicPeriod"/>
            </a:pPr>
            <a:r>
              <a:rPr lang="it-IT"/>
              <a:t>Insegnare - non hanno la capacità di risolvere i problemi; insegnare loro come farlo.</a:t>
            </a:r>
          </a:p>
          <a:p>
            <a:pPr marL="342900" indent="-342900">
              <a:buFont typeface="+mj-lt"/>
              <a:buAutoNum type="arabicPeriod"/>
            </a:pPr>
            <a:r>
              <a:rPr lang="it-IT"/>
              <a:t>Allenare - sanno come risolvere i problemi; allenarli e guidarli attraverso il processo.</a:t>
            </a:r>
          </a:p>
          <a:p>
            <a:pPr marL="342900" indent="-342900">
              <a:buFont typeface="+mj-lt"/>
              <a:buAutoNum type="arabicPeriod"/>
            </a:pPr>
            <a:endParaRPr lang="en-US"/>
          </a:p>
        </p:txBody>
      </p:sp>
      <p:sp>
        <p:nvSpPr>
          <p:cNvPr id="12" name="TextBox 11">
            <a:extLst>
              <a:ext uri="{FF2B5EF4-FFF2-40B4-BE49-F238E27FC236}">
                <a16:creationId xmlns:a16="http://schemas.microsoft.com/office/drawing/2014/main" id="{33370A5E-0050-B5DD-C0EF-689269B53A9F}"/>
              </a:ext>
            </a:extLst>
          </p:cNvPr>
          <p:cNvSpPr txBox="1"/>
          <p:nvPr>
            <p:custDataLst>
              <p:tags r:id="rId9"/>
            </p:custDataLst>
          </p:nvPr>
        </p:nvSpPr>
        <p:spPr>
          <a:xfrm>
            <a:off x="4743449" y="3792913"/>
            <a:ext cx="7267575" cy="646331"/>
          </a:xfrm>
          <a:prstGeom prst="rect">
            <a:avLst/>
          </a:prstGeom>
          <a:noFill/>
        </p:spPr>
        <p:txBody>
          <a:bodyPr wrap="square">
            <a:spAutoFit/>
          </a:bodyPr>
          <a:lstStyle/>
          <a:p>
            <a:r>
              <a:rPr lang="hr-BA"/>
              <a:t>3. </a:t>
            </a:r>
            <a:r>
              <a:rPr lang="it-IT"/>
              <a:t>Diretto - non hanno davvero una soluzione o una buona soluzione; indirizzateli attraverso il processo.</a:t>
            </a:r>
            <a:endParaRPr lang="en-US"/>
          </a:p>
        </p:txBody>
      </p:sp>
      <p:sp>
        <p:nvSpPr>
          <p:cNvPr id="13" name="TextBox 12">
            <a:extLst>
              <a:ext uri="{FF2B5EF4-FFF2-40B4-BE49-F238E27FC236}">
                <a16:creationId xmlns:a16="http://schemas.microsoft.com/office/drawing/2014/main" id="{EAAB6C32-45BC-D816-E3F6-5F6975638F07}"/>
              </a:ext>
            </a:extLst>
          </p:cNvPr>
          <p:cNvSpPr txBox="1"/>
          <p:nvPr>
            <p:custDataLst>
              <p:tags r:id="rId10"/>
            </p:custDataLst>
          </p:nvPr>
        </p:nvSpPr>
        <p:spPr>
          <a:xfrm>
            <a:off x="4114800" y="4396387"/>
            <a:ext cx="7962900" cy="923330"/>
          </a:xfrm>
          <a:prstGeom prst="rect">
            <a:avLst/>
          </a:prstGeom>
          <a:noFill/>
        </p:spPr>
        <p:txBody>
          <a:bodyPr wrap="square">
            <a:spAutoFit/>
          </a:bodyPr>
          <a:lstStyle/>
          <a:p>
            <a:r>
              <a:rPr lang="hr-BA"/>
              <a:t>4. </a:t>
            </a:r>
            <a:r>
              <a:rPr lang="it-IT"/>
              <a:t>Intervenire: c'è un ostacolo che impedisce loro di risolvere il problema; rimuoverlo. Quando si risolvono sempre i loro problemi, nessuno impara e si blocca la crescita di tutti.</a:t>
            </a:r>
            <a:endParaRPr lang="en-US"/>
          </a:p>
        </p:txBody>
      </p:sp>
    </p:spTree>
    <p:extLst>
      <p:ext uri="{BB962C8B-B14F-4D97-AF65-F5344CB8AC3E}">
        <p14:creationId xmlns:p14="http://schemas.microsoft.com/office/powerpoint/2010/main" val="342746069"/>
      </p:ext>
    </p:extLst>
  </p:cSld>
  <p:clrMapOvr>
    <a:masterClrMapping/>
  </p:clrMapOvr>
  <p:transition/>
  <p:timing/>
</p:sld>
</file>

<file path=ppt/slides/slide5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5" name="Text Placeholder 4">
            <a:extLst>
              <a:ext uri="{FF2B5EF4-FFF2-40B4-BE49-F238E27FC236}">
                <a16:creationId xmlns:a16="http://schemas.microsoft.com/office/drawing/2014/main" id="{C05E2748-294D-4C9A-A2BE-2560834A9810}"/>
              </a:ext>
            </a:extLst>
          </p:cNvPr>
          <p:cNvSpPr>
            <a:spLocks noGrp="1"/>
          </p:cNvSpPr>
          <p:nvPr>
            <p:ph type="body" sz="quarter" idx="17"/>
            <p:custDataLst>
              <p:tags r:id="rId3"/>
            </p:custDataLst>
          </p:nvPr>
        </p:nvSpPr>
        <p:spPr/>
        <p:txBody>
          <a:bodyPr/>
          <a:lstStyle/>
          <a:p>
            <a:r>
              <a:rPr lang="en-GB" b="1"/>
              <a:t>TED Business </a:t>
            </a:r>
            <a:endParaRPr lang="en-GB"/>
          </a:p>
        </p:txBody>
      </p:sp>
      <p:sp>
        <p:nvSpPr>
          <p:cNvPr id="7" name="Text Placeholder 6">
            <a:extLst>
              <a:ext uri="{FF2B5EF4-FFF2-40B4-BE49-F238E27FC236}">
                <a16:creationId xmlns:a16="http://schemas.microsoft.com/office/drawing/2014/main" id="{8004ED14-7CDA-4A11-9502-42A2AE1C9EE5}"/>
              </a:ext>
            </a:extLst>
          </p:cNvPr>
          <p:cNvSpPr>
            <a:spLocks noGrp="1"/>
          </p:cNvSpPr>
          <p:nvPr>
            <p:ph type="body" sz="quarter" idx="19"/>
            <p:custDataLst>
              <p:tags r:id="rId4"/>
            </p:custDataLst>
          </p:nvPr>
        </p:nvSpPr>
        <p:spPr/>
        <p:txBody>
          <a:bodyPr/>
          <a:lstStyle/>
          <a:p>
            <a:r>
              <a:rPr lang="en-GB" b="1"/>
              <a:t>Dare to Lead </a:t>
            </a:r>
            <a:endParaRPr lang="en-GB"/>
          </a:p>
        </p:txBody>
      </p:sp>
      <p:sp>
        <p:nvSpPr>
          <p:cNvPr id="9" name="Text Placeholder 8">
            <a:extLst>
              <a:ext uri="{FF2B5EF4-FFF2-40B4-BE49-F238E27FC236}">
                <a16:creationId xmlns:a16="http://schemas.microsoft.com/office/drawing/2014/main" id="{F74E3C50-A2D7-42E8-8D25-D7170C37EAA7}"/>
              </a:ext>
            </a:extLst>
          </p:cNvPr>
          <p:cNvSpPr>
            <a:spLocks noGrp="1"/>
          </p:cNvSpPr>
          <p:nvPr>
            <p:ph type="body" sz="quarter" idx="21"/>
            <p:custDataLst>
              <p:tags r:id="rId5"/>
            </p:custDataLst>
          </p:nvPr>
        </p:nvSpPr>
        <p:spPr/>
        <p:txBody>
          <a:bodyPr/>
          <a:lstStyle/>
          <a:p>
            <a:r>
              <a:rPr lang="en-GB" b="1"/>
              <a:t>As Told By Nomads</a:t>
            </a:r>
            <a:endParaRPr lang="en-GB"/>
          </a:p>
        </p:txBody>
      </p:sp>
      <p:pic>
        <p:nvPicPr>
          <p:cNvPr id="17" name="Picture 16">
            <a:extLst>
              <a:ext uri="{FF2B5EF4-FFF2-40B4-BE49-F238E27FC236}">
                <a16:creationId xmlns:a16="http://schemas.microsoft.com/office/drawing/2014/main" id="{5C6C85DF-3FE6-6D49-9D03-24D45DB963F9}"/>
              </a:ext>
            </a:extLst>
          </p:cNvPr>
          <p:cNvPicPr>
            <a:picLocks noChangeAspect="1"/>
          </p:cNvPicPr>
          <p:nvPr>
            <p:custDataLst>
              <p:tags r:id="rId7"/>
            </p:custDataLst>
          </p:nvPr>
        </p:nvPicPr>
        <p:blipFill>
          <a:blip r:embed="rId6">
            <a:extLst>
              <a:ext uri="{28A0092B-C50C-407E-A947-70E740481C1C}">
                <a14:useLocalDpi xmlns:a14="http://schemas.microsoft.com/office/drawing/2010/main"/>
              </a:ext>
            </a:extLst>
          </a:blip>
          <a:stretch>
            <a:fillRect/>
          </a:stretch>
        </p:blipFill>
        <p:spPr>
          <a:xfrm>
            <a:off x="123825" y="3073841"/>
            <a:ext cx="3826268" cy="2100967"/>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A759E7ED-E9A9-AF84-2FB0-A670E9EE21A9}"/>
              </a:ext>
            </a:extLst>
          </p:cNvPr>
          <p:cNvSpPr txBox="1"/>
          <p:nvPr>
            <p:custDataLst>
              <p:tags r:id="rId8"/>
            </p:custDataLst>
          </p:nvPr>
        </p:nvSpPr>
        <p:spPr>
          <a:xfrm>
            <a:off x="946329" y="5224535"/>
            <a:ext cx="2390775" cy="877163"/>
          </a:xfrm>
          <a:prstGeom prst="rect">
            <a:avLst/>
          </a:prstGeom>
          <a:noFill/>
        </p:spPr>
        <p:txBody>
          <a:bodyPr wrap="square" rtlCol="0">
            <a:spAutoFit/>
          </a:bodyPr>
          <a:lstStyle/>
          <a:p>
            <a:pPr algn="ctr"/>
            <a:r>
              <a:rPr lang="it-IT" sz="2400" b="1">
                <a:solidFill>
                  <a:srgbClr val="93C23D"/>
                </a:solidFill>
              </a:rPr>
              <a:t>ASCOLTA QUI</a:t>
            </a:r>
            <a:r>
              <a:rPr lang="hr-BA" sz="2400" b="1">
                <a:solidFill>
                  <a:srgbClr val="93C23D"/>
                </a:solidFill>
              </a:rPr>
              <a:t>:</a:t>
            </a:r>
          </a:p>
          <a:p>
            <a:r>
              <a:rPr lang="hr-BA" sz="900">
                <a:hlinkClick r:id="rId9"/>
              </a:rPr>
              <a:t>https://podcasts.apple.com/de/podcast/how-to-lead-in-a-crisis-with-amy-c-edmondson/id470622782?i=1000501558867</a:t>
            </a:r>
            <a:r>
              <a:rPr lang="hr-BA" sz="900"/>
              <a:t> </a:t>
            </a:r>
            <a:endParaRPr lang="en-US" sz="900"/>
          </a:p>
        </p:txBody>
      </p:sp>
      <p:pic>
        <p:nvPicPr>
          <p:cNvPr id="19" name="Picture 18">
            <a:extLst>
              <a:ext uri="{FF2B5EF4-FFF2-40B4-BE49-F238E27FC236}">
                <a16:creationId xmlns:a16="http://schemas.microsoft.com/office/drawing/2014/main" id="{EFAD5E45-5C61-9949-A7FC-6E607D01F23D}"/>
              </a:ext>
            </a:extLst>
          </p:cNvPr>
          <p:cNvPicPr>
            <a:picLocks noChangeAspect="1"/>
          </p:cNvPicPr>
          <p:nvPr>
            <p:custDataLst>
              <p:tags r:id="rId11"/>
            </p:custDataLst>
          </p:nvPr>
        </p:nvPicPr>
        <p:blipFill>
          <a:blip r:embed="rId10">
            <a:extLst>
              <a:ext uri="{28A0092B-C50C-407E-A947-70E740481C1C}">
                <a14:useLocalDpi xmlns:a14="http://schemas.microsoft.com/office/drawing/2010/main"/>
              </a:ext>
            </a:extLst>
          </a:blip>
          <a:stretch>
            <a:fillRect/>
          </a:stretch>
        </p:blipFill>
        <p:spPr>
          <a:xfrm>
            <a:off x="4086225" y="3089187"/>
            <a:ext cx="4010446" cy="2100967"/>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56B9DD18-58B8-3508-0C1F-7999BC926D21}"/>
              </a:ext>
            </a:extLst>
          </p:cNvPr>
          <p:cNvSpPr txBox="1"/>
          <p:nvPr>
            <p:custDataLst>
              <p:tags r:id="rId12"/>
            </p:custDataLst>
          </p:nvPr>
        </p:nvSpPr>
        <p:spPr>
          <a:xfrm>
            <a:off x="4900612" y="5310259"/>
            <a:ext cx="2390775" cy="738664"/>
          </a:xfrm>
          <a:prstGeom prst="rect">
            <a:avLst/>
          </a:prstGeom>
          <a:noFill/>
        </p:spPr>
        <p:txBody>
          <a:bodyPr wrap="square" rtlCol="0">
            <a:spAutoFit/>
          </a:bodyPr>
          <a:lstStyle/>
          <a:p>
            <a:pPr algn="ctr"/>
            <a:r>
              <a:rPr lang="it-IT" sz="2400" b="1">
                <a:solidFill>
                  <a:srgbClr val="002060"/>
                </a:solidFill>
              </a:rPr>
              <a:t>ASCOLTA QUI</a:t>
            </a:r>
            <a:r>
              <a:rPr lang="hr-BA" sz="2400" b="1">
                <a:solidFill>
                  <a:srgbClr val="002060"/>
                </a:solidFill>
              </a:rPr>
              <a:t>:</a:t>
            </a:r>
          </a:p>
          <a:p>
            <a:r>
              <a:rPr lang="hr-BA" sz="900">
                <a:hlinkClick r:id="rId13"/>
              </a:rPr>
              <a:t>https://open.spotify.com/episode/002OXyawiR8K1imFEivJsm</a:t>
            </a:r>
            <a:r>
              <a:rPr lang="hr-BA" sz="900"/>
              <a:t> </a:t>
            </a:r>
            <a:endParaRPr lang="en-US" sz="900"/>
          </a:p>
        </p:txBody>
      </p:sp>
      <p:pic>
        <p:nvPicPr>
          <p:cNvPr id="22" name="Picture 21" descr="A person in a suit&#10;&#10;Description automatically generated with medium confidence">
            <a:extLst>
              <a:ext uri="{FF2B5EF4-FFF2-40B4-BE49-F238E27FC236}">
                <a16:creationId xmlns:a16="http://schemas.microsoft.com/office/drawing/2014/main" id="{A7E568B3-CF85-5032-752A-79491B7ECB0F}"/>
              </a:ext>
            </a:extLst>
          </p:cNvPr>
          <p:cNvPicPr>
            <a:picLocks noChangeAspect="1"/>
          </p:cNvPicPr>
          <p:nvPr>
            <p:custDataLst>
              <p:tags r:id="rId15"/>
            </p:custDataLst>
          </p:nvPr>
        </p:nvPicPr>
        <p:blipFill>
          <a:blip r:embed="rId14">
            <a:extLst>
              <a:ext uri="{28A0092B-C50C-407E-A947-70E740481C1C}">
                <a14:useLocalDpi xmlns:a14="http://schemas.microsoft.com/office/drawing/2010/main"/>
              </a:ext>
            </a:extLst>
          </a:blip>
          <a:srcRect r="-1"/>
          <a:stretch>
            <a:fillRect/>
          </a:stretch>
        </p:blipFill>
        <p:spPr>
          <a:xfrm>
            <a:off x="8241905" y="3054791"/>
            <a:ext cx="3903969" cy="2153263"/>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FA249EC9-93D8-EB79-5494-7F1B985EF1F6}"/>
              </a:ext>
            </a:extLst>
          </p:cNvPr>
          <p:cNvSpPr txBox="1"/>
          <p:nvPr>
            <p:custDataLst>
              <p:tags r:id="rId16"/>
            </p:custDataLst>
          </p:nvPr>
        </p:nvSpPr>
        <p:spPr>
          <a:xfrm>
            <a:off x="8926725" y="5310259"/>
            <a:ext cx="2390775" cy="738664"/>
          </a:xfrm>
          <a:prstGeom prst="rect">
            <a:avLst/>
          </a:prstGeom>
          <a:noFill/>
        </p:spPr>
        <p:txBody>
          <a:bodyPr wrap="square" rtlCol="0">
            <a:spAutoFit/>
          </a:bodyPr>
          <a:lstStyle/>
          <a:p>
            <a:pPr algn="ctr"/>
            <a:r>
              <a:rPr lang="it-IT" sz="2400" b="1">
                <a:solidFill>
                  <a:srgbClr val="80318E"/>
                </a:solidFill>
              </a:rPr>
              <a:t>ASCOLTA QUI</a:t>
            </a:r>
            <a:r>
              <a:rPr lang="hr-BA" sz="2400" b="1">
                <a:solidFill>
                  <a:srgbClr val="80318E"/>
                </a:solidFill>
              </a:rPr>
              <a:t>:</a:t>
            </a:r>
          </a:p>
          <a:p>
            <a:r>
              <a:rPr lang="hr-BA" sz="900">
                <a:hlinkClick r:id="rId17"/>
              </a:rPr>
              <a:t>https://play.acast.com/s/astoldbynomads/487-therealwaytocultivateleadershipwithdouggray</a:t>
            </a:r>
            <a:r>
              <a:rPr lang="hr-BA" sz="900"/>
              <a:t> </a:t>
            </a:r>
            <a:endParaRPr lang="en-US" sz="900"/>
          </a:p>
        </p:txBody>
      </p:sp>
      <p:sp>
        <p:nvSpPr>
          <p:cNvPr id="14" name="Text Placeholder 1">
            <a:extLst>
              <a:ext uri="{FF2B5EF4-FFF2-40B4-BE49-F238E27FC236}">
                <a16:creationId xmlns:a16="http://schemas.microsoft.com/office/drawing/2014/main" id="{79F47D39-3C67-7AAF-0876-1688BC337C6A}"/>
              </a:ext>
            </a:extLst>
          </p:cNvPr>
          <p:cNvSpPr>
            <a:spLocks noGrp="1"/>
          </p:cNvSpPr>
          <p:nvPr>
            <p:ph type="body" sz="quarter" idx="13"/>
            <p:custDataLst>
              <p:tags r:id="rId18"/>
            </p:custDataLst>
          </p:nvPr>
        </p:nvSpPr>
        <p:spPr>
          <a:xfrm>
            <a:off x="484693" y="152056"/>
            <a:ext cx="11222614" cy="1479518"/>
          </a:xfrm>
        </p:spPr>
        <p:txBody>
          <a:bodyPr>
            <a:normAutofit lnSpcReduction="10000"/>
          </a:bodyPr>
          <a:lstStyle/>
          <a:p>
            <a:r>
              <a:rPr lang="it-IT">
                <a:solidFill>
                  <a:srgbClr val="80318E"/>
                </a:solidFill>
              </a:rPr>
              <a:t>Fatevi ispirare per accedere regolarmente a risorse divertenti ed educative: </a:t>
            </a:r>
            <a:r>
              <a:rPr lang="it-IT">
                <a:solidFill>
                  <a:srgbClr val="93C23D"/>
                </a:solidFill>
              </a:rPr>
              <a:t>I tre grandi podcast sulla leadership da ascoltare subito</a:t>
            </a:r>
          </a:p>
          <a:p>
            <a:endParaRPr lang="en-GB">
              <a:solidFill>
                <a:srgbClr val="93C23D"/>
              </a:solidFill>
            </a:endParaRPr>
          </a:p>
        </p:txBody>
      </p:sp>
      <p:sp>
        <p:nvSpPr>
          <p:cNvPr id="6" name="TextBox 5">
            <a:extLst>
              <a:ext uri="{FF2B5EF4-FFF2-40B4-BE49-F238E27FC236}">
                <a16:creationId xmlns:a16="http://schemas.microsoft.com/office/drawing/2014/main" id="{9F0DB577-E970-B448-C57C-6591E907A31D}"/>
              </a:ext>
            </a:extLst>
          </p:cNvPr>
          <p:cNvSpPr txBox="1"/>
          <p:nvPr>
            <p:custDataLst>
              <p:tags r:id="rId19"/>
            </p:custDataLst>
          </p:nvPr>
        </p:nvSpPr>
        <p:spPr>
          <a:xfrm>
            <a:off x="746892" y="2021082"/>
            <a:ext cx="2789650" cy="1323439"/>
          </a:xfrm>
          <a:prstGeom prst="rect">
            <a:avLst/>
          </a:prstGeom>
          <a:noFill/>
        </p:spPr>
        <p:txBody>
          <a:bodyPr wrap="square" rtlCol="0">
            <a:spAutoFit/>
          </a:bodyPr>
          <a:lstStyle/>
          <a:p>
            <a:pPr algn="ctr"/>
            <a:r>
              <a:rPr lang="it-IT" sz="1600"/>
              <a:t>Uno dei migliori podcast sulla leadership per tutti coloro che si sforzano di superare le sfide della loro posizione.</a:t>
            </a:r>
          </a:p>
          <a:p>
            <a:pPr algn="ctr"/>
            <a:endParaRPr lang="en-US" sz="1600"/>
          </a:p>
        </p:txBody>
      </p:sp>
      <p:sp>
        <p:nvSpPr>
          <p:cNvPr id="16" name="TextBox 15">
            <a:extLst>
              <a:ext uri="{FF2B5EF4-FFF2-40B4-BE49-F238E27FC236}">
                <a16:creationId xmlns:a16="http://schemas.microsoft.com/office/drawing/2014/main" id="{94890D3E-4E5D-6295-E626-416B4285DB02}"/>
              </a:ext>
            </a:extLst>
          </p:cNvPr>
          <p:cNvSpPr txBox="1"/>
          <p:nvPr>
            <p:custDataLst>
              <p:tags r:id="rId20"/>
            </p:custDataLst>
          </p:nvPr>
        </p:nvSpPr>
        <p:spPr>
          <a:xfrm>
            <a:off x="4630441" y="2055101"/>
            <a:ext cx="3007316" cy="1323439"/>
          </a:xfrm>
          <a:prstGeom prst="rect">
            <a:avLst/>
          </a:prstGeom>
          <a:noFill/>
        </p:spPr>
        <p:txBody>
          <a:bodyPr wrap="square" rtlCol="0">
            <a:spAutoFit/>
          </a:bodyPr>
          <a:lstStyle/>
          <a:p>
            <a:pPr algn="ctr"/>
            <a:r>
              <a:rPr lang="it-IT" sz="1600"/>
              <a:t>Invitando alcuni tra i più grandi trasformatori, dai presidenti ai medici, questo è un manuale per i leader di tutti i livelli.</a:t>
            </a:r>
          </a:p>
          <a:p>
            <a:pPr algn="ctr"/>
            <a:endParaRPr lang="en-US" sz="1600"/>
          </a:p>
        </p:txBody>
      </p:sp>
      <p:sp>
        <p:nvSpPr>
          <p:cNvPr id="21" name="TextBox 20">
            <a:extLst>
              <a:ext uri="{FF2B5EF4-FFF2-40B4-BE49-F238E27FC236}">
                <a16:creationId xmlns:a16="http://schemas.microsoft.com/office/drawing/2014/main" id="{71369FC7-E65D-FEDD-7075-F0A677BFB0CD}"/>
              </a:ext>
            </a:extLst>
          </p:cNvPr>
          <p:cNvSpPr txBox="1"/>
          <p:nvPr>
            <p:custDataLst>
              <p:tags r:id="rId21"/>
            </p:custDataLst>
          </p:nvPr>
        </p:nvSpPr>
        <p:spPr>
          <a:xfrm>
            <a:off x="8622890" y="2017001"/>
            <a:ext cx="3007316" cy="1323439"/>
          </a:xfrm>
          <a:prstGeom prst="rect">
            <a:avLst/>
          </a:prstGeom>
          <a:noFill/>
        </p:spPr>
        <p:txBody>
          <a:bodyPr wrap="square" rtlCol="0">
            <a:spAutoFit/>
          </a:bodyPr>
          <a:lstStyle/>
          <a:p>
            <a:pPr algn="ctr"/>
            <a:r>
              <a:rPr lang="it-IT" sz="1600"/>
              <a:t>Interviste con nomadi globali e imprenditori per discutere le complessità culturali negli affari e nella comunicazione.</a:t>
            </a:r>
          </a:p>
          <a:p>
            <a:pPr algn="ctr"/>
            <a:endParaRPr lang="en-US" sz="1600"/>
          </a:p>
        </p:txBody>
      </p:sp>
    </p:spTree>
    <p:extLst>
      <p:ext uri="{BB962C8B-B14F-4D97-AF65-F5344CB8AC3E}">
        <p14:creationId xmlns:p14="http://schemas.microsoft.com/office/powerpoint/2010/main" val="2093256270"/>
      </p:ext>
    </p:extLst>
  </p:cSld>
  <p:clrMapOvr>
    <a:masterClrMapping/>
  </p:clrMapOvr>
  <p:transition/>
  <p:timing/>
</p:sld>
</file>

<file path=ppt/slides/slide5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659"/>
        <p:cNvGrpSpPr/>
        <p:nvPr>
          <p:custDataLst>
            <p:tags r:id="rId3"/>
          </p:custDataLst>
        </p:nvPr>
      </p:nvGrpSpPr>
      <p:grpSpPr>
        <a:xfrm>
          <a:off x="0" y="0"/>
          <a:ext cx="0" cy="0"/>
        </a:xfrm>
      </p:grpSpPr>
      <p:sp>
        <p:nvSpPr>
          <p:cNvPr id="660" name="Google Shape;660;p18"/>
          <p:cNvSpPr txBox="1">
            <a:spLocks noGrp="1"/>
          </p:cNvSpPr>
          <p:nvPr>
            <p:ph type="body" idx="1"/>
            <p:custDataLst>
              <p:tags r:id="rId4"/>
            </p:custDataLst>
          </p:nvPr>
        </p:nvSpPr>
        <p:spPr>
          <a:xfrm>
            <a:off x="330199" y="1424383"/>
            <a:ext cx="7179734" cy="46710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ct val="0"/>
              </a:spcAft>
              <a:buClr>
                <a:srgbClr val="09446A"/>
              </a:buClr>
              <a:buSzTx/>
              <a:buNone/>
            </a:pPr>
            <a:r>
              <a:rPr lang="it-IT"/>
              <a:t>Date un'occhiata a questo modello di leadership: vi porrà una serie di domande sulla vostra volontà di osare:</a:t>
            </a:r>
          </a:p>
          <a:p>
            <a:pPr marL="0" lvl="0" indent="0" algn="l" rtl="0">
              <a:lnSpc>
                <a:spcPct val="90000"/>
              </a:lnSpc>
              <a:spcBef>
                <a:spcPts val="1000"/>
              </a:spcBef>
              <a:spcAft>
                <a:spcPct val="0"/>
              </a:spcAft>
              <a:buClr>
                <a:srgbClr val="09446A"/>
              </a:buClr>
              <a:buSzTx/>
              <a:buNone/>
            </a:pPr>
            <a:endParaRPr lang="en-US"/>
          </a:p>
          <a:p>
            <a:pPr marL="0" lvl="0" indent="0" algn="l" rtl="0">
              <a:lnSpc>
                <a:spcPct val="90000"/>
              </a:lnSpc>
              <a:spcBef>
                <a:spcPts val="1000"/>
              </a:spcBef>
              <a:spcAft>
                <a:spcPct val="0"/>
              </a:spcAft>
              <a:buClr>
                <a:srgbClr val="09446A"/>
              </a:buClr>
              <a:buSzTx/>
              <a:buNone/>
            </a:pPr>
            <a:r>
              <a:rPr lang="en-GB" b="0" i="0" u="sng" strike="noStrike">
                <a:solidFill>
                  <a:srgbClr val="0563C1"/>
                </a:solidFill>
                <a:effectLst/>
                <a:latin typeface="Calibri" panose="020f0502020204030204" pitchFamily="34" charset="0"/>
                <a:hlinkClick r:id="rId5"/>
              </a:rPr>
              <a:t>https://daretolead.brenebrown.com/assessment/</a:t>
            </a:r>
            <a:endParaRPr lang="en-US"/>
          </a:p>
          <a:p>
            <a:pPr marL="0" indent="0" algn="just" rtl="0">
              <a:spcBef>
                <a:spcPct val="0"/>
              </a:spcBef>
              <a:spcAft>
                <a:spcPct val="0"/>
              </a:spcAft>
            </a:pPr>
            <a:endParaRPr lang="en-US" b="1" i="0" u="none" strike="noStrike">
              <a:solidFill>
                <a:srgbClr val="FF0000"/>
              </a:solidFill>
              <a:effectLst/>
              <a:latin typeface="Calibri" panose="020f0502020204030204" pitchFamily="34" charset="0"/>
            </a:endParaRPr>
          </a:p>
          <a:p>
            <a:pPr marL="0" indent="0" algn="just" rtl="0">
              <a:spcBef>
                <a:spcPct val="0"/>
              </a:spcBef>
              <a:spcAft>
                <a:spcPct val="0"/>
              </a:spcAft>
            </a:pPr>
            <a:r>
              <a:rPr lang="en-US" b="1" err="1">
                <a:solidFill>
                  <a:srgbClr val="FF0000"/>
                </a:solidFill>
                <a:latin typeface="Calibri" panose="020f0502020204030204" pitchFamily="34" charset="0"/>
              </a:rPr>
              <a:t>Citazione di</a:t>
            </a:r>
            <a:r>
              <a:rPr lang="en-US" b="1" i="0" u="none" strike="noStrike">
                <a:solidFill>
                  <a:srgbClr val="FF0000"/>
                </a:solidFill>
                <a:effectLst/>
                <a:latin typeface="Calibri" panose="020f0502020204030204" pitchFamily="34" charset="0"/>
              </a:rPr>
              <a:t> Brene Brown: </a:t>
            </a:r>
            <a:r>
              <a:rPr lang="en-US" b="0" i="1" u="none" strike="noStrike">
                <a:solidFill>
                  <a:srgbClr val="404040"/>
                </a:solidFill>
                <a:effectLst/>
                <a:latin typeface="Calibri" panose="020f0502020204030204" pitchFamily="34" charset="0"/>
              </a:rPr>
              <a:t>“</a:t>
            </a:r>
            <a:r>
              <a:rPr lang="it-IT" b="0" i="1" u="none" strike="noStrike">
                <a:solidFill>
                  <a:srgbClr val="404040"/>
                </a:solidFill>
                <a:effectLst/>
                <a:latin typeface="Calibri" panose="020f0502020204030204" pitchFamily="34" charset="0"/>
              </a:rPr>
              <a:t>La leadership non si basa sui titoli o sull'ufficio d'angolo. È una questione di volontà di farsi avanti, di mettersi in gioco e di farsi coraggio. Il mondo ha bisogno di leader più coraggiosi. È ora che tutti noi ci facciamo avanti".</a:t>
            </a:r>
          </a:p>
          <a:p>
            <a:pPr marL="0" indent="0" algn="just" rtl="0">
              <a:spcBef>
                <a:spcPct val="0"/>
              </a:spcBef>
              <a:spcAft>
                <a:spcPct val="0"/>
              </a:spcAft>
            </a:pPr>
            <a:br>
              <a:rPr lang="en-US"/>
            </a:br>
            <a:r>
              <a:rPr lang="en-US"/>
              <a:t>         Scrivete I vostri primi pensieri</a:t>
            </a:r>
            <a:r>
              <a:rPr lang="hr-BA"/>
              <a:t>:</a:t>
            </a:r>
            <a:endParaRPr/>
          </a:p>
          <a:p>
            <a:pPr marL="0" lvl="0" indent="0" algn="l" rtl="0">
              <a:lnSpc>
                <a:spcPct val="90000"/>
              </a:lnSpc>
              <a:spcBef>
                <a:spcPts val="1000"/>
              </a:spcBef>
              <a:spcAft>
                <a:spcPct val="0"/>
              </a:spcAft>
              <a:buClr>
                <a:srgbClr val="09446A"/>
              </a:buClr>
              <a:buSzTx/>
              <a:buNone/>
            </a:pPr>
            <a:r>
              <a:rPr lang="hr-BA" sz="2000"/>
              <a:t>______________________________________________________________________________________________________________</a:t>
            </a:r>
            <a:endParaRPr sz="2000"/>
          </a:p>
          <a:p>
            <a:pPr marL="228600" lvl="0" indent="-228600" algn="l" rtl="0">
              <a:lnSpc>
                <a:spcPct val="90000"/>
              </a:lnSpc>
              <a:spcBef>
                <a:spcPts val="1000"/>
              </a:spcBef>
              <a:spcAft>
                <a:spcPct val="0"/>
              </a:spcAft>
              <a:buClr>
                <a:srgbClr val="09446A"/>
              </a:buClr>
              <a:buSzTx/>
              <a:buNone/>
            </a:pPr>
            <a:endParaRPr sz="2000"/>
          </a:p>
        </p:txBody>
      </p:sp>
      <p:sp>
        <p:nvSpPr>
          <p:cNvPr id="661" name="Google Shape;661;p18"/>
          <p:cNvSpPr txBox="1">
            <a:spLocks noGrp="1"/>
          </p:cNvSpPr>
          <p:nvPr>
            <p:ph type="body" idx="3"/>
            <p:custDataLst>
              <p:tags r:id="rId6"/>
            </p:custDataLst>
          </p:nvPr>
        </p:nvSpPr>
        <p:spPr>
          <a:xfrm>
            <a:off x="330199" y="428519"/>
            <a:ext cx="7730068" cy="11068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ct val="0"/>
              </a:spcBef>
              <a:spcAft>
                <a:spcPct val="0"/>
              </a:spcAft>
              <a:buClr>
                <a:srgbClr val="09446A"/>
              </a:buClr>
              <a:buSzTx/>
              <a:buNone/>
            </a:pPr>
            <a:r>
              <a:rPr lang="hr-BA"/>
              <a:t>E</a:t>
            </a:r>
            <a:r>
              <a:rPr lang="it-IT"/>
              <a:t>SERCIZIO</a:t>
            </a:r>
            <a:r>
              <a:rPr lang="hr-BA"/>
              <a:t>:</a:t>
            </a:r>
            <a:r>
              <a:rPr lang="en-US"/>
              <a:t> la leadership delle donne e il rischio</a:t>
            </a:r>
            <a:endParaRPr/>
          </a:p>
        </p:txBody>
      </p:sp>
      <p:pic>
        <p:nvPicPr>
          <p:cNvPr id="7" name="Picture Placeholder 6" descr="A scenic view of the sky with a person on a parachute seemingly approaching the sunset">
            <a:extLst>
              <a:ext uri="{FF2B5EF4-FFF2-40B4-BE49-F238E27FC236}">
                <a16:creationId xmlns:a16="http://schemas.microsoft.com/office/drawing/2014/main" id="{615A595D-106C-4F71-8A77-140E18FBD17D}"/>
              </a:ext>
            </a:extLst>
          </p:cNvPr>
          <p:cNvPicPr>
            <a:picLocks noGrp="1"/>
          </p:cNvPicPr>
          <p:nvPr>
            <p:ph type="pic" idx="2"/>
            <p:custDataLst>
              <p:tags r:id="rId8"/>
            </p:custDataLst>
          </p:nvPr>
        </p:nvPicPr>
        <p:blipFill>
          <a:blip r:embed="rId7">
            <a:extLst>
              <a:ext uri="{28A0092B-C50C-407E-A947-70E740481C1C}">
                <a14:useLocalDpi xmlns:a14="http://schemas.microsoft.com/office/drawing/2010/main"/>
              </a:ext>
            </a:extLst>
          </a:blip>
          <a:stretch>
            <a:fillRect/>
          </a:stretch>
        </p:blipFill>
        <p:spPr>
          <a:xfrm>
            <a:off x="8433593" y="0"/>
            <a:ext cx="3758407" cy="695937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sld>
</file>

<file path=ppt/slides/slide5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Text Placeholder 3">
            <a:extLst>
              <a:ext uri="{FF2B5EF4-FFF2-40B4-BE49-F238E27FC236}">
                <a16:creationId xmlns:a16="http://schemas.microsoft.com/office/drawing/2014/main" id="{6B1BE67B-C75E-8B40-8D34-A3FA8010617B}"/>
              </a:ext>
            </a:extLst>
          </p:cNvPr>
          <p:cNvSpPr>
            <a:spLocks noGrp="1"/>
          </p:cNvSpPr>
          <p:nvPr>
            <p:ph type="body" sz="quarter" idx="17"/>
            <p:custDataLst>
              <p:tags r:id="rId3"/>
            </p:custDataLst>
          </p:nvPr>
        </p:nvSpPr>
        <p:spPr>
          <a:xfrm>
            <a:off x="2304507" y="419534"/>
            <a:ext cx="4686843" cy="2933266"/>
          </a:xfrm>
        </p:spPr>
        <p:txBody>
          <a:bodyPr>
            <a:normAutofit/>
          </a:bodyPr>
          <a:lstStyle/>
          <a:p>
            <a:r>
              <a:rPr lang="it-IT"/>
              <a:t>Implementare l'equità, la giustizia, l'equità e l'inclusione</a:t>
            </a:r>
          </a:p>
          <a:p>
            <a:endParaRPr lang="en-US"/>
          </a:p>
        </p:txBody>
      </p:sp>
      <p:sp>
        <p:nvSpPr>
          <p:cNvPr id="5" name="Text Placeholder 2">
            <a:extLst>
              <a:ext uri="{FF2B5EF4-FFF2-40B4-BE49-F238E27FC236}">
                <a16:creationId xmlns:a16="http://schemas.microsoft.com/office/drawing/2014/main" id="{053BC888-43D4-4662-837B-258D862E6090}"/>
              </a:ext>
            </a:extLst>
          </p:cNvPr>
          <p:cNvSpPr>
            <a:spLocks noGrp="1"/>
          </p:cNvSpPr>
          <p:nvPr>
            <p:ph type="body" sz="quarter" idx="18"/>
            <p:custDataLst>
              <p:tags r:id="rId4"/>
            </p:custDataLst>
          </p:nvPr>
        </p:nvSpPr>
        <p:spPr>
          <a:xfrm>
            <a:off x="374321" y="448543"/>
            <a:ext cx="1255590" cy="845970"/>
          </a:xfrm>
        </p:spPr>
        <p:txBody>
          <a:bodyPr/>
          <a:lstStyle/>
          <a:p>
            <a:r>
              <a:rPr lang="en-US" b="1"/>
              <a:t>0</a:t>
            </a:r>
            <a:r>
              <a:rPr lang="hr-BA" b="1"/>
              <a:t>6</a:t>
            </a:r>
            <a:endParaRPr lang="en-IE" b="1"/>
          </a:p>
        </p:txBody>
      </p:sp>
      <p:pic>
        <p:nvPicPr>
          <p:cNvPr id="7" name="Picture Placeholder 6">
            <a:extLst>
              <a:ext uri="{FF2B5EF4-FFF2-40B4-BE49-F238E27FC236}">
                <a16:creationId xmlns:a16="http://schemas.microsoft.com/office/drawing/2014/main" id="{7B6DEE90-C462-E34E-8DD0-38644E692A6E}"/>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p:pic>
    </p:spTree>
    <p:extLst>
      <p:ext uri="{BB962C8B-B14F-4D97-AF65-F5344CB8AC3E}">
        <p14:creationId xmlns:p14="http://schemas.microsoft.com/office/powerpoint/2010/main" val="945518355"/>
      </p:ext>
    </p:extLst>
  </p:cSld>
  <p:clrMapOvr>
    <a:masterClrMapping/>
  </p:clrMapOvr>
  <p:transition/>
  <p:timing/>
</p:sld>
</file>

<file path=ppt/slides/slide5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C543F43D-3FDB-FEBC-92B7-C3A2083128D5}"/>
              </a:ext>
            </a:extLst>
          </p:cNvPr>
          <p:cNvSpPr>
            <a:spLocks noGrp="1"/>
          </p:cNvSpPr>
          <p:nvPr>
            <p:ph type="body" sz="quarter" idx="13"/>
            <p:custDataLst>
              <p:tags r:id="rId3"/>
            </p:custDataLst>
          </p:nvPr>
        </p:nvSpPr>
        <p:spPr>
          <a:xfrm>
            <a:off x="720201" y="705810"/>
            <a:ext cx="10751598" cy="1237290"/>
          </a:xfrm>
        </p:spPr>
        <p:txBody>
          <a:bodyPr>
            <a:normAutofit fontScale="92500" lnSpcReduction="20000"/>
          </a:bodyPr>
          <a:lstStyle/>
          <a:p>
            <a:r>
              <a:rPr lang="it-IT"/>
              <a:t>Questi </a:t>
            </a:r>
            <a:r>
              <a:rPr lang="it-IT">
                <a:solidFill>
                  <a:srgbClr val="80318E"/>
                </a:solidFill>
              </a:rPr>
              <a:t>ATTRIBUTI CHIAVE DELLA LEADERSHIP </a:t>
            </a:r>
            <a:r>
              <a:rPr lang="it-IT"/>
              <a:t>sviluppati dalla pratica vi guideranno nell'attuazione di una leadership giusta e inclusiva, motivata da valori come la giustizia e l'equità </a:t>
            </a:r>
            <a:r>
              <a:rPr lang="hr-BA"/>
              <a:t>:</a:t>
            </a:r>
            <a:endParaRPr lang="en-US"/>
          </a:p>
        </p:txBody>
      </p:sp>
      <p:sp>
        <p:nvSpPr>
          <p:cNvPr id="3" name="Text Placeholder 2">
            <a:extLst>
              <a:ext uri="{FF2B5EF4-FFF2-40B4-BE49-F238E27FC236}">
                <a16:creationId xmlns:a16="http://schemas.microsoft.com/office/drawing/2014/main" id="{22D64394-C4EB-0A53-E77D-B7E6EA3C5A75}"/>
              </a:ext>
            </a:extLst>
          </p:cNvPr>
          <p:cNvSpPr>
            <a:spLocks noGrp="1"/>
          </p:cNvSpPr>
          <p:nvPr>
            <p:ph type="body" sz="quarter" idx="14"/>
            <p:custDataLst>
              <p:tags r:id="rId4"/>
            </p:custDataLst>
          </p:nvPr>
        </p:nvSpPr>
        <p:spPr>
          <a:xfrm>
            <a:off x="708651" y="2535474"/>
            <a:ext cx="10940424" cy="3245241"/>
          </a:xfrm>
        </p:spPr>
        <p:txBody>
          <a:bodyPr/>
          <a:lstStyle/>
          <a:p>
            <a:pPr marL="457200" indent="-457200">
              <a:buFont typeface="+mj-lt"/>
              <a:buAutoNum type="arabicPeriod"/>
            </a:pPr>
            <a:r>
              <a:rPr lang="it-IT" b="1">
                <a:solidFill>
                  <a:srgbClr val="93C23D"/>
                </a:solidFill>
              </a:rPr>
              <a:t>Leadership condivisa: </a:t>
            </a:r>
            <a:r>
              <a:rPr lang="it-IT"/>
              <a:t>Attenzione a coinvolgere la collettività/comunità. Affermazione delle qualità emergenti della leadership insite in tutti ("la formazione consiste più nell'affermare le competenze che nell'impartirle" - Susan Eaton). Il mentoring è fondamentale.</a:t>
            </a:r>
          </a:p>
          <a:p>
            <a:pPr marL="457200" indent="-457200">
              <a:buFont typeface="+mj-lt"/>
              <a:buAutoNum type="arabicPeriod"/>
            </a:pPr>
            <a:r>
              <a:rPr lang="it-IT" b="1">
                <a:solidFill>
                  <a:srgbClr val="93C23D"/>
                </a:solidFill>
              </a:rPr>
              <a:t>Relazionale: </a:t>
            </a:r>
            <a:r>
              <a:rPr lang="it-IT"/>
              <a:t>Costruire forti relazioni di fiducia, tenendo conto delle specificità culturali. È importante la narrazione di storie per affermare la persona e la comunità.</a:t>
            </a:r>
          </a:p>
          <a:p>
            <a:pPr marL="457200" indent="-457200">
              <a:buFont typeface="+mj-lt"/>
              <a:buAutoNum type="arabicPeriod"/>
            </a:pPr>
            <a:r>
              <a:rPr lang="it-IT" b="1" err="1">
                <a:solidFill>
                  <a:srgbClr val="93C23D"/>
                </a:solidFill>
              </a:rPr>
              <a:t>Ispirativo/Spirituale: </a:t>
            </a:r>
            <a:r>
              <a:rPr lang="it-IT"/>
              <a:t>orientato alla protezione e al nutrimento dello spirito umano in ognuno, dove risiede la capacità di leadership, aumentando così la capacità di trasformare l'individuo, le sue relazioni, le organizzazioni e le comunità.</a:t>
            </a:r>
          </a:p>
          <a:p>
            <a:pPr marL="457200" indent="-457200">
              <a:buFont typeface="+mj-lt"/>
              <a:buAutoNum type="arabicPeriod"/>
            </a:pPr>
            <a:endParaRPr lang="en-US"/>
          </a:p>
        </p:txBody>
      </p:sp>
      <p:sp>
        <p:nvSpPr>
          <p:cNvPr id="4" name="TextBox 3">
            <a:extLst>
              <a:ext uri="{FF2B5EF4-FFF2-40B4-BE49-F238E27FC236}">
                <a16:creationId xmlns:a16="http://schemas.microsoft.com/office/drawing/2014/main" id="{4B1DDC90-0433-B341-A212-BFF4E06D1423}"/>
              </a:ext>
            </a:extLst>
          </p:cNvPr>
          <p:cNvSpPr txBox="1"/>
          <p:nvPr>
            <p:custDataLst>
              <p:tags r:id="rId5"/>
            </p:custDataLst>
          </p:nvPr>
        </p:nvSpPr>
        <p:spPr>
          <a:xfrm>
            <a:off x="594351" y="6558260"/>
            <a:ext cx="3601242" cy="276999"/>
          </a:xfrm>
          <a:prstGeom prst="rect">
            <a:avLst/>
          </a:prstGeom>
          <a:noFill/>
        </p:spPr>
        <p:txBody>
          <a:bodyPr wrap="none" rtlCol="0">
            <a:spAutoFit/>
          </a:bodyPr>
          <a:lstStyle/>
          <a:p>
            <a:r>
              <a:rPr lang="hr-BA" sz="1200">
                <a:solidFill>
                  <a:srgbClr val="09446A"/>
                </a:solidFill>
              </a:rPr>
              <a:t>SOURCE: </a:t>
            </a:r>
            <a:r>
              <a:rPr lang="hr-BA" sz="1200">
                <a:solidFill>
                  <a:srgbClr val="09446A"/>
                </a:solidFill>
                <a:hlinkClick r:id="rId6"/>
              </a:rPr>
              <a:t>We Rise</a:t>
            </a:r>
            <a:r>
              <a:rPr lang="hr-BA" sz="1200">
                <a:solidFill>
                  <a:srgbClr val="09446A"/>
                </a:solidFill>
              </a:rPr>
              <a:t>, </a:t>
            </a:r>
            <a:r>
              <a:rPr lang="en-US" sz="1200">
                <a:solidFill>
                  <a:srgbClr val="09446A"/>
                </a:solidFill>
                <a:effectLst/>
              </a:rPr>
              <a:t>Feminist Leadership: Key Definitions</a:t>
            </a:r>
            <a:endParaRPr lang="en-US" sz="1200">
              <a:solidFill>
                <a:srgbClr val="09446A"/>
              </a:solidFill>
            </a:endParaRPr>
          </a:p>
        </p:txBody>
      </p:sp>
    </p:spTree>
    <p:extLst>
      <p:ext uri="{BB962C8B-B14F-4D97-AF65-F5344CB8AC3E}">
        <p14:creationId xmlns:p14="http://schemas.microsoft.com/office/powerpoint/2010/main" val="3014762687"/>
      </p:ext>
    </p:extLst>
  </p:cSld>
  <p:clrMapOvr>
    <a:masterClrMapping/>
  </p:clrMapOvr>
  <p:transition/>
  <p:timing/>
</p:sld>
</file>

<file path=ppt/slides/slide5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C543F43D-3FDB-FEBC-92B7-C3A2083128D5}"/>
              </a:ext>
            </a:extLst>
          </p:cNvPr>
          <p:cNvSpPr>
            <a:spLocks noGrp="1"/>
          </p:cNvSpPr>
          <p:nvPr>
            <p:ph type="body" sz="quarter" idx="13"/>
            <p:custDataLst>
              <p:tags r:id="rId3"/>
            </p:custDataLst>
          </p:nvPr>
        </p:nvSpPr>
        <p:spPr>
          <a:xfrm>
            <a:off x="783177" y="610560"/>
            <a:ext cx="10751598" cy="1237290"/>
          </a:xfrm>
        </p:spPr>
        <p:txBody>
          <a:bodyPr>
            <a:normAutofit fontScale="92500" lnSpcReduction="20000"/>
          </a:bodyPr>
          <a:lstStyle/>
          <a:p>
            <a:r>
              <a:rPr lang="it-IT"/>
              <a:t>Questi </a:t>
            </a:r>
            <a:r>
              <a:rPr lang="it-IT">
                <a:solidFill>
                  <a:srgbClr val="80318E"/>
                </a:solidFill>
              </a:rPr>
              <a:t>ATTRIBUTI CHIAVE DELLA LEADERSHIP </a:t>
            </a:r>
            <a:r>
              <a:rPr lang="it-IT"/>
              <a:t>sviluppati dalla pratica vi guideranno nell'attuazione di una leadership giusta e inclusiva, motivata da valori come la giustizia e l'equità</a:t>
            </a:r>
            <a:r>
              <a:rPr lang="hr-BA"/>
              <a:t>:</a:t>
            </a:r>
            <a:endParaRPr lang="en-US"/>
          </a:p>
          <a:p>
            <a:endParaRPr lang="en-US"/>
          </a:p>
        </p:txBody>
      </p:sp>
      <p:sp>
        <p:nvSpPr>
          <p:cNvPr id="3" name="Text Placeholder 2">
            <a:extLst>
              <a:ext uri="{FF2B5EF4-FFF2-40B4-BE49-F238E27FC236}">
                <a16:creationId xmlns:a16="http://schemas.microsoft.com/office/drawing/2014/main" id="{22D64394-C4EB-0A53-E77D-B7E6EA3C5A75}"/>
              </a:ext>
            </a:extLst>
          </p:cNvPr>
          <p:cNvSpPr>
            <a:spLocks noGrp="1"/>
          </p:cNvSpPr>
          <p:nvPr>
            <p:ph type="body" sz="quarter" idx="14"/>
            <p:custDataLst>
              <p:tags r:id="rId4"/>
            </p:custDataLst>
          </p:nvPr>
        </p:nvSpPr>
        <p:spPr>
          <a:xfrm>
            <a:off x="594351" y="2287824"/>
            <a:ext cx="10940424" cy="3245241"/>
          </a:xfrm>
        </p:spPr>
        <p:txBody>
          <a:bodyPr/>
          <a:lstStyle/>
          <a:p>
            <a:pPr marL="457200" indent="-457200">
              <a:buFont typeface="+mj-lt"/>
              <a:buAutoNum type="arabicPeriod" startAt="4"/>
            </a:pPr>
            <a:r>
              <a:rPr lang="it-IT" sz="2200" b="1">
                <a:solidFill>
                  <a:srgbClr val="93C23D"/>
                </a:solidFill>
                <a:effectLst/>
              </a:rPr>
              <a:t>Chiarezza di intenti</a:t>
            </a:r>
            <a:r>
              <a:rPr lang="it-IT" sz="2200">
                <a:effectLst/>
              </a:rPr>
              <a:t>: orientamento alla trasformazione (dell'individuo e dell'insieme).</a:t>
            </a:r>
          </a:p>
          <a:p>
            <a:pPr marL="457200" indent="-457200">
              <a:buFont typeface="+mj-lt"/>
              <a:buAutoNum type="arabicPeriod" startAt="4"/>
            </a:pPr>
            <a:r>
              <a:rPr lang="it-IT" sz="2200" b="1">
                <a:solidFill>
                  <a:srgbClr val="93C23D"/>
                </a:solidFill>
                <a:effectLst/>
              </a:rPr>
              <a:t>Consapevolezza e attenzione esplicita alle dinamiche di potere </a:t>
            </a:r>
            <a:r>
              <a:rPr lang="it-IT" sz="2200">
                <a:effectLst/>
              </a:rPr>
              <a:t>e ai loro vari significati nel contesto di culture e identità diverse. Attenzione critica al ruolo della paura e del bisogno di controllo nelle relazioni di potere del dominio. Riconoscimento simpatico della paura nell'individuo e nella comunità. Gran parte della leadership consiste nel condurre le persone attraverso le loro paure verso obiettivi collettivi.</a:t>
            </a:r>
          </a:p>
          <a:p>
            <a:pPr marL="457200" indent="-457200">
              <a:buFont typeface="+mj-lt"/>
              <a:buAutoNum type="arabicPeriod" startAt="4"/>
            </a:pPr>
            <a:r>
              <a:rPr lang="it-IT" sz="2200">
                <a:effectLst/>
              </a:rPr>
              <a:t>Attenzione </a:t>
            </a:r>
            <a:r>
              <a:rPr lang="it-IT" sz="2200" b="1">
                <a:solidFill>
                  <a:srgbClr val="93C23D"/>
                </a:solidFill>
                <a:effectLst/>
              </a:rPr>
              <a:t>all'apprendimento della pratica dei rituali, delle celebrazioni e delle espressioni personali</a:t>
            </a:r>
            <a:r>
              <a:rPr lang="it-IT" sz="2200">
                <a:effectLst/>
              </a:rPr>
              <a:t> e comunitarie di gioia e tristezza. L'espressione della gioia è molto apprezzata.</a:t>
            </a:r>
          </a:p>
          <a:p>
            <a:pPr marL="457200" indent="-457200">
              <a:buFont typeface="+mj-lt"/>
              <a:buAutoNum type="arabicPeriod" startAt="4"/>
            </a:pPr>
            <a:r>
              <a:rPr lang="it-IT" sz="2200">
                <a:effectLst/>
              </a:rPr>
              <a:t>Creare </a:t>
            </a:r>
            <a:r>
              <a:rPr lang="it-IT" sz="2200" b="1">
                <a:solidFill>
                  <a:srgbClr val="93C23D"/>
                </a:solidFill>
                <a:effectLst/>
              </a:rPr>
              <a:t>ambienti sicuri per l'espressione, la cura di sé, la partecipazione e la crescita delle capacità di leadership.</a:t>
            </a:r>
            <a:r>
              <a:rPr lang="it-IT" sz="2200">
                <a:effectLst/>
              </a:rPr>
              <a:t> Sostegno collettivo per sfidare ogni persona a praticare al meglio la leadership.</a:t>
            </a:r>
          </a:p>
          <a:p>
            <a:pPr marL="457200" indent="-457200">
              <a:buFont typeface="+mj-lt"/>
              <a:buAutoNum type="arabicPeriod" startAt="4"/>
            </a:pPr>
            <a:endParaRPr lang="en-US" sz="2200"/>
          </a:p>
        </p:txBody>
      </p:sp>
      <p:sp>
        <p:nvSpPr>
          <p:cNvPr id="4" name="TextBox 3">
            <a:extLst>
              <a:ext uri="{FF2B5EF4-FFF2-40B4-BE49-F238E27FC236}">
                <a16:creationId xmlns:a16="http://schemas.microsoft.com/office/drawing/2014/main" id="{CDF317D9-FED6-1F82-B9BC-2E6A575715B1}"/>
              </a:ext>
            </a:extLst>
          </p:cNvPr>
          <p:cNvSpPr txBox="1"/>
          <p:nvPr>
            <p:custDataLst>
              <p:tags r:id="rId5"/>
            </p:custDataLst>
          </p:nvPr>
        </p:nvSpPr>
        <p:spPr>
          <a:xfrm>
            <a:off x="594351" y="6558260"/>
            <a:ext cx="3601242" cy="276999"/>
          </a:xfrm>
          <a:prstGeom prst="rect">
            <a:avLst/>
          </a:prstGeom>
          <a:noFill/>
        </p:spPr>
        <p:txBody>
          <a:bodyPr wrap="none" rtlCol="0">
            <a:spAutoFit/>
          </a:bodyPr>
          <a:lstStyle/>
          <a:p>
            <a:r>
              <a:rPr lang="hr-BA" sz="1200">
                <a:solidFill>
                  <a:srgbClr val="09446A"/>
                </a:solidFill>
              </a:rPr>
              <a:t>SOURCE: </a:t>
            </a:r>
            <a:r>
              <a:rPr lang="hr-BA" sz="1200">
                <a:solidFill>
                  <a:srgbClr val="09446A"/>
                </a:solidFill>
                <a:hlinkClick r:id="rId6"/>
              </a:rPr>
              <a:t>We Rise</a:t>
            </a:r>
            <a:r>
              <a:rPr lang="hr-BA" sz="1200">
                <a:solidFill>
                  <a:srgbClr val="09446A"/>
                </a:solidFill>
              </a:rPr>
              <a:t>, </a:t>
            </a:r>
            <a:r>
              <a:rPr lang="en-US" sz="1200">
                <a:solidFill>
                  <a:srgbClr val="09446A"/>
                </a:solidFill>
                <a:effectLst/>
              </a:rPr>
              <a:t>Feminist Leadership: Key Definitions</a:t>
            </a:r>
            <a:endParaRPr lang="en-US" sz="1200">
              <a:solidFill>
                <a:srgbClr val="09446A"/>
              </a:solidFill>
            </a:endParaRPr>
          </a:p>
        </p:txBody>
      </p:sp>
    </p:spTree>
    <p:extLst>
      <p:ext uri="{BB962C8B-B14F-4D97-AF65-F5344CB8AC3E}">
        <p14:creationId xmlns:p14="http://schemas.microsoft.com/office/powerpoint/2010/main" val="361824789"/>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BC8CA0F7-9E3D-707F-F81C-29CFD9F0233C}"/>
              </a:ext>
            </a:extLst>
          </p:cNvPr>
          <p:cNvSpPr>
            <a:spLocks noGrp="1"/>
          </p:cNvSpPr>
          <p:nvPr>
            <p:ph type="body" sz="quarter" idx="20"/>
          </p:nvPr>
        </p:nvSpPr>
        <p:spPr>
          <a:xfrm>
            <a:off x="5734050" y="2066544"/>
            <a:ext cx="6038849" cy="3722513"/>
          </a:xfrm>
        </p:spPr>
        <p:txBody>
          <a:bodyPr/>
          <a:lstStyle/>
          <a:p>
            <a:pPr>
              <a:buClr>
                <a:srgbClr val="09446A"/>
              </a:buClr>
            </a:pPr>
            <a:r>
              <a:rPr lang="it-IT"/>
              <a:t>Callahan e Grunberg hanno identificato quattro domini di leadership per cogliere gli </a:t>
            </a:r>
            <a:r>
              <a:rPr lang="it-IT" b="1">
                <a:solidFill>
                  <a:srgbClr val="93C23D"/>
                </a:solidFill>
              </a:rPr>
              <a:t>elementi chiave dei modelli di leadership</a:t>
            </a:r>
            <a:r>
              <a:rPr lang="it-IT"/>
              <a:t>: </a:t>
            </a:r>
            <a:r>
              <a:rPr lang="it-IT" b="1"/>
              <a:t>Carattere, Competenza, Contesto e Comunicazione</a:t>
            </a:r>
            <a:r>
              <a:rPr lang="it-IT"/>
              <a:t>. </a:t>
            </a:r>
          </a:p>
          <a:p>
            <a:pPr>
              <a:buClr>
                <a:srgbClr val="09446A"/>
              </a:buClr>
            </a:pPr>
            <a:r>
              <a:rPr lang="it-IT"/>
              <a:t>Queste quattro C </a:t>
            </a:r>
            <a:r>
              <a:rPr lang="it-IT" b="1">
                <a:solidFill>
                  <a:srgbClr val="93C23D"/>
                </a:solidFill>
              </a:rPr>
              <a:t>("FourCe") </a:t>
            </a:r>
            <a:r>
              <a:rPr lang="it-IT"/>
              <a:t>si manifestano attraverso quattro diversi </a:t>
            </a:r>
            <a:r>
              <a:rPr lang="it-IT">
                <a:solidFill>
                  <a:srgbClr val="93C23D"/>
                </a:solidFill>
              </a:rPr>
              <a:t>livelli psicologici</a:t>
            </a:r>
            <a:r>
              <a:rPr lang="it-IT"/>
              <a:t>: </a:t>
            </a:r>
            <a:r>
              <a:rPr lang="it-IT" b="1"/>
              <a:t>Personale, Interpersonale, di Squadra e Organizzativo </a:t>
            </a:r>
            <a:r>
              <a:rPr lang="it-IT" b="1">
                <a:solidFill>
                  <a:srgbClr val="93C23D"/>
                </a:solidFill>
              </a:rPr>
              <a:t>(PITO). </a:t>
            </a:r>
            <a:r>
              <a:rPr lang="it-IT"/>
              <a:t>I livelli PITO sono stati adattati dal modello di formazione alla leadership sviluppato dall'Accademia dell'Aeronautica degli Stati Uniti.</a:t>
            </a:r>
          </a:p>
          <a:p>
            <a:pPr>
              <a:buClr>
                <a:srgbClr val="09446A"/>
              </a:buClr>
            </a:pPr>
            <a:endParaRPr lang="en-US">
              <a:solidFill>
                <a:srgbClr val="452771"/>
              </a:solidFill>
            </a:endParaRPr>
          </a:p>
          <a:p>
            <a:pPr>
              <a:buClr>
                <a:srgbClr val="09446A"/>
              </a:buClr>
            </a:pPr>
            <a:r>
              <a:rPr lang="en-US" err="1"/>
              <a:t>Vediamo nel dettaglio…….</a:t>
            </a:r>
          </a:p>
        </p:txBody>
      </p:sp>
      <p:sp>
        <p:nvSpPr>
          <p:cNvPr id="3" name="Text Placeholder 2">
            <a:extLst>
              <a:ext uri="{FF2B5EF4-FFF2-40B4-BE49-F238E27FC236}">
                <a16:creationId xmlns:a16="http://schemas.microsoft.com/office/drawing/2014/main" id="{F8A93DBA-D25B-276B-D297-2990215D2DA6}"/>
              </a:ext>
            </a:extLst>
          </p:cNvPr>
          <p:cNvSpPr>
            <a:spLocks noGrp="1"/>
          </p:cNvSpPr>
          <p:nvPr>
            <p:ph type="body" sz="quarter" idx="22"/>
          </p:nvPr>
        </p:nvSpPr>
        <p:spPr>
          <a:xfrm>
            <a:off x="6174163" y="544318"/>
            <a:ext cx="5158622" cy="1227032"/>
          </a:xfrm>
        </p:spPr>
        <p:txBody>
          <a:bodyPr>
            <a:normAutofit fontScale="40000" lnSpcReduction="20000"/>
          </a:bodyPr>
          <a:lstStyle/>
          <a:p>
            <a:pPr>
              <a:lnSpc>
                <a:spcPct val="120000"/>
              </a:lnSpc>
            </a:pPr>
            <a:r>
              <a:rPr lang="it-IT" sz="4500"/>
              <a:t>Il quadro concettuale della leadership </a:t>
            </a:r>
            <a:r>
              <a:rPr lang="it-IT" sz="4500" b="1" err="1"/>
              <a:t>FourCe-PITO</a:t>
            </a:r>
            <a:r>
              <a:rPr lang="it-IT" sz="4500"/>
              <a:t> è stato progettato per aiutare a guidare lo sviluppo e la formazione della leadership.</a:t>
            </a:r>
            <a:endParaRPr lang="en-US" sz="4500"/>
          </a:p>
          <a:p>
            <a:endParaRPr lang="en-US"/>
          </a:p>
        </p:txBody>
      </p:sp>
      <p:sp>
        <p:nvSpPr>
          <p:cNvPr id="4" name="Text Placeholder 3">
            <a:extLst>
              <a:ext uri="{FF2B5EF4-FFF2-40B4-BE49-F238E27FC236}">
                <a16:creationId xmlns:a16="http://schemas.microsoft.com/office/drawing/2014/main" id="{8163CD6B-75A2-AB7D-D06C-BDD5406D355A}"/>
              </a:ext>
            </a:extLst>
          </p:cNvPr>
          <p:cNvSpPr>
            <a:spLocks noGrp="1"/>
          </p:cNvSpPr>
          <p:nvPr>
            <p:ph type="body" sz="quarter" idx="23"/>
          </p:nvPr>
        </p:nvSpPr>
        <p:spPr>
          <a:xfrm>
            <a:off x="859215" y="1058968"/>
            <a:ext cx="3840002" cy="3433969"/>
          </a:xfrm>
        </p:spPr>
        <p:txBody>
          <a:bodyPr>
            <a:noAutofit/>
          </a:bodyPr>
          <a:lstStyle/>
          <a:p>
            <a:pPr>
              <a:lnSpc>
                <a:spcPct val="100000"/>
              </a:lnSpc>
            </a:pPr>
            <a:r>
              <a:rPr lang="it-IT" sz="2400"/>
              <a:t>È importante comprendere le variabili rilevanti per una leadership efficace. </a:t>
            </a:r>
          </a:p>
          <a:p>
            <a:pPr>
              <a:lnSpc>
                <a:spcPct val="100000"/>
              </a:lnSpc>
            </a:pPr>
            <a:r>
              <a:rPr lang="it-IT" sz="2400">
                <a:solidFill>
                  <a:srgbClr val="93C23D"/>
                </a:solidFill>
              </a:rPr>
              <a:t>Il Genere </a:t>
            </a:r>
            <a:r>
              <a:rPr lang="it-IT" sz="2400"/>
              <a:t>è una di queste variabili che deve essere esaminata per ottimizzare l'efficacia della leadership.</a:t>
            </a:r>
          </a:p>
          <a:p>
            <a:pPr>
              <a:lnSpc>
                <a:spcPct val="100000"/>
              </a:lnSpc>
            </a:pPr>
            <a:endParaRPr lang="en-US" sz="2400"/>
          </a:p>
        </p:txBody>
      </p:sp>
      <p:sp>
        <p:nvSpPr>
          <p:cNvPr id="6" name="TextBox 5">
            <a:extLst>
              <a:ext uri="{FF2B5EF4-FFF2-40B4-BE49-F238E27FC236}">
                <a16:creationId xmlns:a16="http://schemas.microsoft.com/office/drawing/2014/main" id="{C9213A50-4A2E-67AA-7838-793EDE2903DC}"/>
              </a:ext>
            </a:extLst>
          </p:cNvPr>
          <p:cNvSpPr txBox="1"/>
          <p:nvPr/>
        </p:nvSpPr>
        <p:spPr>
          <a:xfrm>
            <a:off x="1304926" y="6168956"/>
            <a:ext cx="3638550" cy="769441"/>
          </a:xfrm>
          <a:prstGeom prst="rect">
            <a:avLst/>
          </a:prstGeom>
          <a:noFill/>
        </p:spPr>
        <p:txBody>
          <a:bodyPr wrap="square" rtlCol="0">
            <a:spAutoFit/>
          </a:bodyPr>
          <a:lstStyle/>
          <a:p>
            <a:r>
              <a:rPr lang="hr-BA" sz="1100" b="1">
                <a:solidFill>
                  <a:schemeClr val="bg1">
                    <a:lumMod val="50000"/>
                  </a:schemeClr>
                </a:solidFill>
              </a:rPr>
              <a:t>SOURCE: </a:t>
            </a:r>
            <a:r>
              <a:rPr lang="en-US" sz="1100" b="1">
                <a:solidFill>
                  <a:schemeClr val="bg1">
                    <a:lumMod val="50000"/>
                  </a:schemeClr>
                </a:solidFill>
              </a:rPr>
              <a:t>Gender and Leadership</a:t>
            </a:r>
            <a:r>
              <a:rPr lang="hr-BA" sz="1100" b="1">
                <a:solidFill>
                  <a:schemeClr val="bg1">
                    <a:lumMod val="50000"/>
                  </a:schemeClr>
                </a:solidFill>
              </a:rPr>
              <a:t>, </a:t>
            </a:r>
            <a:r>
              <a:rPr lang="en-US" sz="1100">
                <a:solidFill>
                  <a:schemeClr val="bg1">
                    <a:lumMod val="50000"/>
                  </a:schemeClr>
                </a:solidFill>
              </a:rPr>
              <a:t>Kathryn E. Eklund, Erin S. Barry and Neil E. Grunberg</a:t>
            </a:r>
            <a:r>
              <a:rPr lang="hr-BA" sz="1100">
                <a:solidFill>
                  <a:schemeClr val="bg1">
                    <a:lumMod val="50000"/>
                  </a:schemeClr>
                </a:solidFill>
              </a:rPr>
              <a:t> - </a:t>
            </a:r>
            <a:r>
              <a:rPr lang="hr-BA" sz="1100">
                <a:solidFill>
                  <a:schemeClr val="bg1">
                    <a:lumMod val="50000"/>
                  </a:schemeClr>
                </a:solidFill>
                <a:hlinkClick r:id="rId2"/>
              </a:rPr>
              <a:t>https://www.intechopen.com/chapters/52503</a:t>
            </a:r>
            <a:r>
              <a:rPr lang="hr-BA" sz="1100">
                <a:solidFill>
                  <a:schemeClr val="bg1">
                    <a:lumMod val="50000"/>
                  </a:schemeClr>
                </a:solidFill>
              </a:rPr>
              <a:t> </a:t>
            </a:r>
            <a:endParaRPr lang="en-US" sz="1100">
              <a:solidFill>
                <a:schemeClr val="bg1">
                  <a:lumMod val="50000"/>
                </a:schemeClr>
              </a:solidFill>
            </a:endParaRPr>
          </a:p>
          <a:p>
            <a:endParaRPr lang="en-US" sz="1100">
              <a:solidFill>
                <a:schemeClr val="bg1">
                  <a:lumMod val="50000"/>
                </a:schemeClr>
              </a:solidFill>
            </a:endParaRPr>
          </a:p>
        </p:txBody>
      </p:sp>
    </p:spTree>
    <p:extLst>
      <p:ext uri="{BB962C8B-B14F-4D97-AF65-F5344CB8AC3E}">
        <p14:creationId xmlns:p14="http://schemas.microsoft.com/office/powerpoint/2010/main" val="3479380844"/>
      </p:ext>
    </p:extLst>
  </p:cSld>
  <p:clrMapOvr>
    <a:masterClrMapping/>
  </p:clrMapOvr>
  <p:transition/>
  <p:timing/>
</p:sld>
</file>

<file path=ppt/slides/slide6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06"/>
        <p:cNvGrpSpPr/>
        <p:nvPr>
          <p:custDataLst>
            <p:tags r:id="rId3"/>
          </p:custDataLst>
        </p:nvPr>
      </p:nvGrpSpPr>
      <p:grpSpPr>
        <a:xfrm>
          <a:off x="0" y="0"/>
          <a:ext cx="0" cy="0"/>
        </a:xfrm>
      </p:grpSpPr>
      <p:sp>
        <p:nvSpPr>
          <p:cNvPr id="107" name="Google Shape;107;p21"/>
          <p:cNvSpPr txBox="1">
            <a:spLocks noGrp="1"/>
          </p:cNvSpPr>
          <p:nvPr>
            <p:ph type="body" idx="1"/>
            <p:custDataLst>
              <p:tags r:id="rId4"/>
            </p:custDataLst>
          </p:nvPr>
        </p:nvSpPr>
        <p:spPr>
          <a:xfrm>
            <a:off x="288121" y="1816837"/>
            <a:ext cx="5632218" cy="3867600"/>
          </a:xfrm>
          <a:prstGeom prst="rect">
            <a:avLst/>
          </a:prstGeom>
          <a:noFill/>
          <a:ln>
            <a:noFill/>
          </a:ln>
        </p:spPr>
        <p:txBody>
          <a:bodyPr spcFirstLastPara="1" vert="horz" wrap="square" lIns="91433" tIns="45700" rIns="91433" bIns="45700" rtlCol="0" anchor="t" anchorCtr="0">
            <a:noAutofit/>
          </a:bodyPr>
          <a:lstStyle/>
          <a:p>
            <a:pPr marL="342900" indent="-342900">
              <a:spcBef>
                <a:spcPct val="0"/>
              </a:spcBef>
              <a:buSzPts val="1800"/>
              <a:buFont typeface="Wingdings" panose="05000000000000000000" pitchFamily="2" charset="2"/>
              <a:buChar char="ü"/>
            </a:pPr>
            <a:r>
              <a:rPr lang="it-IT"/>
              <a:t>Ascolta Sue Gorbing che racconta le origini del Women's Aid di Birmingham, Regno Unito, clicca sull'icona dell'oratore per ascoltare</a:t>
            </a:r>
          </a:p>
          <a:p>
            <a:pPr marL="342900" indent="-342900">
              <a:spcBef>
                <a:spcPct val="0"/>
              </a:spcBef>
              <a:buSzPts val="1800"/>
              <a:buFont typeface="Wingdings" panose="05000000000000000000" pitchFamily="2" charset="2"/>
              <a:buChar char="ü"/>
            </a:pPr>
            <a:endParaRPr lang="it-IT"/>
          </a:p>
          <a:p>
            <a:pPr marL="342900" indent="-342900">
              <a:spcBef>
                <a:spcPct val="0"/>
              </a:spcBef>
              <a:buSzPts val="1800"/>
              <a:buFont typeface="Wingdings" panose="05000000000000000000" pitchFamily="2" charset="2"/>
              <a:buChar char="ü"/>
            </a:pPr>
            <a:r>
              <a:rPr lang="it-IT"/>
              <a:t>La violenza contro le donne non era considerata un problema; lo stupro all'interno del matrimonio era legale.</a:t>
            </a:r>
          </a:p>
          <a:p>
            <a:pPr marL="342900" indent="-342900">
              <a:spcBef>
                <a:spcPct val="0"/>
              </a:spcBef>
              <a:buSzPts val="1800"/>
              <a:buFont typeface="Wingdings" panose="05000000000000000000" pitchFamily="2" charset="2"/>
              <a:buChar char="ü"/>
            </a:pPr>
            <a:endParaRPr lang="it-IT"/>
          </a:p>
          <a:p>
            <a:pPr marL="342900" indent="-342900">
              <a:spcBef>
                <a:spcPct val="0"/>
              </a:spcBef>
              <a:buSzPts val="1800"/>
              <a:buFont typeface="Wingdings" panose="05000000000000000000" pitchFamily="2" charset="2"/>
              <a:buChar char="ü"/>
            </a:pPr>
            <a:r>
              <a:rPr lang="it-IT"/>
              <a:t>Le donne si sono organizzate per sfidare questa situazione e fornire sostegno alle donne. </a:t>
            </a:r>
          </a:p>
        </p:txBody>
      </p:sp>
      <p:sp>
        <p:nvSpPr>
          <p:cNvPr id="108" name="Google Shape;108;p21"/>
          <p:cNvSpPr txBox="1">
            <a:spLocks noGrp="1"/>
          </p:cNvSpPr>
          <p:nvPr>
            <p:ph type="body" idx="2"/>
            <p:custDataLst>
              <p:tags r:id="rId5"/>
            </p:custDataLst>
          </p:nvPr>
        </p:nvSpPr>
        <p:spPr>
          <a:xfrm>
            <a:off x="599248" y="382390"/>
            <a:ext cx="6298264" cy="1693828"/>
          </a:xfrm>
          <a:prstGeom prst="rect">
            <a:avLst/>
          </a:prstGeom>
          <a:noFill/>
          <a:ln>
            <a:noFill/>
          </a:ln>
        </p:spPr>
        <p:txBody>
          <a:bodyPr spcFirstLastPara="1" vert="horz" wrap="square" lIns="91433" tIns="45700" rIns="91433" bIns="45700" rtlCol="0" anchor="t" anchorCtr="0">
            <a:noAutofit/>
          </a:bodyPr>
          <a:lstStyle/>
          <a:p>
            <a:pPr marL="0" indent="0">
              <a:spcBef>
                <a:spcPct val="0"/>
              </a:spcBef>
              <a:spcAft>
                <a:spcPts val="1600"/>
              </a:spcAft>
              <a:buSzTx/>
            </a:pPr>
            <a:r>
              <a:rPr lang="en" b="1"/>
              <a:t>CASO STUDIO</a:t>
            </a:r>
            <a:r>
              <a:rPr lang="en"/>
              <a:t>:</a:t>
            </a:r>
            <a:r>
              <a:rPr lang="en">
                <a:solidFill>
                  <a:srgbClr val="FFFF00"/>
                </a:solidFill>
              </a:rPr>
              <a:t> </a:t>
            </a:r>
            <a:r>
              <a:rPr lang="it-IT" b="1">
                <a:solidFill>
                  <a:srgbClr val="93C23D"/>
                </a:solidFill>
              </a:rPr>
              <a:t>Leadership e azione collettiva femminista</a:t>
            </a:r>
            <a:endParaRPr b="1">
              <a:solidFill>
                <a:srgbClr val="93C23D"/>
              </a:solidFill>
            </a:endParaRPr>
          </a:p>
        </p:txBody>
      </p:sp>
      <p:pic>
        <p:nvPicPr>
          <p:cNvPr id="109" name="Google Shape;109;p21"/>
          <p:cNvPicPr preferRelativeResize="0"/>
          <p:nvPr>
            <p:custDataLst>
              <p:tags r:id="rId7"/>
            </p:custDataLst>
          </p:nvPr>
        </p:nvPicPr>
        <p:blipFill>
          <a:blip r:embed="rId6">
            <a:alphaModFix/>
            <a:extLst>
              <a:ext uri="{28A0092B-C50C-407E-A947-70E740481C1C}">
                <a14:useLocalDpi xmlns:a14="http://schemas.microsoft.com/office/drawing/2010/main"/>
              </a:ext>
            </a:extLst>
          </a:blip>
          <a:stretch>
            <a:fillRect/>
          </a:stretch>
        </p:blipFill>
        <p:spPr>
          <a:xfrm>
            <a:off x="7032978" y="0"/>
            <a:ext cx="5038255"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feminist collective leadership and women's aid (online-audio-converter.com)">
            <a:hlinkClick action="ppaction://media"/>
            <a:extLst>
              <a:ext uri="{FF2B5EF4-FFF2-40B4-BE49-F238E27FC236}">
                <a16:creationId xmlns:a16="http://schemas.microsoft.com/office/drawing/2014/main" id="{803C3A13-75A2-7F58-1D80-6F08A3BE6476}"/>
              </a:ext>
            </a:extLst>
          </p:cNvPr>
          <p:cNvPicPr>
            <a:picLocks noChangeAspect="1"/>
          </p:cNvPicPr>
          <p:nvPr>
            <a:audioFile r:link="rId10"/>
            <p:custDataLst>
              <p:tags r:id="rId9"/>
            </p:custDataLst>
            <p:extLst>
              <p:ext uri="{DAA4B4D4-6D71-4841-9C94-3DE7FCFB9230}">
                <p14:media xmlns:p14="http://schemas.microsoft.com/office/powerpoint/2010/main" r:embed="rId11"/>
              </p:ext>
            </p:extLst>
          </p:nvPr>
        </p:nvPicPr>
        <p:blipFill>
          <a:blip r:embed="rId8">
            <a:duotone>
              <a:prstClr val="black"/>
              <a:schemeClr val="accent1">
                <a:tint val="45000"/>
                <a:satMod val="400000"/>
              </a:schemeClr>
            </a:duotone>
          </a:blip>
          <a:stretch>
            <a:fillRect/>
          </a:stretch>
        </p:blipFill>
        <p:spPr>
          <a:xfrm>
            <a:off x="5790016" y="2513236"/>
            <a:ext cx="1107496" cy="1107496"/>
          </a:xfrm>
          <a:prstGeom prst="rect">
            <a:avLst/>
          </a:prstGeom>
        </p:spPr>
      </p:pic>
      <p:pic>
        <p:nvPicPr>
          <p:cNvPr id="4" name="Graphic 3" descr="Line arrow: Slight curve with solid fill">
            <a:extLst>
              <a:ext uri="{FF2B5EF4-FFF2-40B4-BE49-F238E27FC236}">
                <a16:creationId xmlns:a16="http://schemas.microsoft.com/office/drawing/2014/main" id="{DEDF71AC-5B13-E55C-3B8A-FE423441C341}"/>
              </a:ext>
            </a:extLst>
          </p:cNvPr>
          <p:cNvPicPr>
            <a:picLocks noChangeAspect="1"/>
          </p:cNvPicPr>
          <p:nvPr>
            <p:custDataLst>
              <p:tags r:id="rId14"/>
            </p:custDataLst>
          </p:nvPr>
        </p:nvPicPr>
        <p:blipFill>
          <a:blip r:embed="rId12">
            <a:extLst>
              <a:ext uri="{96DAC541-7B7A-43D3-8B79-37D633B846F1}">
                <asvg:svgBlip xmlns:asvg="http://schemas.microsoft.com/office/drawing/2016/SVG/main" r:embed="rId13"/>
              </a:ext>
            </a:extLst>
          </a:blip>
          <a:stretch>
            <a:fillRect/>
          </a:stretch>
        </p:blipFill>
        <p:spPr>
          <a:xfrm>
            <a:off x="4740150" y="2638598"/>
            <a:ext cx="914400" cy="914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 presetClass="mediacall" presetSubtype="0" fill="hold" nodeType="clickEffect">
                                  <p:stCondLst>
                                    <p:cond delay="0"/>
                                  </p:stCondLst>
                                  <p:childTnLst>
                                    <p:cmd type="call" cmd="playFrom(0.0)">
                                      <p:cBhvr>
                                        <p:cTn id="11" dur="949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Prev" delay="0">
                      <p:tgtEl>
                        <p:sldTgt/>
                      </p:tgtEl>
                    </p:cond>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13"/>
        <p:cNvGrpSpPr/>
        <p:nvPr>
          <p:custDataLst>
            <p:tags r:id="rId3"/>
          </p:custDataLst>
        </p:nvPr>
      </p:nvGrpSpPr>
      <p:grpSpPr>
        <a:xfrm>
          <a:off x="0" y="0"/>
          <a:ext cx="0" cy="0"/>
        </a:xfrm>
      </p:grpSpPr>
      <p:sp>
        <p:nvSpPr>
          <p:cNvPr id="114" name="Google Shape;114;p22"/>
          <p:cNvSpPr txBox="1">
            <a:spLocks noGrp="1"/>
          </p:cNvSpPr>
          <p:nvPr>
            <p:ph type="body" idx="1"/>
            <p:custDataLst>
              <p:tags r:id="rId4"/>
            </p:custDataLst>
          </p:nvPr>
        </p:nvSpPr>
        <p:spPr>
          <a:xfrm>
            <a:off x="5810250" y="1787693"/>
            <a:ext cx="5981700" cy="4708800"/>
          </a:xfrm>
          <a:prstGeom prst="rect">
            <a:avLst/>
          </a:prstGeom>
          <a:noFill/>
          <a:ln>
            <a:noFill/>
          </a:ln>
        </p:spPr>
        <p:txBody>
          <a:bodyPr spcFirstLastPara="1" vert="horz" wrap="square" lIns="91433" tIns="45700" rIns="91433" bIns="45700" rtlCol="0" anchor="t" anchorCtr="0">
            <a:noAutofit/>
          </a:bodyPr>
          <a:lstStyle/>
          <a:p>
            <a:pPr marL="342900" indent="-342900">
              <a:spcBef>
                <a:spcPct val="0"/>
              </a:spcBef>
              <a:buClr>
                <a:srgbClr val="09446A"/>
              </a:buClr>
              <a:buSzPts val="1800"/>
              <a:buFont typeface="Wingdings" panose="05000000000000000000" pitchFamily="2" charset="2"/>
              <a:buChar char="ü"/>
            </a:pPr>
            <a:r>
              <a:rPr lang="it-IT">
                <a:solidFill>
                  <a:srgbClr val="073763"/>
                </a:solidFill>
              </a:rPr>
              <a:t>Questo caso di studio illustra il valore della passione condivisa, della leadership collettiva e della determinazione, che possono sfidare e cambiare i valori della società.</a:t>
            </a:r>
          </a:p>
          <a:p>
            <a:pPr marL="342900" indent="-342900">
              <a:spcBef>
                <a:spcPts val="1067"/>
              </a:spcBef>
              <a:buClr>
                <a:srgbClr val="09446A"/>
              </a:buClr>
              <a:buSzPts val="1800"/>
              <a:buFont typeface="Wingdings" panose="05000000000000000000" pitchFamily="2" charset="2"/>
              <a:buChar char="ü"/>
            </a:pPr>
            <a:r>
              <a:rPr lang="it-IT">
                <a:solidFill>
                  <a:srgbClr val="073763"/>
                </a:solidFill>
              </a:rPr>
              <a:t>La leadership femminista si basa sui valori della giustizia sociale e dell'uguaglianza; si tratta di una trasformazione personale, culturale e strutturale.</a:t>
            </a:r>
          </a:p>
          <a:p>
            <a:pPr marL="342900" indent="-342900">
              <a:spcBef>
                <a:spcPts val="1067"/>
              </a:spcBef>
              <a:buClr>
                <a:srgbClr val="09446A"/>
              </a:buClr>
              <a:buSzPts val="1800"/>
              <a:buFont typeface="Wingdings" panose="05000000000000000000" pitchFamily="2" charset="2"/>
              <a:buChar char="ü"/>
            </a:pPr>
            <a:r>
              <a:rPr lang="it-IT">
                <a:solidFill>
                  <a:srgbClr val="073763"/>
                </a:solidFill>
              </a:rPr>
              <a:t>Questa è stata una risposta di leadership collettiva ai pericoli che le donne devono affrontare a causa della violenza maschile ed è un eccellente esempio di leadership e attivismo femminista. </a:t>
            </a:r>
            <a:r>
              <a:rPr lang="en-US">
                <a:solidFill>
                  <a:srgbClr val="073763"/>
                </a:solidFill>
              </a:rPr>
              <a:t>  </a:t>
            </a:r>
          </a:p>
          <a:p>
            <a:pPr marL="0" indent="0">
              <a:spcBef>
                <a:spcPts val="1067"/>
              </a:spcBef>
              <a:buSzPts val="1800"/>
            </a:pPr>
            <a:endParaRPr/>
          </a:p>
          <a:p>
            <a:pPr marL="0" indent="0">
              <a:spcBef>
                <a:spcPts val="1067"/>
              </a:spcBef>
              <a:spcAft>
                <a:spcPts val="1600"/>
              </a:spcAft>
              <a:buSzPts val="1800"/>
            </a:pPr>
            <a:endParaRPr/>
          </a:p>
        </p:txBody>
      </p:sp>
      <p:sp>
        <p:nvSpPr>
          <p:cNvPr id="115" name="Google Shape;115;p22"/>
          <p:cNvSpPr txBox="1">
            <a:spLocks noGrp="1"/>
          </p:cNvSpPr>
          <p:nvPr>
            <p:ph type="body" idx="2"/>
            <p:custDataLst>
              <p:tags r:id="rId5"/>
            </p:custDataLst>
          </p:nvPr>
        </p:nvSpPr>
        <p:spPr>
          <a:xfrm>
            <a:off x="6221900" y="622393"/>
            <a:ext cx="5158400" cy="857200"/>
          </a:xfrm>
          <a:prstGeom prst="rect">
            <a:avLst/>
          </a:prstGeom>
          <a:noFill/>
          <a:ln>
            <a:noFill/>
          </a:ln>
        </p:spPr>
        <p:txBody>
          <a:bodyPr spcFirstLastPara="1" vert="horz" wrap="square" lIns="91433" tIns="45700" rIns="91433" bIns="45700" rtlCol="0" anchor="t" anchorCtr="0">
            <a:normAutofit fontScale="92500" lnSpcReduction="20000"/>
          </a:bodyPr>
          <a:lstStyle/>
          <a:p>
            <a:pPr marL="0" indent="0">
              <a:spcBef>
                <a:spcPct val="0"/>
              </a:spcBef>
              <a:buSzTx/>
            </a:pPr>
            <a:r>
              <a:rPr lang="it-IT"/>
              <a:t>Leadership e azione collettiva femminista</a:t>
            </a:r>
            <a:endParaRPr/>
          </a:p>
          <a:p>
            <a:pPr marL="0" indent="0">
              <a:spcBef>
                <a:spcPts val="1067"/>
              </a:spcBef>
              <a:spcAft>
                <a:spcPts val="1600"/>
              </a:spcAft>
              <a:buSzTx/>
            </a:pPr>
            <a:endParaRPr/>
          </a:p>
        </p:txBody>
      </p:sp>
      <p:sp>
        <p:nvSpPr>
          <p:cNvPr id="116" name="Google Shape;116;p22"/>
          <p:cNvSpPr txBox="1">
            <a:spLocks noGrp="1"/>
          </p:cNvSpPr>
          <p:nvPr>
            <p:ph type="body" idx="3"/>
            <p:custDataLst>
              <p:tags r:id="rId6"/>
            </p:custDataLst>
          </p:nvPr>
        </p:nvSpPr>
        <p:spPr>
          <a:xfrm>
            <a:off x="1103475" y="708093"/>
            <a:ext cx="3452400" cy="3434000"/>
          </a:xfrm>
          <a:prstGeom prst="rect">
            <a:avLst/>
          </a:prstGeom>
          <a:noFill/>
          <a:ln>
            <a:noFill/>
          </a:ln>
        </p:spPr>
        <p:txBody>
          <a:bodyPr spcFirstLastPara="1" vert="horz" wrap="square" lIns="91433" tIns="45700" rIns="91433" bIns="45700" rtlCol="0" anchor="t" anchorCtr="0">
            <a:normAutofit lnSpcReduction="10000"/>
          </a:bodyPr>
          <a:lstStyle/>
          <a:p>
            <a:pPr marL="0" indent="0">
              <a:spcBef>
                <a:spcPct val="0"/>
              </a:spcBef>
              <a:buSzPts val="2700"/>
            </a:pPr>
            <a:r>
              <a:rPr lang="it-IT"/>
              <a:t>Le donne, insieme, devono prendere il potere nelle proprie mani per realizzare il cambiamento.</a:t>
            </a:r>
          </a:p>
          <a:p>
            <a:pPr marL="0" indent="0">
              <a:spcBef>
                <a:spcPct val="0"/>
              </a:spcBef>
              <a:buSzPts val="2700"/>
            </a:pPr>
            <a:endParaRPr/>
          </a:p>
          <a:p>
            <a:pPr marL="0" indent="0">
              <a:spcBef>
                <a:spcPts val="1067"/>
              </a:spcBef>
              <a:spcAft>
                <a:spcPts val="1600"/>
              </a:spcAft>
              <a:buSzPts val="2700"/>
            </a:pPr>
            <a:endParaRPr/>
          </a:p>
        </p:txBody>
      </p:sp>
    </p:spTree>
  </p:cSld>
  <p:clrMapOvr>
    <a:masterClrMapping/>
  </p:clrMapOvr>
  <p:transition/>
  <p:timing/>
</p:sld>
</file>

<file path=ppt/slides/slide6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2"/>
        <p:cNvGrpSpPr/>
        <p:nvPr>
          <p:custDataLst>
            <p:tags r:id="rId3"/>
          </p:custDataLst>
        </p:nvPr>
      </p:nvGrpSpPr>
      <p:grpSpPr>
        <a:xfrm>
          <a:off x="0" y="0"/>
          <a:ext cx="0" cy="0"/>
        </a:xfrm>
      </p:grpSpPr>
      <p:sp>
        <p:nvSpPr>
          <p:cNvPr id="123" name="Google Shape;123;p23"/>
          <p:cNvSpPr txBox="1">
            <a:spLocks noGrp="1"/>
          </p:cNvSpPr>
          <p:nvPr>
            <p:ph type="body" idx="2"/>
            <p:custDataLst>
              <p:tags r:id="rId4"/>
            </p:custDataLst>
          </p:nvPr>
        </p:nvSpPr>
        <p:spPr>
          <a:xfrm>
            <a:off x="734713" y="340936"/>
            <a:ext cx="10835200" cy="580400"/>
          </a:xfrm>
          <a:prstGeom prst="rect">
            <a:avLst/>
          </a:prstGeom>
          <a:noFill/>
          <a:ln>
            <a:noFill/>
          </a:ln>
        </p:spPr>
        <p:txBody>
          <a:bodyPr spcFirstLastPara="1" vert="horz" wrap="square" lIns="91433" tIns="45700" rIns="91433" bIns="45700" rtlCol="0" anchor="t" anchorCtr="0">
            <a:normAutofit lnSpcReduction="10000"/>
          </a:bodyPr>
          <a:lstStyle/>
          <a:p>
            <a:pPr marL="0" indent="0">
              <a:spcBef>
                <a:spcPct val="0"/>
              </a:spcBef>
              <a:buSzTx/>
            </a:pPr>
            <a:r>
              <a:rPr lang="en"/>
              <a:t>Com’è stato fatto</a:t>
            </a:r>
            <a:endParaRPr/>
          </a:p>
          <a:p>
            <a:pPr marL="0" indent="0">
              <a:spcAft>
                <a:spcPts val="1600"/>
              </a:spcAft>
              <a:buSzTx/>
            </a:pPr>
            <a:endParaRPr/>
          </a:p>
        </p:txBody>
      </p:sp>
      <p:sp>
        <p:nvSpPr>
          <p:cNvPr id="124" name="Google Shape;124;p23"/>
          <p:cNvSpPr txBox="1">
            <a:spLocks noGrp="1"/>
          </p:cNvSpPr>
          <p:nvPr>
            <p:ph type="body" idx="1"/>
            <p:custDataLst>
              <p:tags r:id="rId5"/>
            </p:custDataLst>
          </p:nvPr>
        </p:nvSpPr>
        <p:spPr>
          <a:xfrm>
            <a:off x="678400" y="1038226"/>
            <a:ext cx="10835200" cy="5295900"/>
          </a:xfrm>
          <a:prstGeom prst="rect">
            <a:avLst/>
          </a:prstGeom>
          <a:noFill/>
          <a:ln>
            <a:noFill/>
          </a:ln>
        </p:spPr>
        <p:txBody>
          <a:bodyPr spcFirstLastPara="1" vert="horz" wrap="square" lIns="91433" tIns="45700" rIns="91433" bIns="45700" rtlCol="0" anchor="t" anchorCtr="0">
            <a:normAutofit lnSpcReduction="10000"/>
          </a:bodyPr>
          <a:lstStyle/>
          <a:p>
            <a:pPr marL="338658" indent="-292938">
              <a:buSzTx/>
              <a:buFont typeface="Noto Sans Symbols"/>
              <a:buChar char="✔"/>
            </a:pPr>
            <a:r>
              <a:rPr lang="it-IT" sz="2000"/>
              <a:t>Le donne erano arrabbiate per l'accettazione disinvolta della violenza maschile contro le donne, per la vittimizzazione e la colpevolizzazione delle donne e per la mancanza di sostegno alle donne.</a:t>
            </a:r>
          </a:p>
          <a:p>
            <a:pPr marL="338658" indent="-292938">
              <a:buSzTx/>
              <a:buFont typeface="Noto Sans Symbols"/>
              <a:buChar char="✔"/>
            </a:pPr>
            <a:r>
              <a:rPr lang="it-IT" sz="2000"/>
              <a:t>Un gruppo di donne si è riunito per decidere cosa fare da sole.</a:t>
            </a:r>
          </a:p>
          <a:p>
            <a:pPr marL="338658" indent="-292938">
              <a:buSzTx/>
              <a:buFont typeface="Noto Sans Symbols"/>
              <a:buChar char="✔"/>
            </a:pPr>
            <a:r>
              <a:rPr lang="it-IT" sz="2000"/>
              <a:t>Hanno provato a rivolgersi al governo locale, ma con scarso successo.</a:t>
            </a:r>
          </a:p>
          <a:p>
            <a:pPr marL="338658" indent="-292938">
              <a:buSzTx/>
              <a:buFont typeface="Noto Sans Symbols"/>
              <a:buChar char="✔"/>
            </a:pPr>
            <a:r>
              <a:rPr lang="it-IT" sz="2000"/>
              <a:t>Hanno preso in gestione un edificio vuoto e hanno creato un rifugio per le donne che hanno subito violenza maschile e hanno sfidato i politici locali: hanno corso dei rischi.</a:t>
            </a:r>
          </a:p>
          <a:p>
            <a:pPr marL="338658" indent="-292938">
              <a:buSzTx/>
              <a:buFont typeface="Noto Sans Symbols"/>
              <a:buChar char="✔"/>
            </a:pPr>
            <a:r>
              <a:rPr lang="it-IT" sz="2000"/>
              <a:t>Hanno ideato un corso di autodifesa specializzato per le donne e hanno addestrato le donne ad addestrare le altre. </a:t>
            </a:r>
          </a:p>
          <a:p>
            <a:pPr marL="338658" indent="-292938">
              <a:buSzTx/>
              <a:buFont typeface="Noto Sans Symbols"/>
              <a:buChar char="✔"/>
            </a:pPr>
            <a:r>
              <a:rPr lang="it-IT" sz="2000"/>
              <a:t>Si sono organizzate su base non gerarchica, lavorando per condividere potere, decisioni, leadership e compiti.</a:t>
            </a:r>
          </a:p>
          <a:p>
            <a:pPr marL="338658" indent="-292938">
              <a:buSzTx/>
              <a:buFont typeface="Noto Sans Symbols"/>
              <a:buChar char="✔"/>
            </a:pPr>
            <a:r>
              <a:rPr lang="it-IT" sz="2000"/>
              <a:t>Hanno esplorato le differenze tra loro, hanno imparato da loro e hanno valorizzato le proprie esperienze.</a:t>
            </a:r>
          </a:p>
          <a:p>
            <a:pPr marL="338658" indent="-292938">
              <a:buSzTx/>
              <a:buFont typeface="Noto Sans Symbols"/>
              <a:buChar char="✔"/>
            </a:pPr>
            <a:r>
              <a:rPr lang="it-IT" sz="2000"/>
              <a:t>Ci sono voluti molto tempo e determinazione </a:t>
            </a:r>
          </a:p>
          <a:p>
            <a:pPr marL="338658" indent="-292938">
              <a:buSzTx/>
              <a:buFont typeface="Noto Sans Symbols"/>
              <a:buChar char="✔"/>
            </a:pPr>
            <a:r>
              <a:rPr lang="it-IT" sz="2000"/>
              <a:t>Sono diventate parte di un movimento nazionale che si è battuto per sostenere le donne, cambiare gli atteggiamenti e la legge, e che esiste ancora oggi. </a:t>
            </a:r>
          </a:p>
          <a:p>
            <a:pPr marL="338658" indent="-292938">
              <a:buSzTx/>
              <a:buFont typeface="Noto Sans Symbols"/>
              <a:buChar char="✔"/>
            </a:pPr>
            <a:endParaRPr lang="en-US" sz="2000"/>
          </a:p>
        </p:txBody>
      </p:sp>
    </p:spTree>
  </p:cSld>
  <p:clrMapOvr>
    <a:masterClrMapping/>
  </p:clrMapOvr>
  <p:transition/>
  <p:timing/>
</p:sld>
</file>

<file path=ppt/slides/slide6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A20F4378-C3A4-4405-9C7F-ADC542F2F363}"/>
              </a:ext>
            </a:extLst>
          </p:cNvPr>
          <p:cNvSpPr>
            <a:spLocks noGrp="1"/>
          </p:cNvSpPr>
          <p:nvPr>
            <p:ph type="body" sz="quarter" idx="13"/>
            <p:custDataLst>
              <p:tags r:id="rId3"/>
            </p:custDataLst>
          </p:nvPr>
        </p:nvSpPr>
        <p:spPr/>
        <p:txBody>
          <a:bodyPr/>
          <a:lstStyle/>
          <a:p>
            <a:r>
              <a:rPr lang="en-GB"/>
              <a:t>Leadership comunitaria</a:t>
            </a:r>
            <a:endParaRPr lang="en-GB"/>
          </a:p>
        </p:txBody>
      </p:sp>
      <p:sp>
        <p:nvSpPr>
          <p:cNvPr id="3" name="Text Placeholder 2">
            <a:extLst>
              <a:ext uri="{FF2B5EF4-FFF2-40B4-BE49-F238E27FC236}">
                <a16:creationId xmlns:a16="http://schemas.microsoft.com/office/drawing/2014/main" id="{F970D242-C60B-45B6-B217-199584F7926D}"/>
              </a:ext>
            </a:extLst>
          </p:cNvPr>
          <p:cNvSpPr>
            <a:spLocks noGrp="1"/>
          </p:cNvSpPr>
          <p:nvPr>
            <p:ph type="body" sz="quarter" idx="14"/>
            <p:custDataLst>
              <p:tags r:id="rId4"/>
            </p:custDataLst>
          </p:nvPr>
        </p:nvSpPr>
        <p:spPr>
          <a:xfrm>
            <a:off x="1466188" y="2714106"/>
            <a:ext cx="9793945" cy="3245241"/>
          </a:xfrm>
        </p:spPr>
        <p:txBody>
          <a:bodyPr/>
          <a:lstStyle/>
          <a:p>
            <a:r>
              <a:rPr lang="it-IT"/>
              <a:t>Leadership comunitaria significa avere la responsabilità del benessere e del miglioramento della comunità.</a:t>
            </a:r>
          </a:p>
          <a:p>
            <a:endParaRPr lang="it-IT"/>
          </a:p>
          <a:p>
            <a:r>
              <a:rPr lang="it-IT"/>
              <a:t>Siete leader della comunità? Siete interessati a diventarlo? </a:t>
            </a:r>
            <a:r>
              <a:rPr lang="en-GB"/>
              <a:t> </a:t>
            </a:r>
          </a:p>
          <a:p>
            <a:endParaRPr lang="en-GB"/>
          </a:p>
          <a:p>
            <a:endParaRPr lang="en-GB"/>
          </a:p>
          <a:p>
            <a:endParaRPr lang="en-GB"/>
          </a:p>
          <a:p>
            <a:endParaRPr lang="en-GB"/>
          </a:p>
        </p:txBody>
      </p:sp>
      <p:grpSp>
        <p:nvGrpSpPr>
          <p:cNvPr id="11" name="Google Shape;840;p39">
            <a:extLst>
              <a:ext uri="{FF2B5EF4-FFF2-40B4-BE49-F238E27FC236}">
                <a16:creationId xmlns:a16="http://schemas.microsoft.com/office/drawing/2014/main" id="{A51D2A00-5D82-4185-8566-D86BBB76C838}"/>
              </a:ext>
            </a:extLst>
          </p:cNvPr>
          <p:cNvGrpSpPr/>
          <p:nvPr>
            <p:custDataLst>
              <p:tags r:id="rId5"/>
            </p:custDataLst>
          </p:nvPr>
        </p:nvGrpSpPr>
        <p:grpSpPr>
          <a:xfrm>
            <a:off x="621539" y="2593860"/>
            <a:ext cx="572412" cy="714376"/>
            <a:chOff x="2635450" y="4321225"/>
            <a:chExt cx="368400" cy="466425"/>
          </a:xfrm>
          <a:solidFill>
            <a:srgbClr val="93C23D"/>
          </a:solidFill>
        </p:grpSpPr>
        <p:sp>
          <p:nvSpPr>
            <p:cNvPr id="12" name="Google Shape;841;p39">
              <a:extLst>
                <a:ext uri="{FF2B5EF4-FFF2-40B4-BE49-F238E27FC236}">
                  <a16:creationId xmlns:a16="http://schemas.microsoft.com/office/drawing/2014/main" id="{14150A68-ADA0-466F-B9EA-4B4087143E8C}"/>
                </a:ext>
              </a:extLst>
            </p:cNvPr>
            <p:cNvSpPr/>
            <p:nvPr>
              <p:custDataLst>
                <p:tags r:id="rId6"/>
              </p:custDataLst>
            </p:nvPr>
          </p:nvSpPr>
          <p:spPr>
            <a:xfrm>
              <a:off x="2635450" y="4653050"/>
              <a:ext cx="368400" cy="134600"/>
            </a:xfrm>
            <a:custGeom>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grpFill/>
            <a:ln w="28575" cap="rnd" cmpd="sng">
              <a:solidFill>
                <a:srgbClr val="93C2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3" name="Google Shape;842;p39">
              <a:extLst>
                <a:ext uri="{FF2B5EF4-FFF2-40B4-BE49-F238E27FC236}">
                  <a16:creationId xmlns:a16="http://schemas.microsoft.com/office/drawing/2014/main" id="{F03EB420-F8B9-4EF4-99B3-376E94A9A718}"/>
                </a:ext>
              </a:extLst>
            </p:cNvPr>
            <p:cNvSpPr/>
            <p:nvPr>
              <p:custDataLst>
                <p:tags r:id="rId7"/>
              </p:custDataLst>
            </p:nvPr>
          </p:nvSpPr>
          <p:spPr>
            <a:xfrm>
              <a:off x="2819350" y="4321225"/>
              <a:ext cx="25" cy="347075"/>
            </a:xfrm>
            <a:custGeom>
              <a:rect l="l" t="t" r="r" b="b"/>
              <a:pathLst>
                <a:path w="1" h="13883" fill="none" extrusionOk="0">
                  <a:moveTo>
                    <a:pt x="0" y="13883"/>
                  </a:moveTo>
                  <a:lnTo>
                    <a:pt x="0" y="0"/>
                  </a:lnTo>
                </a:path>
              </a:pathLst>
            </a:custGeom>
            <a:grpFill/>
            <a:ln w="28575" cap="rnd" cmpd="sng">
              <a:solidFill>
                <a:srgbClr val="93C2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 name="Google Shape;843;p39">
              <a:extLst>
                <a:ext uri="{FF2B5EF4-FFF2-40B4-BE49-F238E27FC236}">
                  <a16:creationId xmlns:a16="http://schemas.microsoft.com/office/drawing/2014/main" id="{648B303B-C707-46D9-A36B-AFEF7E0C055D}"/>
                </a:ext>
              </a:extLst>
            </p:cNvPr>
            <p:cNvSpPr/>
            <p:nvPr>
              <p:custDataLst>
                <p:tags r:id="rId8"/>
              </p:custDataLst>
            </p:nvPr>
          </p:nvSpPr>
          <p:spPr>
            <a:xfrm>
              <a:off x="2835175" y="4328525"/>
              <a:ext cx="114475" cy="114500"/>
            </a:xfrm>
            <a:custGeom>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grpFill/>
            <a:ln w="28575" cap="rnd" cmpd="sng">
              <a:solidFill>
                <a:srgbClr val="93C2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844;p39">
              <a:extLst>
                <a:ext uri="{FF2B5EF4-FFF2-40B4-BE49-F238E27FC236}">
                  <a16:creationId xmlns:a16="http://schemas.microsoft.com/office/drawing/2014/main" id="{C044F82E-CAC9-444B-A465-B4AEFBAAAEE6}"/>
                </a:ext>
              </a:extLst>
            </p:cNvPr>
            <p:cNvSpPr/>
            <p:nvPr>
              <p:custDataLst>
                <p:tags r:id="rId9"/>
              </p:custDataLst>
            </p:nvPr>
          </p:nvSpPr>
          <p:spPr>
            <a:xfrm>
              <a:off x="2850400" y="4372975"/>
              <a:ext cx="54825" cy="54825"/>
            </a:xfrm>
            <a:custGeom>
              <a:rect l="l" t="t" r="r" b="b"/>
              <a:pathLst>
                <a:path w="2193" h="2193" fill="none" extrusionOk="0">
                  <a:moveTo>
                    <a:pt x="2192" y="0"/>
                  </a:moveTo>
                  <a:lnTo>
                    <a:pt x="0" y="2192"/>
                  </a:lnTo>
                </a:path>
              </a:pathLst>
            </a:custGeom>
            <a:grpFill/>
            <a:ln w="28575" cap="rnd" cmpd="sng">
              <a:solidFill>
                <a:srgbClr val="93C2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 name="Google Shape;845;p39">
              <a:extLst>
                <a:ext uri="{FF2B5EF4-FFF2-40B4-BE49-F238E27FC236}">
                  <a16:creationId xmlns:a16="http://schemas.microsoft.com/office/drawing/2014/main" id="{35D8F2DE-BCBC-46DD-B3E5-E33C0F260E1D}"/>
                </a:ext>
              </a:extLst>
            </p:cNvPr>
            <p:cNvSpPr/>
            <p:nvPr>
              <p:custDataLst>
                <p:tags r:id="rId10"/>
              </p:custDataLst>
            </p:nvPr>
          </p:nvSpPr>
          <p:spPr>
            <a:xfrm>
              <a:off x="2646425" y="4429600"/>
              <a:ext cx="156500" cy="156500"/>
            </a:xfrm>
            <a:custGeom>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grpFill/>
            <a:ln w="28575" cap="rnd" cmpd="sng">
              <a:solidFill>
                <a:srgbClr val="93C2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7" name="Google Shape;846;p39">
              <a:extLst>
                <a:ext uri="{FF2B5EF4-FFF2-40B4-BE49-F238E27FC236}">
                  <a16:creationId xmlns:a16="http://schemas.microsoft.com/office/drawing/2014/main" id="{0F58FA57-6F2C-46AD-A84D-B19F90F06AD2}"/>
                </a:ext>
              </a:extLst>
            </p:cNvPr>
            <p:cNvSpPr/>
            <p:nvPr>
              <p:custDataLst>
                <p:tags r:id="rId11"/>
              </p:custDataLst>
            </p:nvPr>
          </p:nvSpPr>
          <p:spPr>
            <a:xfrm>
              <a:off x="2696350" y="4479525"/>
              <a:ext cx="87100" cy="87100"/>
            </a:xfrm>
            <a:custGeom>
              <a:rect l="l" t="t" r="r" b="b"/>
              <a:pathLst>
                <a:path w="3484" h="3484" fill="none" extrusionOk="0">
                  <a:moveTo>
                    <a:pt x="0" y="1"/>
                  </a:moveTo>
                  <a:lnTo>
                    <a:pt x="3483" y="3483"/>
                  </a:lnTo>
                </a:path>
              </a:pathLst>
            </a:custGeom>
            <a:grpFill/>
            <a:ln w="28575" cap="rnd" cmpd="sng">
              <a:solidFill>
                <a:srgbClr val="93C2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pic>
        <p:nvPicPr>
          <p:cNvPr id="23" name="Graphic 22" descr="Question mark with solid fill">
            <a:extLst>
              <a:ext uri="{FF2B5EF4-FFF2-40B4-BE49-F238E27FC236}">
                <a16:creationId xmlns:a16="http://schemas.microsoft.com/office/drawing/2014/main" id="{306F2352-6EE1-4A14-862F-DEF1DA0359C3}"/>
              </a:ext>
            </a:extLst>
          </p:cNvPr>
          <p:cNvPicPr>
            <a:picLocks noChangeAspect="1"/>
          </p:cNvPicPr>
          <p:nvPr>
            <p:custDataLst>
              <p:tags r:id="rId14"/>
            </p:custDataLst>
          </p:nvPr>
        </p:nvPicPr>
        <p:blipFill>
          <a:blip r:embed="rId12">
            <a:extLst>
              <a:ext uri="{96DAC541-7B7A-43D3-8B79-37D633B846F1}">
                <asvg:svgBlip xmlns:asvg="http://schemas.microsoft.com/office/drawing/2016/SVG/main" r:embed="rId13"/>
              </a:ext>
            </a:extLst>
          </a:blip>
          <a:stretch>
            <a:fillRect/>
          </a:stretch>
        </p:blipFill>
        <p:spPr>
          <a:xfrm>
            <a:off x="498324" y="3599430"/>
            <a:ext cx="914400" cy="914400"/>
          </a:xfrm>
          <a:prstGeom prst="rect">
            <a:avLst/>
          </a:prstGeom>
        </p:spPr>
      </p:pic>
      <p:sp>
        <p:nvSpPr>
          <p:cNvPr id="24" name="Rectangle 23">
            <a:extLst>
              <a:ext uri="{FF2B5EF4-FFF2-40B4-BE49-F238E27FC236}">
                <a16:creationId xmlns:a16="http://schemas.microsoft.com/office/drawing/2014/main" id="{8CB4D7C4-6CCE-4A1B-9BA7-3715ACFCA50A}"/>
              </a:ext>
            </a:extLst>
          </p:cNvPr>
          <p:cNvSpPr/>
          <p:nvPr>
            <p:custDataLst>
              <p:tags r:id="rId15"/>
            </p:custDataLst>
          </p:nvPr>
        </p:nvSpPr>
        <p:spPr>
          <a:xfrm>
            <a:off x="0" y="4647781"/>
            <a:ext cx="12192000" cy="995007"/>
          </a:xfrm>
          <a:prstGeom prst="rect">
            <a:avLst/>
          </a:prstGeom>
          <a:solidFill>
            <a:srgbClr val="93C23D"/>
          </a:solidFill>
          <a:ln>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DD7E6E08-7815-47EA-8FAD-69B20F59D493}"/>
              </a:ext>
            </a:extLst>
          </p:cNvPr>
          <p:cNvSpPr txBox="1"/>
          <p:nvPr>
            <p:custDataLst>
              <p:tags r:id="rId16"/>
            </p:custDataLst>
          </p:nvPr>
        </p:nvSpPr>
        <p:spPr>
          <a:xfrm>
            <a:off x="2731770" y="4685735"/>
            <a:ext cx="6103620" cy="880369"/>
          </a:xfrm>
          <a:prstGeom prst="rect">
            <a:avLst/>
          </a:prstGeom>
          <a:noFill/>
        </p:spPr>
        <p:txBody>
          <a:bodyPr wrap="square">
            <a:spAutoFit/>
          </a:bodyPr>
          <a:lstStyle/>
          <a:p>
            <a:pPr algn="ctr">
              <a:lnSpc>
                <a:spcPct val="150000"/>
              </a:lnSpc>
            </a:pPr>
            <a:r>
              <a:rPr lang="it-IT" u="sng">
                <a:solidFill>
                  <a:schemeClr val="bg1"/>
                </a:solidFill>
              </a:rPr>
              <a:t>3ª ISPIRAZIONE DEI LEADER DI SETTORE</a:t>
            </a:r>
          </a:p>
          <a:p>
            <a:pPr algn="ctr">
              <a:lnSpc>
                <a:spcPct val="150000"/>
              </a:lnSpc>
            </a:pPr>
            <a:endParaRPr lang="en-GB" u="sng">
              <a:solidFill>
                <a:schemeClr val="bg1"/>
              </a:solidFill>
            </a:endParaRPr>
          </a:p>
        </p:txBody>
      </p:sp>
      <p:sp>
        <p:nvSpPr>
          <p:cNvPr id="19" name="TextBox 18">
            <a:extLst>
              <a:ext uri="{FF2B5EF4-FFF2-40B4-BE49-F238E27FC236}">
                <a16:creationId xmlns:a16="http://schemas.microsoft.com/office/drawing/2014/main" id="{E6267ABD-762B-43E4-85D2-8C10E63092D3}"/>
              </a:ext>
            </a:extLst>
          </p:cNvPr>
          <p:cNvSpPr txBox="1"/>
          <p:nvPr>
            <p:custDataLst>
              <p:tags r:id="rId17"/>
            </p:custDataLst>
          </p:nvPr>
        </p:nvSpPr>
        <p:spPr>
          <a:xfrm>
            <a:off x="1199027" y="5145284"/>
            <a:ext cx="9793945" cy="400110"/>
          </a:xfrm>
          <a:prstGeom prst="rect">
            <a:avLst/>
          </a:prstGeom>
          <a:noFill/>
        </p:spPr>
        <p:txBody>
          <a:bodyPr wrap="square">
            <a:spAutoFit/>
          </a:bodyPr>
          <a:lstStyle/>
          <a:p>
            <a:r>
              <a:rPr lang="it-IT" sz="2000" i="1">
                <a:solidFill>
                  <a:schemeClr val="bg1"/>
                </a:solidFill>
              </a:rPr>
              <a:t>"Quando tutto il mondo tace, anche una sola voce diventa potente". </a:t>
            </a:r>
            <a:r>
              <a:rPr lang="en-GB" sz="2000" i="1">
                <a:solidFill>
                  <a:schemeClr val="bg1"/>
                </a:solidFill>
              </a:rPr>
              <a:t>- Malala Yousafzai</a:t>
            </a:r>
          </a:p>
        </p:txBody>
      </p:sp>
    </p:spTree>
    <p:extLst>
      <p:ext uri="{BB962C8B-B14F-4D97-AF65-F5344CB8AC3E}">
        <p14:creationId xmlns:p14="http://schemas.microsoft.com/office/powerpoint/2010/main" val="4172299970"/>
      </p:ext>
    </p:extLst>
  </p:cSld>
  <p:clrMapOvr>
    <a:masterClrMapping/>
  </p:clrMapOvr>
  <p:transition/>
  <p:timing/>
</p:sld>
</file>

<file path=ppt/slides/slide6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E7B1DEF3-BCB1-4FE8-8EBF-B85F73F7CB38}"/>
              </a:ext>
            </a:extLst>
          </p:cNvPr>
          <p:cNvSpPr>
            <a:spLocks noGrp="1"/>
          </p:cNvSpPr>
          <p:nvPr>
            <p:ph type="body" sz="quarter" idx="18"/>
            <p:custDataLst>
              <p:tags r:id="rId3"/>
            </p:custDataLst>
          </p:nvPr>
        </p:nvSpPr>
        <p:spPr/>
        <p:txBody>
          <a:bodyPr>
            <a:normAutofit/>
          </a:bodyPr>
          <a:lstStyle/>
          <a:p>
            <a:pPr marL="0" indent="0"/>
            <a:r>
              <a:rPr lang="it-IT" sz="2800"/>
              <a:t>L'empatia è la capacità di comprendere e condividere i sentimenti e le emozioni di un'altra persona. È essenziale per costruire buone relazioni.</a:t>
            </a:r>
          </a:p>
          <a:p>
            <a:pPr marL="0" indent="0"/>
            <a:endParaRPr lang="it-IT" sz="2800"/>
          </a:p>
          <a:p>
            <a:pPr marL="0" indent="0"/>
            <a:r>
              <a:rPr lang="it-IT" sz="2800"/>
              <a:t>La ricerca dimostra che l'empatia è in parte innata e in parte appresa. </a:t>
            </a:r>
            <a:endParaRPr lang="hr-BA" sz="2800"/>
          </a:p>
          <a:p>
            <a:pPr marL="0" indent="0"/>
            <a:endParaRPr lang="en-US" sz="2800"/>
          </a:p>
        </p:txBody>
      </p:sp>
      <p:sp>
        <p:nvSpPr>
          <p:cNvPr id="3" name="Text Placeholder 2">
            <a:extLst>
              <a:ext uri="{FF2B5EF4-FFF2-40B4-BE49-F238E27FC236}">
                <a16:creationId xmlns:a16="http://schemas.microsoft.com/office/drawing/2014/main" id="{3C3285E9-F524-4CD5-B037-29F7D57692A9}"/>
              </a:ext>
            </a:extLst>
          </p:cNvPr>
          <p:cNvSpPr>
            <a:spLocks noGrp="1"/>
          </p:cNvSpPr>
          <p:nvPr>
            <p:ph type="body" sz="quarter" idx="16"/>
            <p:custDataLst>
              <p:tags r:id="rId4"/>
            </p:custDataLst>
          </p:nvPr>
        </p:nvSpPr>
        <p:spPr/>
        <p:txBody>
          <a:bodyPr>
            <a:normAutofit lnSpcReduction="10000"/>
          </a:bodyPr>
          <a:lstStyle/>
          <a:p>
            <a:r>
              <a:rPr lang="it-IT"/>
              <a:t>Comprendere l’empatia</a:t>
            </a:r>
            <a:endParaRPr lang="en-US"/>
          </a:p>
        </p:txBody>
      </p:sp>
      <p:pic>
        <p:nvPicPr>
          <p:cNvPr id="6" name="Picture Placeholder 5" descr="Women hanging out">
            <a:extLst>
              <a:ext uri="{FF2B5EF4-FFF2-40B4-BE49-F238E27FC236}">
                <a16:creationId xmlns:a16="http://schemas.microsoft.com/office/drawing/2014/main" id="{026A607D-0022-46CB-A4E9-EDB5C6E6FF23}"/>
              </a:ext>
            </a:extLst>
          </p:cNvPr>
          <p:cNvPicPr>
            <a:picLocks noGrp="1" noChangeAspect="1"/>
          </p:cNvPicPr>
          <p:nvPr>
            <p:ph type="pic" sz="quarter" idx="10"/>
            <p:custDataLst>
              <p:tags r:id="rId6"/>
            </p:custDataLst>
          </p:nvPr>
        </p:nvPicPr>
        <p:blipFill>
          <a:blip r:embed="rId5">
            <a:extLst>
              <a:ext uri="{28A0092B-C50C-407E-A947-70E740481C1C}">
                <a14:useLocalDpi xmlns:a14="http://schemas.microsoft.com/office/drawing/2010/main"/>
              </a:ext>
            </a:extLst>
          </a:blip>
          <a:srcRect t="-1419" b="0"/>
          <a:stretch>
            <a:fillRect/>
          </a:stretch>
        </p:blipFill>
        <p:spPr>
          <a:xfrm>
            <a:off x="6372129" y="247650"/>
            <a:ext cx="4799575" cy="5447571"/>
          </a:xfrm>
        </p:spPr>
      </p:pic>
    </p:spTree>
    <p:extLst>
      <p:ext uri="{BB962C8B-B14F-4D97-AF65-F5344CB8AC3E}">
        <p14:creationId xmlns:p14="http://schemas.microsoft.com/office/powerpoint/2010/main" val="260534623"/>
      </p:ext>
    </p:extLst>
  </p:cSld>
  <p:clrMapOvr>
    <a:masterClrMapping/>
  </p:clrMapOvr>
  <p:transition/>
  <p:timing/>
</p:sld>
</file>

<file path=ppt/slides/slide6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E164C3BD-8BFC-4A32-9048-7BB94C9497F6}"/>
              </a:ext>
            </a:extLst>
          </p:cNvPr>
          <p:cNvSpPr>
            <a:spLocks noGrp="1"/>
          </p:cNvSpPr>
          <p:nvPr>
            <p:ph type="body" sz="quarter" idx="16"/>
            <p:custDataLst>
              <p:tags r:id="rId3"/>
            </p:custDataLst>
          </p:nvPr>
        </p:nvSpPr>
        <p:spPr>
          <a:xfrm>
            <a:off x="569478" y="2871187"/>
            <a:ext cx="10978262" cy="2862716"/>
          </a:xfrm>
        </p:spPr>
        <p:txBody>
          <a:bodyPr/>
          <a:lstStyle/>
          <a:p>
            <a:pPr algn="l"/>
            <a:r>
              <a:rPr lang="it-IT" sz="3200" b="0" i="0" strike="noStrike" baseline="0">
                <a:solidFill>
                  <a:srgbClr val="09446A"/>
                </a:solidFill>
              </a:rPr>
              <a:t>Descrivete la vostra comunità / i beneficiari della vostra missione in modo dettagliato</a:t>
            </a:r>
          </a:p>
          <a:p>
            <a:pPr marL="342900" indent="-342900" algn="l">
              <a:buFont typeface="Wingdings" panose="05000000000000000000" pitchFamily="2" charset="2"/>
              <a:buChar char="ü"/>
            </a:pPr>
            <a:endParaRPr lang="it-IT" b="0" i="0" strike="noStrike" baseline="0">
              <a:solidFill>
                <a:srgbClr val="09446A"/>
              </a:solidFill>
            </a:endParaRPr>
          </a:p>
          <a:p>
            <a:pPr marL="342900" indent="-342900" algn="l">
              <a:buFont typeface="Wingdings" panose="05000000000000000000" pitchFamily="2" charset="2"/>
              <a:buChar char="ü"/>
            </a:pPr>
            <a:r>
              <a:rPr lang="it-IT" b="0" i="0" strike="noStrike" baseline="0">
                <a:solidFill>
                  <a:srgbClr val="09446A"/>
                </a:solidFill>
              </a:rPr>
              <a:t>Di chi è composta la vostra comunità, quali gruppi? </a:t>
            </a:r>
          </a:p>
          <a:p>
            <a:pPr marL="342900" indent="-342900" algn="l">
              <a:buFont typeface="Wingdings" panose="05000000000000000000" pitchFamily="2" charset="2"/>
              <a:buChar char="ü"/>
            </a:pPr>
            <a:r>
              <a:rPr lang="it-IT" b="0" i="0" strike="noStrike" baseline="0">
                <a:solidFill>
                  <a:srgbClr val="09446A"/>
                </a:solidFill>
              </a:rPr>
              <a:t>Quali sono i loro dati demografici, i loro comportamenti? </a:t>
            </a:r>
          </a:p>
          <a:p>
            <a:pPr marL="342900" indent="-342900" algn="l">
              <a:buFont typeface="Wingdings" panose="05000000000000000000" pitchFamily="2" charset="2"/>
              <a:buChar char="ü"/>
            </a:pPr>
            <a:r>
              <a:rPr lang="it-IT" b="0" i="0" strike="noStrike" baseline="0">
                <a:solidFill>
                  <a:srgbClr val="09446A"/>
                </a:solidFill>
              </a:rPr>
              <a:t>È una comunità geografica o virtuale? </a:t>
            </a:r>
          </a:p>
          <a:p>
            <a:pPr marL="342900" indent="-342900" algn="l">
              <a:buFont typeface="Wingdings" panose="05000000000000000000" pitchFamily="2" charset="2"/>
              <a:buChar char="ü"/>
            </a:pPr>
            <a:r>
              <a:rPr lang="it-IT" b="0" i="0" strike="noStrike" baseline="0">
                <a:solidFill>
                  <a:srgbClr val="09446A"/>
                </a:solidFill>
              </a:rPr>
              <a:t>Quali sono i problemi e le debolezze della vostra comunità, quali i suoi punti di forza?</a:t>
            </a:r>
            <a:endParaRPr lang="en-GB">
              <a:solidFill>
                <a:srgbClr val="09446A"/>
              </a:solidFill>
            </a:endParaRPr>
          </a:p>
        </p:txBody>
      </p:sp>
      <p:sp>
        <p:nvSpPr>
          <p:cNvPr id="4" name="Text Placeholder 5">
            <a:extLst>
              <a:ext uri="{FF2B5EF4-FFF2-40B4-BE49-F238E27FC236}">
                <a16:creationId xmlns:a16="http://schemas.microsoft.com/office/drawing/2014/main" id="{C1485F2E-8F6A-416C-BB35-3366BC5FEEC8}"/>
              </a:ext>
            </a:extLst>
          </p:cNvPr>
          <p:cNvSpPr txBox="1"/>
          <p:nvPr>
            <p:custDataLst>
              <p:tags r:id="rId4"/>
            </p:custDataLst>
          </p:nvPr>
        </p:nvSpPr>
        <p:spPr>
          <a:xfrm>
            <a:off x="5022289" y="435365"/>
            <a:ext cx="2072641" cy="63321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a:solidFill>
                  <a:srgbClr val="93C23D"/>
                </a:solidFill>
              </a:rPr>
              <a:t>ESERCIZIO</a:t>
            </a:r>
          </a:p>
          <a:p>
            <a:endParaRPr lang="en-GB">
              <a:solidFill>
                <a:srgbClr val="93C23D"/>
              </a:solidFill>
            </a:endParaRPr>
          </a:p>
        </p:txBody>
      </p:sp>
      <p:sp>
        <p:nvSpPr>
          <p:cNvPr id="5" name="Flowchart: Connector 4">
            <a:extLst>
              <a:ext uri="{FF2B5EF4-FFF2-40B4-BE49-F238E27FC236}">
                <a16:creationId xmlns:a16="http://schemas.microsoft.com/office/drawing/2014/main" id="{B1F3F330-6679-40BE-897A-7A8088ED1662}"/>
              </a:ext>
            </a:extLst>
          </p:cNvPr>
          <p:cNvSpPr/>
          <p:nvPr>
            <p:custDataLst>
              <p:tags r:id="rId5"/>
            </p:custDataLst>
          </p:nvPr>
        </p:nvSpPr>
        <p:spPr>
          <a:xfrm>
            <a:off x="5341975" y="1127760"/>
            <a:ext cx="1234440" cy="1188720"/>
          </a:xfrm>
          <a:prstGeom prst="flowChartConnector">
            <a:avLst/>
          </a:prstGeom>
          <a:solidFill>
            <a:srgbClr val="93C23D"/>
          </a:solidFill>
          <a:ln>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oogle Shape;518;p39">
            <a:extLst>
              <a:ext uri="{FF2B5EF4-FFF2-40B4-BE49-F238E27FC236}">
                <a16:creationId xmlns:a16="http://schemas.microsoft.com/office/drawing/2014/main" id="{425CF92A-0867-4C09-8E7E-AA31E40D4F62}"/>
              </a:ext>
            </a:extLst>
          </p:cNvPr>
          <p:cNvGrpSpPr/>
          <p:nvPr>
            <p:custDataLst>
              <p:tags r:id="rId6"/>
            </p:custDataLst>
          </p:nvPr>
        </p:nvGrpSpPr>
        <p:grpSpPr>
          <a:xfrm>
            <a:off x="5733408" y="144659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8091176D-98A0-4BBD-B398-760D2E499DB7}"/>
                </a:ext>
              </a:extLst>
            </p:cNvPr>
            <p:cNvSpPr/>
            <p:nvPr>
              <p:custDataLst>
                <p:tags r:id="rId7"/>
              </p:custDataLst>
            </p:nvPr>
          </p:nvSpPr>
          <p:spPr>
            <a:xfrm>
              <a:off x="2209250" y="1633650"/>
              <a:ext cx="150425" cy="150425"/>
            </a:xfrm>
            <a:custGeom>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 name="Google Shape;520;p39">
              <a:extLst>
                <a:ext uri="{FF2B5EF4-FFF2-40B4-BE49-F238E27FC236}">
                  <a16:creationId xmlns:a16="http://schemas.microsoft.com/office/drawing/2014/main" id="{7CEDD60E-09AC-42A5-826E-8EA372A68329}"/>
                </a:ext>
              </a:extLst>
            </p:cNvPr>
            <p:cNvSpPr/>
            <p:nvPr>
              <p:custDataLst>
                <p:tags r:id="rId8"/>
              </p:custDataLst>
            </p:nvPr>
          </p:nvSpPr>
          <p:spPr>
            <a:xfrm>
              <a:off x="2019900" y="1757250"/>
              <a:ext cx="261825" cy="261850"/>
            </a:xfrm>
            <a:custGeom>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 name="Google Shape;521;p39">
              <a:extLst>
                <a:ext uri="{FF2B5EF4-FFF2-40B4-BE49-F238E27FC236}">
                  <a16:creationId xmlns:a16="http://schemas.microsoft.com/office/drawing/2014/main" id="{7FED7A76-185B-4633-8D43-EBE08772FAF6}"/>
                </a:ext>
              </a:extLst>
            </p:cNvPr>
            <p:cNvSpPr/>
            <p:nvPr>
              <p:custDataLst>
                <p:tags r:id="rId9"/>
              </p:custDataLst>
            </p:nvPr>
          </p:nvSpPr>
          <p:spPr>
            <a:xfrm>
              <a:off x="1923675" y="1681150"/>
              <a:ext cx="388500" cy="388475"/>
            </a:xfrm>
            <a:custGeom>
              <a:rect l="l" t="t" r="r" b="b"/>
              <a:pathLst>
                <a:path w="15539"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0" name="Google Shape;522;p39">
              <a:extLst>
                <a:ext uri="{FF2B5EF4-FFF2-40B4-BE49-F238E27FC236}">
                  <a16:creationId xmlns:a16="http://schemas.microsoft.com/office/drawing/2014/main" id="{3D9B6423-B2E0-4A60-B166-F6F6488900DD}"/>
                </a:ext>
              </a:extLst>
            </p:cNvPr>
            <p:cNvSpPr/>
            <p:nvPr>
              <p:custDataLst>
                <p:tags r:id="rId10"/>
              </p:custDataLst>
            </p:nvPr>
          </p:nvSpPr>
          <p:spPr>
            <a:xfrm>
              <a:off x="1974225" y="1711575"/>
              <a:ext cx="261825" cy="261850"/>
            </a:xfrm>
            <a:custGeom>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523;p39">
              <a:extLst>
                <a:ext uri="{FF2B5EF4-FFF2-40B4-BE49-F238E27FC236}">
                  <a16:creationId xmlns:a16="http://schemas.microsoft.com/office/drawing/2014/main" id="{4504867B-5A02-477A-8679-CD609F740309}"/>
                </a:ext>
              </a:extLst>
            </p:cNvPr>
            <p:cNvSpPr/>
            <p:nvPr>
              <p:custDataLst>
                <p:tags r:id="rId11"/>
              </p:custDataLst>
            </p:nvPr>
          </p:nvSpPr>
          <p:spPr>
            <a:xfrm>
              <a:off x="1934650" y="2014200"/>
              <a:ext cx="44475" cy="44475"/>
            </a:xfrm>
            <a:custGeom>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524;p39">
              <a:extLst>
                <a:ext uri="{FF2B5EF4-FFF2-40B4-BE49-F238E27FC236}">
                  <a16:creationId xmlns:a16="http://schemas.microsoft.com/office/drawing/2014/main" id="{84D73BC5-F9EE-4829-80FB-DD0E8BAE9799}"/>
                </a:ext>
              </a:extLst>
            </p:cNvPr>
            <p:cNvSpPr/>
            <p:nvPr>
              <p:custDataLst>
                <p:tags r:id="rId12"/>
              </p:custDataLst>
            </p:nvPr>
          </p:nvSpPr>
          <p:spPr>
            <a:xfrm>
              <a:off x="1944375" y="1947225"/>
              <a:ext cx="101725" cy="101700"/>
            </a:xfrm>
            <a:custGeom>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305177842"/>
      </p:ext>
    </p:extLst>
  </p:cSld>
  <p:clrMapOvr>
    <a:masterClrMapping/>
  </p:clrMapOvr>
  <p:transition/>
  <p:timing/>
</p:sld>
</file>

<file path=ppt/slides/slide6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1A9B4A2B-3AD0-4B05-B9F8-C770148A5107}"/>
              </a:ext>
            </a:extLst>
          </p:cNvPr>
          <p:cNvSpPr>
            <a:spLocks noGrp="1"/>
          </p:cNvSpPr>
          <p:nvPr>
            <p:ph type="body" sz="quarter" idx="13"/>
            <p:custDataLst>
              <p:tags r:id="rId3"/>
            </p:custDataLst>
          </p:nvPr>
        </p:nvSpPr>
        <p:spPr>
          <a:xfrm>
            <a:off x="783177" y="550190"/>
            <a:ext cx="10563696" cy="1685925"/>
          </a:xfrm>
        </p:spPr>
        <p:txBody>
          <a:bodyPr>
            <a:normAutofit/>
          </a:bodyPr>
          <a:lstStyle/>
          <a:p>
            <a:r>
              <a:rPr lang="it-IT"/>
              <a:t>Che cos'è una comunità forte, positiva ed equa?</a:t>
            </a:r>
          </a:p>
          <a:p>
            <a:r>
              <a:rPr lang="it-IT"/>
              <a:t>Il senso di comunità ha 4 fattori</a:t>
            </a:r>
          </a:p>
          <a:p>
            <a:endParaRPr lang="en-GB"/>
          </a:p>
        </p:txBody>
      </p:sp>
      <p:sp>
        <p:nvSpPr>
          <p:cNvPr id="3" name="Text Placeholder 2">
            <a:extLst>
              <a:ext uri="{FF2B5EF4-FFF2-40B4-BE49-F238E27FC236}">
                <a16:creationId xmlns:a16="http://schemas.microsoft.com/office/drawing/2014/main" id="{4CD3863F-5615-489E-8E91-317B6BE8978F}"/>
              </a:ext>
            </a:extLst>
          </p:cNvPr>
          <p:cNvSpPr>
            <a:spLocks noGrp="1"/>
          </p:cNvSpPr>
          <p:nvPr>
            <p:ph type="body" sz="quarter" idx="14"/>
            <p:custDataLst>
              <p:tags r:id="rId4"/>
            </p:custDataLst>
          </p:nvPr>
        </p:nvSpPr>
        <p:spPr>
          <a:xfrm>
            <a:off x="708651" y="2668824"/>
            <a:ext cx="10638222" cy="3638986"/>
          </a:xfrm>
        </p:spPr>
        <p:txBody>
          <a:bodyPr/>
          <a:lstStyle/>
          <a:p>
            <a:pPr marL="457200" indent="-457200">
              <a:buFont typeface="+mj-lt"/>
              <a:buAutoNum type="arabicPeriod"/>
            </a:pPr>
            <a:r>
              <a:rPr lang="it-IT" b="1">
                <a:solidFill>
                  <a:srgbClr val="80318E"/>
                </a:solidFill>
                <a:effectLst/>
              </a:rPr>
              <a:t>Appartenenza</a:t>
            </a:r>
            <a:r>
              <a:rPr lang="it-IT">
                <a:effectLst/>
              </a:rPr>
              <a:t> - il senso di appartenenza</a:t>
            </a:r>
          </a:p>
          <a:p>
            <a:pPr marL="457200" indent="-457200">
              <a:buFont typeface="+mj-lt"/>
              <a:buAutoNum type="arabicPeriod"/>
            </a:pPr>
            <a:r>
              <a:rPr lang="it-IT" b="1">
                <a:solidFill>
                  <a:srgbClr val="80318E"/>
                </a:solidFill>
                <a:effectLst/>
              </a:rPr>
              <a:t>Influenza</a:t>
            </a:r>
            <a:r>
              <a:rPr lang="it-IT">
                <a:effectLst/>
              </a:rPr>
              <a:t> - senso di importanza. Funziona in entrambi i sensi: i membri sentono di avere influenza sulla comunità e la comunità ha influenza sui membri. Funziona meglio con l'idea di dare prima di chiedere qualcosa.</a:t>
            </a:r>
          </a:p>
          <a:p>
            <a:pPr marL="457200" indent="-457200">
              <a:buFont typeface="+mj-lt"/>
              <a:buAutoNum type="arabicPeriod"/>
            </a:pPr>
            <a:r>
              <a:rPr lang="it-IT" b="1">
                <a:solidFill>
                  <a:srgbClr val="80318E"/>
                </a:solidFill>
                <a:effectLst/>
              </a:rPr>
              <a:t>Soddisfazione dei bisogni: </a:t>
            </a:r>
            <a:r>
              <a:rPr lang="it-IT">
                <a:effectLst/>
              </a:rPr>
              <a:t>entrando nella comunità si ottiene qualcosa in cambio della propria partecipazione. Potrebbe trattarsi di una rete di supporto o di competenze, come nel caso del volontariato.</a:t>
            </a:r>
          </a:p>
          <a:p>
            <a:pPr marL="457200" indent="-457200">
              <a:buFont typeface="+mj-lt"/>
              <a:buAutoNum type="arabicPeriod"/>
            </a:pPr>
            <a:r>
              <a:rPr lang="it-IT" b="1">
                <a:solidFill>
                  <a:srgbClr val="80318E"/>
                </a:solidFill>
                <a:effectLst/>
              </a:rPr>
              <a:t>Legame emotivo condiviso </a:t>
            </a:r>
            <a:r>
              <a:rPr lang="it-IT">
                <a:effectLst/>
              </a:rPr>
              <a:t>- storia o esperienze condivise, comprese cause e sfide comuni.</a:t>
            </a:r>
            <a:endParaRPr lang="en-GB"/>
          </a:p>
        </p:txBody>
      </p:sp>
    </p:spTree>
    <p:extLst>
      <p:ext uri="{BB962C8B-B14F-4D97-AF65-F5344CB8AC3E}">
        <p14:creationId xmlns:p14="http://schemas.microsoft.com/office/powerpoint/2010/main" val="1408303433"/>
      </p:ext>
    </p:extLst>
  </p:cSld>
  <p:clrMapOvr>
    <a:masterClrMapping/>
  </p:clrMapOvr>
  <p:transition/>
  <p:timing/>
</p:sld>
</file>

<file path=ppt/slides/slide6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F653ACFB-FA1B-4D35-9171-E346C65586B7}"/>
              </a:ext>
            </a:extLst>
          </p:cNvPr>
          <p:cNvSpPr>
            <a:spLocks noGrp="1"/>
          </p:cNvSpPr>
          <p:nvPr>
            <p:ph type="body" sz="quarter" idx="13"/>
            <p:custDataLst>
              <p:tags r:id="rId3"/>
            </p:custDataLst>
          </p:nvPr>
        </p:nvSpPr>
        <p:spPr>
          <a:xfrm>
            <a:off x="923265" y="1127827"/>
            <a:ext cx="4369392" cy="4602343"/>
          </a:xfrm>
        </p:spPr>
        <p:txBody>
          <a:bodyPr>
            <a:normAutofit fontScale="92500" lnSpcReduction="20000"/>
          </a:bodyPr>
          <a:lstStyle/>
          <a:p>
            <a:r>
              <a:rPr lang="hr-BA"/>
              <a:t>„</a:t>
            </a:r>
            <a:r>
              <a:rPr lang="it-IT"/>
              <a:t> Il senso di comunità è il sentimento di appartenenza dei membri, la sensazione che i membri siano importanti l'uno per l'altro e per il gruppo e la fede condivisa che i bisogni dei membri saranno soddisfatti attraverso il loro impegno a stare insieme.</a:t>
            </a:r>
            <a:r>
              <a:rPr lang="hr-BA"/>
              <a:t>”</a:t>
            </a:r>
            <a:endParaRPr lang="en-GB"/>
          </a:p>
          <a:p>
            <a:endParaRPr lang="en-GB"/>
          </a:p>
          <a:p>
            <a:r>
              <a:rPr lang="en-GB"/>
              <a:t>- </a:t>
            </a:r>
            <a:r>
              <a:rPr lang="en-GB" sz="2400">
                <a:effectLst/>
              </a:rPr>
              <a:t>McMillan, Chavis e Pretty </a:t>
            </a:r>
            <a:r>
              <a:rPr lang="it-IT" sz="2400">
                <a:effectLst/>
              </a:rPr>
              <a:t>Modello del senso di comunità </a:t>
            </a:r>
            <a:r>
              <a:rPr lang="en-GB" sz="2400">
                <a:effectLst/>
              </a:rPr>
              <a:t>1986</a:t>
            </a:r>
            <a:endParaRPr lang="en-GB" sz="2400"/>
          </a:p>
        </p:txBody>
      </p:sp>
      <p:pic>
        <p:nvPicPr>
          <p:cNvPr id="7" name="Picture Placeholder 6" descr="A picture containing grass, outdoor, person, hand&#10;&#10;Description automatically generated">
            <a:extLst>
              <a:ext uri="{FF2B5EF4-FFF2-40B4-BE49-F238E27FC236}">
                <a16:creationId xmlns:a16="http://schemas.microsoft.com/office/drawing/2014/main" id="{97102B50-AF7B-4FD1-9C65-E12A2937B4E3}"/>
              </a:ext>
            </a:extLst>
          </p:cNvPr>
          <p:cNvPicPr>
            <a:picLocks noGrp="1" noChangeAspect="1"/>
          </p:cNvPicPr>
          <p:nvPr>
            <p:ph type="pic" sz="quarter" idx="19"/>
            <p:custDataLst>
              <p:tags r:id="rId5"/>
            </p:custDataLst>
          </p:nvPr>
        </p:nvPicPr>
        <p:blipFill>
          <a:blip r:embed="rId4">
            <a:extLst>
              <a:ext uri="{28A0092B-C50C-407E-A947-70E740481C1C}">
                <a14:useLocalDpi xmlns:a14="http://schemas.microsoft.com/office/drawing/2010/main"/>
              </a:ext>
            </a:extLst>
          </a:blip>
          <a:stretch>
            <a:fillRect/>
          </a:stretch>
        </p:blipFill>
        <p:spPr/>
      </p:pic>
    </p:spTree>
    <p:extLst>
      <p:ext uri="{BB962C8B-B14F-4D97-AF65-F5344CB8AC3E}">
        <p14:creationId xmlns:p14="http://schemas.microsoft.com/office/powerpoint/2010/main" val="2982824802"/>
      </p:ext>
    </p:extLst>
  </p:cSld>
  <p:clrMapOvr>
    <a:masterClrMapping/>
  </p:clrMapOvr>
  <p:transition/>
  <p:timing/>
</p:sld>
</file>

<file path=ppt/slides/slide6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EE0735AF-4DAF-49EB-9FC0-DFA24384F3F2}"/>
              </a:ext>
            </a:extLst>
          </p:cNvPr>
          <p:cNvSpPr>
            <a:spLocks noGrp="1"/>
          </p:cNvSpPr>
          <p:nvPr>
            <p:ph type="body" sz="quarter" idx="13"/>
            <p:custDataLst>
              <p:tags r:id="rId3"/>
            </p:custDataLst>
          </p:nvPr>
        </p:nvSpPr>
        <p:spPr/>
        <p:txBody>
          <a:bodyPr>
            <a:normAutofit/>
          </a:bodyPr>
          <a:lstStyle/>
          <a:p>
            <a:r>
              <a:rPr lang="it-IT">
                <a:solidFill>
                  <a:srgbClr val="93C23D"/>
                </a:solidFill>
              </a:rPr>
              <a:t>Consigli pratici per comunicare in un ambiente eterogeneo e garantire una leadership equa e inclusiva.</a:t>
            </a:r>
          </a:p>
          <a:p>
            <a:endParaRPr lang="en-GB">
              <a:solidFill>
                <a:srgbClr val="93C23D"/>
              </a:solidFill>
            </a:endParaRPr>
          </a:p>
        </p:txBody>
      </p:sp>
      <p:sp>
        <p:nvSpPr>
          <p:cNvPr id="3" name="Text Placeholder 2">
            <a:extLst>
              <a:ext uri="{FF2B5EF4-FFF2-40B4-BE49-F238E27FC236}">
                <a16:creationId xmlns:a16="http://schemas.microsoft.com/office/drawing/2014/main" id="{FED0060E-A35C-48AC-99E7-A71743F5DB29}"/>
              </a:ext>
            </a:extLst>
          </p:cNvPr>
          <p:cNvSpPr>
            <a:spLocks noGrp="1"/>
          </p:cNvSpPr>
          <p:nvPr>
            <p:ph type="body" sz="quarter" idx="15"/>
            <p:custDataLst>
              <p:tags r:id="rId4"/>
            </p:custDataLst>
          </p:nvPr>
        </p:nvSpPr>
        <p:spPr/>
        <p:txBody>
          <a:bodyPr/>
          <a:lstStyle/>
          <a:p>
            <a:r>
              <a:rPr lang="en-GB" err="1"/>
              <a:t>Chiarezza</a:t>
            </a:r>
            <a:endParaRPr lang="en-GB"/>
          </a:p>
        </p:txBody>
      </p:sp>
      <p:sp>
        <p:nvSpPr>
          <p:cNvPr id="4" name="Text Placeholder 3">
            <a:extLst>
              <a:ext uri="{FF2B5EF4-FFF2-40B4-BE49-F238E27FC236}">
                <a16:creationId xmlns:a16="http://schemas.microsoft.com/office/drawing/2014/main" id="{2901BA49-B8F1-4991-B3B5-DF381FA59203}"/>
              </a:ext>
            </a:extLst>
          </p:cNvPr>
          <p:cNvSpPr>
            <a:spLocks noGrp="1"/>
          </p:cNvSpPr>
          <p:nvPr>
            <p:ph type="body" sz="quarter" idx="16"/>
            <p:custDataLst>
              <p:tags r:id="rId5"/>
            </p:custDataLst>
          </p:nvPr>
        </p:nvSpPr>
        <p:spPr>
          <a:xfrm>
            <a:off x="390944" y="3612042"/>
            <a:ext cx="2659582" cy="716489"/>
          </a:xfrm>
        </p:spPr>
        <p:txBody>
          <a:bodyPr/>
          <a:lstStyle/>
          <a:p>
            <a:r>
              <a:rPr lang="it-IT" sz="2400"/>
              <a:t>Comunicare in modo chiaro ed esplicito</a:t>
            </a:r>
          </a:p>
          <a:p>
            <a:endParaRPr lang="en-GB" sz="2400"/>
          </a:p>
        </p:txBody>
      </p:sp>
      <p:sp>
        <p:nvSpPr>
          <p:cNvPr id="5" name="Text Placeholder 4">
            <a:extLst>
              <a:ext uri="{FF2B5EF4-FFF2-40B4-BE49-F238E27FC236}">
                <a16:creationId xmlns:a16="http://schemas.microsoft.com/office/drawing/2014/main" id="{514729D2-4380-44A9-A8EA-2AAC79710D23}"/>
              </a:ext>
            </a:extLst>
          </p:cNvPr>
          <p:cNvSpPr>
            <a:spLocks noGrp="1"/>
          </p:cNvSpPr>
          <p:nvPr>
            <p:ph type="body" sz="quarter" idx="17"/>
            <p:custDataLst>
              <p:tags r:id="rId6"/>
            </p:custDataLst>
          </p:nvPr>
        </p:nvSpPr>
        <p:spPr/>
        <p:txBody>
          <a:bodyPr/>
          <a:lstStyle/>
          <a:p>
            <a:r>
              <a:rPr lang="en-GB" err="1"/>
              <a:t>Conoscenza</a:t>
            </a:r>
            <a:endParaRPr lang="en-GB"/>
          </a:p>
        </p:txBody>
      </p:sp>
      <p:sp>
        <p:nvSpPr>
          <p:cNvPr id="6" name="Text Placeholder 5">
            <a:extLst>
              <a:ext uri="{FF2B5EF4-FFF2-40B4-BE49-F238E27FC236}">
                <a16:creationId xmlns:a16="http://schemas.microsoft.com/office/drawing/2014/main" id="{8133055F-7C85-4537-8829-7915F91CA384}"/>
              </a:ext>
            </a:extLst>
          </p:cNvPr>
          <p:cNvSpPr>
            <a:spLocks noGrp="1"/>
          </p:cNvSpPr>
          <p:nvPr>
            <p:ph type="body" sz="quarter" idx="18"/>
            <p:custDataLst>
              <p:tags r:id="rId7"/>
            </p:custDataLst>
          </p:nvPr>
        </p:nvSpPr>
        <p:spPr>
          <a:xfrm>
            <a:off x="3287916" y="3125836"/>
            <a:ext cx="2659582" cy="1202695"/>
          </a:xfrm>
        </p:spPr>
        <p:txBody>
          <a:bodyPr/>
          <a:lstStyle/>
          <a:p>
            <a:r>
              <a:rPr lang="it-IT" sz="2400"/>
              <a:t>Informatevi sulle culture e sui patrimoni delle persone con cui comunicate.</a:t>
            </a:r>
          </a:p>
          <a:p>
            <a:endParaRPr lang="en-GB" sz="2400"/>
          </a:p>
        </p:txBody>
      </p:sp>
      <p:sp>
        <p:nvSpPr>
          <p:cNvPr id="7" name="Text Placeholder 6">
            <a:extLst>
              <a:ext uri="{FF2B5EF4-FFF2-40B4-BE49-F238E27FC236}">
                <a16:creationId xmlns:a16="http://schemas.microsoft.com/office/drawing/2014/main" id="{71414D6F-AB1F-4BFC-9241-5D3FA954CF1C}"/>
              </a:ext>
            </a:extLst>
          </p:cNvPr>
          <p:cNvSpPr>
            <a:spLocks noGrp="1"/>
          </p:cNvSpPr>
          <p:nvPr>
            <p:ph type="body" sz="quarter" idx="19"/>
            <p:custDataLst>
              <p:tags r:id="rId8"/>
            </p:custDataLst>
          </p:nvPr>
        </p:nvSpPr>
        <p:spPr/>
        <p:txBody>
          <a:bodyPr/>
          <a:lstStyle/>
          <a:p>
            <a:r>
              <a:rPr lang="en-GB"/>
              <a:t>Non-verbale</a:t>
            </a:r>
          </a:p>
        </p:txBody>
      </p:sp>
      <p:sp>
        <p:nvSpPr>
          <p:cNvPr id="8" name="Text Placeholder 7">
            <a:extLst>
              <a:ext uri="{FF2B5EF4-FFF2-40B4-BE49-F238E27FC236}">
                <a16:creationId xmlns:a16="http://schemas.microsoft.com/office/drawing/2014/main" id="{FD68449B-CA81-4B23-AD97-E71AAA2B99CE}"/>
              </a:ext>
            </a:extLst>
          </p:cNvPr>
          <p:cNvSpPr>
            <a:spLocks noGrp="1"/>
          </p:cNvSpPr>
          <p:nvPr>
            <p:ph type="body" sz="quarter" idx="20"/>
            <p:custDataLst>
              <p:tags r:id="rId9"/>
            </p:custDataLst>
          </p:nvPr>
        </p:nvSpPr>
        <p:spPr>
          <a:xfrm>
            <a:off x="6184888" y="3070755"/>
            <a:ext cx="2659582" cy="716489"/>
          </a:xfrm>
        </p:spPr>
        <p:txBody>
          <a:bodyPr/>
          <a:lstStyle/>
          <a:p>
            <a:r>
              <a:rPr lang="it-IT" sz="2400"/>
              <a:t>Fate attenzione alla comunicazione non verbale. Scrivere le cose, usare le immagini</a:t>
            </a:r>
          </a:p>
          <a:p>
            <a:endParaRPr lang="en-GB" sz="2400"/>
          </a:p>
          <a:p>
            <a:endParaRPr lang="en-GB"/>
          </a:p>
        </p:txBody>
      </p:sp>
      <p:sp>
        <p:nvSpPr>
          <p:cNvPr id="9" name="Text Placeholder 8">
            <a:extLst>
              <a:ext uri="{FF2B5EF4-FFF2-40B4-BE49-F238E27FC236}">
                <a16:creationId xmlns:a16="http://schemas.microsoft.com/office/drawing/2014/main" id="{048EFD2C-2E1B-40B8-81A7-C2217EBE743F}"/>
              </a:ext>
            </a:extLst>
          </p:cNvPr>
          <p:cNvSpPr>
            <a:spLocks noGrp="1"/>
          </p:cNvSpPr>
          <p:nvPr>
            <p:ph type="body" sz="quarter" idx="21"/>
            <p:custDataLst>
              <p:tags r:id="rId10"/>
            </p:custDataLst>
          </p:nvPr>
        </p:nvSpPr>
        <p:spPr/>
        <p:txBody>
          <a:bodyPr/>
          <a:lstStyle/>
          <a:p>
            <a:r>
              <a:rPr lang="en-GB" err="1"/>
              <a:t>Dirigere</a:t>
            </a:r>
            <a:endParaRPr lang="en-GB"/>
          </a:p>
        </p:txBody>
      </p:sp>
      <p:sp>
        <p:nvSpPr>
          <p:cNvPr id="10" name="Text Placeholder 9">
            <a:extLst>
              <a:ext uri="{FF2B5EF4-FFF2-40B4-BE49-F238E27FC236}">
                <a16:creationId xmlns:a16="http://schemas.microsoft.com/office/drawing/2014/main" id="{16916CDF-1D61-4821-B870-5A5B4A296767}"/>
              </a:ext>
            </a:extLst>
          </p:cNvPr>
          <p:cNvSpPr>
            <a:spLocks noGrp="1"/>
          </p:cNvSpPr>
          <p:nvPr>
            <p:ph type="body" sz="quarter" idx="22"/>
            <p:custDataLst>
              <p:tags r:id="rId11"/>
            </p:custDataLst>
          </p:nvPr>
        </p:nvSpPr>
        <p:spPr/>
        <p:txBody>
          <a:bodyPr/>
          <a:lstStyle/>
          <a:p>
            <a:r>
              <a:rPr lang="en-GB" sz="2400" err="1">
                <a:effectLst/>
              </a:rPr>
              <a:t>Siate solidali e pazienti</a:t>
            </a:r>
            <a:endParaRPr lang="en-GB" sz="2400">
              <a:effectLst/>
            </a:endParaRPr>
          </a:p>
          <a:p>
            <a:endParaRPr lang="en-GB" sz="2400"/>
          </a:p>
        </p:txBody>
      </p:sp>
    </p:spTree>
    <p:extLst>
      <p:ext uri="{BB962C8B-B14F-4D97-AF65-F5344CB8AC3E}">
        <p14:creationId xmlns:p14="http://schemas.microsoft.com/office/powerpoint/2010/main" val="3871738794"/>
      </p:ext>
    </p:extLst>
  </p:cSld>
  <p:clrMapOvr>
    <a:masterClrMapping/>
  </p:clrMapOvr>
  <p:transition/>
  <p:timing/>
</p:sld>
</file>

<file path=ppt/slides/slide6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Text Placeholder 3">
            <a:extLst>
              <a:ext uri="{FF2B5EF4-FFF2-40B4-BE49-F238E27FC236}">
                <a16:creationId xmlns:a16="http://schemas.microsoft.com/office/drawing/2014/main" id="{6B1BE67B-C75E-8B40-8D34-A3FA8010617B}"/>
              </a:ext>
            </a:extLst>
          </p:cNvPr>
          <p:cNvSpPr>
            <a:spLocks noGrp="1"/>
          </p:cNvSpPr>
          <p:nvPr>
            <p:ph type="body" sz="quarter" idx="17"/>
            <p:custDataLst>
              <p:tags r:id="rId3"/>
            </p:custDataLst>
          </p:nvPr>
        </p:nvSpPr>
        <p:spPr>
          <a:xfrm>
            <a:off x="2304507" y="419534"/>
            <a:ext cx="4686843" cy="2933266"/>
          </a:xfrm>
        </p:spPr>
        <p:txBody>
          <a:bodyPr>
            <a:normAutofit/>
          </a:bodyPr>
          <a:lstStyle/>
          <a:p>
            <a:r>
              <a:rPr lang="it-IT"/>
              <a:t>Perché il mondo ha bisogno che le donne prendano il comando</a:t>
            </a:r>
            <a:r>
              <a:rPr lang="en-US"/>
              <a:t>?</a:t>
            </a:r>
          </a:p>
        </p:txBody>
      </p:sp>
      <p:sp>
        <p:nvSpPr>
          <p:cNvPr id="5" name="Text Placeholder 2">
            <a:extLst>
              <a:ext uri="{FF2B5EF4-FFF2-40B4-BE49-F238E27FC236}">
                <a16:creationId xmlns:a16="http://schemas.microsoft.com/office/drawing/2014/main" id="{053BC888-43D4-4662-837B-258D862E6090}"/>
              </a:ext>
            </a:extLst>
          </p:cNvPr>
          <p:cNvSpPr>
            <a:spLocks noGrp="1"/>
          </p:cNvSpPr>
          <p:nvPr>
            <p:ph type="body" sz="quarter" idx="18"/>
            <p:custDataLst>
              <p:tags r:id="rId4"/>
            </p:custDataLst>
          </p:nvPr>
        </p:nvSpPr>
        <p:spPr>
          <a:xfrm>
            <a:off x="374321" y="448543"/>
            <a:ext cx="1255590" cy="845970"/>
          </a:xfrm>
        </p:spPr>
        <p:txBody>
          <a:bodyPr/>
          <a:lstStyle/>
          <a:p>
            <a:r>
              <a:rPr lang="en-US" b="1"/>
              <a:t>0</a:t>
            </a:r>
            <a:r>
              <a:rPr lang="hr-BA" b="1"/>
              <a:t>7</a:t>
            </a:r>
            <a:endParaRPr lang="en-IE" b="1"/>
          </a:p>
        </p:txBody>
      </p:sp>
      <p:pic>
        <p:nvPicPr>
          <p:cNvPr id="7" name="Picture Placeholder 6">
            <a:extLst>
              <a:ext uri="{FF2B5EF4-FFF2-40B4-BE49-F238E27FC236}">
                <a16:creationId xmlns:a16="http://schemas.microsoft.com/office/drawing/2014/main" id="{7B6DEE90-C462-E34E-8DD0-38644E692A6E}"/>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a:xfrm>
            <a:off x="6756402" y="1667243"/>
            <a:ext cx="5435599" cy="5706715"/>
          </a:xfrm>
        </p:spPr>
      </p:pic>
    </p:spTree>
    <p:extLst>
      <p:ext uri="{BB962C8B-B14F-4D97-AF65-F5344CB8AC3E}">
        <p14:creationId xmlns:p14="http://schemas.microsoft.com/office/powerpoint/2010/main" val="3149703290"/>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1" name="Rectangle 30">
            <a:extLst>
              <a:ext uri="{FF2B5EF4-FFF2-40B4-BE49-F238E27FC236}">
                <a16:creationId xmlns:a16="http://schemas.microsoft.com/office/drawing/2014/main" id="{D4DAFC10-3FF3-614F-AA18-42C584DB9ADD}"/>
              </a:ext>
            </a:extLst>
          </p:cNvPr>
          <p:cNvSpPr/>
          <p:nvPr/>
        </p:nvSpPr>
        <p:spPr>
          <a:xfrm>
            <a:off x="5656635" y="748"/>
            <a:ext cx="6537459" cy="6858000"/>
          </a:xfrm>
          <a:prstGeom prst="rect">
            <a:avLst/>
          </a:prstGeom>
          <a:solidFill>
            <a:srgbClr val="803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5">
            <a:extLst>
              <a:ext uri="{FF2B5EF4-FFF2-40B4-BE49-F238E27FC236}">
                <a16:creationId xmlns:a16="http://schemas.microsoft.com/office/drawing/2014/main" id="{8402CCC0-2CD4-9F48-8F03-D3EEC00FFF6D}"/>
              </a:ext>
            </a:extLst>
          </p:cNvPr>
          <p:cNvSpPr>
            <a:spLocks noGrp="1"/>
          </p:cNvSpPr>
          <p:nvPr>
            <p:ph type="body" sz="quarter" idx="15"/>
          </p:nvPr>
        </p:nvSpPr>
        <p:spPr>
          <a:xfrm>
            <a:off x="0" y="151197"/>
            <a:ext cx="5362441" cy="691856"/>
          </a:xfrm>
          <a:solidFill>
            <a:srgbClr val="93C23D"/>
          </a:solidFill>
        </p:spPr>
        <p:txBody>
          <a:bodyPr anchor="ctr">
            <a:normAutofit fontScale="92500" lnSpcReduction="10000"/>
          </a:bodyPr>
          <a:lstStyle/>
          <a:p>
            <a:pPr marL="571500"/>
            <a:r>
              <a:rPr lang="en-GB" sz="5100">
                <a:solidFill>
                  <a:schemeClr val="bg1"/>
                </a:solidFill>
              </a:rPr>
              <a:t>Il  FourCe‐PITO </a:t>
            </a:r>
          </a:p>
        </p:txBody>
      </p:sp>
      <p:sp>
        <p:nvSpPr>
          <p:cNvPr id="30" name="TextBox 29">
            <a:extLst>
              <a:ext uri="{FF2B5EF4-FFF2-40B4-BE49-F238E27FC236}">
                <a16:creationId xmlns:a16="http://schemas.microsoft.com/office/drawing/2014/main" id="{F935AA02-AA2C-F842-A0D5-B58BDFBED42A}"/>
              </a:ext>
            </a:extLst>
          </p:cNvPr>
          <p:cNvSpPr txBox="1"/>
          <p:nvPr/>
        </p:nvSpPr>
        <p:spPr>
          <a:xfrm>
            <a:off x="246272" y="1227066"/>
            <a:ext cx="5254533" cy="5632311"/>
          </a:xfrm>
          <a:prstGeom prst="rect">
            <a:avLst/>
          </a:prstGeom>
          <a:noFill/>
        </p:spPr>
        <p:txBody>
          <a:bodyPr wrap="square" lIns="91440" tIns="45720" rIns="91440" bIns="45720" anchor="t">
            <a:spAutoFit/>
          </a:bodyPr>
          <a:lstStyle/>
          <a:p>
            <a:pPr marL="457200" indent="-457200">
              <a:buFont typeface="+mj-lt"/>
              <a:buAutoNum type="arabicPeriod"/>
            </a:pPr>
            <a:r>
              <a:rPr lang="it-IT" sz="2400" b="1">
                <a:solidFill>
                  <a:srgbClr val="09446A"/>
                </a:solidFill>
                <a:latin typeface="Calibri" panose="020f0502020204030204" pitchFamily="34" charset="0"/>
                <a:cs typeface="Calibri" panose="020f0502020204030204" pitchFamily="34" charset="0"/>
              </a:rPr>
              <a:t>Personale</a:t>
            </a:r>
            <a:r>
              <a:rPr lang="it-IT" sz="2400">
                <a:solidFill>
                  <a:srgbClr val="09446A"/>
                </a:solidFill>
                <a:latin typeface="Calibri" panose="020f0502020204030204" pitchFamily="34" charset="0"/>
                <a:cs typeface="Calibri" panose="020f0502020204030204" pitchFamily="34" charset="0"/>
              </a:rPr>
              <a:t> si riferisce agli aspetti di sé, alla percezione di sé e alla consapevolezza di sé. </a:t>
            </a:r>
          </a:p>
          <a:p>
            <a:pPr marL="457200" indent="-457200">
              <a:buFont typeface="+mj-lt"/>
              <a:buAutoNum type="arabicPeriod"/>
            </a:pPr>
            <a:r>
              <a:rPr lang="it-IT" sz="2400" b="1">
                <a:solidFill>
                  <a:srgbClr val="09446A"/>
                </a:solidFill>
                <a:latin typeface="Calibri" panose="020f0502020204030204" pitchFamily="34" charset="0"/>
                <a:cs typeface="Calibri" panose="020f0502020204030204" pitchFamily="34" charset="0"/>
              </a:rPr>
              <a:t>Interpersonale</a:t>
            </a:r>
            <a:r>
              <a:rPr lang="it-IT" sz="2400">
                <a:solidFill>
                  <a:srgbClr val="09446A"/>
                </a:solidFill>
                <a:latin typeface="Calibri" panose="020f0502020204030204" pitchFamily="34" charset="0"/>
                <a:cs typeface="Calibri" panose="020f0502020204030204" pitchFamily="34" charset="0"/>
              </a:rPr>
              <a:t> si riferisce a come la percezione di sé e delle proprie caratteristiche personali, nonché la percezione da parte degli altri, influisce su ogni relazione diadica. </a:t>
            </a:r>
          </a:p>
          <a:p>
            <a:pPr marL="457200" indent="-457200">
              <a:buFont typeface="+mj-lt"/>
              <a:buAutoNum type="arabicPeriod"/>
            </a:pPr>
            <a:r>
              <a:rPr lang="it-IT" sz="2400" b="1">
                <a:solidFill>
                  <a:srgbClr val="09446A"/>
                </a:solidFill>
                <a:latin typeface="Calibri" panose="020f0502020204030204" pitchFamily="34" charset="0"/>
                <a:cs typeface="Calibri" panose="020f0502020204030204" pitchFamily="34" charset="0"/>
              </a:rPr>
              <a:t>Team</a:t>
            </a:r>
            <a:r>
              <a:rPr lang="it-IT" sz="2400">
                <a:solidFill>
                  <a:srgbClr val="09446A"/>
                </a:solidFill>
                <a:latin typeface="Calibri" panose="020f0502020204030204" pitchFamily="34" charset="0"/>
                <a:cs typeface="Calibri" panose="020f0502020204030204" pitchFamily="34" charset="0"/>
              </a:rPr>
              <a:t> si riferisce a piccoli gruppi di persone che interagiscono per uno scopo comune. </a:t>
            </a:r>
          </a:p>
          <a:p>
            <a:pPr marL="457200" indent="-457200">
              <a:buFont typeface="+mj-lt"/>
              <a:buAutoNum type="arabicPeriod"/>
            </a:pPr>
            <a:r>
              <a:rPr lang="it-IT" sz="2400" b="1">
                <a:solidFill>
                  <a:srgbClr val="09446A"/>
                </a:solidFill>
                <a:latin typeface="Calibri" panose="020f0502020204030204" pitchFamily="34" charset="0"/>
                <a:cs typeface="Calibri" panose="020f0502020204030204" pitchFamily="34" charset="0"/>
              </a:rPr>
              <a:t>Organizzativo</a:t>
            </a:r>
            <a:r>
              <a:rPr lang="it-IT" sz="2400">
                <a:solidFill>
                  <a:srgbClr val="09446A"/>
                </a:solidFill>
                <a:latin typeface="Calibri" panose="020f0502020204030204" pitchFamily="34" charset="0"/>
                <a:cs typeface="Calibri" panose="020f0502020204030204" pitchFamily="34" charset="0"/>
              </a:rPr>
              <a:t> si riferisce a grandi gruppi di persone e a sistemi che influenzano le persone.</a:t>
            </a:r>
            <a:endParaRPr lang="en-GB" sz="2400" b="1">
              <a:solidFill>
                <a:srgbClr val="09446A"/>
              </a:solidFill>
              <a:latin typeface="Calibri" panose="020f0502020204030204" pitchFamily="34" charset="0"/>
              <a:cs typeface="Calibri" panose="020f0502020204030204" pitchFamily="34" charset="0"/>
            </a:endParaRPr>
          </a:p>
          <a:p>
            <a:endParaRPr lang="en-GB" sz="2400" b="1">
              <a:solidFill>
                <a:srgbClr val="09446A"/>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3E305A2-EEFC-9719-A0A8-7B944581E52D}"/>
              </a:ext>
            </a:extLst>
          </p:cNvPr>
          <p:cNvSpPr txBox="1"/>
          <p:nvPr/>
        </p:nvSpPr>
        <p:spPr>
          <a:xfrm>
            <a:off x="6407911" y="118453"/>
            <a:ext cx="6262686" cy="707886"/>
          </a:xfrm>
          <a:prstGeom prst="rect">
            <a:avLst/>
          </a:prstGeom>
          <a:noFill/>
        </p:spPr>
        <p:txBody>
          <a:bodyPr wrap="square">
            <a:spAutoFit/>
          </a:bodyPr>
          <a:lstStyle/>
          <a:p>
            <a:r>
              <a:rPr lang="en-US" sz="2000" b="1" err="1">
                <a:solidFill>
                  <a:srgbClr val="93C23D"/>
                </a:solidFill>
              </a:rPr>
              <a:t>Genere e  Leadership</a:t>
            </a:r>
          </a:p>
          <a:p>
            <a:r>
              <a:rPr lang="en-US" sz="2000" b="1">
                <a:solidFill>
                  <a:srgbClr val="93C23D"/>
                </a:solidFill>
              </a:rPr>
              <a:t>Kathryn E. Eklund, Erin S. Barry and Neil E. Grunberg</a:t>
            </a:r>
          </a:p>
        </p:txBody>
      </p:sp>
      <p:sp>
        <p:nvSpPr>
          <p:cNvPr id="5" name="TextBox 4">
            <a:extLst>
              <a:ext uri="{FF2B5EF4-FFF2-40B4-BE49-F238E27FC236}">
                <a16:creationId xmlns:a16="http://schemas.microsoft.com/office/drawing/2014/main" id="{92478732-6CDE-D898-0ACB-C658D1BA31F5}"/>
              </a:ext>
            </a:extLst>
          </p:cNvPr>
          <p:cNvSpPr txBox="1"/>
          <p:nvPr/>
        </p:nvSpPr>
        <p:spPr>
          <a:xfrm>
            <a:off x="6002588" y="917497"/>
            <a:ext cx="6103687" cy="6186309"/>
          </a:xfrm>
          <a:prstGeom prst="rect">
            <a:avLst/>
          </a:prstGeom>
          <a:noFill/>
        </p:spPr>
        <p:txBody>
          <a:bodyPr wrap="square" rtlCol="0">
            <a:spAutoFit/>
          </a:bodyPr>
          <a:lstStyle/>
          <a:p>
            <a:pPr marL="342900" indent="-342900">
              <a:buFont typeface="Arial" panose="020b0604020202020204" pitchFamily="34" charset="0"/>
              <a:buChar char="•"/>
            </a:pPr>
            <a:r>
              <a:rPr lang="it-IT" sz="2200">
                <a:solidFill>
                  <a:schemeClr val="bg1"/>
                </a:solidFill>
                <a:latin typeface="Calibri" panose="020f0502020204030204" pitchFamily="34" charset="0"/>
                <a:cs typeface="Calibri" panose="020f0502020204030204" pitchFamily="34" charset="0"/>
              </a:rPr>
              <a:t>Il </a:t>
            </a:r>
            <a:r>
              <a:rPr lang="it-IT" sz="2200" b="1">
                <a:solidFill>
                  <a:schemeClr val="bg1"/>
                </a:solidFill>
                <a:latin typeface="Calibri" panose="020f0502020204030204" pitchFamily="34" charset="0"/>
                <a:cs typeface="Calibri" panose="020f0502020204030204" pitchFamily="34" charset="0"/>
              </a:rPr>
              <a:t>carattere </a:t>
            </a:r>
            <a:r>
              <a:rPr lang="it-IT" sz="2200">
                <a:solidFill>
                  <a:schemeClr val="bg1"/>
                </a:solidFill>
                <a:latin typeface="Calibri" panose="020f0502020204030204" pitchFamily="34" charset="0"/>
                <a:cs typeface="Calibri" panose="020f0502020204030204" pitchFamily="34" charset="0"/>
              </a:rPr>
              <a:t>comprende tutte le caratteristiche dell'individuo: fisiche (ad esempio, sesso, razza, età, aspetto) e psicologiche (ad esempio, sesso, personalità, valori, prospettive, attributi). </a:t>
            </a:r>
          </a:p>
          <a:p>
            <a:pPr marL="342900" indent="-342900">
              <a:buFont typeface="Arial" panose="020b0604020202020204" pitchFamily="34" charset="0"/>
              <a:buChar char="•"/>
            </a:pPr>
            <a:r>
              <a:rPr lang="it-IT" sz="2200">
                <a:solidFill>
                  <a:schemeClr val="bg1"/>
                </a:solidFill>
                <a:latin typeface="Calibri" panose="020f0502020204030204" pitchFamily="34" charset="0"/>
                <a:cs typeface="Calibri" panose="020f0502020204030204" pitchFamily="34" charset="0"/>
              </a:rPr>
              <a:t>La </a:t>
            </a:r>
            <a:r>
              <a:rPr lang="it-IT" sz="2200" b="1">
                <a:solidFill>
                  <a:schemeClr val="bg1"/>
                </a:solidFill>
                <a:latin typeface="Calibri" panose="020f0502020204030204" pitchFamily="34" charset="0"/>
                <a:cs typeface="Calibri" panose="020f0502020204030204" pitchFamily="34" charset="0"/>
              </a:rPr>
              <a:t>competenza </a:t>
            </a:r>
            <a:r>
              <a:rPr lang="it-IT" sz="2200">
                <a:solidFill>
                  <a:schemeClr val="bg1"/>
                </a:solidFill>
                <a:latin typeface="Calibri" panose="020f0502020204030204" pitchFamily="34" charset="0"/>
                <a:cs typeface="Calibri" panose="020f0502020204030204" pitchFamily="34" charset="0"/>
              </a:rPr>
              <a:t>comprende le capacità trascendenti della leadership (ad esempio, un'elevata intelligenza emotiva, il pensiero critico e strategico, la capacità di dare l'esempio, di motivare e responsabilizzare gli altri) e le competenze specifiche determinate dal ruolo e dalla specializzazione. </a:t>
            </a:r>
          </a:p>
          <a:p>
            <a:pPr marL="342900" indent="-342900">
              <a:buFont typeface="Arial" panose="020b0604020202020204" pitchFamily="34" charset="0"/>
              <a:buChar char="•"/>
            </a:pPr>
            <a:r>
              <a:rPr lang="it-IT" sz="2200">
                <a:solidFill>
                  <a:schemeClr val="bg1"/>
                </a:solidFill>
                <a:latin typeface="Calibri" panose="020f0502020204030204" pitchFamily="34" charset="0"/>
                <a:cs typeface="Calibri" panose="020f0502020204030204" pitchFamily="34" charset="0"/>
              </a:rPr>
              <a:t>Il </a:t>
            </a:r>
            <a:r>
              <a:rPr lang="it-IT" sz="2200" b="1">
                <a:solidFill>
                  <a:schemeClr val="bg1"/>
                </a:solidFill>
                <a:latin typeface="Calibri" panose="020f0502020204030204" pitchFamily="34" charset="0"/>
                <a:cs typeface="Calibri" panose="020f0502020204030204" pitchFamily="34" charset="0"/>
              </a:rPr>
              <a:t>contesto </a:t>
            </a:r>
            <a:r>
              <a:rPr lang="it-IT" sz="2200">
                <a:solidFill>
                  <a:schemeClr val="bg1"/>
                </a:solidFill>
                <a:latin typeface="Calibri" panose="020f0502020204030204" pitchFamily="34" charset="0"/>
                <a:cs typeface="Calibri" panose="020f0502020204030204" pitchFamily="34" charset="0"/>
              </a:rPr>
              <a:t>comprende gli ambienti fisici, psicologici, culturali e sociali e le varie situazioni (ad esempio, lo stress). </a:t>
            </a:r>
          </a:p>
          <a:p>
            <a:pPr marL="342900" indent="-342900">
              <a:buFont typeface="Arial" panose="020b0604020202020204" pitchFamily="34" charset="0"/>
              <a:buChar char="•"/>
            </a:pPr>
            <a:r>
              <a:rPr lang="it-IT" sz="2200">
                <a:solidFill>
                  <a:schemeClr val="bg1"/>
                </a:solidFill>
                <a:latin typeface="Calibri" panose="020f0502020204030204" pitchFamily="34" charset="0"/>
                <a:cs typeface="Calibri" panose="020f0502020204030204" pitchFamily="34" charset="0"/>
              </a:rPr>
              <a:t>La </a:t>
            </a:r>
            <a:r>
              <a:rPr lang="it-IT" sz="2200" b="1">
                <a:solidFill>
                  <a:schemeClr val="bg1"/>
                </a:solidFill>
                <a:latin typeface="Calibri" panose="020f0502020204030204" pitchFamily="34" charset="0"/>
                <a:cs typeface="Calibri" panose="020f0502020204030204" pitchFamily="34" charset="0"/>
              </a:rPr>
              <a:t>comunicazione</a:t>
            </a:r>
            <a:r>
              <a:rPr lang="it-IT" sz="2200">
                <a:solidFill>
                  <a:schemeClr val="bg1"/>
                </a:solidFill>
                <a:latin typeface="Calibri" panose="020f0502020204030204" pitchFamily="34" charset="0"/>
                <a:cs typeface="Calibri" panose="020f0502020204030204" pitchFamily="34" charset="0"/>
              </a:rPr>
              <a:t> si riferisce alla comunicazione verbale (orale e scritta) e non verbale, all'invio e alla ricezione di informazioni.</a:t>
            </a:r>
            <a:endParaRPr lang="hr-BA" sz="220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a:solidFill>
                <a:schemeClr val="bg1"/>
              </a:solidFill>
            </a:endParaRPr>
          </a:p>
        </p:txBody>
      </p:sp>
      <p:pic>
        <p:nvPicPr>
          <p:cNvPr id="7" name="Graphic 6" descr="Line arrow: Slight curve with solid fill">
            <a:extLst>
              <a:ext uri="{FF2B5EF4-FFF2-40B4-BE49-F238E27FC236}">
                <a16:creationId xmlns:a16="http://schemas.microsoft.com/office/drawing/2014/main" id="{2E65AA5A-5F0B-3CE3-C5BA-26E9A93FD79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62441" y="161661"/>
            <a:ext cx="842015" cy="691856"/>
          </a:xfrm>
          <a:prstGeom prst="rect">
            <a:avLst/>
          </a:prstGeom>
        </p:spPr>
      </p:pic>
    </p:spTree>
    <p:extLst>
      <p:ext uri="{BB962C8B-B14F-4D97-AF65-F5344CB8AC3E}">
        <p14:creationId xmlns:p14="http://schemas.microsoft.com/office/powerpoint/2010/main" val="202859628"/>
      </p:ext>
    </p:extLst>
  </p:cSld>
  <p:clrMapOvr>
    <a:masterClrMapping/>
  </p:clrMapOvr>
  <p:transition/>
  <p:timing/>
</p:sld>
</file>

<file path=ppt/slides/slide7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Box 1">
            <a:extLst>
              <a:ext uri="{FF2B5EF4-FFF2-40B4-BE49-F238E27FC236}">
                <a16:creationId xmlns:a16="http://schemas.microsoft.com/office/drawing/2014/main" id="{F4FED1CE-B3F5-433B-AC3E-4E9426B45E82}"/>
              </a:ext>
            </a:extLst>
          </p:cNvPr>
          <p:cNvSpPr txBox="1"/>
          <p:nvPr>
            <p:custDataLst>
              <p:tags r:id="rId3"/>
            </p:custDataLst>
          </p:nvPr>
        </p:nvSpPr>
        <p:spPr>
          <a:xfrm>
            <a:off x="1381125" y="1208936"/>
            <a:ext cx="9429750" cy="4985980"/>
          </a:xfrm>
          <a:prstGeom prst="rect">
            <a:avLst/>
          </a:prstGeom>
          <a:solidFill>
            <a:schemeClr val="bg1"/>
          </a:solidFill>
          <a:ln w="60325">
            <a:gradFill>
              <a:gsLst>
                <a:gs pos="0">
                  <a:srgbClr val="853693"/>
                </a:gs>
                <a:gs pos="74000">
                  <a:srgbClr val="93C23D"/>
                </a:gs>
                <a:gs pos="83000">
                  <a:schemeClr val="accent1">
                    <a:lumMod val="45000"/>
                    <a:lumOff val="55000"/>
                  </a:schemeClr>
                </a:gs>
                <a:gs pos="100000">
                  <a:srgbClr val="93C23D"/>
                </a:gs>
              </a:gsLst>
              <a:lin ang="5400000" scaled="1"/>
            </a:gradFill>
          </a:ln>
        </p:spPr>
        <p:txBody>
          <a:bodyPr wrap="square" lIns="274320" tIns="274320" rIns="274320" bIns="274320" rtlCol="0" anchor="ctr" anchorCtr="1">
            <a:spAutoFit/>
          </a:bodyPr>
          <a:lstStyle/>
          <a:p>
            <a:pPr marL="457200" indent="-457200">
              <a:buFont typeface="Wingdings" panose="05000000000000000000" pitchFamily="2" charset="2"/>
              <a:buChar char="ü"/>
            </a:pPr>
            <a:r>
              <a:rPr lang="it-IT" sz="2400">
                <a:solidFill>
                  <a:srgbClr val="87AB81"/>
                </a:solidFill>
              </a:rPr>
              <a:t>Le donne sono state in silenzio per così tanto tempo, ma hanno molto da dire e da desiderare per un cambiamento positivo.</a:t>
            </a:r>
          </a:p>
          <a:p>
            <a:pPr marL="457200" indent="-457200">
              <a:buFont typeface="Wingdings" panose="05000000000000000000" pitchFamily="2" charset="2"/>
              <a:buChar char="ü"/>
            </a:pPr>
            <a:r>
              <a:rPr lang="it-IT" sz="2400">
                <a:solidFill>
                  <a:srgbClr val="80318E"/>
                </a:solidFill>
              </a:rPr>
              <a:t>Il mondo non è in equilibrio in termini di influenza e leadership di genere, e l'assenza di equilibrio non è un bene.</a:t>
            </a:r>
          </a:p>
          <a:p>
            <a:pPr marL="457200" indent="-457200">
              <a:buFont typeface="Wingdings" panose="05000000000000000000" pitchFamily="2" charset="2"/>
              <a:buChar char="ü"/>
            </a:pPr>
            <a:r>
              <a:rPr lang="it-IT" sz="2400">
                <a:solidFill>
                  <a:srgbClr val="87AB81"/>
                </a:solidFill>
              </a:rPr>
              <a:t>Le donne oggi accettano, celebrano e ammirano la loro autenticità, la loro diversità e gli stessi valori negli altri. Portare tutto ciò nel Terzo settore, in tutto il mondo, scuoterebbe le cose in modo positivo e darebbe la possibilità di normalizzare soluzioni e approcci nuovi e diversi.</a:t>
            </a:r>
          </a:p>
          <a:p>
            <a:pPr marL="457200" indent="-457200">
              <a:buFont typeface="Wingdings" panose="05000000000000000000" pitchFamily="2" charset="2"/>
              <a:buChar char="ü"/>
            </a:pPr>
            <a:r>
              <a:rPr lang="it-IT" sz="2400">
                <a:solidFill>
                  <a:srgbClr val="80318E"/>
                </a:solidFill>
              </a:rPr>
              <a:t>Più di tutto questo significa più innovazione, più equità, più equilibrio.</a:t>
            </a:r>
          </a:p>
          <a:p>
            <a:pPr marL="457200" indent="-457200">
              <a:buFont typeface="Wingdings" panose="05000000000000000000" pitchFamily="2" charset="2"/>
              <a:buChar char="ü"/>
            </a:pPr>
            <a:endParaRPr lang="hr-BA" sz="2400">
              <a:solidFill>
                <a:srgbClr val="80318E"/>
              </a:solidFill>
            </a:endParaRPr>
          </a:p>
        </p:txBody>
      </p:sp>
      <p:sp>
        <p:nvSpPr>
          <p:cNvPr id="4" name="TextBox 3">
            <a:extLst>
              <a:ext uri="{FF2B5EF4-FFF2-40B4-BE49-F238E27FC236}">
                <a16:creationId xmlns:a16="http://schemas.microsoft.com/office/drawing/2014/main" id="{717C66D1-9AC6-4E5C-B75F-A56C4379FB03}"/>
              </a:ext>
            </a:extLst>
          </p:cNvPr>
          <p:cNvSpPr txBox="1"/>
          <p:nvPr>
            <p:custDataLst>
              <p:tags r:id="rId4"/>
            </p:custDataLst>
          </p:nvPr>
        </p:nvSpPr>
        <p:spPr>
          <a:xfrm>
            <a:off x="0" y="175230"/>
            <a:ext cx="12192000" cy="769441"/>
          </a:xfrm>
          <a:prstGeom prst="rect">
            <a:avLst/>
          </a:prstGeom>
          <a:noFill/>
        </p:spPr>
        <p:txBody>
          <a:bodyPr wrap="square">
            <a:spAutoFit/>
          </a:bodyPr>
          <a:lstStyle/>
          <a:p>
            <a:pPr algn="ctr"/>
            <a:r>
              <a:rPr lang="hr-BA" sz="4400" b="1">
                <a:solidFill>
                  <a:srgbClr val="853693"/>
                </a:solidFill>
              </a:rPr>
              <a:t>Finora abbiamo appreso che :</a:t>
            </a:r>
            <a:endParaRPr lang="en-US" sz="4400" b="1">
              <a:solidFill>
                <a:srgbClr val="853693"/>
              </a:solidFill>
            </a:endParaRPr>
          </a:p>
        </p:txBody>
      </p:sp>
    </p:spTree>
    <p:extLst>
      <p:ext uri="{BB962C8B-B14F-4D97-AF65-F5344CB8AC3E}">
        <p14:creationId xmlns:p14="http://schemas.microsoft.com/office/powerpoint/2010/main" val="1349982783"/>
      </p:ext>
    </p:extLst>
  </p:cSld>
  <p:clrMapOvr>
    <a:masterClrMapping/>
  </p:clrMapOvr>
  <p:transition/>
  <p:timing/>
</p:sld>
</file>

<file path=ppt/slides/slide7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BFA35C08-099C-45FE-99E0-EBC8EE57BF14}"/>
              </a:ext>
            </a:extLst>
          </p:cNvPr>
          <p:cNvSpPr>
            <a:spLocks noGrp="1"/>
          </p:cNvSpPr>
          <p:nvPr>
            <p:ph type="body" sz="quarter" idx="18"/>
            <p:custDataLst>
              <p:tags r:id="rId3"/>
            </p:custDataLst>
          </p:nvPr>
        </p:nvSpPr>
        <p:spPr>
          <a:xfrm>
            <a:off x="540529" y="1473586"/>
            <a:ext cx="7879571" cy="4548766"/>
          </a:xfrm>
        </p:spPr>
        <p:txBody>
          <a:bodyPr>
            <a:normAutofit fontScale="85000" lnSpcReduction="20000"/>
          </a:bodyPr>
          <a:lstStyle/>
          <a:p>
            <a:pPr marL="0" indent="0">
              <a:lnSpc>
                <a:spcPct val="110000"/>
              </a:lnSpc>
            </a:pPr>
            <a:r>
              <a:rPr lang="it-IT" sz="3000"/>
              <a:t>Il mondo ha bisogno di più donne leader, durante il COVID-19 e oltre</a:t>
            </a:r>
          </a:p>
          <a:p>
            <a:pPr marL="0" indent="0">
              <a:lnSpc>
                <a:spcPct val="110000"/>
              </a:lnSpc>
            </a:pPr>
            <a:endParaRPr lang="hr-BA" sz="3000"/>
          </a:p>
          <a:p>
            <a:pPr marL="0" indent="0">
              <a:lnSpc>
                <a:spcPct val="110000"/>
              </a:lnSpc>
            </a:pPr>
            <a:r>
              <a:rPr lang="it-IT" b="1">
                <a:solidFill>
                  <a:srgbClr val="93C23D"/>
                </a:solidFill>
              </a:rPr>
              <a:t>Punti chave da cogliere</a:t>
            </a:r>
            <a:r>
              <a:rPr lang="hr-BA" b="1">
                <a:solidFill>
                  <a:srgbClr val="93C23D"/>
                </a:solidFill>
              </a:rPr>
              <a:t>:</a:t>
            </a:r>
          </a:p>
          <a:p>
            <a:pPr marL="342900" indent="-342900">
              <a:lnSpc>
                <a:spcPct val="110000"/>
              </a:lnSpc>
              <a:buFont typeface="Wingdings" panose="05000000000000000000" pitchFamily="2" charset="2"/>
              <a:buChar char="Ø"/>
            </a:pPr>
            <a:r>
              <a:rPr lang="it-IT"/>
              <a:t>Le sfide del XXI secolo - cambiamenti climatici, salute, ambiente, esaurimento delle risorse globali, invecchiamento della popolazione, sviluppo dei talenti, disuguaglianze sociali, telelavoro, nuove tecnologie e così via - richiedono un nuovo stile di leadership multidimensionale, perché le sfide che ci attendono richiedono il contributo di tutti.</a:t>
            </a:r>
            <a:endParaRPr lang="hr-BA"/>
          </a:p>
          <a:p>
            <a:pPr marL="0" indent="0">
              <a:lnSpc>
                <a:spcPct val="110000"/>
              </a:lnSpc>
            </a:pPr>
            <a:r>
              <a:rPr lang="it-IT" b="1" i="1">
                <a:solidFill>
                  <a:srgbClr val="80318E"/>
                </a:solidFill>
              </a:rPr>
              <a:t>Leggi l’articolo intero</a:t>
            </a:r>
            <a:r>
              <a:rPr lang="hr-BA" b="1" i="1">
                <a:solidFill>
                  <a:srgbClr val="80318E"/>
                </a:solidFill>
              </a:rPr>
              <a:t>:</a:t>
            </a:r>
            <a:endParaRPr lang="hr-BA">
              <a:solidFill>
                <a:srgbClr val="977B2D"/>
              </a:solidFill>
              <a:hlinkClick r:id="rId4">
                <a:extLst>
                  <a:ext uri="{A12FA001-AC4F-418D-AE19-62706E023703}">
                    <ahyp:hlinkClr xmlns:ahyp="http://schemas.microsoft.com/office/drawing/2018/hyperlinkcolor" val="tx"/>
                  </a:ext>
                </a:extLst>
              </a:hlinkClick>
            </a:endParaRPr>
          </a:p>
          <a:p>
            <a:pPr marL="0" indent="0">
              <a:lnSpc>
                <a:spcPct val="110000"/>
              </a:lnSpc>
            </a:pPr>
            <a:r>
              <a:rPr lang="en-US">
                <a:solidFill>
                  <a:srgbClr val="977B2D"/>
                </a:solidFill>
                <a:hlinkClick r:id="rId4">
                  <a:extLst>
                    <a:ext uri="{A12FA001-AC4F-418D-AE19-62706E023703}">
                      <ahyp:hlinkClr xmlns:ahyp="http://schemas.microsoft.com/office/drawing/2018/hyperlinkcolor" val="tx"/>
                    </a:ext>
                  </a:extLst>
                </a:hlinkClick>
              </a:rPr>
              <a:t>https://theconversation.com/the-world-needs-more-women-leaders-during-covid-19-and-beyond-150599</a:t>
            </a:r>
            <a:r>
              <a:rPr lang="hr-BA"/>
              <a:t> </a:t>
            </a:r>
            <a:endParaRPr lang="en-IE"/>
          </a:p>
        </p:txBody>
      </p:sp>
      <p:sp>
        <p:nvSpPr>
          <p:cNvPr id="4" name="Text Placeholder 3">
            <a:extLst>
              <a:ext uri="{FF2B5EF4-FFF2-40B4-BE49-F238E27FC236}">
                <a16:creationId xmlns:a16="http://schemas.microsoft.com/office/drawing/2014/main" id="{BAB2AFBE-70ED-4A15-978A-607E80C87FE7}"/>
              </a:ext>
            </a:extLst>
          </p:cNvPr>
          <p:cNvSpPr>
            <a:spLocks noGrp="1"/>
          </p:cNvSpPr>
          <p:nvPr>
            <p:ph type="body" sz="quarter" idx="16"/>
            <p:custDataLst>
              <p:tags r:id="rId5"/>
            </p:custDataLst>
          </p:nvPr>
        </p:nvSpPr>
        <p:spPr>
          <a:xfrm>
            <a:off x="0" y="529707"/>
            <a:ext cx="8534400" cy="580518"/>
          </a:xfrm>
          <a:solidFill>
            <a:srgbClr val="93C23D"/>
          </a:solidFill>
        </p:spPr>
        <p:txBody>
          <a:bodyPr anchor="ctr">
            <a:normAutofit fontScale="92500"/>
          </a:bodyPr>
          <a:lstStyle/>
          <a:p>
            <a:pPr marL="889000"/>
            <a:r>
              <a:rPr lang="it-IT">
                <a:solidFill>
                  <a:schemeClr val="bg1"/>
                </a:solidFill>
              </a:rPr>
              <a:t>Lasciatevi ispirare dalla seguente lettura </a:t>
            </a:r>
            <a:r>
              <a:rPr lang="en-US">
                <a:solidFill>
                  <a:schemeClr val="bg1"/>
                </a:solidFill>
              </a:rPr>
              <a:t>:</a:t>
            </a:r>
          </a:p>
        </p:txBody>
      </p:sp>
      <p:pic>
        <p:nvPicPr>
          <p:cNvPr id="14" name="Picture Placeholder 13" descr="Elderly woman on a field">
            <a:extLst>
              <a:ext uri="{FF2B5EF4-FFF2-40B4-BE49-F238E27FC236}">
                <a16:creationId xmlns:a16="http://schemas.microsoft.com/office/drawing/2014/main" id="{58028839-95E3-449F-B78F-2B65992FAD92}"/>
              </a:ext>
            </a:extLst>
          </p:cNvPr>
          <p:cNvPicPr>
            <a:picLocks noGrp="1" noChangeAspect="1"/>
          </p:cNvPicPr>
          <p:nvPr>
            <p:ph type="pic" sz="quarter" idx="10"/>
            <p:custDataLst>
              <p:tags r:id="rId7"/>
            </p:custDataLst>
          </p:nvPr>
        </p:nvPicPr>
        <p:blipFill>
          <a:blip r:embed="rId6">
            <a:extLst>
              <a:ext uri="{28A0092B-C50C-407E-A947-70E740481C1C}">
                <a14:useLocalDpi xmlns:a14="http://schemas.microsoft.com/office/drawing/2010/main"/>
              </a:ext>
            </a:extLst>
          </a:blip>
          <a:stretch>
            <a:fillRect/>
          </a:stretch>
        </p:blipFill>
        <p:spPr>
          <a:xfrm>
            <a:off x="8755811" y="0"/>
            <a:ext cx="3436189" cy="6705599"/>
          </a:xfrm>
        </p:spPr>
      </p:pic>
    </p:spTree>
    <p:extLst>
      <p:ext uri="{BB962C8B-B14F-4D97-AF65-F5344CB8AC3E}">
        <p14:creationId xmlns:p14="http://schemas.microsoft.com/office/powerpoint/2010/main" val="3663058326"/>
      </p:ext>
    </p:extLst>
  </p:cSld>
  <p:clrMapOvr>
    <a:masterClrMapping/>
  </p:clrMapOvr>
  <p:transition/>
  <p:timing/>
</p:sld>
</file>

<file path=ppt/slides/slide7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8" name="Picture Placeholder 7" descr="A person sitting on a ledge with a city in the background&#10;&#10;Description automatically generated with medium confidence">
            <a:extLst>
              <a:ext uri="{FF2B5EF4-FFF2-40B4-BE49-F238E27FC236}">
                <a16:creationId xmlns:a16="http://schemas.microsoft.com/office/drawing/2014/main" id="{EF0F8A10-1E15-5AB0-9316-100C015D6B38}"/>
              </a:ext>
            </a:extLst>
          </p:cNvPr>
          <p:cNvPicPr>
            <a:picLocks noGrp="1" noChangeAspect="1"/>
          </p:cNvPicPr>
          <p:nvPr>
            <p:ph type="pic" sz="quarter" idx="17"/>
            <p:custDataLst>
              <p:tags r:id="rId4"/>
            </p:custDataLst>
          </p:nvPr>
        </p:nvPicPr>
        <p:blipFill>
          <a:blip r:embed="rId3">
            <a:extLst>
              <a:ext uri="{28A0092B-C50C-407E-A947-70E740481C1C}">
                <a14:useLocalDpi xmlns:a14="http://schemas.microsoft.com/office/drawing/2010/main"/>
              </a:ext>
            </a:extLst>
          </a:blip>
          <a:srcRect b="-135"/>
          <a:stretch>
            <a:fillRect/>
          </a:stretch>
        </p:blipFill>
        <p:spPr>
          <a:xfrm>
            <a:off x="0" y="0"/>
            <a:ext cx="5276115" cy="6505415"/>
          </a:xfrm>
        </p:spPr>
      </p:pic>
      <p:sp>
        <p:nvSpPr>
          <p:cNvPr id="3" name="Text Placeholder 2">
            <a:extLst>
              <a:ext uri="{FF2B5EF4-FFF2-40B4-BE49-F238E27FC236}">
                <a16:creationId xmlns:a16="http://schemas.microsoft.com/office/drawing/2014/main" id="{2915E363-ED70-4182-0818-F0B185815148}"/>
              </a:ext>
            </a:extLst>
          </p:cNvPr>
          <p:cNvSpPr>
            <a:spLocks noGrp="1"/>
          </p:cNvSpPr>
          <p:nvPr>
            <p:ph type="body" sz="quarter" idx="18"/>
            <p:custDataLst>
              <p:tags r:id="rId5"/>
            </p:custDataLst>
          </p:nvPr>
        </p:nvSpPr>
        <p:spPr>
          <a:xfrm>
            <a:off x="5434848" y="2347113"/>
            <a:ext cx="6490452" cy="3856390"/>
          </a:xfrm>
        </p:spPr>
        <p:txBody>
          <a:bodyPr>
            <a:normAutofit lnSpcReduction="10000"/>
          </a:bodyPr>
          <a:lstStyle/>
          <a:p>
            <a:r>
              <a:rPr lang="it-IT" b="1">
                <a:solidFill>
                  <a:srgbClr val="93C23D"/>
                </a:solidFill>
                <a:hlinkClick r:id="rId6">
                  <a:extLst>
                    <a:ext uri="{A12FA001-AC4F-418D-AE19-62706E023703}">
                      <ahyp:hlinkClr xmlns:ahyp="http://schemas.microsoft.com/office/drawing/2018/hyperlinkcolor" val="tx"/>
                    </a:ext>
                  </a:extLst>
                </a:hlinkClick>
              </a:rPr>
              <a:t>Punti chiave da cogliere</a:t>
            </a:r>
            <a:endParaRPr lang="hr-BA" b="1">
              <a:solidFill>
                <a:srgbClr val="93C23D"/>
              </a:solidFill>
              <a:hlinkClick r:id="rId6">
                <a:extLst>
                  <a:ext uri="{A12FA001-AC4F-418D-AE19-62706E023703}">
                    <ahyp:hlinkClr xmlns:ahyp="http://schemas.microsoft.com/office/drawing/2018/hyperlinkcolor" val="tx"/>
                  </a:ext>
                </a:extLst>
              </a:hlinkClick>
            </a:endParaRPr>
          </a:p>
          <a:p>
            <a:pPr marL="342900" indent="-342900">
              <a:buFont typeface="Wingdings" panose="05000000000000000000" pitchFamily="2" charset="2"/>
              <a:buChar char="Ø"/>
            </a:pPr>
            <a:r>
              <a:rPr lang="it-IT" sz="2000"/>
              <a:t>Sebbene la maggior parte delle persone ai vertici delle organizzazioni sia di sesso maschile, gli studi dimostrano che sono le donne ad avere le carte in regola per essere leader efficaci. Quindi, piuttosto che consigliare alle donne dirigenti di comportarsi come gli uomini per fare carriera, la società sarebbe più avvantaggiata se un maggior numero di leader uomini cercasse di emulare le donne.</a:t>
            </a:r>
            <a:endParaRPr lang="hr-BA" sz="2000"/>
          </a:p>
          <a:p>
            <a:pPr marL="0" indent="0"/>
            <a:r>
              <a:rPr lang="it-IT" b="1">
                <a:solidFill>
                  <a:srgbClr val="80318E"/>
                </a:solidFill>
              </a:rPr>
              <a:t>Leggi l’articolo intero</a:t>
            </a:r>
            <a:r>
              <a:rPr lang="hr-BA" b="1">
                <a:solidFill>
                  <a:srgbClr val="80318E"/>
                </a:solidFill>
              </a:rPr>
              <a:t>:</a:t>
            </a:r>
            <a:endParaRPr lang="hr-BA" b="1">
              <a:solidFill>
                <a:srgbClr val="80318E"/>
              </a:solidFill>
              <a:hlinkClick r:id="rId6">
                <a:extLst>
                  <a:ext uri="{A12FA001-AC4F-418D-AE19-62706E023703}">
                    <ahyp:hlinkClr xmlns:ahyp="http://schemas.microsoft.com/office/drawing/2018/hyperlinkcolor" val="tx"/>
                  </a:ext>
                </a:extLst>
              </a:hlinkClick>
            </a:endParaRPr>
          </a:p>
          <a:p>
            <a:pPr marL="0" indent="0"/>
            <a:r>
              <a:rPr lang="en-US" sz="2000">
                <a:solidFill>
                  <a:srgbClr val="977B2D"/>
                </a:solidFill>
                <a:hlinkClick r:id="rId6">
                  <a:extLst>
                    <a:ext uri="{A12FA001-AC4F-418D-AE19-62706E023703}">
                      <ahyp:hlinkClr xmlns:ahyp="http://schemas.microsoft.com/office/drawing/2018/hyperlinkcolor" val="tx"/>
                    </a:ext>
                  </a:extLst>
                </a:hlinkClick>
              </a:rPr>
              <a:t>https://hbr.org/2020/04/7-leadership-lessons-men-can-learn-from-women</a:t>
            </a:r>
            <a:r>
              <a:rPr lang="hr-BA" sz="2000"/>
              <a:t> </a:t>
            </a:r>
            <a:endParaRPr lang="en-US" sz="2000"/>
          </a:p>
        </p:txBody>
      </p:sp>
      <p:sp>
        <p:nvSpPr>
          <p:cNvPr id="4" name="Text Placeholder 3">
            <a:extLst>
              <a:ext uri="{FF2B5EF4-FFF2-40B4-BE49-F238E27FC236}">
                <a16:creationId xmlns:a16="http://schemas.microsoft.com/office/drawing/2014/main" id="{013A6295-01CE-7F58-48FB-FB5256D4B03E}"/>
              </a:ext>
            </a:extLst>
          </p:cNvPr>
          <p:cNvSpPr>
            <a:spLocks noGrp="1"/>
          </p:cNvSpPr>
          <p:nvPr>
            <p:ph type="body" sz="quarter" idx="16"/>
            <p:custDataLst>
              <p:tags r:id="rId7"/>
            </p:custDataLst>
          </p:nvPr>
        </p:nvSpPr>
        <p:spPr>
          <a:xfrm>
            <a:off x="5434848" y="313063"/>
            <a:ext cx="5350934" cy="949567"/>
          </a:xfrm>
        </p:spPr>
        <p:txBody>
          <a:bodyPr>
            <a:normAutofit fontScale="92500" lnSpcReduction="10000"/>
          </a:bodyPr>
          <a:lstStyle/>
          <a:p>
            <a:r>
              <a:rPr lang="it-IT"/>
              <a:t>Lasciatevi ispirare dalla seguente lettura </a:t>
            </a:r>
            <a:r>
              <a:rPr lang="hr-BA"/>
              <a:t>:</a:t>
            </a:r>
            <a:endParaRPr lang="en-US"/>
          </a:p>
        </p:txBody>
      </p:sp>
      <p:sp>
        <p:nvSpPr>
          <p:cNvPr id="6" name="TextBox 5">
            <a:extLst>
              <a:ext uri="{FF2B5EF4-FFF2-40B4-BE49-F238E27FC236}">
                <a16:creationId xmlns:a16="http://schemas.microsoft.com/office/drawing/2014/main" id="{6817005A-9224-FD81-4689-184809DF6437}"/>
              </a:ext>
            </a:extLst>
          </p:cNvPr>
          <p:cNvSpPr txBox="1"/>
          <p:nvPr>
            <p:custDataLst>
              <p:tags r:id="rId8"/>
            </p:custDataLst>
          </p:nvPr>
        </p:nvSpPr>
        <p:spPr>
          <a:xfrm>
            <a:off x="5434848" y="1647969"/>
            <a:ext cx="8819081" cy="830997"/>
          </a:xfrm>
          <a:prstGeom prst="rect">
            <a:avLst/>
          </a:prstGeom>
          <a:noFill/>
        </p:spPr>
        <p:txBody>
          <a:bodyPr wrap="none" rtlCol="0">
            <a:spAutoFit/>
          </a:bodyPr>
          <a:lstStyle/>
          <a:p>
            <a:r>
              <a:rPr lang="it-IT" sz="2400" b="1">
                <a:solidFill>
                  <a:srgbClr val="80318E"/>
                </a:solidFill>
              </a:rPr>
              <a:t>7 lezioni di leadership che gli uomini possono imparare dalle donne </a:t>
            </a:r>
          </a:p>
          <a:p>
            <a:r>
              <a:rPr lang="en-US" sz="2400" b="1">
                <a:solidFill>
                  <a:srgbClr val="80318E"/>
                </a:solidFill>
              </a:rPr>
              <a:t> </a:t>
            </a:r>
          </a:p>
        </p:txBody>
      </p:sp>
    </p:spTree>
    <p:extLst>
      <p:ext uri="{BB962C8B-B14F-4D97-AF65-F5344CB8AC3E}">
        <p14:creationId xmlns:p14="http://schemas.microsoft.com/office/powerpoint/2010/main" val="1891480781"/>
      </p:ext>
    </p:extLst>
  </p:cSld>
  <p:clrMapOvr>
    <a:masterClrMapping/>
  </p:clrMapOvr>
  <p:transition/>
  <p:timing/>
</p:sld>
</file>

<file path=ppt/slides/slide7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5" name="Text Placeholder 4">
            <a:extLst>
              <a:ext uri="{FF2B5EF4-FFF2-40B4-BE49-F238E27FC236}">
                <a16:creationId xmlns:a16="http://schemas.microsoft.com/office/drawing/2014/main" id="{034DB5F1-AED9-3146-A50F-65BB64AE1784}"/>
              </a:ext>
            </a:extLst>
          </p:cNvPr>
          <p:cNvSpPr>
            <a:spLocks noGrp="1"/>
          </p:cNvSpPr>
          <p:nvPr>
            <p:ph type="body" sz="quarter" idx="13"/>
            <p:custDataLst>
              <p:tags r:id="rId3"/>
            </p:custDataLst>
          </p:nvPr>
        </p:nvSpPr>
        <p:spPr>
          <a:xfrm>
            <a:off x="3911600" y="1624541"/>
            <a:ext cx="4368800" cy="3742267"/>
          </a:xfrm>
        </p:spPr>
        <p:txBody>
          <a:bodyPr>
            <a:normAutofit fontScale="92500" lnSpcReduction="20000"/>
          </a:bodyPr>
          <a:lstStyle/>
          <a:p>
            <a:r>
              <a:rPr lang="en-US"/>
              <a:t>“</a:t>
            </a:r>
            <a:r>
              <a:rPr lang="it-IT"/>
              <a:t>La leadership non si basa sui titoli o sull'ufficio d'angolo. È una questione di volontà di farsi avanti, di mettersi in gioco e di farsi coraggio. Il mondo ha bisogno di leader più coraggiosi. È ora che tutti noi ci facciamo avanti".</a:t>
            </a:r>
            <a:r>
              <a:rPr lang="en-US"/>
              <a:t>”</a:t>
            </a:r>
          </a:p>
          <a:p>
            <a:endParaRPr lang="en-US"/>
          </a:p>
          <a:p>
            <a:r>
              <a:rPr lang="en-US" b="1" i="0"/>
              <a:t>Brene Brown</a:t>
            </a:r>
            <a:endParaRPr lang="en-US"/>
          </a:p>
        </p:txBody>
      </p:sp>
    </p:spTree>
    <p:extLst>
      <p:ext uri="{BB962C8B-B14F-4D97-AF65-F5344CB8AC3E}">
        <p14:creationId xmlns:p14="http://schemas.microsoft.com/office/powerpoint/2010/main" val="1649470440"/>
      </p:ext>
    </p:extLst>
  </p:cSld>
  <p:clrMapOvr>
    <a:masterClrMapping/>
  </p:clrMapOvr>
  <p:transition/>
  <p:timing/>
</p:sld>
</file>

<file path=ppt/slides/slide7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F5ECC2E5-987B-F332-9D56-4C335434249F}"/>
              </a:ext>
            </a:extLst>
          </p:cNvPr>
          <p:cNvSpPr>
            <a:spLocks noGrp="1"/>
          </p:cNvSpPr>
          <p:nvPr>
            <p:ph type="body" sz="quarter" idx="20"/>
            <p:custDataLst>
              <p:tags r:id="rId3"/>
            </p:custDataLst>
          </p:nvPr>
        </p:nvSpPr>
        <p:spPr>
          <a:xfrm>
            <a:off x="6172324" y="2491925"/>
            <a:ext cx="5132263" cy="2880175"/>
          </a:xfrm>
        </p:spPr>
        <p:txBody>
          <a:bodyPr/>
          <a:lstStyle/>
          <a:p>
            <a:r>
              <a:rPr lang="it-IT"/>
              <a:t>Le donne leader offrono una serie di competenze diverse, prospettive fantasiose e, soprattutto, differenze strutturali e culturali che favoriscono soluzioni efficaci. I dati dimostrano che le donne leader hanno in genere più </a:t>
            </a:r>
            <a:r>
              <a:rPr lang="it-IT" b="1">
                <a:solidFill>
                  <a:srgbClr val="80318E"/>
                </a:solidFill>
              </a:rPr>
              <a:t>compassione</a:t>
            </a:r>
            <a:r>
              <a:rPr lang="it-IT"/>
              <a:t> ed </a:t>
            </a:r>
            <a:r>
              <a:rPr lang="it-IT" b="1">
                <a:solidFill>
                  <a:srgbClr val="80318E"/>
                </a:solidFill>
              </a:rPr>
              <a:t>empatia</a:t>
            </a:r>
            <a:r>
              <a:rPr lang="it-IT"/>
              <a:t> e </a:t>
            </a:r>
            <a:r>
              <a:rPr lang="it-IT" b="1">
                <a:solidFill>
                  <a:srgbClr val="80318E"/>
                </a:solidFill>
              </a:rPr>
              <a:t>uno stile di negoziazione</a:t>
            </a:r>
            <a:r>
              <a:rPr lang="it-IT"/>
              <a:t> più aperto e inclusivo. </a:t>
            </a:r>
            <a:endParaRPr lang="en-IE"/>
          </a:p>
        </p:txBody>
      </p:sp>
      <p:sp>
        <p:nvSpPr>
          <p:cNvPr id="3" name="Text Placeholder 2">
            <a:extLst>
              <a:ext uri="{FF2B5EF4-FFF2-40B4-BE49-F238E27FC236}">
                <a16:creationId xmlns:a16="http://schemas.microsoft.com/office/drawing/2014/main" id="{FC070D43-1527-7564-ACF5-2EB15D24EA4F}"/>
              </a:ext>
            </a:extLst>
          </p:cNvPr>
          <p:cNvSpPr>
            <a:spLocks noGrp="1"/>
          </p:cNvSpPr>
          <p:nvPr>
            <p:ph type="body" sz="quarter" idx="22"/>
            <p:custDataLst>
              <p:tags r:id="rId4"/>
            </p:custDataLst>
          </p:nvPr>
        </p:nvSpPr>
        <p:spPr/>
        <p:txBody>
          <a:bodyPr>
            <a:normAutofit fontScale="77500" lnSpcReduction="20000"/>
          </a:bodyPr>
          <a:lstStyle/>
          <a:p>
            <a:r>
              <a:rPr lang="it-IT" b="1"/>
              <a:t>Perché il mondo ha bisogno che le donne prendano il comando</a:t>
            </a:r>
            <a:r>
              <a:rPr lang="en-GB" b="1"/>
              <a:t>!</a:t>
            </a:r>
            <a:endParaRPr lang="en-IE" b="1"/>
          </a:p>
        </p:txBody>
      </p:sp>
      <p:sp>
        <p:nvSpPr>
          <p:cNvPr id="4" name="Text Placeholder 3">
            <a:extLst>
              <a:ext uri="{FF2B5EF4-FFF2-40B4-BE49-F238E27FC236}">
                <a16:creationId xmlns:a16="http://schemas.microsoft.com/office/drawing/2014/main" id="{8F8A5D00-6C57-F861-3479-B31D6F324764}"/>
              </a:ext>
            </a:extLst>
          </p:cNvPr>
          <p:cNvSpPr>
            <a:spLocks noGrp="1"/>
          </p:cNvSpPr>
          <p:nvPr>
            <p:ph type="body" sz="quarter" idx="23"/>
            <p:custDataLst>
              <p:tags r:id="rId5"/>
            </p:custDataLst>
          </p:nvPr>
        </p:nvSpPr>
        <p:spPr>
          <a:xfrm>
            <a:off x="960598" y="1200863"/>
            <a:ext cx="3897151" cy="4698310"/>
          </a:xfrm>
        </p:spPr>
        <p:txBody>
          <a:bodyPr>
            <a:normAutofit fontScale="85000" lnSpcReduction="10000"/>
          </a:bodyPr>
          <a:lstStyle/>
          <a:p>
            <a:r>
              <a:rPr lang="it-IT" b="1">
                <a:solidFill>
                  <a:srgbClr val="7030A0"/>
                </a:solidFill>
              </a:rPr>
              <a:t>Siete pronti a fare il grande passo?</a:t>
            </a:r>
          </a:p>
          <a:p>
            <a:endParaRPr lang="it-IT" b="1">
              <a:solidFill>
                <a:srgbClr val="7030A0"/>
              </a:solidFill>
            </a:endParaRPr>
          </a:p>
          <a:p>
            <a:r>
              <a:rPr lang="it-IT" b="1">
                <a:solidFill>
                  <a:srgbClr val="7030A0"/>
                </a:solidFill>
              </a:rPr>
              <a:t>Il mondo ha bisogno di voi!</a:t>
            </a:r>
          </a:p>
          <a:p>
            <a:endParaRPr lang="it-IT" b="1">
              <a:solidFill>
                <a:srgbClr val="7030A0"/>
              </a:solidFill>
            </a:endParaRPr>
          </a:p>
          <a:p>
            <a:r>
              <a:rPr lang="it-IT" b="1">
                <a:solidFill>
                  <a:srgbClr val="93C23D"/>
                </a:solidFill>
              </a:rPr>
              <a:t>Avete bisogno di maggiore ispirazione? Leggete questo:</a:t>
            </a:r>
          </a:p>
          <a:p>
            <a:r>
              <a:rPr lang="en-GB" sz="1700">
                <a:hlinkClick r:id="rId6"/>
              </a:rPr>
              <a:t>https://www.thenationalnews.com/opinion/comment/2022/03/08/the-world-needs-more-women-leaders/</a:t>
            </a:r>
            <a:r>
              <a:rPr lang="hr-BA" sz="1700"/>
              <a:t> </a:t>
            </a:r>
            <a:endParaRPr lang="en-GB" sz="1700"/>
          </a:p>
          <a:p>
            <a:endParaRPr lang="hr-BA" b="1">
              <a:solidFill>
                <a:srgbClr val="7030A0"/>
              </a:solidFill>
            </a:endParaRPr>
          </a:p>
          <a:p>
            <a:endParaRPr lang="en-IE" b="1">
              <a:solidFill>
                <a:srgbClr val="7030A0"/>
              </a:solidFill>
            </a:endParaRPr>
          </a:p>
        </p:txBody>
      </p:sp>
    </p:spTree>
    <p:extLst>
      <p:ext uri="{BB962C8B-B14F-4D97-AF65-F5344CB8AC3E}">
        <p14:creationId xmlns:p14="http://schemas.microsoft.com/office/powerpoint/2010/main" val="1851624563"/>
      </p:ext>
    </p:extLst>
  </p:cSld>
  <p:clrMapOvr>
    <a:masterClrMapping/>
  </p:clrMapOvr>
  <p:transition/>
  <p:timing/>
</p:sld>
</file>

<file path=ppt/slides/slide7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ECED7F5F-E82D-835C-0860-1B08BB023D9B}"/>
              </a:ext>
            </a:extLst>
          </p:cNvPr>
          <p:cNvSpPr>
            <a:spLocks noGrp="1"/>
          </p:cNvSpPr>
          <p:nvPr>
            <p:ph type="body" sz="quarter" idx="18"/>
            <p:custDataLst>
              <p:tags r:id="rId3"/>
            </p:custDataLst>
          </p:nvPr>
        </p:nvSpPr>
        <p:spPr/>
        <p:txBody>
          <a:bodyPr>
            <a:normAutofit/>
          </a:bodyPr>
          <a:lstStyle/>
          <a:p>
            <a:pPr marL="0" indent="0"/>
            <a:r>
              <a:rPr lang="it-IT" sz="3500" b="1">
                <a:solidFill>
                  <a:srgbClr val="93C23D"/>
                </a:solidFill>
              </a:rPr>
              <a:t>1. Nuove prospettive</a:t>
            </a:r>
          </a:p>
          <a:p>
            <a:pPr marL="0" indent="0"/>
            <a:r>
              <a:rPr lang="it-IT"/>
              <a:t>Esperienze e punti di vista diversi giocano un ruolo importante nel promuovere l'innovazione, poiché prospettive diverse portano a un migliore processo decisionale. </a:t>
            </a:r>
          </a:p>
          <a:p>
            <a:pPr marL="0" indent="0"/>
            <a:r>
              <a:rPr lang="it-IT"/>
              <a:t>Le donne possono studiare i dettagli più piccoli per vedere cosa succede sotto la superficie con punti di vista diversi e un senso di consapevolezza.</a:t>
            </a:r>
            <a:endParaRPr lang="en-IE"/>
          </a:p>
        </p:txBody>
      </p:sp>
      <p:sp>
        <p:nvSpPr>
          <p:cNvPr id="3" name="Text Placeholder 2">
            <a:extLst>
              <a:ext uri="{FF2B5EF4-FFF2-40B4-BE49-F238E27FC236}">
                <a16:creationId xmlns:a16="http://schemas.microsoft.com/office/drawing/2014/main" id="{339A569F-C496-9DD6-4A0B-5C480ABB93D1}"/>
              </a:ext>
            </a:extLst>
          </p:cNvPr>
          <p:cNvSpPr>
            <a:spLocks noGrp="1"/>
          </p:cNvSpPr>
          <p:nvPr>
            <p:ph type="body" sz="quarter" idx="16"/>
            <p:custDataLst>
              <p:tags r:id="rId4"/>
            </p:custDataLst>
          </p:nvPr>
        </p:nvSpPr>
        <p:spPr>
          <a:xfrm>
            <a:off x="734714" y="642972"/>
            <a:ext cx="8275936" cy="997731"/>
          </a:xfrm>
        </p:spPr>
        <p:txBody>
          <a:bodyPr>
            <a:normAutofit/>
          </a:bodyPr>
          <a:lstStyle/>
          <a:p>
            <a:r>
              <a:rPr lang="en-IE" sz="4000" err="1">
                <a:solidFill>
                  <a:srgbClr val="92D050"/>
                </a:solidFill>
              </a:rPr>
              <a:t>Perché più donne?</a:t>
            </a:r>
          </a:p>
        </p:txBody>
      </p:sp>
      <p:pic>
        <p:nvPicPr>
          <p:cNvPr id="10" name="Picture Placeholder 9" descr="Smiling woman">
            <a:extLst>
              <a:ext uri="{FF2B5EF4-FFF2-40B4-BE49-F238E27FC236}">
                <a16:creationId xmlns:a16="http://schemas.microsoft.com/office/drawing/2014/main" id="{565E9F37-7D87-1BDA-9BBD-F0C6852739DB}"/>
              </a:ext>
            </a:extLst>
          </p:cNvPr>
          <p:cNvPicPr>
            <a:picLocks noGrp="1" noChangeAspect="1"/>
          </p:cNvPicPr>
          <p:nvPr>
            <p:ph type="pic" sz="quarter" idx="19"/>
            <p:custDataLst>
              <p:tags r:id="rId6"/>
            </p:custDataLst>
          </p:nvPr>
        </p:nvPicPr>
        <p:blipFill>
          <a:blip r:embed="rId5">
            <a:extLst>
              <a:ext uri="{28A0092B-C50C-407E-A947-70E740481C1C}">
                <a14:useLocalDpi xmlns:a14="http://schemas.microsoft.com/office/drawing/2010/main"/>
              </a:ext>
            </a:extLst>
          </a:blip>
          <a:stretch>
            <a:fillRect/>
          </a:stretch>
        </p:blipFill>
        <p:spPr/>
      </p:pic>
    </p:spTree>
    <p:extLst>
      <p:ext uri="{BB962C8B-B14F-4D97-AF65-F5344CB8AC3E}">
        <p14:creationId xmlns:p14="http://schemas.microsoft.com/office/powerpoint/2010/main" val="558228300"/>
      </p:ext>
    </p:extLst>
  </p:cSld>
  <p:clrMapOvr>
    <a:masterClrMapping/>
  </p:clrMapOvr>
  <p:transition/>
  <p:timing/>
</p:sld>
</file>

<file path=ppt/slides/slide7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5" name="Rectangle 44">
            <a:extLst>
              <a:ext uri="{FF2B5EF4-FFF2-40B4-BE49-F238E27FC236}">
                <a16:creationId xmlns:a16="http://schemas.microsoft.com/office/drawing/2014/main" id="{E6801C84-4770-1148-BBC9-FA2BCE33D83D}"/>
              </a:ext>
            </a:extLst>
          </p:cNvPr>
          <p:cNvSpPr/>
          <p:nvPr>
            <p:custDataLst>
              <p:tags r:id="rId3"/>
            </p:custDataLst>
          </p:nvPr>
        </p:nvSpPr>
        <p:spPr>
          <a:xfrm>
            <a:off x="0" y="0"/>
            <a:ext cx="12192000" cy="1740228"/>
          </a:xfrm>
          <a:prstGeom prst="rect">
            <a:avLst/>
          </a:prstGeom>
          <a:solidFill>
            <a:srgbClr val="803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a:extLst>
              <a:ext uri="{FF2B5EF4-FFF2-40B4-BE49-F238E27FC236}">
                <a16:creationId xmlns:a16="http://schemas.microsoft.com/office/drawing/2014/main" id="{6AF66BA9-D3A2-114D-ACA0-E12408566416}"/>
              </a:ext>
            </a:extLst>
          </p:cNvPr>
          <p:cNvSpPr txBox="1"/>
          <p:nvPr>
            <p:custDataLst>
              <p:tags r:id="rId4"/>
            </p:custDataLst>
          </p:nvPr>
        </p:nvSpPr>
        <p:spPr>
          <a:xfrm>
            <a:off x="1273205" y="475800"/>
            <a:ext cx="8957583" cy="989012"/>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8200" indent="0">
              <a:buNone/>
            </a:pPr>
            <a:r>
              <a:rPr lang="en-US" sz="4000">
                <a:solidFill>
                  <a:schemeClr val="bg1"/>
                </a:solidFill>
                <a:cs typeface="Calibri"/>
              </a:rPr>
              <a:t>2. </a:t>
            </a:r>
            <a:r>
              <a:rPr lang="it-IT" sz="4000">
                <a:solidFill>
                  <a:schemeClr val="bg1"/>
                </a:solidFill>
                <a:cs typeface="Calibri"/>
              </a:rPr>
              <a:t>Le donne guidano in modo efficace</a:t>
            </a:r>
            <a:endParaRPr lang="en-US" sz="4000">
              <a:solidFill>
                <a:schemeClr val="bg1"/>
              </a:solidFill>
              <a:cs typeface="Calibri"/>
            </a:endParaRPr>
          </a:p>
        </p:txBody>
      </p:sp>
      <p:sp>
        <p:nvSpPr>
          <p:cNvPr id="8" name="TextBox 7">
            <a:extLst>
              <a:ext uri="{FF2B5EF4-FFF2-40B4-BE49-F238E27FC236}">
                <a16:creationId xmlns:a16="http://schemas.microsoft.com/office/drawing/2014/main" id="{A13A7391-2A28-D145-A9A3-29A2781597C0}"/>
              </a:ext>
            </a:extLst>
          </p:cNvPr>
          <p:cNvSpPr txBox="1"/>
          <p:nvPr>
            <p:custDataLst>
              <p:tags r:id="rId5"/>
            </p:custDataLst>
          </p:nvPr>
        </p:nvSpPr>
        <p:spPr>
          <a:xfrm>
            <a:off x="1623265" y="2171723"/>
            <a:ext cx="421208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Una recente ricerca di Business Insider ha dimostrato che le donne sono percepite come leader migliori e più capaci rispetto alle loro controparti maschili. </a:t>
            </a:r>
            <a:r>
              <a:rPr lang="en-US" sz="2400">
                <a:solidFill>
                  <a:srgbClr val="09446A"/>
                </a:solidFill>
              </a:rPr>
              <a:t> </a:t>
            </a:r>
          </a:p>
        </p:txBody>
      </p:sp>
      <p:sp>
        <p:nvSpPr>
          <p:cNvPr id="9" name="TextBox 8">
            <a:extLst>
              <a:ext uri="{FF2B5EF4-FFF2-40B4-BE49-F238E27FC236}">
                <a16:creationId xmlns:a16="http://schemas.microsoft.com/office/drawing/2014/main" id="{7DDD5F77-3096-C246-85B9-275448CBB956}"/>
              </a:ext>
            </a:extLst>
          </p:cNvPr>
          <p:cNvSpPr txBox="1"/>
          <p:nvPr>
            <p:custDataLst>
              <p:tags r:id="rId6"/>
            </p:custDataLst>
          </p:nvPr>
        </p:nvSpPr>
        <p:spPr>
          <a:xfrm>
            <a:off x="8701721" y="2313369"/>
            <a:ext cx="288979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2400">
                <a:solidFill>
                  <a:srgbClr val="09446A"/>
                </a:solidFill>
              </a:rPr>
              <a:t>Fino all'età di 36-40 anni, si ritiene che gli uomini siano leader più efficaci. Le donne diventano molto più efficaci degli uomini dopo i 40 anni e continuano a esserlo fino ai 60 anni. </a:t>
            </a:r>
          </a:p>
        </p:txBody>
      </p:sp>
      <p:sp>
        <p:nvSpPr>
          <p:cNvPr id="10" name="TextBox 9">
            <a:extLst>
              <a:ext uri="{FF2B5EF4-FFF2-40B4-BE49-F238E27FC236}">
                <a16:creationId xmlns:a16="http://schemas.microsoft.com/office/drawing/2014/main" id="{24B50634-F4FC-4C4F-B4AB-E96A30D1BC9F}"/>
              </a:ext>
            </a:extLst>
          </p:cNvPr>
          <p:cNvSpPr txBox="1"/>
          <p:nvPr>
            <p:custDataLst>
              <p:tags r:id="rId7"/>
            </p:custDataLst>
          </p:nvPr>
        </p:nvSpPr>
        <p:spPr>
          <a:xfrm>
            <a:off x="2532832" y="4433578"/>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Le donne dirigenti apportano talenti, nuove prospettive e idee uniche.</a:t>
            </a:r>
            <a:endParaRPr lang="en-US" sz="2400">
              <a:solidFill>
                <a:srgbClr val="09446A"/>
              </a:solidFill>
            </a:endParaRPr>
          </a:p>
        </p:txBody>
      </p:sp>
      <p:pic>
        <p:nvPicPr>
          <p:cNvPr id="18" name="Picture 17" descr="Icon&#10;&#10;Description automatically generated">
            <a:extLst>
              <a:ext uri="{FF2B5EF4-FFF2-40B4-BE49-F238E27FC236}">
                <a16:creationId xmlns:a16="http://schemas.microsoft.com/office/drawing/2014/main" id="{96988756-85E9-1247-BED2-AF48D2E8A7CA}"/>
              </a:ext>
            </a:extLst>
          </p:cNvPr>
          <p:cNvPicPr>
            <a:picLocks noChangeAspect="1"/>
          </p:cNvPicPr>
          <p:nvPr>
            <p:custDataLst>
              <p:tags r:id="rId9"/>
            </p:custDataLst>
          </p:nvPr>
        </p:nvPicPr>
        <p:blipFill>
          <a:blip r:embed="rId8">
            <a:extLst>
              <a:ext uri="{28A0092B-C50C-407E-A947-70E740481C1C}">
                <a14:useLocalDpi xmlns:a14="http://schemas.microsoft.com/office/drawing/2010/main"/>
              </a:ext>
            </a:extLst>
          </a:blip>
          <a:stretch>
            <a:fillRect/>
          </a:stretch>
        </p:blipFill>
        <p:spPr>
          <a:xfrm>
            <a:off x="429433" y="5987203"/>
            <a:ext cx="1548056" cy="770735"/>
          </a:xfrm>
          <a:prstGeom prst="rect">
            <a:avLst/>
          </a:prstGeom>
        </p:spPr>
      </p:pic>
      <p:sp>
        <p:nvSpPr>
          <p:cNvPr id="19" name="Freeform 18">
            <a:extLst>
              <a:ext uri="{FF2B5EF4-FFF2-40B4-BE49-F238E27FC236}">
                <a16:creationId xmlns:a16="http://schemas.microsoft.com/office/drawing/2014/main" id="{5DB4AA5C-0205-5247-A12B-1B39BC06D471}"/>
              </a:ext>
            </a:extLst>
          </p:cNvPr>
          <p:cNvSpPr/>
          <p:nvPr>
            <p:custDataLst>
              <p:tags r:id="rId10"/>
            </p:custDataLst>
          </p:nvPr>
        </p:nvSpPr>
        <p:spPr>
          <a:xfrm>
            <a:off x="511708" y="2208513"/>
            <a:ext cx="955646" cy="1023082"/>
          </a:xfrm>
          <a:custGeom>
            <a:gdLst>
              <a:gd name="connsiteX0" fmla="*/ 206143 w 955646"/>
              <a:gd name="connsiteY0" fmla="*/ 556369 h 1023082"/>
              <a:gd name="connsiteX1" fmla="*/ 181702 w 955646"/>
              <a:gd name="connsiteY1" fmla="*/ 483065 h 1023082"/>
              <a:gd name="connsiteX2" fmla="*/ 174370 w 955646"/>
              <a:gd name="connsiteY2" fmla="*/ 477364 h 1023082"/>
              <a:gd name="connsiteX3" fmla="*/ 111640 w 955646"/>
              <a:gd name="connsiteY3" fmla="*/ 478993 h 1023082"/>
              <a:gd name="connsiteX4" fmla="*/ 98605 w 955646"/>
              <a:gd name="connsiteY4" fmla="*/ 490395 h 1023082"/>
              <a:gd name="connsiteX5" fmla="*/ 39948 w 955646"/>
              <a:gd name="connsiteY5" fmla="*/ 511572 h 1023082"/>
              <a:gd name="connsiteX6" fmla="*/ 844 w 955646"/>
              <a:gd name="connsiteY6" fmla="*/ 459445 h 1023082"/>
              <a:gd name="connsiteX7" fmla="*/ 38319 w 955646"/>
              <a:gd name="connsiteY7" fmla="*/ 408132 h 1023082"/>
              <a:gd name="connsiteX8" fmla="*/ 97791 w 955646"/>
              <a:gd name="connsiteY8" fmla="*/ 428494 h 1023082"/>
              <a:gd name="connsiteX9" fmla="*/ 118158 w 955646"/>
              <a:gd name="connsiteY9" fmla="*/ 439897 h 1023082"/>
              <a:gd name="connsiteX10" fmla="*/ 169482 w 955646"/>
              <a:gd name="connsiteY10" fmla="*/ 440711 h 1023082"/>
              <a:gd name="connsiteX11" fmla="*/ 176000 w 955646"/>
              <a:gd name="connsiteY11" fmla="*/ 308764 h 1023082"/>
              <a:gd name="connsiteX12" fmla="*/ 109196 w 955646"/>
              <a:gd name="connsiteY12" fmla="*/ 308764 h 1023082"/>
              <a:gd name="connsiteX13" fmla="*/ 97791 w 955646"/>
              <a:gd name="connsiteY13" fmla="*/ 317724 h 1023082"/>
              <a:gd name="connsiteX14" fmla="*/ 35875 w 955646"/>
              <a:gd name="connsiteY14" fmla="*/ 340529 h 1023082"/>
              <a:gd name="connsiteX15" fmla="*/ 29 w 955646"/>
              <a:gd name="connsiteY15" fmla="*/ 286773 h 1023082"/>
              <a:gd name="connsiteX16" fmla="*/ 46466 w 955646"/>
              <a:gd name="connsiteY16" fmla="*/ 237089 h 1023082"/>
              <a:gd name="connsiteX17" fmla="*/ 97791 w 955646"/>
              <a:gd name="connsiteY17" fmla="*/ 259080 h 1023082"/>
              <a:gd name="connsiteX18" fmla="*/ 121416 w 955646"/>
              <a:gd name="connsiteY18" fmla="*/ 272112 h 1023082"/>
              <a:gd name="connsiteX19" fmla="*/ 176000 w 955646"/>
              <a:gd name="connsiteY19" fmla="*/ 272112 h 1023082"/>
              <a:gd name="connsiteX20" fmla="*/ 192293 w 955646"/>
              <a:gd name="connsiteY20" fmla="*/ 261524 h 1023082"/>
              <a:gd name="connsiteX21" fmla="*/ 255023 w 955646"/>
              <a:gd name="connsiteY21" fmla="*/ 140165 h 1023082"/>
              <a:gd name="connsiteX22" fmla="*/ 232213 w 955646"/>
              <a:gd name="connsiteY22" fmla="*/ 158084 h 1023082"/>
              <a:gd name="connsiteX23" fmla="*/ 154818 w 955646"/>
              <a:gd name="connsiteY23" fmla="*/ 206953 h 1023082"/>
              <a:gd name="connsiteX24" fmla="*/ 70092 w 955646"/>
              <a:gd name="connsiteY24" fmla="*/ 139350 h 1023082"/>
              <a:gd name="connsiteX25" fmla="*/ 118158 w 955646"/>
              <a:gd name="connsiteY25" fmla="*/ 40797 h 1023082"/>
              <a:gd name="connsiteX26" fmla="*/ 233027 w 955646"/>
              <a:gd name="connsiteY26" fmla="*/ 83151 h 1023082"/>
              <a:gd name="connsiteX27" fmla="*/ 241989 w 955646"/>
              <a:gd name="connsiteY27" fmla="*/ 99441 h 1023082"/>
              <a:gd name="connsiteX28" fmla="*/ 331603 w 955646"/>
              <a:gd name="connsiteY28" fmla="*/ 75820 h 1023082"/>
              <a:gd name="connsiteX29" fmla="*/ 467654 w 955646"/>
              <a:gd name="connsiteY29" fmla="*/ 9847 h 1023082"/>
              <a:gd name="connsiteX30" fmla="*/ 563787 w 955646"/>
              <a:gd name="connsiteY30" fmla="*/ 73 h 1023082"/>
              <a:gd name="connsiteX31" fmla="*/ 582524 w 955646"/>
              <a:gd name="connsiteY31" fmla="*/ 32653 h 1023082"/>
              <a:gd name="connsiteX32" fmla="*/ 654216 w 955646"/>
              <a:gd name="connsiteY32" fmla="*/ 32653 h 1023082"/>
              <a:gd name="connsiteX33" fmla="*/ 682729 w 955646"/>
              <a:gd name="connsiteY33" fmla="*/ 61974 h 1023082"/>
              <a:gd name="connsiteX34" fmla="*/ 682729 w 955646"/>
              <a:gd name="connsiteY34" fmla="*/ 108400 h 1023082"/>
              <a:gd name="connsiteX35" fmla="*/ 756865 w 955646"/>
              <a:gd name="connsiteY35" fmla="*/ 140165 h 1023082"/>
              <a:gd name="connsiteX36" fmla="*/ 784564 w 955646"/>
              <a:gd name="connsiteY36" fmla="*/ 109214 h 1023082"/>
              <a:gd name="connsiteX37" fmla="*/ 814707 w 955646"/>
              <a:gd name="connsiteY37" fmla="*/ 110029 h 1023082"/>
              <a:gd name="connsiteX38" fmla="*/ 879067 w 955646"/>
              <a:gd name="connsiteY38" fmla="*/ 174374 h 1023082"/>
              <a:gd name="connsiteX39" fmla="*/ 879067 w 955646"/>
              <a:gd name="connsiteY39" fmla="*/ 204510 h 1023082"/>
              <a:gd name="connsiteX40" fmla="*/ 848924 w 955646"/>
              <a:gd name="connsiteY40" fmla="*/ 232202 h 1023082"/>
              <a:gd name="connsiteX41" fmla="*/ 880696 w 955646"/>
              <a:gd name="connsiteY41" fmla="*/ 306321 h 1023082"/>
              <a:gd name="connsiteX42" fmla="*/ 931206 w 955646"/>
              <a:gd name="connsiteY42" fmla="*/ 306321 h 1023082"/>
              <a:gd name="connsiteX43" fmla="*/ 955646 w 955646"/>
              <a:gd name="connsiteY43" fmla="*/ 331570 h 1023082"/>
              <a:gd name="connsiteX44" fmla="*/ 955646 w 955646"/>
              <a:gd name="connsiteY44" fmla="*/ 419535 h 1023082"/>
              <a:gd name="connsiteX45" fmla="*/ 930392 w 955646"/>
              <a:gd name="connsiteY45" fmla="*/ 444784 h 1023082"/>
              <a:gd name="connsiteX46" fmla="*/ 861144 w 955646"/>
              <a:gd name="connsiteY46" fmla="*/ 488767 h 1023082"/>
              <a:gd name="connsiteX47" fmla="*/ 870920 w 955646"/>
              <a:gd name="connsiteY47" fmla="*/ 541708 h 1023082"/>
              <a:gd name="connsiteX48" fmla="*/ 870920 w 955646"/>
              <a:gd name="connsiteY48" fmla="*/ 586505 h 1023082"/>
              <a:gd name="connsiteX49" fmla="*/ 816337 w 955646"/>
              <a:gd name="connsiteY49" fmla="*/ 641076 h 1023082"/>
              <a:gd name="connsiteX50" fmla="*/ 782120 w 955646"/>
              <a:gd name="connsiteY50" fmla="*/ 640261 h 1023082"/>
              <a:gd name="connsiteX51" fmla="*/ 779676 w 955646"/>
              <a:gd name="connsiteY51" fmla="*/ 637003 h 1023082"/>
              <a:gd name="connsiteX52" fmla="*/ 723463 w 955646"/>
              <a:gd name="connsiteY52" fmla="*/ 627230 h 1023082"/>
              <a:gd name="connsiteX53" fmla="*/ 683544 w 955646"/>
              <a:gd name="connsiteY53" fmla="*/ 642705 h 1023082"/>
              <a:gd name="connsiteX54" fmla="*/ 683544 w 955646"/>
              <a:gd name="connsiteY54" fmla="*/ 693203 h 1023082"/>
              <a:gd name="connsiteX55" fmla="*/ 658289 w 955646"/>
              <a:gd name="connsiteY55" fmla="*/ 717638 h 1023082"/>
              <a:gd name="connsiteX56" fmla="*/ 582524 w 955646"/>
              <a:gd name="connsiteY56" fmla="*/ 717638 h 1023082"/>
              <a:gd name="connsiteX57" fmla="*/ 582524 w 955646"/>
              <a:gd name="connsiteY57" fmla="*/ 750217 h 1023082"/>
              <a:gd name="connsiteX58" fmla="*/ 604520 w 955646"/>
              <a:gd name="connsiteY58" fmla="*/ 750217 h 1023082"/>
              <a:gd name="connsiteX59" fmla="*/ 767456 w 955646"/>
              <a:gd name="connsiteY59" fmla="*/ 750217 h 1023082"/>
              <a:gd name="connsiteX60" fmla="*/ 813893 w 955646"/>
              <a:gd name="connsiteY60" fmla="*/ 822707 h 1023082"/>
              <a:gd name="connsiteX61" fmla="*/ 813078 w 955646"/>
              <a:gd name="connsiteY61" fmla="*/ 844698 h 1023082"/>
              <a:gd name="connsiteX62" fmla="*/ 796784 w 955646"/>
              <a:gd name="connsiteY62" fmla="*/ 911486 h 1023082"/>
              <a:gd name="connsiteX63" fmla="*/ 785379 w 955646"/>
              <a:gd name="connsiteY63" fmla="*/ 931034 h 1023082"/>
              <a:gd name="connsiteX64" fmla="*/ 691691 w 955646"/>
              <a:gd name="connsiteY64" fmla="*/ 1023071 h 1023082"/>
              <a:gd name="connsiteX65" fmla="*/ 426921 w 955646"/>
              <a:gd name="connsiteY65" fmla="*/ 1023071 h 1023082"/>
              <a:gd name="connsiteX66" fmla="*/ 340565 w 955646"/>
              <a:gd name="connsiteY66" fmla="*/ 936736 h 1023082"/>
              <a:gd name="connsiteX67" fmla="*/ 326715 w 955646"/>
              <a:gd name="connsiteY67" fmla="*/ 908229 h 1023082"/>
              <a:gd name="connsiteX68" fmla="*/ 312051 w 955646"/>
              <a:gd name="connsiteY68" fmla="*/ 843069 h 1023082"/>
              <a:gd name="connsiteX69" fmla="*/ 312051 w 955646"/>
              <a:gd name="connsiteY69" fmla="*/ 824336 h 1023082"/>
              <a:gd name="connsiteX70" fmla="*/ 329974 w 955646"/>
              <a:gd name="connsiteY70" fmla="*/ 755919 h 1023082"/>
              <a:gd name="connsiteX71" fmla="*/ 331603 w 955646"/>
              <a:gd name="connsiteY71" fmla="*/ 710308 h 1023082"/>
              <a:gd name="connsiteX72" fmla="*/ 267244 w 955646"/>
              <a:gd name="connsiteY72" fmla="*/ 651664 h 1023082"/>
              <a:gd name="connsiteX73" fmla="*/ 232213 w 955646"/>
              <a:gd name="connsiteY73" fmla="*/ 662253 h 1023082"/>
              <a:gd name="connsiteX74" fmla="*/ 148301 w 955646"/>
              <a:gd name="connsiteY74" fmla="*/ 716009 h 1023082"/>
              <a:gd name="connsiteX75" fmla="*/ 66833 w 955646"/>
              <a:gd name="connsiteY75" fmla="*/ 646777 h 1023082"/>
              <a:gd name="connsiteX76" fmla="*/ 111640 w 955646"/>
              <a:gd name="connsiteY76" fmla="*/ 553111 h 1023082"/>
              <a:gd name="connsiteX77" fmla="*/ 206143 w 955646"/>
              <a:gd name="connsiteY77" fmla="*/ 556369 h 1023082"/>
              <a:gd name="connsiteX78" fmla="*/ 921430 w 955646"/>
              <a:gd name="connsiteY78" fmla="*/ 406503 h 1023082"/>
              <a:gd name="connsiteX79" fmla="*/ 922245 w 955646"/>
              <a:gd name="connsiteY79" fmla="*/ 395100 h 1023082"/>
              <a:gd name="connsiteX80" fmla="*/ 871735 w 955646"/>
              <a:gd name="connsiteY80" fmla="*/ 341344 h 1023082"/>
              <a:gd name="connsiteX81" fmla="*/ 867661 w 955646"/>
              <a:gd name="connsiteY81" fmla="*/ 341344 h 1023082"/>
              <a:gd name="connsiteX82" fmla="*/ 845665 w 955646"/>
              <a:gd name="connsiteY82" fmla="*/ 322611 h 1023082"/>
              <a:gd name="connsiteX83" fmla="*/ 815522 w 955646"/>
              <a:gd name="connsiteY83" fmla="*/ 249306 h 1023082"/>
              <a:gd name="connsiteX84" fmla="*/ 818781 w 955646"/>
              <a:gd name="connsiteY84" fmla="*/ 213469 h 1023082"/>
              <a:gd name="connsiteX85" fmla="*/ 817151 w 955646"/>
              <a:gd name="connsiteY85" fmla="*/ 160527 h 1023082"/>
              <a:gd name="connsiteX86" fmla="*/ 813078 w 955646"/>
              <a:gd name="connsiteY86" fmla="*/ 156455 h 1023082"/>
              <a:gd name="connsiteX87" fmla="*/ 791896 w 955646"/>
              <a:gd name="connsiteY87" fmla="*/ 157269 h 1023082"/>
              <a:gd name="connsiteX88" fmla="*/ 776417 w 955646"/>
              <a:gd name="connsiteY88" fmla="*/ 173559 h 1023082"/>
              <a:gd name="connsiteX89" fmla="*/ 743830 w 955646"/>
              <a:gd name="connsiteY89" fmla="*/ 177632 h 1023082"/>
              <a:gd name="connsiteX90" fmla="*/ 667251 w 955646"/>
              <a:gd name="connsiteY90" fmla="*/ 145867 h 1023082"/>
              <a:gd name="connsiteX91" fmla="*/ 650957 w 955646"/>
              <a:gd name="connsiteY91" fmla="*/ 124690 h 1023082"/>
              <a:gd name="connsiteX92" fmla="*/ 649328 w 955646"/>
              <a:gd name="connsiteY92" fmla="*/ 83965 h 1023082"/>
              <a:gd name="connsiteX93" fmla="*/ 639552 w 955646"/>
              <a:gd name="connsiteY93" fmla="*/ 70119 h 1023082"/>
              <a:gd name="connsiteX94" fmla="*/ 585783 w 955646"/>
              <a:gd name="connsiteY94" fmla="*/ 69305 h 1023082"/>
              <a:gd name="connsiteX95" fmla="*/ 585783 w 955646"/>
              <a:gd name="connsiteY95" fmla="*/ 171930 h 1023082"/>
              <a:gd name="connsiteX96" fmla="*/ 738942 w 955646"/>
              <a:gd name="connsiteY96" fmla="*/ 209397 h 1023082"/>
              <a:gd name="connsiteX97" fmla="*/ 820410 w 955646"/>
              <a:gd name="connsiteY97" fmla="*/ 344602 h 1023082"/>
              <a:gd name="connsiteX98" fmla="*/ 770715 w 955646"/>
              <a:gd name="connsiteY98" fmla="*/ 512387 h 1023082"/>
              <a:gd name="connsiteX99" fmla="*/ 586597 w 955646"/>
              <a:gd name="connsiteY99" fmla="*/ 578360 h 1023082"/>
              <a:gd name="connsiteX100" fmla="*/ 586597 w 955646"/>
              <a:gd name="connsiteY100" fmla="*/ 679357 h 1023082"/>
              <a:gd name="connsiteX101" fmla="*/ 650142 w 955646"/>
              <a:gd name="connsiteY101" fmla="*/ 679357 h 1023082"/>
              <a:gd name="connsiteX102" fmla="*/ 650142 w 955646"/>
              <a:gd name="connsiteY102" fmla="*/ 632116 h 1023082"/>
              <a:gd name="connsiteX103" fmla="*/ 670509 w 955646"/>
              <a:gd name="connsiteY103" fmla="*/ 604424 h 1023082"/>
              <a:gd name="connsiteX104" fmla="*/ 743830 w 955646"/>
              <a:gd name="connsiteY104" fmla="*/ 575102 h 1023082"/>
              <a:gd name="connsiteX105" fmla="*/ 779676 w 955646"/>
              <a:gd name="connsiteY105" fmla="*/ 579989 h 1023082"/>
              <a:gd name="connsiteX106" fmla="*/ 801672 w 955646"/>
              <a:gd name="connsiteY106" fmla="*/ 606053 h 1023082"/>
              <a:gd name="connsiteX107" fmla="*/ 823669 w 955646"/>
              <a:gd name="connsiteY107" fmla="*/ 585691 h 1023082"/>
              <a:gd name="connsiteX108" fmla="*/ 823669 w 955646"/>
              <a:gd name="connsiteY108" fmla="*/ 540894 h 1023082"/>
              <a:gd name="connsiteX109" fmla="*/ 817151 w 955646"/>
              <a:gd name="connsiteY109" fmla="*/ 498540 h 1023082"/>
              <a:gd name="connsiteX110" fmla="*/ 845665 w 955646"/>
              <a:gd name="connsiteY110" fmla="*/ 427680 h 1023082"/>
              <a:gd name="connsiteX111" fmla="*/ 870105 w 955646"/>
              <a:gd name="connsiteY111" fmla="*/ 408132 h 1023082"/>
              <a:gd name="connsiteX112" fmla="*/ 921430 w 955646"/>
              <a:gd name="connsiteY112" fmla="*/ 406503 h 1023082"/>
              <a:gd name="connsiteX113" fmla="*/ 224066 w 955646"/>
              <a:gd name="connsiteY113" fmla="*/ 477364 h 1023082"/>
              <a:gd name="connsiteX114" fmla="*/ 218363 w 955646"/>
              <a:gd name="connsiteY114" fmla="*/ 484694 h 1023082"/>
              <a:gd name="connsiteX115" fmla="*/ 269688 w 955646"/>
              <a:gd name="connsiteY115" fmla="*/ 588134 h 1023082"/>
              <a:gd name="connsiteX116" fmla="*/ 309607 w 955646"/>
              <a:gd name="connsiteY116" fmla="*/ 610940 h 1023082"/>
              <a:gd name="connsiteX117" fmla="*/ 413071 w 955646"/>
              <a:gd name="connsiteY117" fmla="*/ 610125 h 1023082"/>
              <a:gd name="connsiteX118" fmla="*/ 445658 w 955646"/>
              <a:gd name="connsiteY118" fmla="*/ 610125 h 1023082"/>
              <a:gd name="connsiteX119" fmla="*/ 445658 w 955646"/>
              <a:gd name="connsiteY119" fmla="*/ 503427 h 1023082"/>
              <a:gd name="connsiteX120" fmla="*/ 474172 w 955646"/>
              <a:gd name="connsiteY120" fmla="*/ 475735 h 1023082"/>
              <a:gd name="connsiteX121" fmla="*/ 546678 w 955646"/>
              <a:gd name="connsiteY121" fmla="*/ 475735 h 1023082"/>
              <a:gd name="connsiteX122" fmla="*/ 546678 w 955646"/>
              <a:gd name="connsiteY122" fmla="*/ 443970 h 1023082"/>
              <a:gd name="connsiteX123" fmla="*/ 365820 w 955646"/>
              <a:gd name="connsiteY123" fmla="*/ 443970 h 1023082"/>
              <a:gd name="connsiteX124" fmla="*/ 329159 w 955646"/>
              <a:gd name="connsiteY124" fmla="*/ 476549 h 1023082"/>
              <a:gd name="connsiteX125" fmla="*/ 272132 w 955646"/>
              <a:gd name="connsiteY125" fmla="*/ 476549 h 1023082"/>
              <a:gd name="connsiteX126" fmla="*/ 224066 w 955646"/>
              <a:gd name="connsiteY126" fmla="*/ 477364 h 1023082"/>
              <a:gd name="connsiteX127" fmla="*/ 229769 w 955646"/>
              <a:gd name="connsiteY127" fmla="*/ 266411 h 1023082"/>
              <a:gd name="connsiteX128" fmla="*/ 234656 w 955646"/>
              <a:gd name="connsiteY128" fmla="*/ 272112 h 1023082"/>
              <a:gd name="connsiteX129" fmla="*/ 327530 w 955646"/>
              <a:gd name="connsiteY129" fmla="*/ 272112 h 1023082"/>
              <a:gd name="connsiteX130" fmla="*/ 365820 w 955646"/>
              <a:gd name="connsiteY130" fmla="*/ 303063 h 1023082"/>
              <a:gd name="connsiteX131" fmla="*/ 545864 w 955646"/>
              <a:gd name="connsiteY131" fmla="*/ 303063 h 1023082"/>
              <a:gd name="connsiteX132" fmla="*/ 518979 w 955646"/>
              <a:gd name="connsiteY132" fmla="*/ 272927 h 1023082"/>
              <a:gd name="connsiteX133" fmla="*/ 474172 w 955646"/>
              <a:gd name="connsiteY133" fmla="*/ 272927 h 1023082"/>
              <a:gd name="connsiteX134" fmla="*/ 444844 w 955646"/>
              <a:gd name="connsiteY134" fmla="*/ 244420 h 1023082"/>
              <a:gd name="connsiteX135" fmla="*/ 444844 w 955646"/>
              <a:gd name="connsiteY135" fmla="*/ 138536 h 1023082"/>
              <a:gd name="connsiteX136" fmla="*/ 365005 w 955646"/>
              <a:gd name="connsiteY136" fmla="*/ 137722 h 1023082"/>
              <a:gd name="connsiteX137" fmla="*/ 281093 w 955646"/>
              <a:gd name="connsiteY137" fmla="*/ 178446 h 1023082"/>
              <a:gd name="connsiteX138" fmla="*/ 229769 w 955646"/>
              <a:gd name="connsiteY138" fmla="*/ 266411 h 1023082"/>
              <a:gd name="connsiteX139" fmla="*/ 546678 w 955646"/>
              <a:gd name="connsiteY139" fmla="*/ 341344 h 1023082"/>
              <a:gd name="connsiteX140" fmla="*/ 527126 w 955646"/>
              <a:gd name="connsiteY140" fmla="*/ 341344 h 1023082"/>
              <a:gd name="connsiteX141" fmla="*/ 364190 w 955646"/>
              <a:gd name="connsiteY141" fmla="*/ 341344 h 1023082"/>
              <a:gd name="connsiteX142" fmla="*/ 324271 w 955646"/>
              <a:gd name="connsiteY142" fmla="*/ 310393 h 1023082"/>
              <a:gd name="connsiteX143" fmla="*/ 218363 w 955646"/>
              <a:gd name="connsiteY143" fmla="*/ 310393 h 1023082"/>
              <a:gd name="connsiteX144" fmla="*/ 212660 w 955646"/>
              <a:gd name="connsiteY144" fmla="*/ 349489 h 1023082"/>
              <a:gd name="connsiteX145" fmla="*/ 208587 w 955646"/>
              <a:gd name="connsiteY145" fmla="*/ 417906 h 1023082"/>
              <a:gd name="connsiteX146" fmla="*/ 233027 w 955646"/>
              <a:gd name="connsiteY146" fmla="*/ 440711 h 1023082"/>
              <a:gd name="connsiteX147" fmla="*/ 312051 w 955646"/>
              <a:gd name="connsiteY147" fmla="*/ 439897 h 1023082"/>
              <a:gd name="connsiteX148" fmla="*/ 325086 w 955646"/>
              <a:gd name="connsiteY148" fmla="*/ 429309 h 1023082"/>
              <a:gd name="connsiteX149" fmla="*/ 352785 w 955646"/>
              <a:gd name="connsiteY149" fmla="*/ 406503 h 1023082"/>
              <a:gd name="connsiteX150" fmla="*/ 517350 w 955646"/>
              <a:gd name="connsiteY150" fmla="*/ 406503 h 1023082"/>
              <a:gd name="connsiteX151" fmla="*/ 545049 w 955646"/>
              <a:gd name="connsiteY151" fmla="*/ 406503 h 1023082"/>
              <a:gd name="connsiteX152" fmla="*/ 546678 w 955646"/>
              <a:gd name="connsiteY152" fmla="*/ 341344 h 1023082"/>
              <a:gd name="connsiteX153" fmla="*/ 324271 w 955646"/>
              <a:gd name="connsiteY153" fmla="*/ 646777 h 1023082"/>
              <a:gd name="connsiteX154" fmla="*/ 323457 w 955646"/>
              <a:gd name="connsiteY154" fmla="*/ 651664 h 1023082"/>
              <a:gd name="connsiteX155" fmla="*/ 362561 w 955646"/>
              <a:gd name="connsiteY155" fmla="*/ 682615 h 1023082"/>
              <a:gd name="connsiteX156" fmla="*/ 380484 w 955646"/>
              <a:gd name="connsiteY156" fmla="*/ 719267 h 1023082"/>
              <a:gd name="connsiteX157" fmla="*/ 408183 w 955646"/>
              <a:gd name="connsiteY157" fmla="*/ 747774 h 1023082"/>
              <a:gd name="connsiteX158" fmla="*/ 526311 w 955646"/>
              <a:gd name="connsiteY158" fmla="*/ 748589 h 1023082"/>
              <a:gd name="connsiteX159" fmla="*/ 547493 w 955646"/>
              <a:gd name="connsiteY159" fmla="*/ 725783 h 1023082"/>
              <a:gd name="connsiteX160" fmla="*/ 547493 w 955646"/>
              <a:gd name="connsiteY160" fmla="*/ 562885 h 1023082"/>
              <a:gd name="connsiteX161" fmla="*/ 547493 w 955646"/>
              <a:gd name="connsiteY161" fmla="*/ 513201 h 1023082"/>
              <a:gd name="connsiteX162" fmla="*/ 482319 w 955646"/>
              <a:gd name="connsiteY162" fmla="*/ 513201 h 1023082"/>
              <a:gd name="connsiteX163" fmla="*/ 482319 w 955646"/>
              <a:gd name="connsiteY163" fmla="*/ 585691 h 1023082"/>
              <a:gd name="connsiteX164" fmla="*/ 422847 w 955646"/>
              <a:gd name="connsiteY164" fmla="*/ 645963 h 1023082"/>
              <a:gd name="connsiteX165" fmla="*/ 324271 w 955646"/>
              <a:gd name="connsiteY165" fmla="*/ 646777 h 1023082"/>
              <a:gd name="connsiteX166" fmla="*/ 382113 w 955646"/>
              <a:gd name="connsiteY166" fmla="*/ 921260 h 1023082"/>
              <a:gd name="connsiteX167" fmla="*/ 438326 w 955646"/>
              <a:gd name="connsiteY167" fmla="*/ 986419 h 1023082"/>
              <a:gd name="connsiteX168" fmla="*/ 694950 w 955646"/>
              <a:gd name="connsiteY168" fmla="*/ 985605 h 1023082"/>
              <a:gd name="connsiteX169" fmla="*/ 749533 w 955646"/>
              <a:gd name="connsiteY169" fmla="*/ 921260 h 1023082"/>
              <a:gd name="connsiteX170" fmla="*/ 382113 w 955646"/>
              <a:gd name="connsiteY170" fmla="*/ 921260 h 1023082"/>
              <a:gd name="connsiteX171" fmla="*/ 584154 w 955646"/>
              <a:gd name="connsiteY171" fmla="*/ 373924 h 1023082"/>
              <a:gd name="connsiteX172" fmla="*/ 584154 w 955646"/>
              <a:gd name="connsiteY172" fmla="*/ 440711 h 1023082"/>
              <a:gd name="connsiteX173" fmla="*/ 631405 w 955646"/>
              <a:gd name="connsiteY173" fmla="*/ 474920 h 1023082"/>
              <a:gd name="connsiteX174" fmla="*/ 644440 w 955646"/>
              <a:gd name="connsiteY174" fmla="*/ 470033 h 1023082"/>
              <a:gd name="connsiteX175" fmla="*/ 715316 w 955646"/>
              <a:gd name="connsiteY175" fmla="*/ 366593 h 1023082"/>
              <a:gd name="connsiteX176" fmla="*/ 619999 w 955646"/>
              <a:gd name="connsiteY176" fmla="*/ 274556 h 1023082"/>
              <a:gd name="connsiteX177" fmla="*/ 584154 w 955646"/>
              <a:gd name="connsiteY177" fmla="*/ 307135 h 1023082"/>
              <a:gd name="connsiteX178" fmla="*/ 584154 w 955646"/>
              <a:gd name="connsiteY178" fmla="*/ 373924 h 1023082"/>
              <a:gd name="connsiteX179" fmla="*/ 545049 w 955646"/>
              <a:gd name="connsiteY179" fmla="*/ 234646 h 1023082"/>
              <a:gd name="connsiteX180" fmla="*/ 545049 w 955646"/>
              <a:gd name="connsiteY180" fmla="*/ 36725 h 1023082"/>
              <a:gd name="connsiteX181" fmla="*/ 362561 w 955646"/>
              <a:gd name="connsiteY181" fmla="*/ 101070 h 1023082"/>
              <a:gd name="connsiteX182" fmla="*/ 452990 w 955646"/>
              <a:gd name="connsiteY182" fmla="*/ 101070 h 1023082"/>
              <a:gd name="connsiteX183" fmla="*/ 481504 w 955646"/>
              <a:gd name="connsiteY183" fmla="*/ 128762 h 1023082"/>
              <a:gd name="connsiteX184" fmla="*/ 481504 w 955646"/>
              <a:gd name="connsiteY184" fmla="*/ 234646 h 1023082"/>
              <a:gd name="connsiteX185" fmla="*/ 545049 w 955646"/>
              <a:gd name="connsiteY185" fmla="*/ 234646 h 1023082"/>
              <a:gd name="connsiteX186" fmla="*/ 584968 w 955646"/>
              <a:gd name="connsiteY186" fmla="*/ 540894 h 1023082"/>
              <a:gd name="connsiteX187" fmla="*/ 632219 w 955646"/>
              <a:gd name="connsiteY187" fmla="*/ 540894 h 1023082"/>
              <a:gd name="connsiteX188" fmla="*/ 773159 w 955646"/>
              <a:gd name="connsiteY188" fmla="*/ 316095 h 1023082"/>
              <a:gd name="connsiteX189" fmla="*/ 611038 w 955646"/>
              <a:gd name="connsiteY189" fmla="*/ 206953 h 1023082"/>
              <a:gd name="connsiteX190" fmla="*/ 586597 w 955646"/>
              <a:gd name="connsiteY190" fmla="*/ 238718 h 1023082"/>
              <a:gd name="connsiteX191" fmla="*/ 733239 w 955646"/>
              <a:gd name="connsiteY191" fmla="*/ 303063 h 1023082"/>
              <a:gd name="connsiteX192" fmla="*/ 725907 w 955646"/>
              <a:gd name="connsiteY192" fmla="*/ 455372 h 1023082"/>
              <a:gd name="connsiteX193" fmla="*/ 584968 w 955646"/>
              <a:gd name="connsiteY193" fmla="*/ 509943 h 1023082"/>
              <a:gd name="connsiteX194" fmla="*/ 584968 w 955646"/>
              <a:gd name="connsiteY194" fmla="*/ 540894 h 1023082"/>
              <a:gd name="connsiteX195" fmla="*/ 343009 w 955646"/>
              <a:gd name="connsiteY195" fmla="*/ 860988 h 1023082"/>
              <a:gd name="connsiteX196" fmla="*/ 343009 w 955646"/>
              <a:gd name="connsiteY196" fmla="*/ 871577 h 1023082"/>
              <a:gd name="connsiteX197" fmla="*/ 368264 w 955646"/>
              <a:gd name="connsiteY197" fmla="*/ 882165 h 1023082"/>
              <a:gd name="connsiteX198" fmla="*/ 762568 w 955646"/>
              <a:gd name="connsiteY198" fmla="*/ 882165 h 1023082"/>
              <a:gd name="connsiteX199" fmla="*/ 775603 w 955646"/>
              <a:gd name="connsiteY199" fmla="*/ 879721 h 1023082"/>
              <a:gd name="connsiteX200" fmla="*/ 782935 w 955646"/>
              <a:gd name="connsiteY200" fmla="*/ 863432 h 1023082"/>
              <a:gd name="connsiteX201" fmla="*/ 759309 w 955646"/>
              <a:gd name="connsiteY201" fmla="*/ 850400 h 1023082"/>
              <a:gd name="connsiteX202" fmla="*/ 373152 w 955646"/>
              <a:gd name="connsiteY202" fmla="*/ 850400 h 1023082"/>
              <a:gd name="connsiteX203" fmla="*/ 343009 w 955646"/>
              <a:gd name="connsiteY203" fmla="*/ 860988 h 1023082"/>
              <a:gd name="connsiteX204" fmla="*/ 563787 w 955646"/>
              <a:gd name="connsiteY204" fmla="*/ 813748 h 1023082"/>
              <a:gd name="connsiteX205" fmla="*/ 759309 w 955646"/>
              <a:gd name="connsiteY205" fmla="*/ 813748 h 1023082"/>
              <a:gd name="connsiteX206" fmla="*/ 782120 w 955646"/>
              <a:gd name="connsiteY206" fmla="*/ 799087 h 1023082"/>
              <a:gd name="connsiteX207" fmla="*/ 760938 w 955646"/>
              <a:gd name="connsiteY207" fmla="*/ 784426 h 1023082"/>
              <a:gd name="connsiteX208" fmla="*/ 368264 w 955646"/>
              <a:gd name="connsiteY208" fmla="*/ 784426 h 1023082"/>
              <a:gd name="connsiteX209" fmla="*/ 346267 w 955646"/>
              <a:gd name="connsiteY209" fmla="*/ 798273 h 1023082"/>
              <a:gd name="connsiteX210" fmla="*/ 369078 w 955646"/>
              <a:gd name="connsiteY210" fmla="*/ 813748 h 1023082"/>
              <a:gd name="connsiteX211" fmla="*/ 563787 w 955646"/>
              <a:gd name="connsiteY211" fmla="*/ 813748 h 1023082"/>
              <a:gd name="connsiteX212" fmla="*/ 155633 w 955646"/>
              <a:gd name="connsiteY212" fmla="*/ 581618 h 1023082"/>
              <a:gd name="connsiteX213" fmla="*/ 107567 w 955646"/>
              <a:gd name="connsiteY213" fmla="*/ 629673 h 1023082"/>
              <a:gd name="connsiteX214" fmla="*/ 158077 w 955646"/>
              <a:gd name="connsiteY214" fmla="*/ 679357 h 1023082"/>
              <a:gd name="connsiteX215" fmla="*/ 205328 w 955646"/>
              <a:gd name="connsiteY215" fmla="*/ 629673 h 1023082"/>
              <a:gd name="connsiteX216" fmla="*/ 155633 w 955646"/>
              <a:gd name="connsiteY216" fmla="*/ 581618 h 1023082"/>
              <a:gd name="connsiteX217" fmla="*/ 205328 w 955646"/>
              <a:gd name="connsiteY217" fmla="*/ 119803 h 1023082"/>
              <a:gd name="connsiteX218" fmla="*/ 156448 w 955646"/>
              <a:gd name="connsiteY218" fmla="*/ 70933 h 1023082"/>
              <a:gd name="connsiteX219" fmla="*/ 107567 w 955646"/>
              <a:gd name="connsiteY219" fmla="*/ 120617 h 1023082"/>
              <a:gd name="connsiteX220" fmla="*/ 157262 w 955646"/>
              <a:gd name="connsiteY220" fmla="*/ 170301 h 1023082"/>
              <a:gd name="connsiteX221" fmla="*/ 205328 w 955646"/>
              <a:gd name="connsiteY221" fmla="*/ 119803 h 1023082"/>
              <a:gd name="connsiteX222" fmla="*/ 30987 w 955646"/>
              <a:gd name="connsiteY222" fmla="*/ 459445 h 1023082"/>
              <a:gd name="connsiteX223" fmla="*/ 59501 w 955646"/>
              <a:gd name="connsiteY223" fmla="*/ 474106 h 1023082"/>
              <a:gd name="connsiteX224" fmla="*/ 70092 w 955646"/>
              <a:gd name="connsiteY224" fmla="*/ 459445 h 1023082"/>
              <a:gd name="connsiteX225" fmla="*/ 60315 w 955646"/>
              <a:gd name="connsiteY225" fmla="*/ 444784 h 1023082"/>
              <a:gd name="connsiteX226" fmla="*/ 30987 w 955646"/>
              <a:gd name="connsiteY226" fmla="*/ 459445 h 1023082"/>
              <a:gd name="connsiteX227" fmla="*/ 37505 w 955646"/>
              <a:gd name="connsiteY227" fmla="*/ 284330 h 1023082"/>
              <a:gd name="connsiteX228" fmla="*/ 36690 w 955646"/>
              <a:gd name="connsiteY228" fmla="*/ 293289 h 1023082"/>
              <a:gd name="connsiteX229" fmla="*/ 59501 w 955646"/>
              <a:gd name="connsiteY229" fmla="*/ 303063 h 1023082"/>
              <a:gd name="connsiteX230" fmla="*/ 68462 w 955646"/>
              <a:gd name="connsiteY230" fmla="*/ 290031 h 1023082"/>
              <a:gd name="connsiteX231" fmla="*/ 56242 w 955646"/>
              <a:gd name="connsiteY231" fmla="*/ 276185 h 1023082"/>
              <a:gd name="connsiteX232" fmla="*/ 37505 w 955646"/>
              <a:gd name="connsiteY232" fmla="*/ 284330 h 102308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955646" h="1023082">
                <a:moveTo>
                  <a:pt x="206143" y="556369"/>
                </a:moveTo>
                <a:cubicBezTo>
                  <a:pt x="197996" y="531120"/>
                  <a:pt x="189849" y="507500"/>
                  <a:pt x="181702" y="483065"/>
                </a:cubicBezTo>
                <a:cubicBezTo>
                  <a:pt x="180888" y="480622"/>
                  <a:pt x="176815" y="477364"/>
                  <a:pt x="174370" y="477364"/>
                </a:cubicBezTo>
                <a:cubicBezTo>
                  <a:pt x="153189" y="477364"/>
                  <a:pt x="132007" y="477364"/>
                  <a:pt x="111640" y="478993"/>
                </a:cubicBezTo>
                <a:cubicBezTo>
                  <a:pt x="106752" y="478993"/>
                  <a:pt x="101864" y="485508"/>
                  <a:pt x="98605" y="490395"/>
                </a:cubicBezTo>
                <a:cubicBezTo>
                  <a:pt x="83941" y="509129"/>
                  <a:pt x="59501" y="518903"/>
                  <a:pt x="39948" y="511572"/>
                </a:cubicBezTo>
                <a:cubicBezTo>
                  <a:pt x="18767" y="504242"/>
                  <a:pt x="844" y="479807"/>
                  <a:pt x="844" y="459445"/>
                </a:cubicBezTo>
                <a:cubicBezTo>
                  <a:pt x="1659" y="439083"/>
                  <a:pt x="18767" y="415463"/>
                  <a:pt x="38319" y="408132"/>
                </a:cubicBezTo>
                <a:cubicBezTo>
                  <a:pt x="57871" y="401616"/>
                  <a:pt x="83127" y="411390"/>
                  <a:pt x="97791" y="428494"/>
                </a:cubicBezTo>
                <a:cubicBezTo>
                  <a:pt x="102679" y="434196"/>
                  <a:pt x="110826" y="439897"/>
                  <a:pt x="118158" y="439897"/>
                </a:cubicBezTo>
                <a:cubicBezTo>
                  <a:pt x="135266" y="441526"/>
                  <a:pt x="153189" y="440711"/>
                  <a:pt x="169482" y="440711"/>
                </a:cubicBezTo>
                <a:cubicBezTo>
                  <a:pt x="171926" y="395915"/>
                  <a:pt x="174370" y="353561"/>
                  <a:pt x="176000" y="308764"/>
                </a:cubicBezTo>
                <a:cubicBezTo>
                  <a:pt x="155633" y="308764"/>
                  <a:pt x="132007" y="307950"/>
                  <a:pt x="109196" y="308764"/>
                </a:cubicBezTo>
                <a:cubicBezTo>
                  <a:pt x="105123" y="308764"/>
                  <a:pt x="100235" y="313651"/>
                  <a:pt x="97791" y="317724"/>
                </a:cubicBezTo>
                <a:cubicBezTo>
                  <a:pt x="82312" y="338086"/>
                  <a:pt x="57057" y="347860"/>
                  <a:pt x="35875" y="340529"/>
                </a:cubicBezTo>
                <a:cubicBezTo>
                  <a:pt x="15508" y="333199"/>
                  <a:pt x="-785" y="307950"/>
                  <a:pt x="29" y="286773"/>
                </a:cubicBezTo>
                <a:cubicBezTo>
                  <a:pt x="1659" y="264782"/>
                  <a:pt x="22840" y="240347"/>
                  <a:pt x="46466" y="237089"/>
                </a:cubicBezTo>
                <a:cubicBezTo>
                  <a:pt x="67647" y="233831"/>
                  <a:pt x="83127" y="244420"/>
                  <a:pt x="97791" y="259080"/>
                </a:cubicBezTo>
                <a:cubicBezTo>
                  <a:pt x="104308" y="265596"/>
                  <a:pt x="113269" y="271298"/>
                  <a:pt x="121416" y="272112"/>
                </a:cubicBezTo>
                <a:cubicBezTo>
                  <a:pt x="139339" y="273741"/>
                  <a:pt x="158077" y="273741"/>
                  <a:pt x="176000" y="272112"/>
                </a:cubicBezTo>
                <a:cubicBezTo>
                  <a:pt x="181702" y="271298"/>
                  <a:pt x="189849" y="266411"/>
                  <a:pt x="192293" y="261524"/>
                </a:cubicBezTo>
                <a:cubicBezTo>
                  <a:pt x="214289" y="220799"/>
                  <a:pt x="234656" y="180075"/>
                  <a:pt x="255023" y="140165"/>
                </a:cubicBezTo>
                <a:cubicBezTo>
                  <a:pt x="241989" y="137722"/>
                  <a:pt x="242803" y="137722"/>
                  <a:pt x="232213" y="158084"/>
                </a:cubicBezTo>
                <a:cubicBezTo>
                  <a:pt x="215919" y="189034"/>
                  <a:pt x="190664" y="206953"/>
                  <a:pt x="154818" y="206953"/>
                </a:cubicBezTo>
                <a:cubicBezTo>
                  <a:pt x="110011" y="206139"/>
                  <a:pt x="79053" y="177632"/>
                  <a:pt x="70092" y="139350"/>
                </a:cubicBezTo>
                <a:cubicBezTo>
                  <a:pt x="60315" y="98626"/>
                  <a:pt x="77424" y="61160"/>
                  <a:pt x="118158" y="40797"/>
                </a:cubicBezTo>
                <a:cubicBezTo>
                  <a:pt x="162965" y="19621"/>
                  <a:pt x="211031" y="37539"/>
                  <a:pt x="233027" y="83151"/>
                </a:cubicBezTo>
                <a:cubicBezTo>
                  <a:pt x="235471" y="88852"/>
                  <a:pt x="239545" y="94554"/>
                  <a:pt x="241989" y="99441"/>
                </a:cubicBezTo>
                <a:cubicBezTo>
                  <a:pt x="276205" y="105957"/>
                  <a:pt x="305534" y="99441"/>
                  <a:pt x="331603" y="75820"/>
                </a:cubicBezTo>
                <a:cubicBezTo>
                  <a:pt x="370708" y="41612"/>
                  <a:pt x="417959" y="21249"/>
                  <a:pt x="467654" y="9847"/>
                </a:cubicBezTo>
                <a:cubicBezTo>
                  <a:pt x="498612" y="2516"/>
                  <a:pt x="531199" y="1702"/>
                  <a:pt x="563787" y="73"/>
                </a:cubicBezTo>
                <a:cubicBezTo>
                  <a:pt x="578451" y="-742"/>
                  <a:pt x="580895" y="4960"/>
                  <a:pt x="582524" y="32653"/>
                </a:cubicBezTo>
                <a:cubicBezTo>
                  <a:pt x="606150" y="32653"/>
                  <a:pt x="630590" y="32653"/>
                  <a:pt x="654216" y="32653"/>
                </a:cubicBezTo>
                <a:cubicBezTo>
                  <a:pt x="676212" y="32653"/>
                  <a:pt x="682729" y="39983"/>
                  <a:pt x="682729" y="61974"/>
                </a:cubicBezTo>
                <a:cubicBezTo>
                  <a:pt x="682729" y="77449"/>
                  <a:pt x="682729" y="92925"/>
                  <a:pt x="682729" y="108400"/>
                </a:cubicBezTo>
                <a:cubicBezTo>
                  <a:pt x="707170" y="118988"/>
                  <a:pt x="729981" y="128762"/>
                  <a:pt x="756865" y="140165"/>
                </a:cubicBezTo>
                <a:cubicBezTo>
                  <a:pt x="765827" y="130391"/>
                  <a:pt x="774788" y="119803"/>
                  <a:pt x="784564" y="109214"/>
                </a:cubicBezTo>
                <a:cubicBezTo>
                  <a:pt x="794340" y="99441"/>
                  <a:pt x="804117" y="99441"/>
                  <a:pt x="814707" y="110029"/>
                </a:cubicBezTo>
                <a:cubicBezTo>
                  <a:pt x="835889" y="132020"/>
                  <a:pt x="857885" y="153197"/>
                  <a:pt x="879067" y="174374"/>
                </a:cubicBezTo>
                <a:cubicBezTo>
                  <a:pt x="889658" y="184962"/>
                  <a:pt x="888843" y="194736"/>
                  <a:pt x="879067" y="204510"/>
                </a:cubicBezTo>
                <a:cubicBezTo>
                  <a:pt x="869291" y="214284"/>
                  <a:pt x="857885" y="224058"/>
                  <a:pt x="848924" y="232202"/>
                </a:cubicBezTo>
                <a:cubicBezTo>
                  <a:pt x="860329" y="258266"/>
                  <a:pt x="870105" y="281886"/>
                  <a:pt x="880696" y="306321"/>
                </a:cubicBezTo>
                <a:cubicBezTo>
                  <a:pt x="896990" y="306321"/>
                  <a:pt x="914098" y="306321"/>
                  <a:pt x="931206" y="306321"/>
                </a:cubicBezTo>
                <a:cubicBezTo>
                  <a:pt x="947500" y="306321"/>
                  <a:pt x="955646" y="315280"/>
                  <a:pt x="955646" y="331570"/>
                </a:cubicBezTo>
                <a:cubicBezTo>
                  <a:pt x="955646" y="360892"/>
                  <a:pt x="955646" y="390213"/>
                  <a:pt x="955646" y="419535"/>
                </a:cubicBezTo>
                <a:cubicBezTo>
                  <a:pt x="955646" y="436639"/>
                  <a:pt x="948314" y="448042"/>
                  <a:pt x="930392" y="444784"/>
                </a:cubicBezTo>
                <a:cubicBezTo>
                  <a:pt x="892916" y="438268"/>
                  <a:pt x="873364" y="451300"/>
                  <a:pt x="861144" y="488767"/>
                </a:cubicBezTo>
                <a:cubicBezTo>
                  <a:pt x="853812" y="512387"/>
                  <a:pt x="852183" y="525419"/>
                  <a:pt x="870920" y="541708"/>
                </a:cubicBezTo>
                <a:cubicBezTo>
                  <a:pt x="893731" y="562071"/>
                  <a:pt x="892916" y="563699"/>
                  <a:pt x="870920" y="586505"/>
                </a:cubicBezTo>
                <a:cubicBezTo>
                  <a:pt x="852997" y="604424"/>
                  <a:pt x="834260" y="622343"/>
                  <a:pt x="816337" y="641076"/>
                </a:cubicBezTo>
                <a:cubicBezTo>
                  <a:pt x="804931" y="653293"/>
                  <a:pt x="793526" y="653293"/>
                  <a:pt x="782120" y="640261"/>
                </a:cubicBezTo>
                <a:cubicBezTo>
                  <a:pt x="781305" y="639447"/>
                  <a:pt x="780491" y="638633"/>
                  <a:pt x="779676" y="637003"/>
                </a:cubicBezTo>
                <a:cubicBezTo>
                  <a:pt x="755236" y="612569"/>
                  <a:pt x="755236" y="612569"/>
                  <a:pt x="723463" y="627230"/>
                </a:cubicBezTo>
                <a:cubicBezTo>
                  <a:pt x="710429" y="632931"/>
                  <a:pt x="697394" y="637818"/>
                  <a:pt x="683544" y="642705"/>
                </a:cubicBezTo>
                <a:cubicBezTo>
                  <a:pt x="683544" y="659809"/>
                  <a:pt x="683544" y="676099"/>
                  <a:pt x="683544" y="693203"/>
                </a:cubicBezTo>
                <a:cubicBezTo>
                  <a:pt x="683544" y="709493"/>
                  <a:pt x="674583" y="717638"/>
                  <a:pt x="658289" y="717638"/>
                </a:cubicBezTo>
                <a:cubicBezTo>
                  <a:pt x="633034" y="717638"/>
                  <a:pt x="608594" y="717638"/>
                  <a:pt x="582524" y="717638"/>
                </a:cubicBezTo>
                <a:cubicBezTo>
                  <a:pt x="582524" y="729041"/>
                  <a:pt x="582524" y="738000"/>
                  <a:pt x="582524" y="750217"/>
                </a:cubicBezTo>
                <a:cubicBezTo>
                  <a:pt x="589856" y="750217"/>
                  <a:pt x="597188" y="750217"/>
                  <a:pt x="604520" y="750217"/>
                </a:cubicBezTo>
                <a:cubicBezTo>
                  <a:pt x="659104" y="750217"/>
                  <a:pt x="712873" y="750217"/>
                  <a:pt x="767456" y="750217"/>
                </a:cubicBezTo>
                <a:cubicBezTo>
                  <a:pt x="806561" y="750217"/>
                  <a:pt x="830186" y="786869"/>
                  <a:pt x="813893" y="822707"/>
                </a:cubicBezTo>
                <a:cubicBezTo>
                  <a:pt x="811449" y="829223"/>
                  <a:pt x="810634" y="838997"/>
                  <a:pt x="813078" y="844698"/>
                </a:cubicBezTo>
                <a:cubicBezTo>
                  <a:pt x="822854" y="869133"/>
                  <a:pt x="817151" y="895197"/>
                  <a:pt x="796784" y="911486"/>
                </a:cubicBezTo>
                <a:cubicBezTo>
                  <a:pt x="791082" y="916373"/>
                  <a:pt x="785379" y="924518"/>
                  <a:pt x="785379" y="931034"/>
                </a:cubicBezTo>
                <a:cubicBezTo>
                  <a:pt x="787008" y="981533"/>
                  <a:pt x="742201" y="1023886"/>
                  <a:pt x="691691" y="1023071"/>
                </a:cubicBezTo>
                <a:cubicBezTo>
                  <a:pt x="603706" y="1020628"/>
                  <a:pt x="514906" y="1021443"/>
                  <a:pt x="426921" y="1023071"/>
                </a:cubicBezTo>
                <a:cubicBezTo>
                  <a:pt x="384557" y="1023886"/>
                  <a:pt x="335677" y="978274"/>
                  <a:pt x="340565" y="936736"/>
                </a:cubicBezTo>
                <a:cubicBezTo>
                  <a:pt x="342194" y="924518"/>
                  <a:pt x="338121" y="916373"/>
                  <a:pt x="326715" y="908229"/>
                </a:cubicBezTo>
                <a:cubicBezTo>
                  <a:pt x="305534" y="893568"/>
                  <a:pt x="301460" y="868318"/>
                  <a:pt x="312051" y="843069"/>
                </a:cubicBezTo>
                <a:cubicBezTo>
                  <a:pt x="314495" y="838182"/>
                  <a:pt x="314495" y="830038"/>
                  <a:pt x="312051" y="824336"/>
                </a:cubicBezTo>
                <a:cubicBezTo>
                  <a:pt x="300645" y="797458"/>
                  <a:pt x="306348" y="773838"/>
                  <a:pt x="329974" y="755919"/>
                </a:cubicBezTo>
                <a:cubicBezTo>
                  <a:pt x="343009" y="746145"/>
                  <a:pt x="344638" y="721710"/>
                  <a:pt x="331603" y="710308"/>
                </a:cubicBezTo>
                <a:cubicBezTo>
                  <a:pt x="310422" y="690760"/>
                  <a:pt x="289240" y="671212"/>
                  <a:pt x="267244" y="651664"/>
                </a:cubicBezTo>
                <a:cubicBezTo>
                  <a:pt x="255023" y="641076"/>
                  <a:pt x="240359" y="645148"/>
                  <a:pt x="232213" y="662253"/>
                </a:cubicBezTo>
                <a:cubicBezTo>
                  <a:pt x="215104" y="698090"/>
                  <a:pt x="188220" y="716824"/>
                  <a:pt x="148301" y="716009"/>
                </a:cubicBezTo>
                <a:cubicBezTo>
                  <a:pt x="112455" y="715195"/>
                  <a:pt x="75794" y="684244"/>
                  <a:pt x="66833" y="646777"/>
                </a:cubicBezTo>
                <a:cubicBezTo>
                  <a:pt x="58686" y="612569"/>
                  <a:pt x="79868" y="568586"/>
                  <a:pt x="111640" y="553111"/>
                </a:cubicBezTo>
                <a:cubicBezTo>
                  <a:pt x="140154" y="540894"/>
                  <a:pt x="167038" y="541708"/>
                  <a:pt x="206143" y="556369"/>
                </a:cubicBezTo>
                <a:close/>
                <a:moveTo>
                  <a:pt x="921430" y="406503"/>
                </a:moveTo>
                <a:cubicBezTo>
                  <a:pt x="922245" y="401616"/>
                  <a:pt x="922245" y="398358"/>
                  <a:pt x="922245" y="395100"/>
                </a:cubicBezTo>
                <a:cubicBezTo>
                  <a:pt x="923874" y="342158"/>
                  <a:pt x="923874" y="342158"/>
                  <a:pt x="871735" y="341344"/>
                </a:cubicBezTo>
                <a:cubicBezTo>
                  <a:pt x="870105" y="341344"/>
                  <a:pt x="868476" y="342158"/>
                  <a:pt x="867661" y="341344"/>
                </a:cubicBezTo>
                <a:cubicBezTo>
                  <a:pt x="860329" y="335642"/>
                  <a:pt x="848924" y="330755"/>
                  <a:pt x="845665" y="322611"/>
                </a:cubicBezTo>
                <a:cubicBezTo>
                  <a:pt x="834260" y="298990"/>
                  <a:pt x="826927" y="272927"/>
                  <a:pt x="815522" y="249306"/>
                </a:cubicBezTo>
                <a:cubicBezTo>
                  <a:pt x="808190" y="234646"/>
                  <a:pt x="807375" y="225686"/>
                  <a:pt x="818781" y="213469"/>
                </a:cubicBezTo>
                <a:cubicBezTo>
                  <a:pt x="844036" y="187406"/>
                  <a:pt x="844036" y="186591"/>
                  <a:pt x="817151" y="160527"/>
                </a:cubicBezTo>
                <a:cubicBezTo>
                  <a:pt x="815522" y="158898"/>
                  <a:pt x="813893" y="158084"/>
                  <a:pt x="813078" y="156455"/>
                </a:cubicBezTo>
                <a:cubicBezTo>
                  <a:pt x="805746" y="146681"/>
                  <a:pt x="798414" y="148310"/>
                  <a:pt x="791896" y="157269"/>
                </a:cubicBezTo>
                <a:cubicBezTo>
                  <a:pt x="787008" y="162971"/>
                  <a:pt x="781305" y="167858"/>
                  <a:pt x="776417" y="173559"/>
                </a:cubicBezTo>
                <a:cubicBezTo>
                  <a:pt x="766641" y="184962"/>
                  <a:pt x="756050" y="183333"/>
                  <a:pt x="743830" y="177632"/>
                </a:cubicBezTo>
                <a:cubicBezTo>
                  <a:pt x="718575" y="166229"/>
                  <a:pt x="692506" y="157269"/>
                  <a:pt x="667251" y="145867"/>
                </a:cubicBezTo>
                <a:cubicBezTo>
                  <a:pt x="659918" y="142609"/>
                  <a:pt x="652586" y="132835"/>
                  <a:pt x="650957" y="124690"/>
                </a:cubicBezTo>
                <a:cubicBezTo>
                  <a:pt x="648513" y="111658"/>
                  <a:pt x="650957" y="97812"/>
                  <a:pt x="649328" y="83965"/>
                </a:cubicBezTo>
                <a:cubicBezTo>
                  <a:pt x="648513" y="79078"/>
                  <a:pt x="643625" y="70933"/>
                  <a:pt x="639552" y="70119"/>
                </a:cubicBezTo>
                <a:cubicBezTo>
                  <a:pt x="621629" y="68490"/>
                  <a:pt x="603706" y="69305"/>
                  <a:pt x="585783" y="69305"/>
                </a:cubicBezTo>
                <a:cubicBezTo>
                  <a:pt x="585783" y="105142"/>
                  <a:pt x="585783" y="136907"/>
                  <a:pt x="585783" y="171930"/>
                </a:cubicBezTo>
                <a:cubicBezTo>
                  <a:pt x="641995" y="166229"/>
                  <a:pt x="693320" y="176002"/>
                  <a:pt x="738942" y="209397"/>
                </a:cubicBezTo>
                <a:cubicBezTo>
                  <a:pt x="784564" y="243605"/>
                  <a:pt x="813078" y="289217"/>
                  <a:pt x="820410" y="344602"/>
                </a:cubicBezTo>
                <a:cubicBezTo>
                  <a:pt x="828557" y="406503"/>
                  <a:pt x="813893" y="464332"/>
                  <a:pt x="770715" y="512387"/>
                </a:cubicBezTo>
                <a:cubicBezTo>
                  <a:pt x="721019" y="566957"/>
                  <a:pt x="658289" y="587320"/>
                  <a:pt x="586597" y="578360"/>
                </a:cubicBezTo>
                <a:cubicBezTo>
                  <a:pt x="586597" y="614198"/>
                  <a:pt x="586597" y="647592"/>
                  <a:pt x="586597" y="679357"/>
                </a:cubicBezTo>
                <a:cubicBezTo>
                  <a:pt x="608594" y="679357"/>
                  <a:pt x="628146" y="679357"/>
                  <a:pt x="650142" y="679357"/>
                </a:cubicBezTo>
                <a:cubicBezTo>
                  <a:pt x="650142" y="663067"/>
                  <a:pt x="651772" y="646777"/>
                  <a:pt x="650142" y="632116"/>
                </a:cubicBezTo>
                <a:cubicBezTo>
                  <a:pt x="648513" y="615012"/>
                  <a:pt x="658289" y="609311"/>
                  <a:pt x="670509" y="604424"/>
                </a:cubicBezTo>
                <a:cubicBezTo>
                  <a:pt x="694950" y="594650"/>
                  <a:pt x="719390" y="585691"/>
                  <a:pt x="743830" y="575102"/>
                </a:cubicBezTo>
                <a:cubicBezTo>
                  <a:pt x="757680" y="569401"/>
                  <a:pt x="769085" y="567772"/>
                  <a:pt x="779676" y="579989"/>
                </a:cubicBezTo>
                <a:cubicBezTo>
                  <a:pt x="787008" y="588134"/>
                  <a:pt x="793526" y="596279"/>
                  <a:pt x="801672" y="606053"/>
                </a:cubicBezTo>
                <a:cubicBezTo>
                  <a:pt x="811449" y="597094"/>
                  <a:pt x="817966" y="591392"/>
                  <a:pt x="823669" y="585691"/>
                </a:cubicBezTo>
                <a:cubicBezTo>
                  <a:pt x="846480" y="562885"/>
                  <a:pt x="850553" y="566143"/>
                  <a:pt x="823669" y="540894"/>
                </a:cubicBezTo>
                <a:cubicBezTo>
                  <a:pt x="809819" y="527862"/>
                  <a:pt x="808190" y="516459"/>
                  <a:pt x="817151" y="498540"/>
                </a:cubicBezTo>
                <a:cubicBezTo>
                  <a:pt x="829371" y="476549"/>
                  <a:pt x="835889" y="451300"/>
                  <a:pt x="845665" y="427680"/>
                </a:cubicBezTo>
                <a:cubicBezTo>
                  <a:pt x="849738" y="417091"/>
                  <a:pt x="855441" y="407318"/>
                  <a:pt x="870105" y="408132"/>
                </a:cubicBezTo>
                <a:cubicBezTo>
                  <a:pt x="886399" y="407318"/>
                  <a:pt x="903507" y="406503"/>
                  <a:pt x="921430" y="406503"/>
                </a:cubicBezTo>
                <a:close/>
                <a:moveTo>
                  <a:pt x="224066" y="477364"/>
                </a:moveTo>
                <a:cubicBezTo>
                  <a:pt x="222436" y="479807"/>
                  <a:pt x="219992" y="482250"/>
                  <a:pt x="218363" y="484694"/>
                </a:cubicBezTo>
                <a:cubicBezTo>
                  <a:pt x="235471" y="518903"/>
                  <a:pt x="252579" y="553926"/>
                  <a:pt x="269688" y="588134"/>
                </a:cubicBezTo>
                <a:cubicBezTo>
                  <a:pt x="277835" y="604424"/>
                  <a:pt x="289240" y="612569"/>
                  <a:pt x="309607" y="610940"/>
                </a:cubicBezTo>
                <a:cubicBezTo>
                  <a:pt x="343824" y="609311"/>
                  <a:pt x="378855" y="610125"/>
                  <a:pt x="413071" y="610125"/>
                </a:cubicBezTo>
                <a:cubicBezTo>
                  <a:pt x="423662" y="610125"/>
                  <a:pt x="434253" y="610125"/>
                  <a:pt x="445658" y="610125"/>
                </a:cubicBezTo>
                <a:cubicBezTo>
                  <a:pt x="445658" y="572659"/>
                  <a:pt x="445658" y="537636"/>
                  <a:pt x="445658" y="503427"/>
                </a:cubicBezTo>
                <a:cubicBezTo>
                  <a:pt x="445658" y="478178"/>
                  <a:pt x="447287" y="475735"/>
                  <a:pt x="474172" y="475735"/>
                </a:cubicBezTo>
                <a:cubicBezTo>
                  <a:pt x="498612" y="475735"/>
                  <a:pt x="522238" y="475735"/>
                  <a:pt x="546678" y="475735"/>
                </a:cubicBezTo>
                <a:cubicBezTo>
                  <a:pt x="546678" y="463517"/>
                  <a:pt x="546678" y="454558"/>
                  <a:pt x="546678" y="443970"/>
                </a:cubicBezTo>
                <a:cubicBezTo>
                  <a:pt x="485577" y="443970"/>
                  <a:pt x="426106" y="443970"/>
                  <a:pt x="365820" y="443970"/>
                </a:cubicBezTo>
                <a:cubicBezTo>
                  <a:pt x="361746" y="474920"/>
                  <a:pt x="360117" y="476549"/>
                  <a:pt x="329159" y="476549"/>
                </a:cubicBezTo>
                <a:cubicBezTo>
                  <a:pt x="310422" y="476549"/>
                  <a:pt x="290869" y="476549"/>
                  <a:pt x="272132" y="476549"/>
                </a:cubicBezTo>
                <a:cubicBezTo>
                  <a:pt x="255838" y="477364"/>
                  <a:pt x="239545" y="477364"/>
                  <a:pt x="224066" y="477364"/>
                </a:cubicBezTo>
                <a:close/>
                <a:moveTo>
                  <a:pt x="229769" y="266411"/>
                </a:moveTo>
                <a:cubicBezTo>
                  <a:pt x="231398" y="268040"/>
                  <a:pt x="233027" y="270483"/>
                  <a:pt x="234656" y="272112"/>
                </a:cubicBezTo>
                <a:cubicBezTo>
                  <a:pt x="265614" y="272112"/>
                  <a:pt x="296572" y="272112"/>
                  <a:pt x="327530" y="272112"/>
                </a:cubicBezTo>
                <a:cubicBezTo>
                  <a:pt x="360117" y="272112"/>
                  <a:pt x="360117" y="272112"/>
                  <a:pt x="365820" y="303063"/>
                </a:cubicBezTo>
                <a:cubicBezTo>
                  <a:pt x="426106" y="303063"/>
                  <a:pt x="485577" y="303063"/>
                  <a:pt x="545864" y="303063"/>
                </a:cubicBezTo>
                <a:cubicBezTo>
                  <a:pt x="547493" y="272927"/>
                  <a:pt x="547493" y="272927"/>
                  <a:pt x="518979" y="272927"/>
                </a:cubicBezTo>
                <a:cubicBezTo>
                  <a:pt x="504315" y="272927"/>
                  <a:pt x="488836" y="272927"/>
                  <a:pt x="474172" y="272927"/>
                </a:cubicBezTo>
                <a:cubicBezTo>
                  <a:pt x="447287" y="272927"/>
                  <a:pt x="444844" y="270483"/>
                  <a:pt x="444844" y="244420"/>
                </a:cubicBezTo>
                <a:cubicBezTo>
                  <a:pt x="444844" y="209397"/>
                  <a:pt x="444844" y="174374"/>
                  <a:pt x="444844" y="138536"/>
                </a:cubicBezTo>
                <a:cubicBezTo>
                  <a:pt x="416330" y="138536"/>
                  <a:pt x="390260" y="140980"/>
                  <a:pt x="365005" y="137722"/>
                </a:cubicBezTo>
                <a:cubicBezTo>
                  <a:pt x="326715" y="132835"/>
                  <a:pt x="299831" y="145867"/>
                  <a:pt x="281093" y="178446"/>
                </a:cubicBezTo>
                <a:cubicBezTo>
                  <a:pt x="264800" y="207768"/>
                  <a:pt x="246877" y="237089"/>
                  <a:pt x="229769" y="266411"/>
                </a:cubicBezTo>
                <a:close/>
                <a:moveTo>
                  <a:pt x="546678" y="341344"/>
                </a:moveTo>
                <a:cubicBezTo>
                  <a:pt x="540161" y="341344"/>
                  <a:pt x="533643" y="341344"/>
                  <a:pt x="527126" y="341344"/>
                </a:cubicBezTo>
                <a:cubicBezTo>
                  <a:pt x="472543" y="341344"/>
                  <a:pt x="418774" y="341344"/>
                  <a:pt x="364190" y="341344"/>
                </a:cubicBezTo>
                <a:cubicBezTo>
                  <a:pt x="330789" y="341344"/>
                  <a:pt x="330789" y="341344"/>
                  <a:pt x="324271" y="310393"/>
                </a:cubicBezTo>
                <a:cubicBezTo>
                  <a:pt x="288425" y="310393"/>
                  <a:pt x="253394" y="310393"/>
                  <a:pt x="218363" y="310393"/>
                </a:cubicBezTo>
                <a:cubicBezTo>
                  <a:pt x="215919" y="325054"/>
                  <a:pt x="213475" y="337271"/>
                  <a:pt x="212660" y="349489"/>
                </a:cubicBezTo>
                <a:cubicBezTo>
                  <a:pt x="211031" y="372294"/>
                  <a:pt x="208587" y="395100"/>
                  <a:pt x="208587" y="417906"/>
                </a:cubicBezTo>
                <a:cubicBezTo>
                  <a:pt x="208587" y="432567"/>
                  <a:pt x="214289" y="442341"/>
                  <a:pt x="233027" y="440711"/>
                </a:cubicBezTo>
                <a:cubicBezTo>
                  <a:pt x="259097" y="439083"/>
                  <a:pt x="285981" y="440711"/>
                  <a:pt x="312051" y="439897"/>
                </a:cubicBezTo>
                <a:cubicBezTo>
                  <a:pt x="316939" y="439897"/>
                  <a:pt x="325086" y="432567"/>
                  <a:pt x="325086" y="429309"/>
                </a:cubicBezTo>
                <a:cubicBezTo>
                  <a:pt x="325086" y="408946"/>
                  <a:pt x="335677" y="405689"/>
                  <a:pt x="352785" y="406503"/>
                </a:cubicBezTo>
                <a:cubicBezTo>
                  <a:pt x="407368" y="407318"/>
                  <a:pt x="462766" y="406503"/>
                  <a:pt x="517350" y="406503"/>
                </a:cubicBezTo>
                <a:cubicBezTo>
                  <a:pt x="526311" y="406503"/>
                  <a:pt x="536087" y="406503"/>
                  <a:pt x="545049" y="406503"/>
                </a:cubicBezTo>
                <a:cubicBezTo>
                  <a:pt x="546678" y="384512"/>
                  <a:pt x="546678" y="364150"/>
                  <a:pt x="546678" y="341344"/>
                </a:cubicBezTo>
                <a:close/>
                <a:moveTo>
                  <a:pt x="324271" y="646777"/>
                </a:moveTo>
                <a:cubicBezTo>
                  <a:pt x="324271" y="648406"/>
                  <a:pt x="323457" y="650035"/>
                  <a:pt x="323457" y="651664"/>
                </a:cubicBezTo>
                <a:cubicBezTo>
                  <a:pt x="336491" y="662253"/>
                  <a:pt x="348711" y="673655"/>
                  <a:pt x="362561" y="682615"/>
                </a:cubicBezTo>
                <a:cubicBezTo>
                  <a:pt x="377225" y="691574"/>
                  <a:pt x="381298" y="703792"/>
                  <a:pt x="380484" y="719267"/>
                </a:cubicBezTo>
                <a:cubicBezTo>
                  <a:pt x="379669" y="742073"/>
                  <a:pt x="385372" y="747774"/>
                  <a:pt x="408183" y="747774"/>
                </a:cubicBezTo>
                <a:cubicBezTo>
                  <a:pt x="447287" y="747774"/>
                  <a:pt x="487207" y="746960"/>
                  <a:pt x="526311" y="748589"/>
                </a:cubicBezTo>
                <a:cubicBezTo>
                  <a:pt x="544234" y="749403"/>
                  <a:pt x="547493" y="742073"/>
                  <a:pt x="547493" y="725783"/>
                </a:cubicBezTo>
                <a:cubicBezTo>
                  <a:pt x="546678" y="671212"/>
                  <a:pt x="547493" y="617456"/>
                  <a:pt x="547493" y="562885"/>
                </a:cubicBezTo>
                <a:cubicBezTo>
                  <a:pt x="547493" y="545781"/>
                  <a:pt x="547493" y="529491"/>
                  <a:pt x="547493" y="513201"/>
                </a:cubicBezTo>
                <a:cubicBezTo>
                  <a:pt x="524682" y="513201"/>
                  <a:pt x="503500" y="513201"/>
                  <a:pt x="482319" y="513201"/>
                </a:cubicBezTo>
                <a:cubicBezTo>
                  <a:pt x="482319" y="538450"/>
                  <a:pt x="482319" y="562071"/>
                  <a:pt x="482319" y="585691"/>
                </a:cubicBezTo>
                <a:cubicBezTo>
                  <a:pt x="482319" y="655737"/>
                  <a:pt x="486392" y="645148"/>
                  <a:pt x="422847" y="645963"/>
                </a:cubicBezTo>
                <a:cubicBezTo>
                  <a:pt x="390260" y="647592"/>
                  <a:pt x="356858" y="646777"/>
                  <a:pt x="324271" y="646777"/>
                </a:cubicBezTo>
                <a:close/>
                <a:moveTo>
                  <a:pt x="382113" y="921260"/>
                </a:moveTo>
                <a:cubicBezTo>
                  <a:pt x="370708" y="957912"/>
                  <a:pt x="404110" y="987234"/>
                  <a:pt x="438326" y="986419"/>
                </a:cubicBezTo>
                <a:cubicBezTo>
                  <a:pt x="523867" y="983976"/>
                  <a:pt x="609408" y="985605"/>
                  <a:pt x="694950" y="985605"/>
                </a:cubicBezTo>
                <a:cubicBezTo>
                  <a:pt x="733239" y="985605"/>
                  <a:pt x="755236" y="960356"/>
                  <a:pt x="749533" y="921260"/>
                </a:cubicBezTo>
                <a:cubicBezTo>
                  <a:pt x="627331" y="921260"/>
                  <a:pt x="505130" y="921260"/>
                  <a:pt x="382113" y="921260"/>
                </a:cubicBezTo>
                <a:close/>
                <a:moveTo>
                  <a:pt x="584154" y="373924"/>
                </a:moveTo>
                <a:cubicBezTo>
                  <a:pt x="584154" y="395915"/>
                  <a:pt x="584154" y="418720"/>
                  <a:pt x="584154" y="440711"/>
                </a:cubicBezTo>
                <a:cubicBezTo>
                  <a:pt x="584154" y="470848"/>
                  <a:pt x="601262" y="483065"/>
                  <a:pt x="631405" y="474920"/>
                </a:cubicBezTo>
                <a:cubicBezTo>
                  <a:pt x="635478" y="473291"/>
                  <a:pt x="639552" y="470848"/>
                  <a:pt x="644440" y="470033"/>
                </a:cubicBezTo>
                <a:cubicBezTo>
                  <a:pt x="692506" y="460259"/>
                  <a:pt x="720205" y="405689"/>
                  <a:pt x="715316" y="366593"/>
                </a:cubicBezTo>
                <a:cubicBezTo>
                  <a:pt x="708799" y="314466"/>
                  <a:pt x="671324" y="278628"/>
                  <a:pt x="619999" y="274556"/>
                </a:cubicBezTo>
                <a:cubicBezTo>
                  <a:pt x="591486" y="272112"/>
                  <a:pt x="584154" y="278628"/>
                  <a:pt x="584154" y="307135"/>
                </a:cubicBezTo>
                <a:cubicBezTo>
                  <a:pt x="584154" y="329127"/>
                  <a:pt x="584154" y="351118"/>
                  <a:pt x="584154" y="373924"/>
                </a:cubicBezTo>
                <a:close/>
                <a:moveTo>
                  <a:pt x="545049" y="234646"/>
                </a:moveTo>
                <a:cubicBezTo>
                  <a:pt x="545049" y="167043"/>
                  <a:pt x="545049" y="101884"/>
                  <a:pt x="545049" y="36725"/>
                </a:cubicBezTo>
                <a:cubicBezTo>
                  <a:pt x="479060" y="44055"/>
                  <a:pt x="419588" y="60345"/>
                  <a:pt x="362561" y="101070"/>
                </a:cubicBezTo>
                <a:cubicBezTo>
                  <a:pt x="395963" y="101070"/>
                  <a:pt x="424477" y="101070"/>
                  <a:pt x="452990" y="101070"/>
                </a:cubicBezTo>
                <a:cubicBezTo>
                  <a:pt x="477431" y="101070"/>
                  <a:pt x="481504" y="105142"/>
                  <a:pt x="481504" y="128762"/>
                </a:cubicBezTo>
                <a:cubicBezTo>
                  <a:pt x="481504" y="163785"/>
                  <a:pt x="481504" y="198808"/>
                  <a:pt x="481504" y="234646"/>
                </a:cubicBezTo>
                <a:cubicBezTo>
                  <a:pt x="504315" y="234646"/>
                  <a:pt x="524682" y="234646"/>
                  <a:pt x="545049" y="234646"/>
                </a:cubicBezTo>
                <a:close/>
                <a:moveTo>
                  <a:pt x="584968" y="540894"/>
                </a:moveTo>
                <a:cubicBezTo>
                  <a:pt x="601262" y="540894"/>
                  <a:pt x="616741" y="541708"/>
                  <a:pt x="632219" y="540894"/>
                </a:cubicBezTo>
                <a:cubicBezTo>
                  <a:pt x="745460" y="530305"/>
                  <a:pt x="810634" y="416277"/>
                  <a:pt x="773159" y="316095"/>
                </a:cubicBezTo>
                <a:cubicBezTo>
                  <a:pt x="748718" y="251750"/>
                  <a:pt x="686803" y="206139"/>
                  <a:pt x="611038" y="206953"/>
                </a:cubicBezTo>
                <a:cubicBezTo>
                  <a:pt x="582524" y="207768"/>
                  <a:pt x="580895" y="209397"/>
                  <a:pt x="586597" y="238718"/>
                </a:cubicBezTo>
                <a:cubicBezTo>
                  <a:pt x="649328" y="228944"/>
                  <a:pt x="699838" y="249306"/>
                  <a:pt x="733239" y="303063"/>
                </a:cubicBezTo>
                <a:cubicBezTo>
                  <a:pt x="765012" y="354376"/>
                  <a:pt x="762568" y="407318"/>
                  <a:pt x="725907" y="455372"/>
                </a:cubicBezTo>
                <a:cubicBezTo>
                  <a:pt x="690876" y="501798"/>
                  <a:pt x="643625" y="519717"/>
                  <a:pt x="584968" y="509943"/>
                </a:cubicBezTo>
                <a:cubicBezTo>
                  <a:pt x="584968" y="519717"/>
                  <a:pt x="584968" y="528677"/>
                  <a:pt x="584968" y="540894"/>
                </a:cubicBezTo>
                <a:close/>
                <a:moveTo>
                  <a:pt x="343009" y="860988"/>
                </a:moveTo>
                <a:cubicBezTo>
                  <a:pt x="343009" y="864246"/>
                  <a:pt x="343009" y="868318"/>
                  <a:pt x="343009" y="871577"/>
                </a:cubicBezTo>
                <a:cubicBezTo>
                  <a:pt x="351156" y="875649"/>
                  <a:pt x="359302" y="882165"/>
                  <a:pt x="368264" y="882165"/>
                </a:cubicBezTo>
                <a:cubicBezTo>
                  <a:pt x="499427" y="882979"/>
                  <a:pt x="631405" y="882979"/>
                  <a:pt x="762568" y="882165"/>
                </a:cubicBezTo>
                <a:cubicBezTo>
                  <a:pt x="767456" y="882165"/>
                  <a:pt x="773159" y="882165"/>
                  <a:pt x="775603" y="879721"/>
                </a:cubicBezTo>
                <a:cubicBezTo>
                  <a:pt x="779676" y="874834"/>
                  <a:pt x="784564" y="864246"/>
                  <a:pt x="782935" y="863432"/>
                </a:cubicBezTo>
                <a:cubicBezTo>
                  <a:pt x="775603" y="857730"/>
                  <a:pt x="767456" y="850400"/>
                  <a:pt x="759309" y="850400"/>
                </a:cubicBezTo>
                <a:cubicBezTo>
                  <a:pt x="630590" y="849585"/>
                  <a:pt x="501871" y="849585"/>
                  <a:pt x="373152" y="850400"/>
                </a:cubicBezTo>
                <a:cubicBezTo>
                  <a:pt x="362561" y="851214"/>
                  <a:pt x="352785" y="857730"/>
                  <a:pt x="343009" y="860988"/>
                </a:cubicBezTo>
                <a:close/>
                <a:moveTo>
                  <a:pt x="563787" y="813748"/>
                </a:moveTo>
                <a:cubicBezTo>
                  <a:pt x="628961" y="813748"/>
                  <a:pt x="694135" y="813748"/>
                  <a:pt x="759309" y="813748"/>
                </a:cubicBezTo>
                <a:cubicBezTo>
                  <a:pt x="770715" y="813748"/>
                  <a:pt x="783750" y="812933"/>
                  <a:pt x="782120" y="799087"/>
                </a:cubicBezTo>
                <a:cubicBezTo>
                  <a:pt x="781305" y="793386"/>
                  <a:pt x="768271" y="784426"/>
                  <a:pt x="760938" y="784426"/>
                </a:cubicBezTo>
                <a:cubicBezTo>
                  <a:pt x="629775" y="783612"/>
                  <a:pt x="499427" y="783612"/>
                  <a:pt x="368264" y="784426"/>
                </a:cubicBezTo>
                <a:cubicBezTo>
                  <a:pt x="360117" y="784426"/>
                  <a:pt x="346267" y="792571"/>
                  <a:pt x="346267" y="798273"/>
                </a:cubicBezTo>
                <a:cubicBezTo>
                  <a:pt x="344638" y="812119"/>
                  <a:pt x="356858" y="813748"/>
                  <a:pt x="369078" y="813748"/>
                </a:cubicBezTo>
                <a:cubicBezTo>
                  <a:pt x="433438" y="813748"/>
                  <a:pt x="498612" y="813748"/>
                  <a:pt x="563787" y="813748"/>
                </a:cubicBezTo>
                <a:close/>
                <a:moveTo>
                  <a:pt x="155633" y="581618"/>
                </a:moveTo>
                <a:cubicBezTo>
                  <a:pt x="129563" y="581618"/>
                  <a:pt x="105937" y="604424"/>
                  <a:pt x="107567" y="629673"/>
                </a:cubicBezTo>
                <a:cubicBezTo>
                  <a:pt x="109196" y="658180"/>
                  <a:pt x="130378" y="678542"/>
                  <a:pt x="158077" y="679357"/>
                </a:cubicBezTo>
                <a:cubicBezTo>
                  <a:pt x="180073" y="680172"/>
                  <a:pt x="207772" y="654922"/>
                  <a:pt x="205328" y="629673"/>
                </a:cubicBezTo>
                <a:cubicBezTo>
                  <a:pt x="202884" y="601166"/>
                  <a:pt x="184961" y="580804"/>
                  <a:pt x="155633" y="581618"/>
                </a:cubicBezTo>
                <a:close/>
                <a:moveTo>
                  <a:pt x="205328" y="119803"/>
                </a:moveTo>
                <a:cubicBezTo>
                  <a:pt x="205328" y="92925"/>
                  <a:pt x="182517" y="70119"/>
                  <a:pt x="156448" y="70933"/>
                </a:cubicBezTo>
                <a:cubicBezTo>
                  <a:pt x="131192" y="71748"/>
                  <a:pt x="106752" y="96183"/>
                  <a:pt x="107567" y="120617"/>
                </a:cubicBezTo>
                <a:cubicBezTo>
                  <a:pt x="108381" y="144237"/>
                  <a:pt x="133636" y="169487"/>
                  <a:pt x="157262" y="170301"/>
                </a:cubicBezTo>
                <a:cubicBezTo>
                  <a:pt x="180888" y="171116"/>
                  <a:pt x="205328" y="145867"/>
                  <a:pt x="205328" y="119803"/>
                </a:cubicBezTo>
                <a:close/>
                <a:moveTo>
                  <a:pt x="30987" y="459445"/>
                </a:moveTo>
                <a:cubicBezTo>
                  <a:pt x="44022" y="466775"/>
                  <a:pt x="51354" y="472477"/>
                  <a:pt x="59501" y="474106"/>
                </a:cubicBezTo>
                <a:cubicBezTo>
                  <a:pt x="61945" y="474920"/>
                  <a:pt x="70092" y="465146"/>
                  <a:pt x="70092" y="459445"/>
                </a:cubicBezTo>
                <a:cubicBezTo>
                  <a:pt x="70092" y="454558"/>
                  <a:pt x="62760" y="443970"/>
                  <a:pt x="60315" y="444784"/>
                </a:cubicBezTo>
                <a:cubicBezTo>
                  <a:pt x="52169" y="446413"/>
                  <a:pt x="44837" y="452115"/>
                  <a:pt x="30987" y="459445"/>
                </a:cubicBezTo>
                <a:close/>
                <a:moveTo>
                  <a:pt x="37505" y="284330"/>
                </a:moveTo>
                <a:cubicBezTo>
                  <a:pt x="37505" y="287588"/>
                  <a:pt x="36690" y="290031"/>
                  <a:pt x="36690" y="293289"/>
                </a:cubicBezTo>
                <a:cubicBezTo>
                  <a:pt x="44022" y="296547"/>
                  <a:pt x="52169" y="301434"/>
                  <a:pt x="59501" y="303063"/>
                </a:cubicBezTo>
                <a:cubicBezTo>
                  <a:pt x="61945" y="303877"/>
                  <a:pt x="69277" y="294103"/>
                  <a:pt x="68462" y="290031"/>
                </a:cubicBezTo>
                <a:cubicBezTo>
                  <a:pt x="67647" y="284330"/>
                  <a:pt x="61130" y="276999"/>
                  <a:pt x="56242" y="276185"/>
                </a:cubicBezTo>
                <a:cubicBezTo>
                  <a:pt x="51354" y="276185"/>
                  <a:pt x="44837" y="281886"/>
                  <a:pt x="37505" y="284330"/>
                </a:cubicBezTo>
                <a:close/>
              </a:path>
            </a:pathLst>
          </a:custGeom>
          <a:solidFill>
            <a:srgbClr val="93C23D"/>
          </a:solidFill>
          <a:ln w="8132"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4155AB8C-95DB-3343-8FEA-AE5B0A7CCD4A}"/>
              </a:ext>
            </a:extLst>
          </p:cNvPr>
          <p:cNvGrpSpPr/>
          <p:nvPr>
            <p:custDataLst>
              <p:tags r:id="rId11"/>
            </p:custDataLst>
          </p:nvPr>
        </p:nvGrpSpPr>
        <p:grpSpPr>
          <a:xfrm>
            <a:off x="5198485" y="5066880"/>
            <a:ext cx="739407" cy="1075126"/>
            <a:chOff x="7089862" y="4024391"/>
            <a:chExt cx="739407" cy="1075126"/>
          </a:xfrm>
          <a:solidFill>
            <a:srgbClr val="93C23D"/>
          </a:solidFill>
        </p:grpSpPr>
        <p:sp>
          <p:nvSpPr>
            <p:cNvPr id="21" name="Freeform 20">
              <a:extLst>
                <a:ext uri="{FF2B5EF4-FFF2-40B4-BE49-F238E27FC236}">
                  <a16:creationId xmlns:a16="http://schemas.microsoft.com/office/drawing/2014/main" id="{1434C332-621E-0840-8179-DBC136AB8555}"/>
                </a:ext>
              </a:extLst>
            </p:cNvPr>
            <p:cNvSpPr/>
            <p:nvPr>
              <p:custDataLst>
                <p:tags r:id="rId12"/>
              </p:custDataLst>
            </p:nvPr>
          </p:nvSpPr>
          <p:spPr>
            <a:xfrm>
              <a:off x="7269951" y="4371323"/>
              <a:ext cx="379639" cy="728194"/>
            </a:xfrm>
            <a:custGeom>
              <a:gdLst>
                <a:gd name="connsiteX0" fmla="*/ 49695 w 379639"/>
                <a:gd name="connsiteY0" fmla="*/ 373891 h 728194"/>
                <a:gd name="connsiteX1" fmla="*/ 329945 w 379639"/>
                <a:gd name="connsiteY1" fmla="*/ 373891 h 728194"/>
                <a:gd name="connsiteX2" fmla="*/ 269658 w 379639"/>
                <a:gd name="connsiteY2" fmla="*/ 162124 h 728194"/>
                <a:gd name="connsiteX3" fmla="*/ 252550 w 379639"/>
                <a:gd name="connsiteY3" fmla="*/ 22847 h 728194"/>
                <a:gd name="connsiteX4" fmla="*/ 271288 w 379639"/>
                <a:gd name="connsiteY4" fmla="*/ 41 h 728194"/>
                <a:gd name="connsiteX5" fmla="*/ 289211 w 379639"/>
                <a:gd name="connsiteY5" fmla="*/ 23661 h 728194"/>
                <a:gd name="connsiteX6" fmla="*/ 324242 w 379639"/>
                <a:gd name="connsiteY6" fmla="*/ 215066 h 728194"/>
                <a:gd name="connsiteX7" fmla="*/ 379640 w 379639"/>
                <a:gd name="connsiteY7" fmla="*/ 410544 h 728194"/>
                <a:gd name="connsiteX8" fmla="*/ 302246 w 379639"/>
                <a:gd name="connsiteY8" fmla="*/ 410544 h 728194"/>
                <a:gd name="connsiteX9" fmla="*/ 302246 w 379639"/>
                <a:gd name="connsiteY9" fmla="*/ 728194 h 728194"/>
                <a:gd name="connsiteX10" fmla="*/ 78209 w 379639"/>
                <a:gd name="connsiteY10" fmla="*/ 728194 h 728194"/>
                <a:gd name="connsiteX11" fmla="*/ 78209 w 379639"/>
                <a:gd name="connsiteY11" fmla="*/ 412987 h 728194"/>
                <a:gd name="connsiteX12" fmla="*/ 0 w 379639"/>
                <a:gd name="connsiteY12" fmla="*/ 412987 h 728194"/>
                <a:gd name="connsiteX13" fmla="*/ 34216 w 379639"/>
                <a:gd name="connsiteY13" fmla="*/ 290814 h 728194"/>
                <a:gd name="connsiteX14" fmla="*/ 87170 w 379639"/>
                <a:gd name="connsiteY14" fmla="*/ 105110 h 728194"/>
                <a:gd name="connsiteX15" fmla="*/ 89615 w 379639"/>
                <a:gd name="connsiteY15" fmla="*/ 40766 h 728194"/>
                <a:gd name="connsiteX16" fmla="*/ 90429 w 379639"/>
                <a:gd name="connsiteY16" fmla="*/ 20403 h 728194"/>
                <a:gd name="connsiteX17" fmla="*/ 108352 w 379639"/>
                <a:gd name="connsiteY17" fmla="*/ 1670 h 728194"/>
                <a:gd name="connsiteX18" fmla="*/ 126275 w 379639"/>
                <a:gd name="connsiteY18" fmla="*/ 22032 h 728194"/>
                <a:gd name="connsiteX19" fmla="*/ 103464 w 379639"/>
                <a:gd name="connsiteY19" fmla="*/ 185745 h 728194"/>
                <a:gd name="connsiteX20" fmla="*/ 49695 w 379639"/>
                <a:gd name="connsiteY20" fmla="*/ 373891 h 728194"/>
                <a:gd name="connsiteX21" fmla="*/ 210187 w 379639"/>
                <a:gd name="connsiteY21" fmla="*/ 412173 h 728194"/>
                <a:gd name="connsiteX22" fmla="*/ 210187 w 379639"/>
                <a:gd name="connsiteY22" fmla="*/ 690728 h 728194"/>
                <a:gd name="connsiteX23" fmla="*/ 264770 w 379639"/>
                <a:gd name="connsiteY23" fmla="*/ 690728 h 728194"/>
                <a:gd name="connsiteX24" fmla="*/ 264770 w 379639"/>
                <a:gd name="connsiteY24" fmla="*/ 412173 h 728194"/>
                <a:gd name="connsiteX25" fmla="*/ 210187 w 379639"/>
                <a:gd name="connsiteY25" fmla="*/ 412173 h 728194"/>
                <a:gd name="connsiteX26" fmla="*/ 116499 w 379639"/>
                <a:gd name="connsiteY26" fmla="*/ 412173 h 728194"/>
                <a:gd name="connsiteX27" fmla="*/ 116499 w 379639"/>
                <a:gd name="connsiteY27" fmla="*/ 690728 h 728194"/>
                <a:gd name="connsiteX28" fmla="*/ 171082 w 379639"/>
                <a:gd name="connsiteY28" fmla="*/ 690728 h 728194"/>
                <a:gd name="connsiteX29" fmla="*/ 171082 w 379639"/>
                <a:gd name="connsiteY29" fmla="*/ 412173 h 728194"/>
                <a:gd name="connsiteX30" fmla="*/ 116499 w 379639"/>
                <a:gd name="connsiteY30" fmla="*/ 412173 h 72819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9639" h="728194">
                  <a:moveTo>
                    <a:pt x="49695" y="373891"/>
                  </a:moveTo>
                  <a:cubicBezTo>
                    <a:pt x="143383" y="373891"/>
                    <a:pt x="236257" y="373891"/>
                    <a:pt x="329945" y="373891"/>
                  </a:cubicBezTo>
                  <a:cubicBezTo>
                    <a:pt x="309578" y="303031"/>
                    <a:pt x="291655" y="232171"/>
                    <a:pt x="269658" y="162124"/>
                  </a:cubicBezTo>
                  <a:cubicBezTo>
                    <a:pt x="255809" y="116513"/>
                    <a:pt x="250106" y="70087"/>
                    <a:pt x="252550" y="22847"/>
                  </a:cubicBezTo>
                  <a:cubicBezTo>
                    <a:pt x="253365" y="10629"/>
                    <a:pt x="254994" y="-774"/>
                    <a:pt x="271288" y="41"/>
                  </a:cubicBezTo>
                  <a:cubicBezTo>
                    <a:pt x="286767" y="855"/>
                    <a:pt x="290025" y="10629"/>
                    <a:pt x="289211" y="23661"/>
                  </a:cubicBezTo>
                  <a:cubicBezTo>
                    <a:pt x="281879" y="91264"/>
                    <a:pt x="307133" y="152351"/>
                    <a:pt x="324242" y="215066"/>
                  </a:cubicBezTo>
                  <a:cubicBezTo>
                    <a:pt x="341350" y="279411"/>
                    <a:pt x="360902" y="343756"/>
                    <a:pt x="379640" y="410544"/>
                  </a:cubicBezTo>
                  <a:cubicBezTo>
                    <a:pt x="353570" y="410544"/>
                    <a:pt x="329130" y="410544"/>
                    <a:pt x="302246" y="410544"/>
                  </a:cubicBezTo>
                  <a:cubicBezTo>
                    <a:pt x="302246" y="517242"/>
                    <a:pt x="302246" y="622311"/>
                    <a:pt x="302246" y="728194"/>
                  </a:cubicBezTo>
                  <a:cubicBezTo>
                    <a:pt x="226480" y="728194"/>
                    <a:pt x="153159" y="728194"/>
                    <a:pt x="78209" y="728194"/>
                  </a:cubicBezTo>
                  <a:cubicBezTo>
                    <a:pt x="78209" y="623126"/>
                    <a:pt x="78209" y="518871"/>
                    <a:pt x="78209" y="412987"/>
                  </a:cubicBezTo>
                  <a:cubicBezTo>
                    <a:pt x="52139" y="412987"/>
                    <a:pt x="27699" y="412987"/>
                    <a:pt x="0" y="412987"/>
                  </a:cubicBezTo>
                  <a:cubicBezTo>
                    <a:pt x="11405" y="370634"/>
                    <a:pt x="22811" y="330724"/>
                    <a:pt x="34216" y="290814"/>
                  </a:cubicBezTo>
                  <a:cubicBezTo>
                    <a:pt x="52139" y="228912"/>
                    <a:pt x="71692" y="167826"/>
                    <a:pt x="87170" y="105110"/>
                  </a:cubicBezTo>
                  <a:cubicBezTo>
                    <a:pt x="92059" y="84748"/>
                    <a:pt x="88800" y="61942"/>
                    <a:pt x="89615" y="40766"/>
                  </a:cubicBezTo>
                  <a:cubicBezTo>
                    <a:pt x="89615" y="34250"/>
                    <a:pt x="87170" y="26105"/>
                    <a:pt x="90429" y="20403"/>
                  </a:cubicBezTo>
                  <a:cubicBezTo>
                    <a:pt x="94503" y="13073"/>
                    <a:pt x="101020" y="2485"/>
                    <a:pt x="108352" y="1670"/>
                  </a:cubicBezTo>
                  <a:cubicBezTo>
                    <a:pt x="121387" y="-774"/>
                    <a:pt x="125460" y="9000"/>
                    <a:pt x="126275" y="22032"/>
                  </a:cubicBezTo>
                  <a:cubicBezTo>
                    <a:pt x="130348" y="78232"/>
                    <a:pt x="120572" y="131989"/>
                    <a:pt x="103464" y="185745"/>
                  </a:cubicBezTo>
                  <a:cubicBezTo>
                    <a:pt x="83912" y="246831"/>
                    <a:pt x="68433" y="310361"/>
                    <a:pt x="49695" y="373891"/>
                  </a:cubicBezTo>
                  <a:close/>
                  <a:moveTo>
                    <a:pt x="210187" y="412173"/>
                  </a:moveTo>
                  <a:cubicBezTo>
                    <a:pt x="210187" y="506654"/>
                    <a:pt x="210187" y="598691"/>
                    <a:pt x="210187" y="690728"/>
                  </a:cubicBezTo>
                  <a:cubicBezTo>
                    <a:pt x="229739" y="690728"/>
                    <a:pt x="247662" y="690728"/>
                    <a:pt x="264770" y="690728"/>
                  </a:cubicBezTo>
                  <a:cubicBezTo>
                    <a:pt x="264770" y="597062"/>
                    <a:pt x="264770" y="505025"/>
                    <a:pt x="264770" y="412173"/>
                  </a:cubicBezTo>
                  <a:cubicBezTo>
                    <a:pt x="246033" y="412173"/>
                    <a:pt x="228925" y="412173"/>
                    <a:pt x="210187" y="412173"/>
                  </a:cubicBezTo>
                  <a:close/>
                  <a:moveTo>
                    <a:pt x="116499" y="412173"/>
                  </a:moveTo>
                  <a:cubicBezTo>
                    <a:pt x="116499" y="505839"/>
                    <a:pt x="116499" y="598691"/>
                    <a:pt x="116499" y="690728"/>
                  </a:cubicBezTo>
                  <a:cubicBezTo>
                    <a:pt x="136051" y="690728"/>
                    <a:pt x="153974" y="690728"/>
                    <a:pt x="171082" y="690728"/>
                  </a:cubicBezTo>
                  <a:cubicBezTo>
                    <a:pt x="171082" y="597062"/>
                    <a:pt x="171082" y="505025"/>
                    <a:pt x="171082" y="412173"/>
                  </a:cubicBezTo>
                  <a:cubicBezTo>
                    <a:pt x="152345" y="412173"/>
                    <a:pt x="135237" y="412173"/>
                    <a:pt x="116499" y="412173"/>
                  </a:cubicBezTo>
                  <a:close/>
                </a:path>
              </a:pathLst>
            </a:custGeom>
            <a:grpFill/>
            <a:ln w="813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265E176-4B91-6F46-8F61-6147C8E8E16C}"/>
                </a:ext>
              </a:extLst>
            </p:cNvPr>
            <p:cNvSpPr/>
            <p:nvPr>
              <p:custDataLst>
                <p:tags r:id="rId13"/>
              </p:custDataLst>
            </p:nvPr>
          </p:nvSpPr>
          <p:spPr>
            <a:xfrm>
              <a:off x="7089862" y="4234720"/>
              <a:ext cx="739407" cy="284586"/>
            </a:xfrm>
            <a:custGeom>
              <a:gdLst>
                <a:gd name="connsiteX0" fmla="*/ 738957 w 739407"/>
                <a:gd name="connsiteY0" fmla="*/ 196102 h 284586"/>
                <a:gd name="connsiteX1" fmla="*/ 701482 w 739407"/>
                <a:gd name="connsiteY1" fmla="*/ 245785 h 284586"/>
                <a:gd name="connsiteX2" fmla="*/ 541805 w 739407"/>
                <a:gd name="connsiteY2" fmla="*/ 283252 h 284586"/>
                <a:gd name="connsiteX3" fmla="*/ 518994 w 739407"/>
                <a:gd name="connsiteY3" fmla="*/ 281623 h 284586"/>
                <a:gd name="connsiteX4" fmla="*/ 506774 w 739407"/>
                <a:gd name="connsiteY4" fmla="*/ 262075 h 284586"/>
                <a:gd name="connsiteX5" fmla="*/ 523068 w 739407"/>
                <a:gd name="connsiteY5" fmla="*/ 245785 h 284586"/>
                <a:gd name="connsiteX6" fmla="*/ 681115 w 739407"/>
                <a:gd name="connsiteY6" fmla="*/ 212392 h 284586"/>
                <a:gd name="connsiteX7" fmla="*/ 694965 w 739407"/>
                <a:gd name="connsiteY7" fmla="*/ 205061 h 284586"/>
                <a:gd name="connsiteX8" fmla="*/ 700667 w 739407"/>
                <a:gd name="connsiteY8" fmla="*/ 189586 h 284586"/>
                <a:gd name="connsiteX9" fmla="*/ 687632 w 739407"/>
                <a:gd name="connsiteY9" fmla="*/ 181441 h 284586"/>
                <a:gd name="connsiteX10" fmla="*/ 623273 w 739407"/>
                <a:gd name="connsiteY10" fmla="*/ 193658 h 284586"/>
                <a:gd name="connsiteX11" fmla="*/ 583354 w 739407"/>
                <a:gd name="connsiteY11" fmla="*/ 205061 h 284586"/>
                <a:gd name="connsiteX12" fmla="*/ 547508 w 739407"/>
                <a:gd name="connsiteY12" fmla="*/ 184699 h 284586"/>
                <a:gd name="connsiteX13" fmla="*/ 513291 w 739407"/>
                <a:gd name="connsiteY13" fmla="*/ 95105 h 284586"/>
                <a:gd name="connsiteX14" fmla="*/ 431824 w 739407"/>
                <a:gd name="connsiteY14" fmla="*/ 42978 h 284586"/>
                <a:gd name="connsiteX15" fmla="*/ 308807 w 739407"/>
                <a:gd name="connsiteY15" fmla="*/ 42978 h 284586"/>
                <a:gd name="connsiteX16" fmla="*/ 223266 w 739407"/>
                <a:gd name="connsiteY16" fmla="*/ 104065 h 284586"/>
                <a:gd name="connsiteX17" fmla="*/ 189050 w 739407"/>
                <a:gd name="connsiteY17" fmla="*/ 197731 h 284586"/>
                <a:gd name="connsiteX18" fmla="*/ 169497 w 739407"/>
                <a:gd name="connsiteY18" fmla="*/ 207505 h 284586"/>
                <a:gd name="connsiteX19" fmla="*/ 70921 w 739407"/>
                <a:gd name="connsiteY19" fmla="*/ 182255 h 284586"/>
                <a:gd name="connsiteX20" fmla="*/ 51369 w 739407"/>
                <a:gd name="connsiteY20" fmla="*/ 180626 h 284586"/>
                <a:gd name="connsiteX21" fmla="*/ 37519 w 739407"/>
                <a:gd name="connsiteY21" fmla="*/ 194473 h 284586"/>
                <a:gd name="connsiteX22" fmla="*/ 48925 w 739407"/>
                <a:gd name="connsiteY22" fmla="*/ 208319 h 284586"/>
                <a:gd name="connsiteX23" fmla="*/ 218378 w 739407"/>
                <a:gd name="connsiteY23" fmla="*/ 245785 h 284586"/>
                <a:gd name="connsiteX24" fmla="*/ 233857 w 739407"/>
                <a:gd name="connsiteY24" fmla="*/ 262075 h 284586"/>
                <a:gd name="connsiteX25" fmla="*/ 221637 w 739407"/>
                <a:gd name="connsiteY25" fmla="*/ 280809 h 284586"/>
                <a:gd name="connsiteX26" fmla="*/ 165424 w 739407"/>
                <a:gd name="connsiteY26" fmla="*/ 276736 h 284586"/>
                <a:gd name="connsiteX27" fmla="*/ 41593 w 739407"/>
                <a:gd name="connsiteY27" fmla="*/ 244971 h 284586"/>
                <a:gd name="connsiteX28" fmla="*/ 859 w 739407"/>
                <a:gd name="connsiteY28" fmla="*/ 184699 h 284586"/>
                <a:gd name="connsiteX29" fmla="*/ 68477 w 739407"/>
                <a:gd name="connsiteY29" fmla="*/ 142346 h 284586"/>
                <a:gd name="connsiteX30" fmla="*/ 147501 w 739407"/>
                <a:gd name="connsiteY30" fmla="*/ 161893 h 284586"/>
                <a:gd name="connsiteX31" fmla="*/ 167053 w 739407"/>
                <a:gd name="connsiteY31" fmla="*/ 151305 h 284586"/>
                <a:gd name="connsiteX32" fmla="*/ 193938 w 739407"/>
                <a:gd name="connsiteY32" fmla="*/ 82887 h 284586"/>
                <a:gd name="connsiteX33" fmla="*/ 297402 w 739407"/>
                <a:gd name="connsiteY33" fmla="*/ 4697 h 284586"/>
                <a:gd name="connsiteX34" fmla="*/ 406569 w 739407"/>
                <a:gd name="connsiteY34" fmla="*/ 624 h 284586"/>
                <a:gd name="connsiteX35" fmla="*/ 492110 w 739407"/>
                <a:gd name="connsiteY35" fmla="*/ 16914 h 284586"/>
                <a:gd name="connsiteX36" fmla="*/ 549137 w 739407"/>
                <a:gd name="connsiteY36" fmla="*/ 79630 h 284586"/>
                <a:gd name="connsiteX37" fmla="*/ 574392 w 739407"/>
                <a:gd name="connsiteY37" fmla="*/ 148861 h 284586"/>
                <a:gd name="connsiteX38" fmla="*/ 598833 w 739407"/>
                <a:gd name="connsiteY38" fmla="*/ 160264 h 284586"/>
                <a:gd name="connsiteX39" fmla="*/ 676227 w 739407"/>
                <a:gd name="connsiteY39" fmla="*/ 141531 h 284586"/>
                <a:gd name="connsiteX40" fmla="*/ 738957 w 739407"/>
                <a:gd name="connsiteY40" fmla="*/ 196102 h 28458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39407" h="284586">
                  <a:moveTo>
                    <a:pt x="738957" y="196102"/>
                  </a:moveTo>
                  <a:cubicBezTo>
                    <a:pt x="738957" y="217278"/>
                    <a:pt x="721849" y="240899"/>
                    <a:pt x="701482" y="245785"/>
                  </a:cubicBezTo>
                  <a:cubicBezTo>
                    <a:pt x="648528" y="258817"/>
                    <a:pt x="595574" y="271035"/>
                    <a:pt x="541805" y="283252"/>
                  </a:cubicBezTo>
                  <a:cubicBezTo>
                    <a:pt x="534473" y="284881"/>
                    <a:pt x="525512" y="285696"/>
                    <a:pt x="518994" y="281623"/>
                  </a:cubicBezTo>
                  <a:cubicBezTo>
                    <a:pt x="512477" y="277551"/>
                    <a:pt x="505959" y="268591"/>
                    <a:pt x="506774" y="262075"/>
                  </a:cubicBezTo>
                  <a:cubicBezTo>
                    <a:pt x="507589" y="256374"/>
                    <a:pt x="516550" y="247414"/>
                    <a:pt x="523068" y="245785"/>
                  </a:cubicBezTo>
                  <a:cubicBezTo>
                    <a:pt x="576022" y="233568"/>
                    <a:pt x="628161" y="222980"/>
                    <a:pt x="681115" y="212392"/>
                  </a:cubicBezTo>
                  <a:cubicBezTo>
                    <a:pt x="686003" y="211577"/>
                    <a:pt x="691706" y="208319"/>
                    <a:pt x="694965" y="205061"/>
                  </a:cubicBezTo>
                  <a:cubicBezTo>
                    <a:pt x="698223" y="200988"/>
                    <a:pt x="701482" y="193658"/>
                    <a:pt x="700667" y="189586"/>
                  </a:cubicBezTo>
                  <a:cubicBezTo>
                    <a:pt x="699853" y="185513"/>
                    <a:pt x="691706" y="180626"/>
                    <a:pt x="687632" y="181441"/>
                  </a:cubicBezTo>
                  <a:cubicBezTo>
                    <a:pt x="665636" y="184699"/>
                    <a:pt x="644455" y="188771"/>
                    <a:pt x="623273" y="193658"/>
                  </a:cubicBezTo>
                  <a:cubicBezTo>
                    <a:pt x="609423" y="196916"/>
                    <a:pt x="596389" y="201803"/>
                    <a:pt x="583354" y="205061"/>
                  </a:cubicBezTo>
                  <a:cubicBezTo>
                    <a:pt x="556469" y="211577"/>
                    <a:pt x="557284" y="211577"/>
                    <a:pt x="547508" y="184699"/>
                  </a:cubicBezTo>
                  <a:cubicBezTo>
                    <a:pt x="536102" y="154563"/>
                    <a:pt x="523882" y="125241"/>
                    <a:pt x="513291" y="95105"/>
                  </a:cubicBezTo>
                  <a:cubicBezTo>
                    <a:pt x="499442" y="55195"/>
                    <a:pt x="468484" y="43792"/>
                    <a:pt x="431824" y="42978"/>
                  </a:cubicBezTo>
                  <a:cubicBezTo>
                    <a:pt x="391090" y="41349"/>
                    <a:pt x="349541" y="39720"/>
                    <a:pt x="308807" y="42978"/>
                  </a:cubicBezTo>
                  <a:cubicBezTo>
                    <a:pt x="266444" y="46235"/>
                    <a:pt x="242004" y="49494"/>
                    <a:pt x="223266" y="104065"/>
                  </a:cubicBezTo>
                  <a:cubicBezTo>
                    <a:pt x="212675" y="135829"/>
                    <a:pt x="200455" y="166780"/>
                    <a:pt x="189050" y="197731"/>
                  </a:cubicBezTo>
                  <a:cubicBezTo>
                    <a:pt x="185791" y="206690"/>
                    <a:pt x="180088" y="210762"/>
                    <a:pt x="169497" y="207505"/>
                  </a:cubicBezTo>
                  <a:cubicBezTo>
                    <a:pt x="136910" y="198545"/>
                    <a:pt x="103508" y="190400"/>
                    <a:pt x="70921" y="182255"/>
                  </a:cubicBezTo>
                  <a:cubicBezTo>
                    <a:pt x="64404" y="180626"/>
                    <a:pt x="57072" y="178998"/>
                    <a:pt x="51369" y="180626"/>
                  </a:cubicBezTo>
                  <a:cubicBezTo>
                    <a:pt x="45666" y="182255"/>
                    <a:pt x="39149" y="188771"/>
                    <a:pt x="37519" y="194473"/>
                  </a:cubicBezTo>
                  <a:cubicBezTo>
                    <a:pt x="36705" y="197731"/>
                    <a:pt x="44037" y="206690"/>
                    <a:pt x="48925" y="208319"/>
                  </a:cubicBezTo>
                  <a:cubicBezTo>
                    <a:pt x="105138" y="221351"/>
                    <a:pt x="162165" y="232754"/>
                    <a:pt x="218378" y="245785"/>
                  </a:cubicBezTo>
                  <a:cubicBezTo>
                    <a:pt x="224895" y="247414"/>
                    <a:pt x="233857" y="256374"/>
                    <a:pt x="233857" y="262075"/>
                  </a:cubicBezTo>
                  <a:cubicBezTo>
                    <a:pt x="234671" y="268591"/>
                    <a:pt x="226525" y="280809"/>
                    <a:pt x="221637" y="280809"/>
                  </a:cubicBezTo>
                  <a:cubicBezTo>
                    <a:pt x="202899" y="281623"/>
                    <a:pt x="183347" y="281623"/>
                    <a:pt x="165424" y="276736"/>
                  </a:cubicBezTo>
                  <a:cubicBezTo>
                    <a:pt x="123875" y="267777"/>
                    <a:pt x="83142" y="254745"/>
                    <a:pt x="41593" y="244971"/>
                  </a:cubicBezTo>
                  <a:cubicBezTo>
                    <a:pt x="12264" y="237640"/>
                    <a:pt x="-4029" y="203432"/>
                    <a:pt x="859" y="184699"/>
                  </a:cubicBezTo>
                  <a:cubicBezTo>
                    <a:pt x="9820" y="151305"/>
                    <a:pt x="36705" y="135015"/>
                    <a:pt x="68477" y="142346"/>
                  </a:cubicBezTo>
                  <a:cubicBezTo>
                    <a:pt x="94547" y="148861"/>
                    <a:pt x="121431" y="155377"/>
                    <a:pt x="147501" y="161893"/>
                  </a:cubicBezTo>
                  <a:cubicBezTo>
                    <a:pt x="157277" y="164336"/>
                    <a:pt x="162980" y="162708"/>
                    <a:pt x="167053" y="151305"/>
                  </a:cubicBezTo>
                  <a:cubicBezTo>
                    <a:pt x="175200" y="127684"/>
                    <a:pt x="186605" y="105694"/>
                    <a:pt x="193938" y="82887"/>
                  </a:cubicBezTo>
                  <a:cubicBezTo>
                    <a:pt x="209417" y="31575"/>
                    <a:pt x="248521" y="10398"/>
                    <a:pt x="297402" y="4697"/>
                  </a:cubicBezTo>
                  <a:cubicBezTo>
                    <a:pt x="333248" y="624"/>
                    <a:pt x="370723" y="-1005"/>
                    <a:pt x="406569" y="624"/>
                  </a:cubicBezTo>
                  <a:cubicBezTo>
                    <a:pt x="435082" y="2253"/>
                    <a:pt x="464411" y="8769"/>
                    <a:pt x="492110" y="16914"/>
                  </a:cubicBezTo>
                  <a:cubicBezTo>
                    <a:pt x="522253" y="25873"/>
                    <a:pt x="538546" y="51123"/>
                    <a:pt x="549137" y="79630"/>
                  </a:cubicBezTo>
                  <a:cubicBezTo>
                    <a:pt x="557284" y="102435"/>
                    <a:pt x="566245" y="126056"/>
                    <a:pt x="574392" y="148861"/>
                  </a:cubicBezTo>
                  <a:cubicBezTo>
                    <a:pt x="578466" y="160264"/>
                    <a:pt x="584983" y="165151"/>
                    <a:pt x="598833" y="160264"/>
                  </a:cubicBezTo>
                  <a:cubicBezTo>
                    <a:pt x="624088" y="152119"/>
                    <a:pt x="650972" y="149676"/>
                    <a:pt x="676227" y="141531"/>
                  </a:cubicBezTo>
                  <a:cubicBezTo>
                    <a:pt x="707999" y="133386"/>
                    <a:pt x="743845" y="162708"/>
                    <a:pt x="738957" y="196102"/>
                  </a:cubicBezTo>
                  <a:close/>
                </a:path>
              </a:pathLst>
            </a:custGeom>
            <a:grpFill/>
            <a:ln w="813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292D0A6-0356-8848-A0A5-23A4E005A0F2}"/>
                </a:ext>
              </a:extLst>
            </p:cNvPr>
            <p:cNvSpPr/>
            <p:nvPr>
              <p:custDataLst>
                <p:tags r:id="rId14"/>
              </p:custDataLst>
            </p:nvPr>
          </p:nvSpPr>
          <p:spPr>
            <a:xfrm>
              <a:off x="7359524" y="4024391"/>
              <a:ext cx="200745" cy="202807"/>
            </a:xfrm>
            <a:custGeom>
              <a:gdLst>
                <a:gd name="connsiteX0" fmla="*/ 200452 w 200745"/>
                <a:gd name="connsiteY0" fmla="*/ 102626 h 202807"/>
                <a:gd name="connsiteX1" fmla="*/ 100246 w 200745"/>
                <a:gd name="connsiteY1" fmla="*/ 202808 h 202807"/>
                <a:gd name="connsiteX2" fmla="*/ 41 w 200745"/>
                <a:gd name="connsiteY2" fmla="*/ 99368 h 202807"/>
                <a:gd name="connsiteX3" fmla="*/ 101876 w 200745"/>
                <a:gd name="connsiteY3" fmla="*/ 0 h 202807"/>
                <a:gd name="connsiteX4" fmla="*/ 200452 w 200745"/>
                <a:gd name="connsiteY4" fmla="*/ 102626 h 202807"/>
                <a:gd name="connsiteX5" fmla="*/ 99432 w 200745"/>
                <a:gd name="connsiteY5" fmla="*/ 163712 h 202807"/>
                <a:gd name="connsiteX6" fmla="*/ 163791 w 200745"/>
                <a:gd name="connsiteY6" fmla="*/ 102626 h 202807"/>
                <a:gd name="connsiteX7" fmla="*/ 101876 w 200745"/>
                <a:gd name="connsiteY7" fmla="*/ 38281 h 202807"/>
                <a:gd name="connsiteX8" fmla="*/ 37516 w 200745"/>
                <a:gd name="connsiteY8" fmla="*/ 103440 h 202807"/>
                <a:gd name="connsiteX9" fmla="*/ 99432 w 200745"/>
                <a:gd name="connsiteY9" fmla="*/ 163712 h 20280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745" h="202807">
                  <a:moveTo>
                    <a:pt x="200452" y="102626"/>
                  </a:moveTo>
                  <a:cubicBezTo>
                    <a:pt x="200452" y="162898"/>
                    <a:pt x="154015" y="202808"/>
                    <a:pt x="100246" y="202808"/>
                  </a:cubicBezTo>
                  <a:cubicBezTo>
                    <a:pt x="45663" y="202808"/>
                    <a:pt x="-1589" y="157197"/>
                    <a:pt x="41" y="99368"/>
                  </a:cubicBezTo>
                  <a:cubicBezTo>
                    <a:pt x="1670" y="47240"/>
                    <a:pt x="44848" y="0"/>
                    <a:pt x="101876" y="0"/>
                  </a:cubicBezTo>
                  <a:cubicBezTo>
                    <a:pt x="148312" y="0"/>
                    <a:pt x="205340" y="45611"/>
                    <a:pt x="200452" y="102626"/>
                  </a:cubicBezTo>
                  <a:close/>
                  <a:moveTo>
                    <a:pt x="99432" y="163712"/>
                  </a:moveTo>
                  <a:cubicBezTo>
                    <a:pt x="131204" y="168599"/>
                    <a:pt x="164606" y="139278"/>
                    <a:pt x="163791" y="102626"/>
                  </a:cubicBezTo>
                  <a:cubicBezTo>
                    <a:pt x="162977" y="68417"/>
                    <a:pt x="134463" y="37467"/>
                    <a:pt x="101876" y="38281"/>
                  </a:cubicBezTo>
                  <a:cubicBezTo>
                    <a:pt x="63586" y="39095"/>
                    <a:pt x="36701" y="67603"/>
                    <a:pt x="37516" y="103440"/>
                  </a:cubicBezTo>
                  <a:cubicBezTo>
                    <a:pt x="37516" y="138463"/>
                    <a:pt x="62771" y="163712"/>
                    <a:pt x="99432" y="163712"/>
                  </a:cubicBezTo>
                  <a:close/>
                </a:path>
              </a:pathLst>
            </a:custGeom>
            <a:grpFill/>
            <a:ln w="8132" cap="flat">
              <a:noFill/>
              <a:prstDash val="solid"/>
              <a:miter/>
            </a:ln>
          </p:spPr>
          <p:txBody>
            <a:bodyPr rtlCol="0" anchor="ctr"/>
            <a:lstStyle/>
            <a:p>
              <a:endParaRPr lang="en-US"/>
            </a:p>
          </p:txBody>
        </p:sp>
      </p:grpSp>
      <p:grpSp>
        <p:nvGrpSpPr>
          <p:cNvPr id="24" name="Group 23">
            <a:extLst>
              <a:ext uri="{FF2B5EF4-FFF2-40B4-BE49-F238E27FC236}">
                <a16:creationId xmlns:a16="http://schemas.microsoft.com/office/drawing/2014/main" id="{0D75EEA3-D055-5A4E-A2BA-950326DA64E8}"/>
              </a:ext>
            </a:extLst>
          </p:cNvPr>
          <p:cNvGrpSpPr/>
          <p:nvPr>
            <p:custDataLst>
              <p:tags r:id="rId15"/>
            </p:custDataLst>
          </p:nvPr>
        </p:nvGrpSpPr>
        <p:grpSpPr>
          <a:xfrm>
            <a:off x="7638162" y="2202442"/>
            <a:ext cx="934091" cy="1089338"/>
            <a:chOff x="5860435" y="4160004"/>
            <a:chExt cx="934091" cy="1089338"/>
          </a:xfrm>
          <a:solidFill>
            <a:srgbClr val="93C23D"/>
          </a:solidFill>
        </p:grpSpPr>
        <p:sp>
          <p:nvSpPr>
            <p:cNvPr id="25" name="Freeform 24">
              <a:extLst>
                <a:ext uri="{FF2B5EF4-FFF2-40B4-BE49-F238E27FC236}">
                  <a16:creationId xmlns:a16="http://schemas.microsoft.com/office/drawing/2014/main" id="{84472233-C2A9-BC4B-9475-5387F82FCC94}"/>
                </a:ext>
              </a:extLst>
            </p:cNvPr>
            <p:cNvSpPr/>
            <p:nvPr>
              <p:custDataLst>
                <p:tags r:id="rId16"/>
              </p:custDataLst>
            </p:nvPr>
          </p:nvSpPr>
          <p:spPr>
            <a:xfrm>
              <a:off x="5887428" y="4160004"/>
              <a:ext cx="907098" cy="1089338"/>
            </a:xfrm>
            <a:custGeom>
              <a:gdLst>
                <a:gd name="connsiteX0" fmla="*/ 672938 w 907098"/>
                <a:gd name="connsiteY0" fmla="*/ 580324 h 1089338"/>
                <a:gd name="connsiteX1" fmla="*/ 668050 w 907098"/>
                <a:gd name="connsiteY1" fmla="*/ 447562 h 1089338"/>
                <a:gd name="connsiteX2" fmla="*/ 694934 w 907098"/>
                <a:gd name="connsiteY2" fmla="*/ 401950 h 1089338"/>
                <a:gd name="connsiteX3" fmla="*/ 761738 w 907098"/>
                <a:gd name="connsiteY3" fmla="*/ 315615 h 1089338"/>
                <a:gd name="connsiteX4" fmla="*/ 648497 w 907098"/>
                <a:gd name="connsiteY4" fmla="*/ 281406 h 1089338"/>
                <a:gd name="connsiteX5" fmla="*/ 597987 w 907098"/>
                <a:gd name="connsiteY5" fmla="*/ 245569 h 1089338"/>
                <a:gd name="connsiteX6" fmla="*/ 531184 w 907098"/>
                <a:gd name="connsiteY6" fmla="*/ 147015 h 1089338"/>
                <a:gd name="connsiteX7" fmla="*/ 448901 w 907098"/>
                <a:gd name="connsiteY7" fmla="*/ 261044 h 1089338"/>
                <a:gd name="connsiteX8" fmla="*/ 395132 w 907098"/>
                <a:gd name="connsiteY8" fmla="*/ 283035 h 1089338"/>
                <a:gd name="connsiteX9" fmla="*/ 378839 w 907098"/>
                <a:gd name="connsiteY9" fmla="*/ 266745 h 1089338"/>
                <a:gd name="connsiteX10" fmla="*/ 396762 w 907098"/>
                <a:gd name="connsiteY10" fmla="*/ 244754 h 1089338"/>
                <a:gd name="connsiteX11" fmla="*/ 432608 w 907098"/>
                <a:gd name="connsiteY11" fmla="*/ 219505 h 1089338"/>
                <a:gd name="connsiteX12" fmla="*/ 507558 w 907098"/>
                <a:gd name="connsiteY12" fmla="*/ 108734 h 1089338"/>
                <a:gd name="connsiteX13" fmla="*/ 552365 w 907098"/>
                <a:gd name="connsiteY13" fmla="*/ 109549 h 1089338"/>
                <a:gd name="connsiteX14" fmla="*/ 623242 w 907098"/>
                <a:gd name="connsiteY14" fmla="*/ 215433 h 1089338"/>
                <a:gd name="connsiteX15" fmla="*/ 686787 w 907098"/>
                <a:gd name="connsiteY15" fmla="*/ 251270 h 1089338"/>
                <a:gd name="connsiteX16" fmla="*/ 799213 w 907098"/>
                <a:gd name="connsiteY16" fmla="*/ 284664 h 1089338"/>
                <a:gd name="connsiteX17" fmla="*/ 819580 w 907098"/>
                <a:gd name="connsiteY17" fmla="*/ 303397 h 1089338"/>
                <a:gd name="connsiteX18" fmla="*/ 749517 w 907098"/>
                <a:gd name="connsiteY18" fmla="*/ 395434 h 1089338"/>
                <a:gd name="connsiteX19" fmla="*/ 716930 w 907098"/>
                <a:gd name="connsiteY19" fmla="*/ 438602 h 1089338"/>
                <a:gd name="connsiteX20" fmla="*/ 711228 w 907098"/>
                <a:gd name="connsiteY20" fmla="*/ 469553 h 1089338"/>
                <a:gd name="connsiteX21" fmla="*/ 716116 w 907098"/>
                <a:gd name="connsiteY21" fmla="*/ 612089 h 1089338"/>
                <a:gd name="connsiteX22" fmla="*/ 686787 w 907098"/>
                <a:gd name="connsiteY22" fmla="*/ 632451 h 1089338"/>
                <a:gd name="connsiteX23" fmla="*/ 639536 w 907098"/>
                <a:gd name="connsiteY23" fmla="*/ 617790 h 1089338"/>
                <a:gd name="connsiteX24" fmla="*/ 639536 w 907098"/>
                <a:gd name="connsiteY24" fmla="*/ 641410 h 1089338"/>
                <a:gd name="connsiteX25" fmla="*/ 736482 w 907098"/>
                <a:gd name="connsiteY25" fmla="*/ 676433 h 1089338"/>
                <a:gd name="connsiteX26" fmla="*/ 736482 w 907098"/>
                <a:gd name="connsiteY26" fmla="*/ 602315 h 1089338"/>
                <a:gd name="connsiteX27" fmla="*/ 756849 w 907098"/>
                <a:gd name="connsiteY27" fmla="*/ 577066 h 1089338"/>
                <a:gd name="connsiteX28" fmla="*/ 778031 w 907098"/>
                <a:gd name="connsiteY28" fmla="*/ 601500 h 1089338"/>
                <a:gd name="connsiteX29" fmla="*/ 782105 w 907098"/>
                <a:gd name="connsiteY29" fmla="*/ 666659 h 1089338"/>
                <a:gd name="connsiteX30" fmla="*/ 716930 w 907098"/>
                <a:gd name="connsiteY30" fmla="*/ 712271 h 1089338"/>
                <a:gd name="connsiteX31" fmla="*/ 679455 w 907098"/>
                <a:gd name="connsiteY31" fmla="*/ 700054 h 1089338"/>
                <a:gd name="connsiteX32" fmla="*/ 640351 w 907098"/>
                <a:gd name="connsiteY32" fmla="*/ 685393 h 1089338"/>
                <a:gd name="connsiteX33" fmla="*/ 583323 w 907098"/>
                <a:gd name="connsiteY33" fmla="*/ 796978 h 1089338"/>
                <a:gd name="connsiteX34" fmla="*/ 549107 w 907098"/>
                <a:gd name="connsiteY34" fmla="*/ 879241 h 1089338"/>
                <a:gd name="connsiteX35" fmla="*/ 549921 w 907098"/>
                <a:gd name="connsiteY35" fmla="*/ 1060058 h 1089338"/>
                <a:gd name="connsiteX36" fmla="*/ 545848 w 907098"/>
                <a:gd name="connsiteY36" fmla="*/ 1088565 h 1089338"/>
                <a:gd name="connsiteX37" fmla="*/ 509187 w 907098"/>
                <a:gd name="connsiteY37" fmla="*/ 1057614 h 1089338"/>
                <a:gd name="connsiteX38" fmla="*/ 508373 w 907098"/>
                <a:gd name="connsiteY38" fmla="*/ 843404 h 1089338"/>
                <a:gd name="connsiteX39" fmla="*/ 526296 w 907098"/>
                <a:gd name="connsiteY39" fmla="*/ 801050 h 1089338"/>
                <a:gd name="connsiteX40" fmla="*/ 581694 w 907098"/>
                <a:gd name="connsiteY40" fmla="*/ 737520 h 1089338"/>
                <a:gd name="connsiteX41" fmla="*/ 597173 w 907098"/>
                <a:gd name="connsiteY41" fmla="*/ 676433 h 1089338"/>
                <a:gd name="connsiteX42" fmla="*/ 518964 w 907098"/>
                <a:gd name="connsiteY42" fmla="*/ 665845 h 1089338"/>
                <a:gd name="connsiteX43" fmla="*/ 503485 w 907098"/>
                <a:gd name="connsiteY43" fmla="*/ 666659 h 1089338"/>
                <a:gd name="connsiteX44" fmla="*/ 398391 w 907098"/>
                <a:gd name="connsiteY44" fmla="*/ 657700 h 1089338"/>
                <a:gd name="connsiteX45" fmla="*/ 334032 w 907098"/>
                <a:gd name="connsiteY45" fmla="*/ 682135 h 1089338"/>
                <a:gd name="connsiteX46" fmla="*/ 303889 w 907098"/>
                <a:gd name="connsiteY46" fmla="*/ 673176 h 1089338"/>
                <a:gd name="connsiteX47" fmla="*/ 276189 w 907098"/>
                <a:gd name="connsiteY47" fmla="*/ 674804 h 1089338"/>
                <a:gd name="connsiteX48" fmla="*/ 338105 w 907098"/>
                <a:gd name="connsiteY48" fmla="*/ 773358 h 1089338"/>
                <a:gd name="connsiteX49" fmla="*/ 329958 w 907098"/>
                <a:gd name="connsiteY49" fmla="*/ 805937 h 1089338"/>
                <a:gd name="connsiteX50" fmla="*/ 303074 w 907098"/>
                <a:gd name="connsiteY50" fmla="*/ 792905 h 1089338"/>
                <a:gd name="connsiteX51" fmla="*/ 228123 w 907098"/>
                <a:gd name="connsiteY51" fmla="*/ 698425 h 1089338"/>
                <a:gd name="connsiteX52" fmla="*/ 157247 w 907098"/>
                <a:gd name="connsiteY52" fmla="*/ 673990 h 1089338"/>
                <a:gd name="connsiteX53" fmla="*/ 134435 w 907098"/>
                <a:gd name="connsiteY53" fmla="*/ 661773 h 1089338"/>
                <a:gd name="connsiteX54" fmla="*/ 142582 w 907098"/>
                <a:gd name="connsiteY54" fmla="*/ 634895 h 1089338"/>
                <a:gd name="connsiteX55" fmla="*/ 251749 w 907098"/>
                <a:gd name="connsiteY55" fmla="*/ 524938 h 1089338"/>
                <a:gd name="connsiteX56" fmla="*/ 262340 w 907098"/>
                <a:gd name="connsiteY56" fmla="*/ 458150 h 1089338"/>
                <a:gd name="connsiteX57" fmla="*/ 198795 w 907098"/>
                <a:gd name="connsiteY57" fmla="*/ 449191 h 1089338"/>
                <a:gd name="connsiteX58" fmla="*/ 62744 w 907098"/>
                <a:gd name="connsiteY58" fmla="*/ 586025 h 1089338"/>
                <a:gd name="connsiteX59" fmla="*/ 80667 w 907098"/>
                <a:gd name="connsiteY59" fmla="*/ 738335 h 1089338"/>
                <a:gd name="connsiteX60" fmla="*/ 105922 w 907098"/>
                <a:gd name="connsiteY60" fmla="*/ 766027 h 1089338"/>
                <a:gd name="connsiteX61" fmla="*/ 101848 w 907098"/>
                <a:gd name="connsiteY61" fmla="*/ 788018 h 1089338"/>
                <a:gd name="connsiteX62" fmla="*/ 79852 w 907098"/>
                <a:gd name="connsiteY62" fmla="*/ 790462 h 1089338"/>
                <a:gd name="connsiteX63" fmla="*/ 14 w 907098"/>
                <a:gd name="connsiteY63" fmla="*/ 648741 h 1089338"/>
                <a:gd name="connsiteX64" fmla="*/ 43192 w 907098"/>
                <a:gd name="connsiteY64" fmla="*/ 546115 h 1089338"/>
                <a:gd name="connsiteX65" fmla="*/ 124660 w 907098"/>
                <a:gd name="connsiteY65" fmla="*/ 463852 h 1089338"/>
                <a:gd name="connsiteX66" fmla="*/ 136880 w 907098"/>
                <a:gd name="connsiteY66" fmla="*/ 437788 h 1089338"/>
                <a:gd name="connsiteX67" fmla="*/ 186575 w 907098"/>
                <a:gd name="connsiteY67" fmla="*/ 349008 h 1089338"/>
                <a:gd name="connsiteX68" fmla="*/ 190648 w 907098"/>
                <a:gd name="connsiteY68" fmla="*/ 343307 h 1089338"/>
                <a:gd name="connsiteX69" fmla="*/ 168652 w 907098"/>
                <a:gd name="connsiteY69" fmla="*/ 314800 h 1089338"/>
                <a:gd name="connsiteX70" fmla="*/ 196351 w 907098"/>
                <a:gd name="connsiteY70" fmla="*/ 237424 h 1089338"/>
                <a:gd name="connsiteX71" fmla="*/ 331588 w 907098"/>
                <a:gd name="connsiteY71" fmla="*/ 199957 h 1089338"/>
                <a:gd name="connsiteX72" fmla="*/ 413870 w 907098"/>
                <a:gd name="connsiteY72" fmla="*/ 137241 h 1089338"/>
                <a:gd name="connsiteX73" fmla="*/ 492894 w 907098"/>
                <a:gd name="connsiteY73" fmla="*/ 17512 h 1089338"/>
                <a:gd name="connsiteX74" fmla="*/ 568659 w 907098"/>
                <a:gd name="connsiteY74" fmla="*/ 19140 h 1089338"/>
                <a:gd name="connsiteX75" fmla="*/ 663976 w 907098"/>
                <a:gd name="connsiteY75" fmla="*/ 162491 h 1089338"/>
                <a:gd name="connsiteX76" fmla="*/ 703081 w 907098"/>
                <a:gd name="connsiteY76" fmla="*/ 190998 h 1089338"/>
                <a:gd name="connsiteX77" fmla="*/ 865202 w 907098"/>
                <a:gd name="connsiteY77" fmla="*/ 237424 h 1089338"/>
                <a:gd name="connsiteX78" fmla="*/ 891271 w 907098"/>
                <a:gd name="connsiteY78" fmla="*/ 317244 h 1089338"/>
                <a:gd name="connsiteX79" fmla="*/ 780475 w 907098"/>
                <a:gd name="connsiteY79" fmla="*/ 460594 h 1089338"/>
                <a:gd name="connsiteX80" fmla="*/ 773143 w 907098"/>
                <a:gd name="connsiteY80" fmla="*/ 485028 h 1089338"/>
                <a:gd name="connsiteX81" fmla="*/ 772329 w 907098"/>
                <a:gd name="connsiteY81" fmla="*/ 523309 h 1089338"/>
                <a:gd name="connsiteX82" fmla="*/ 756849 w 907098"/>
                <a:gd name="connsiteY82" fmla="*/ 537970 h 1089338"/>
                <a:gd name="connsiteX83" fmla="*/ 737297 w 907098"/>
                <a:gd name="connsiteY83" fmla="*/ 526568 h 1089338"/>
                <a:gd name="connsiteX84" fmla="*/ 737297 w 907098"/>
                <a:gd name="connsiteY84" fmla="*/ 455707 h 1089338"/>
                <a:gd name="connsiteX85" fmla="*/ 756849 w 907098"/>
                <a:gd name="connsiteY85" fmla="*/ 427200 h 1089338"/>
                <a:gd name="connsiteX86" fmla="*/ 857870 w 907098"/>
                <a:gd name="connsiteY86" fmla="*/ 297696 h 1089338"/>
                <a:gd name="connsiteX87" fmla="*/ 852167 w 907098"/>
                <a:gd name="connsiteY87" fmla="*/ 276519 h 1089338"/>
                <a:gd name="connsiteX88" fmla="*/ 754406 w 907098"/>
                <a:gd name="connsiteY88" fmla="*/ 250455 h 1089338"/>
                <a:gd name="connsiteX89" fmla="*/ 665606 w 907098"/>
                <a:gd name="connsiteY89" fmla="*/ 223577 h 1089338"/>
                <a:gd name="connsiteX90" fmla="*/ 641980 w 907098"/>
                <a:gd name="connsiteY90" fmla="*/ 200772 h 1089338"/>
                <a:gd name="connsiteX91" fmla="*/ 538516 w 907098"/>
                <a:gd name="connsiteY91" fmla="*/ 48462 h 1089338"/>
                <a:gd name="connsiteX92" fmla="*/ 529554 w 907098"/>
                <a:gd name="connsiteY92" fmla="*/ 37874 h 1089338"/>
                <a:gd name="connsiteX93" fmla="*/ 458677 w 907098"/>
                <a:gd name="connsiteY93" fmla="*/ 138870 h 1089338"/>
                <a:gd name="connsiteX94" fmla="*/ 426090 w 907098"/>
                <a:gd name="connsiteY94" fmla="*/ 188554 h 1089338"/>
                <a:gd name="connsiteX95" fmla="*/ 356028 w 907098"/>
                <a:gd name="connsiteY95" fmla="*/ 234166 h 1089338"/>
                <a:gd name="connsiteX96" fmla="*/ 259081 w 907098"/>
                <a:gd name="connsiteY96" fmla="*/ 261859 h 1089338"/>
                <a:gd name="connsiteX97" fmla="*/ 193092 w 907098"/>
                <a:gd name="connsiteY97" fmla="*/ 280592 h 1089338"/>
                <a:gd name="connsiteX98" fmla="*/ 285151 w 907098"/>
                <a:gd name="connsiteY98" fmla="*/ 366113 h 1089338"/>
                <a:gd name="connsiteX99" fmla="*/ 255822 w 907098"/>
                <a:gd name="connsiteY99" fmla="*/ 327018 h 1089338"/>
                <a:gd name="connsiteX100" fmla="*/ 266413 w 907098"/>
                <a:gd name="connsiteY100" fmla="*/ 285478 h 1089338"/>
                <a:gd name="connsiteX101" fmla="*/ 316109 w 907098"/>
                <a:gd name="connsiteY101" fmla="*/ 270818 h 1089338"/>
                <a:gd name="connsiteX102" fmla="*/ 339734 w 907098"/>
                <a:gd name="connsiteY102" fmla="*/ 285478 h 1089338"/>
                <a:gd name="connsiteX103" fmla="*/ 320997 w 907098"/>
                <a:gd name="connsiteY103" fmla="*/ 310728 h 1089338"/>
                <a:gd name="connsiteX104" fmla="*/ 299001 w 907098"/>
                <a:gd name="connsiteY104" fmla="*/ 318058 h 1089338"/>
                <a:gd name="connsiteX105" fmla="*/ 338920 w 907098"/>
                <a:gd name="connsiteY105" fmla="*/ 339235 h 1089338"/>
                <a:gd name="connsiteX106" fmla="*/ 401650 w 907098"/>
                <a:gd name="connsiteY106" fmla="*/ 370186 h 1089338"/>
                <a:gd name="connsiteX107" fmla="*/ 521408 w 907098"/>
                <a:gd name="connsiteY107" fmla="*/ 388104 h 1089338"/>
                <a:gd name="connsiteX108" fmla="*/ 604505 w 907098"/>
                <a:gd name="connsiteY108" fmla="*/ 388104 h 1089338"/>
                <a:gd name="connsiteX109" fmla="*/ 636277 w 907098"/>
                <a:gd name="connsiteY109" fmla="*/ 447562 h 1089338"/>
                <a:gd name="connsiteX110" fmla="*/ 636277 w 907098"/>
                <a:gd name="connsiteY110" fmla="*/ 553446 h 1089338"/>
                <a:gd name="connsiteX111" fmla="*/ 672938 w 907098"/>
                <a:gd name="connsiteY111" fmla="*/ 580324 h 1089338"/>
                <a:gd name="connsiteX112" fmla="*/ 377210 w 907098"/>
                <a:gd name="connsiteY112" fmla="*/ 509463 h 1089338"/>
                <a:gd name="connsiteX113" fmla="*/ 377210 w 907098"/>
                <a:gd name="connsiteY113" fmla="*/ 411724 h 1089338"/>
                <a:gd name="connsiteX114" fmla="*/ 352769 w 907098"/>
                <a:gd name="connsiteY114" fmla="*/ 379145 h 1089338"/>
                <a:gd name="connsiteX115" fmla="*/ 319368 w 907098"/>
                <a:gd name="connsiteY115" fmla="*/ 382403 h 1089338"/>
                <a:gd name="connsiteX116" fmla="*/ 302259 w 907098"/>
                <a:gd name="connsiteY116" fmla="*/ 446747 h 1089338"/>
                <a:gd name="connsiteX117" fmla="*/ 308777 w 907098"/>
                <a:gd name="connsiteY117" fmla="*/ 491544 h 1089338"/>
                <a:gd name="connsiteX118" fmla="*/ 299001 w 907098"/>
                <a:gd name="connsiteY118" fmla="*/ 601500 h 1089338"/>
                <a:gd name="connsiteX119" fmla="*/ 339734 w 907098"/>
                <a:gd name="connsiteY119" fmla="*/ 643854 h 1089338"/>
                <a:gd name="connsiteX120" fmla="*/ 376395 w 907098"/>
                <a:gd name="connsiteY120" fmla="*/ 602315 h 1089338"/>
                <a:gd name="connsiteX121" fmla="*/ 377210 w 907098"/>
                <a:gd name="connsiteY121" fmla="*/ 509463 h 1089338"/>
                <a:gd name="connsiteX122" fmla="*/ 491265 w 907098"/>
                <a:gd name="connsiteY122" fmla="*/ 515165 h 1089338"/>
                <a:gd name="connsiteX123" fmla="*/ 491265 w 907098"/>
                <a:gd name="connsiteY123" fmla="*/ 429643 h 1089338"/>
                <a:gd name="connsiteX124" fmla="*/ 457048 w 907098"/>
                <a:gd name="connsiteY124" fmla="*/ 390548 h 1089338"/>
                <a:gd name="connsiteX125" fmla="*/ 418758 w 907098"/>
                <a:gd name="connsiteY125" fmla="*/ 428014 h 1089338"/>
                <a:gd name="connsiteX126" fmla="*/ 418758 w 907098"/>
                <a:gd name="connsiteY126" fmla="*/ 603129 h 1089338"/>
                <a:gd name="connsiteX127" fmla="*/ 455419 w 907098"/>
                <a:gd name="connsiteY127" fmla="*/ 643039 h 1089338"/>
                <a:gd name="connsiteX128" fmla="*/ 492079 w 907098"/>
                <a:gd name="connsiteY128" fmla="*/ 602315 h 1089338"/>
                <a:gd name="connsiteX129" fmla="*/ 491265 w 907098"/>
                <a:gd name="connsiteY129" fmla="*/ 515165 h 1089338"/>
                <a:gd name="connsiteX130" fmla="*/ 597173 w 907098"/>
                <a:gd name="connsiteY130" fmla="*/ 526568 h 1089338"/>
                <a:gd name="connsiteX131" fmla="*/ 597173 w 907098"/>
                <a:gd name="connsiteY131" fmla="*/ 447562 h 1089338"/>
                <a:gd name="connsiteX132" fmla="*/ 553995 w 907098"/>
                <a:gd name="connsiteY132" fmla="*/ 415797 h 1089338"/>
                <a:gd name="connsiteX133" fmla="*/ 532813 w 907098"/>
                <a:gd name="connsiteY133" fmla="*/ 450820 h 1089338"/>
                <a:gd name="connsiteX134" fmla="*/ 532813 w 907098"/>
                <a:gd name="connsiteY134" fmla="*/ 601500 h 1089338"/>
                <a:gd name="connsiteX135" fmla="*/ 536886 w 907098"/>
                <a:gd name="connsiteY135" fmla="*/ 621048 h 1089338"/>
                <a:gd name="connsiteX136" fmla="*/ 571918 w 907098"/>
                <a:gd name="connsiteY136" fmla="*/ 640596 h 1089338"/>
                <a:gd name="connsiteX137" fmla="*/ 597987 w 907098"/>
                <a:gd name="connsiteY137" fmla="*/ 601500 h 1089338"/>
                <a:gd name="connsiteX138" fmla="*/ 597173 w 907098"/>
                <a:gd name="connsiteY138" fmla="*/ 526568 h 1089338"/>
                <a:gd name="connsiteX139" fmla="*/ 191463 w 907098"/>
                <a:gd name="connsiteY139" fmla="*/ 635709 h 1089338"/>
                <a:gd name="connsiteX140" fmla="*/ 217533 w 907098"/>
                <a:gd name="connsiteY140" fmla="*/ 645483 h 1089338"/>
                <a:gd name="connsiteX141" fmla="*/ 258267 w 907098"/>
                <a:gd name="connsiteY141" fmla="*/ 622677 h 1089338"/>
                <a:gd name="connsiteX142" fmla="*/ 258267 w 907098"/>
                <a:gd name="connsiteY142" fmla="*/ 571364 h 1089338"/>
                <a:gd name="connsiteX143" fmla="*/ 191463 w 907098"/>
                <a:gd name="connsiteY143" fmla="*/ 635709 h 1089338"/>
                <a:gd name="connsiteX144" fmla="*/ 247676 w 907098"/>
                <a:gd name="connsiteY144" fmla="*/ 395434 h 1089338"/>
                <a:gd name="connsiteX145" fmla="*/ 180872 w 907098"/>
                <a:gd name="connsiteY145" fmla="*/ 405208 h 1089338"/>
                <a:gd name="connsiteX146" fmla="*/ 247676 w 907098"/>
                <a:gd name="connsiteY146" fmla="*/ 395434 h 108933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07098" h="1089338">
                  <a:moveTo>
                    <a:pt x="672938" y="580324"/>
                  </a:moveTo>
                  <a:cubicBezTo>
                    <a:pt x="670494" y="534712"/>
                    <a:pt x="665606" y="490730"/>
                    <a:pt x="668050" y="447562"/>
                  </a:cubicBezTo>
                  <a:cubicBezTo>
                    <a:pt x="668864" y="432086"/>
                    <a:pt x="684343" y="416611"/>
                    <a:pt x="694934" y="401950"/>
                  </a:cubicBezTo>
                  <a:cubicBezTo>
                    <a:pt x="716116" y="373443"/>
                    <a:pt x="738927" y="345751"/>
                    <a:pt x="761738" y="315615"/>
                  </a:cubicBezTo>
                  <a:cubicBezTo>
                    <a:pt x="722633" y="303397"/>
                    <a:pt x="685973" y="290366"/>
                    <a:pt x="648497" y="281406"/>
                  </a:cubicBezTo>
                  <a:cubicBezTo>
                    <a:pt x="626501" y="275704"/>
                    <a:pt x="610207" y="265116"/>
                    <a:pt x="597987" y="245569"/>
                  </a:cubicBezTo>
                  <a:cubicBezTo>
                    <a:pt x="576806" y="212989"/>
                    <a:pt x="553995" y="180410"/>
                    <a:pt x="531184" y="147015"/>
                  </a:cubicBezTo>
                  <a:cubicBezTo>
                    <a:pt x="504299" y="186111"/>
                    <a:pt x="479044" y="226021"/>
                    <a:pt x="448901" y="261044"/>
                  </a:cubicBezTo>
                  <a:cubicBezTo>
                    <a:pt x="437496" y="274076"/>
                    <a:pt x="413870" y="278148"/>
                    <a:pt x="395132" y="283035"/>
                  </a:cubicBezTo>
                  <a:cubicBezTo>
                    <a:pt x="391059" y="283849"/>
                    <a:pt x="378024" y="270818"/>
                    <a:pt x="378839" y="266745"/>
                  </a:cubicBezTo>
                  <a:cubicBezTo>
                    <a:pt x="381283" y="257786"/>
                    <a:pt x="389430" y="246383"/>
                    <a:pt x="396762" y="244754"/>
                  </a:cubicBezTo>
                  <a:cubicBezTo>
                    <a:pt x="413870" y="241496"/>
                    <a:pt x="423646" y="233351"/>
                    <a:pt x="432608" y="219505"/>
                  </a:cubicBezTo>
                  <a:cubicBezTo>
                    <a:pt x="457048" y="182038"/>
                    <a:pt x="482303" y="145386"/>
                    <a:pt x="507558" y="108734"/>
                  </a:cubicBezTo>
                  <a:cubicBezTo>
                    <a:pt x="523037" y="86743"/>
                    <a:pt x="536886" y="86743"/>
                    <a:pt x="552365" y="109549"/>
                  </a:cubicBezTo>
                  <a:cubicBezTo>
                    <a:pt x="575991" y="144572"/>
                    <a:pt x="602061" y="178781"/>
                    <a:pt x="623242" y="215433"/>
                  </a:cubicBezTo>
                  <a:cubicBezTo>
                    <a:pt x="638721" y="240681"/>
                    <a:pt x="663161" y="243940"/>
                    <a:pt x="686787" y="251270"/>
                  </a:cubicBezTo>
                  <a:cubicBezTo>
                    <a:pt x="724262" y="263487"/>
                    <a:pt x="761738" y="272447"/>
                    <a:pt x="799213" y="284664"/>
                  </a:cubicBezTo>
                  <a:cubicBezTo>
                    <a:pt x="806545" y="287107"/>
                    <a:pt x="811433" y="296067"/>
                    <a:pt x="819580" y="303397"/>
                  </a:cubicBezTo>
                  <a:cubicBezTo>
                    <a:pt x="795954" y="335163"/>
                    <a:pt x="772329" y="365298"/>
                    <a:pt x="749517" y="395434"/>
                  </a:cubicBezTo>
                  <a:cubicBezTo>
                    <a:pt x="738927" y="410095"/>
                    <a:pt x="725892" y="423127"/>
                    <a:pt x="716930" y="438602"/>
                  </a:cubicBezTo>
                  <a:cubicBezTo>
                    <a:pt x="712042" y="447562"/>
                    <a:pt x="711228" y="458965"/>
                    <a:pt x="711228" y="469553"/>
                  </a:cubicBezTo>
                  <a:cubicBezTo>
                    <a:pt x="712042" y="516794"/>
                    <a:pt x="714486" y="564034"/>
                    <a:pt x="716116" y="612089"/>
                  </a:cubicBezTo>
                  <a:cubicBezTo>
                    <a:pt x="716116" y="625935"/>
                    <a:pt x="701451" y="637338"/>
                    <a:pt x="686787" y="632451"/>
                  </a:cubicBezTo>
                  <a:cubicBezTo>
                    <a:pt x="671308" y="626750"/>
                    <a:pt x="655829" y="622677"/>
                    <a:pt x="639536" y="617790"/>
                  </a:cubicBezTo>
                  <a:cubicBezTo>
                    <a:pt x="639536" y="625121"/>
                    <a:pt x="639536" y="632451"/>
                    <a:pt x="639536" y="641410"/>
                  </a:cubicBezTo>
                  <a:cubicBezTo>
                    <a:pt x="671308" y="652813"/>
                    <a:pt x="703895" y="664216"/>
                    <a:pt x="736482" y="676433"/>
                  </a:cubicBezTo>
                  <a:cubicBezTo>
                    <a:pt x="736482" y="651184"/>
                    <a:pt x="737297" y="626750"/>
                    <a:pt x="736482" y="602315"/>
                  </a:cubicBezTo>
                  <a:cubicBezTo>
                    <a:pt x="735668" y="586839"/>
                    <a:pt x="745444" y="577880"/>
                    <a:pt x="756849" y="577066"/>
                  </a:cubicBezTo>
                  <a:cubicBezTo>
                    <a:pt x="769884" y="576251"/>
                    <a:pt x="777216" y="587654"/>
                    <a:pt x="778031" y="601500"/>
                  </a:cubicBezTo>
                  <a:cubicBezTo>
                    <a:pt x="779661" y="623491"/>
                    <a:pt x="781290" y="644669"/>
                    <a:pt x="782105" y="666659"/>
                  </a:cubicBezTo>
                  <a:cubicBezTo>
                    <a:pt x="783734" y="702497"/>
                    <a:pt x="749517" y="731818"/>
                    <a:pt x="716930" y="712271"/>
                  </a:cubicBezTo>
                  <a:cubicBezTo>
                    <a:pt x="705525" y="705755"/>
                    <a:pt x="691675" y="704126"/>
                    <a:pt x="679455" y="700054"/>
                  </a:cubicBezTo>
                  <a:cubicBezTo>
                    <a:pt x="667235" y="695981"/>
                    <a:pt x="655015" y="690280"/>
                    <a:pt x="640351" y="685393"/>
                  </a:cubicBezTo>
                  <a:cubicBezTo>
                    <a:pt x="642795" y="734262"/>
                    <a:pt x="613466" y="766027"/>
                    <a:pt x="583323" y="796978"/>
                  </a:cubicBezTo>
                  <a:cubicBezTo>
                    <a:pt x="560512" y="819784"/>
                    <a:pt x="547477" y="844218"/>
                    <a:pt x="549107" y="879241"/>
                  </a:cubicBezTo>
                  <a:cubicBezTo>
                    <a:pt x="552365" y="939513"/>
                    <a:pt x="549921" y="999786"/>
                    <a:pt x="549921" y="1060058"/>
                  </a:cubicBezTo>
                  <a:cubicBezTo>
                    <a:pt x="549921" y="1069832"/>
                    <a:pt x="547477" y="1079606"/>
                    <a:pt x="545848" y="1088565"/>
                  </a:cubicBezTo>
                  <a:cubicBezTo>
                    <a:pt x="510817" y="1091009"/>
                    <a:pt x="509187" y="1089380"/>
                    <a:pt x="509187" y="1057614"/>
                  </a:cubicBezTo>
                  <a:cubicBezTo>
                    <a:pt x="509187" y="985939"/>
                    <a:pt x="510002" y="915079"/>
                    <a:pt x="508373" y="843404"/>
                  </a:cubicBezTo>
                  <a:cubicBezTo>
                    <a:pt x="508373" y="825485"/>
                    <a:pt x="514890" y="813267"/>
                    <a:pt x="526296" y="801050"/>
                  </a:cubicBezTo>
                  <a:cubicBezTo>
                    <a:pt x="545033" y="779874"/>
                    <a:pt x="562956" y="758697"/>
                    <a:pt x="581694" y="737520"/>
                  </a:cubicBezTo>
                  <a:cubicBezTo>
                    <a:pt x="597173" y="719601"/>
                    <a:pt x="599617" y="700054"/>
                    <a:pt x="597173" y="676433"/>
                  </a:cubicBezTo>
                  <a:cubicBezTo>
                    <a:pt x="568659" y="686207"/>
                    <a:pt x="542589" y="683764"/>
                    <a:pt x="518964" y="665845"/>
                  </a:cubicBezTo>
                  <a:cubicBezTo>
                    <a:pt x="515705" y="663402"/>
                    <a:pt x="507558" y="664216"/>
                    <a:pt x="503485" y="666659"/>
                  </a:cubicBezTo>
                  <a:cubicBezTo>
                    <a:pt x="459492" y="690280"/>
                    <a:pt x="437496" y="688651"/>
                    <a:pt x="398391" y="657700"/>
                  </a:cubicBezTo>
                  <a:cubicBezTo>
                    <a:pt x="380468" y="674804"/>
                    <a:pt x="360101" y="686207"/>
                    <a:pt x="334032" y="682135"/>
                  </a:cubicBezTo>
                  <a:cubicBezTo>
                    <a:pt x="323441" y="680506"/>
                    <a:pt x="312035" y="679691"/>
                    <a:pt x="303889" y="673176"/>
                  </a:cubicBezTo>
                  <a:cubicBezTo>
                    <a:pt x="289224" y="661773"/>
                    <a:pt x="281078" y="666659"/>
                    <a:pt x="276189" y="674804"/>
                  </a:cubicBezTo>
                  <a:cubicBezTo>
                    <a:pt x="297371" y="709013"/>
                    <a:pt x="318553" y="740778"/>
                    <a:pt x="338105" y="773358"/>
                  </a:cubicBezTo>
                  <a:cubicBezTo>
                    <a:pt x="344623" y="783946"/>
                    <a:pt x="347067" y="797792"/>
                    <a:pt x="329958" y="805937"/>
                  </a:cubicBezTo>
                  <a:cubicBezTo>
                    <a:pt x="316109" y="812453"/>
                    <a:pt x="308777" y="805937"/>
                    <a:pt x="303074" y="792905"/>
                  </a:cubicBezTo>
                  <a:cubicBezTo>
                    <a:pt x="286780" y="754625"/>
                    <a:pt x="265599" y="717973"/>
                    <a:pt x="228123" y="698425"/>
                  </a:cubicBezTo>
                  <a:cubicBezTo>
                    <a:pt x="206127" y="687022"/>
                    <a:pt x="180872" y="682135"/>
                    <a:pt x="157247" y="673990"/>
                  </a:cubicBezTo>
                  <a:cubicBezTo>
                    <a:pt x="149100" y="670732"/>
                    <a:pt x="136880" y="667474"/>
                    <a:pt x="134435" y="661773"/>
                  </a:cubicBezTo>
                  <a:cubicBezTo>
                    <a:pt x="131992" y="654442"/>
                    <a:pt x="136065" y="641410"/>
                    <a:pt x="142582" y="634895"/>
                  </a:cubicBezTo>
                  <a:cubicBezTo>
                    <a:pt x="178428" y="597428"/>
                    <a:pt x="215089" y="561591"/>
                    <a:pt x="251749" y="524938"/>
                  </a:cubicBezTo>
                  <a:cubicBezTo>
                    <a:pt x="275375" y="501318"/>
                    <a:pt x="273745" y="474440"/>
                    <a:pt x="262340" y="458150"/>
                  </a:cubicBezTo>
                  <a:cubicBezTo>
                    <a:pt x="244417" y="434530"/>
                    <a:pt x="219977" y="428829"/>
                    <a:pt x="198795" y="449191"/>
                  </a:cubicBezTo>
                  <a:cubicBezTo>
                    <a:pt x="151544" y="493173"/>
                    <a:pt x="104293" y="537970"/>
                    <a:pt x="62744" y="586025"/>
                  </a:cubicBezTo>
                  <a:cubicBezTo>
                    <a:pt x="29342" y="625121"/>
                    <a:pt x="35045" y="697610"/>
                    <a:pt x="80667" y="738335"/>
                  </a:cubicBezTo>
                  <a:cubicBezTo>
                    <a:pt x="89628" y="746480"/>
                    <a:pt x="99404" y="755439"/>
                    <a:pt x="105922" y="766027"/>
                  </a:cubicBezTo>
                  <a:cubicBezTo>
                    <a:pt x="109180" y="770914"/>
                    <a:pt x="106736" y="783946"/>
                    <a:pt x="101848" y="788018"/>
                  </a:cubicBezTo>
                  <a:cubicBezTo>
                    <a:pt x="96960" y="792091"/>
                    <a:pt x="83926" y="793720"/>
                    <a:pt x="79852" y="790462"/>
                  </a:cubicBezTo>
                  <a:cubicBezTo>
                    <a:pt x="35045" y="753810"/>
                    <a:pt x="-801" y="710642"/>
                    <a:pt x="14" y="648741"/>
                  </a:cubicBezTo>
                  <a:cubicBezTo>
                    <a:pt x="828" y="609645"/>
                    <a:pt x="15492" y="574622"/>
                    <a:pt x="43192" y="546115"/>
                  </a:cubicBezTo>
                  <a:cubicBezTo>
                    <a:pt x="70076" y="518423"/>
                    <a:pt x="98590" y="491544"/>
                    <a:pt x="124660" y="463852"/>
                  </a:cubicBezTo>
                  <a:cubicBezTo>
                    <a:pt x="131177" y="457336"/>
                    <a:pt x="136880" y="446747"/>
                    <a:pt x="136880" y="437788"/>
                  </a:cubicBezTo>
                  <a:cubicBezTo>
                    <a:pt x="136880" y="398693"/>
                    <a:pt x="148285" y="366113"/>
                    <a:pt x="186575" y="349008"/>
                  </a:cubicBezTo>
                  <a:cubicBezTo>
                    <a:pt x="188204" y="348194"/>
                    <a:pt x="189019" y="345751"/>
                    <a:pt x="190648" y="343307"/>
                  </a:cubicBezTo>
                  <a:cubicBezTo>
                    <a:pt x="183316" y="333533"/>
                    <a:pt x="175984" y="324574"/>
                    <a:pt x="168652" y="314800"/>
                  </a:cubicBezTo>
                  <a:cubicBezTo>
                    <a:pt x="139324" y="276519"/>
                    <a:pt x="158061" y="249641"/>
                    <a:pt x="196351" y="237424"/>
                  </a:cubicBezTo>
                  <a:cubicBezTo>
                    <a:pt x="241158" y="223577"/>
                    <a:pt x="285966" y="208917"/>
                    <a:pt x="331588" y="199957"/>
                  </a:cubicBezTo>
                  <a:cubicBezTo>
                    <a:pt x="370692" y="191812"/>
                    <a:pt x="394318" y="169007"/>
                    <a:pt x="413870" y="137241"/>
                  </a:cubicBezTo>
                  <a:cubicBezTo>
                    <a:pt x="439125" y="96517"/>
                    <a:pt x="467639" y="58236"/>
                    <a:pt x="492894" y="17512"/>
                  </a:cubicBezTo>
                  <a:cubicBezTo>
                    <a:pt x="507558" y="-5294"/>
                    <a:pt x="551551" y="-6923"/>
                    <a:pt x="568659" y="19140"/>
                  </a:cubicBezTo>
                  <a:cubicBezTo>
                    <a:pt x="599617" y="67195"/>
                    <a:pt x="633019" y="113621"/>
                    <a:pt x="663976" y="162491"/>
                  </a:cubicBezTo>
                  <a:cubicBezTo>
                    <a:pt x="673752" y="177966"/>
                    <a:pt x="686787" y="186111"/>
                    <a:pt x="703081" y="190998"/>
                  </a:cubicBezTo>
                  <a:cubicBezTo>
                    <a:pt x="756849" y="207288"/>
                    <a:pt x="811433" y="221134"/>
                    <a:pt x="865202" y="237424"/>
                  </a:cubicBezTo>
                  <a:cubicBezTo>
                    <a:pt x="911638" y="251270"/>
                    <a:pt x="918156" y="284664"/>
                    <a:pt x="891271" y="317244"/>
                  </a:cubicBezTo>
                  <a:cubicBezTo>
                    <a:pt x="852167" y="363670"/>
                    <a:pt x="816321" y="412539"/>
                    <a:pt x="780475" y="460594"/>
                  </a:cubicBezTo>
                  <a:cubicBezTo>
                    <a:pt x="775587" y="467109"/>
                    <a:pt x="773958" y="476069"/>
                    <a:pt x="773143" y="485028"/>
                  </a:cubicBezTo>
                  <a:cubicBezTo>
                    <a:pt x="772329" y="498060"/>
                    <a:pt x="774772" y="511092"/>
                    <a:pt x="772329" y="523309"/>
                  </a:cubicBezTo>
                  <a:cubicBezTo>
                    <a:pt x="771514" y="529011"/>
                    <a:pt x="762552" y="537970"/>
                    <a:pt x="756849" y="537970"/>
                  </a:cubicBezTo>
                  <a:cubicBezTo>
                    <a:pt x="750332" y="537970"/>
                    <a:pt x="738112" y="531454"/>
                    <a:pt x="737297" y="526568"/>
                  </a:cubicBezTo>
                  <a:cubicBezTo>
                    <a:pt x="734853" y="502947"/>
                    <a:pt x="734039" y="478512"/>
                    <a:pt x="737297" y="455707"/>
                  </a:cubicBezTo>
                  <a:cubicBezTo>
                    <a:pt x="738927" y="445119"/>
                    <a:pt x="749517" y="436159"/>
                    <a:pt x="756849" y="427200"/>
                  </a:cubicBezTo>
                  <a:cubicBezTo>
                    <a:pt x="790251" y="384032"/>
                    <a:pt x="823653" y="340049"/>
                    <a:pt x="857870" y="297696"/>
                  </a:cubicBezTo>
                  <a:cubicBezTo>
                    <a:pt x="866016" y="287107"/>
                    <a:pt x="864387" y="279777"/>
                    <a:pt x="852167" y="276519"/>
                  </a:cubicBezTo>
                  <a:cubicBezTo>
                    <a:pt x="819580" y="267560"/>
                    <a:pt x="786993" y="259415"/>
                    <a:pt x="754406" y="250455"/>
                  </a:cubicBezTo>
                  <a:cubicBezTo>
                    <a:pt x="724262" y="242311"/>
                    <a:pt x="694934" y="234166"/>
                    <a:pt x="665606" y="223577"/>
                  </a:cubicBezTo>
                  <a:cubicBezTo>
                    <a:pt x="655829" y="220319"/>
                    <a:pt x="647683" y="209731"/>
                    <a:pt x="641980" y="200772"/>
                  </a:cubicBezTo>
                  <a:cubicBezTo>
                    <a:pt x="606949" y="150273"/>
                    <a:pt x="573547" y="99775"/>
                    <a:pt x="538516" y="48462"/>
                  </a:cubicBezTo>
                  <a:cubicBezTo>
                    <a:pt x="536072" y="45204"/>
                    <a:pt x="533628" y="41946"/>
                    <a:pt x="529554" y="37874"/>
                  </a:cubicBezTo>
                  <a:cubicBezTo>
                    <a:pt x="505114" y="72082"/>
                    <a:pt x="482303" y="105476"/>
                    <a:pt x="458677" y="138870"/>
                  </a:cubicBezTo>
                  <a:cubicBezTo>
                    <a:pt x="447272" y="155160"/>
                    <a:pt x="435052" y="171450"/>
                    <a:pt x="426090" y="188554"/>
                  </a:cubicBezTo>
                  <a:cubicBezTo>
                    <a:pt x="411426" y="218690"/>
                    <a:pt x="385356" y="227650"/>
                    <a:pt x="356028" y="234166"/>
                  </a:cubicBezTo>
                  <a:cubicBezTo>
                    <a:pt x="323441" y="242311"/>
                    <a:pt x="291669" y="252899"/>
                    <a:pt x="259081" y="261859"/>
                  </a:cubicBezTo>
                  <a:cubicBezTo>
                    <a:pt x="238714" y="267560"/>
                    <a:pt x="217533" y="274076"/>
                    <a:pt x="193092" y="280592"/>
                  </a:cubicBezTo>
                  <a:cubicBezTo>
                    <a:pt x="217533" y="316429"/>
                    <a:pt x="236270" y="352267"/>
                    <a:pt x="285151" y="366113"/>
                  </a:cubicBezTo>
                  <a:cubicBezTo>
                    <a:pt x="273745" y="350638"/>
                    <a:pt x="264784" y="338420"/>
                    <a:pt x="255822" y="327018"/>
                  </a:cubicBezTo>
                  <a:cubicBezTo>
                    <a:pt x="239529" y="307470"/>
                    <a:pt x="242788" y="293623"/>
                    <a:pt x="266413" y="285478"/>
                  </a:cubicBezTo>
                  <a:cubicBezTo>
                    <a:pt x="282707" y="279777"/>
                    <a:pt x="299001" y="274890"/>
                    <a:pt x="316109" y="270818"/>
                  </a:cubicBezTo>
                  <a:cubicBezTo>
                    <a:pt x="327514" y="268374"/>
                    <a:pt x="338105" y="271632"/>
                    <a:pt x="339734" y="285478"/>
                  </a:cubicBezTo>
                  <a:cubicBezTo>
                    <a:pt x="341364" y="299325"/>
                    <a:pt x="332402" y="306655"/>
                    <a:pt x="320997" y="310728"/>
                  </a:cubicBezTo>
                  <a:cubicBezTo>
                    <a:pt x="313665" y="313171"/>
                    <a:pt x="306333" y="315615"/>
                    <a:pt x="299001" y="318058"/>
                  </a:cubicBezTo>
                  <a:cubicBezTo>
                    <a:pt x="308777" y="335163"/>
                    <a:pt x="321811" y="341678"/>
                    <a:pt x="338920" y="339235"/>
                  </a:cubicBezTo>
                  <a:cubicBezTo>
                    <a:pt x="366619" y="335163"/>
                    <a:pt x="385356" y="352267"/>
                    <a:pt x="401650" y="370186"/>
                  </a:cubicBezTo>
                  <a:cubicBezTo>
                    <a:pt x="453789" y="342493"/>
                    <a:pt x="483118" y="345751"/>
                    <a:pt x="521408" y="388104"/>
                  </a:cubicBezTo>
                  <a:cubicBezTo>
                    <a:pt x="548292" y="371000"/>
                    <a:pt x="576806" y="369371"/>
                    <a:pt x="604505" y="388104"/>
                  </a:cubicBezTo>
                  <a:cubicBezTo>
                    <a:pt x="624872" y="401950"/>
                    <a:pt x="635462" y="423127"/>
                    <a:pt x="636277" y="447562"/>
                  </a:cubicBezTo>
                  <a:cubicBezTo>
                    <a:pt x="637092" y="482585"/>
                    <a:pt x="636277" y="518423"/>
                    <a:pt x="636277" y="553446"/>
                  </a:cubicBezTo>
                  <a:cubicBezTo>
                    <a:pt x="637907" y="577066"/>
                    <a:pt x="645239" y="582767"/>
                    <a:pt x="672938" y="580324"/>
                  </a:cubicBezTo>
                  <a:close/>
                  <a:moveTo>
                    <a:pt x="377210" y="509463"/>
                  </a:moveTo>
                  <a:cubicBezTo>
                    <a:pt x="377210" y="476883"/>
                    <a:pt x="377210" y="444304"/>
                    <a:pt x="377210" y="411724"/>
                  </a:cubicBezTo>
                  <a:cubicBezTo>
                    <a:pt x="377210" y="394620"/>
                    <a:pt x="367433" y="383217"/>
                    <a:pt x="352769" y="379145"/>
                  </a:cubicBezTo>
                  <a:cubicBezTo>
                    <a:pt x="342993" y="376701"/>
                    <a:pt x="329143" y="377516"/>
                    <a:pt x="319368" y="382403"/>
                  </a:cubicBezTo>
                  <a:cubicBezTo>
                    <a:pt x="298186" y="394620"/>
                    <a:pt x="293298" y="419869"/>
                    <a:pt x="302259" y="446747"/>
                  </a:cubicBezTo>
                  <a:cubicBezTo>
                    <a:pt x="307147" y="460594"/>
                    <a:pt x="312850" y="478512"/>
                    <a:pt x="308777" y="491544"/>
                  </a:cubicBezTo>
                  <a:cubicBezTo>
                    <a:pt x="296556" y="528196"/>
                    <a:pt x="299001" y="564034"/>
                    <a:pt x="299001" y="601500"/>
                  </a:cubicBezTo>
                  <a:cubicBezTo>
                    <a:pt x="299001" y="622677"/>
                    <a:pt x="320182" y="643854"/>
                    <a:pt x="339734" y="643854"/>
                  </a:cubicBezTo>
                  <a:cubicBezTo>
                    <a:pt x="359287" y="643039"/>
                    <a:pt x="376395" y="624306"/>
                    <a:pt x="376395" y="602315"/>
                  </a:cubicBezTo>
                  <a:cubicBezTo>
                    <a:pt x="377210" y="570550"/>
                    <a:pt x="377210" y="539599"/>
                    <a:pt x="377210" y="509463"/>
                  </a:cubicBezTo>
                  <a:close/>
                  <a:moveTo>
                    <a:pt x="491265" y="515165"/>
                  </a:moveTo>
                  <a:cubicBezTo>
                    <a:pt x="491265" y="486657"/>
                    <a:pt x="491265" y="458150"/>
                    <a:pt x="491265" y="429643"/>
                  </a:cubicBezTo>
                  <a:cubicBezTo>
                    <a:pt x="491265" y="407652"/>
                    <a:pt x="476600" y="390548"/>
                    <a:pt x="457048" y="390548"/>
                  </a:cubicBezTo>
                  <a:cubicBezTo>
                    <a:pt x="435866" y="390548"/>
                    <a:pt x="418758" y="406838"/>
                    <a:pt x="418758" y="428014"/>
                  </a:cubicBezTo>
                  <a:cubicBezTo>
                    <a:pt x="418758" y="486657"/>
                    <a:pt x="418758" y="544486"/>
                    <a:pt x="418758" y="603129"/>
                  </a:cubicBezTo>
                  <a:cubicBezTo>
                    <a:pt x="418758" y="621862"/>
                    <a:pt x="439125" y="643039"/>
                    <a:pt x="455419" y="643039"/>
                  </a:cubicBezTo>
                  <a:cubicBezTo>
                    <a:pt x="474971" y="643039"/>
                    <a:pt x="492079" y="625121"/>
                    <a:pt x="492079" y="602315"/>
                  </a:cubicBezTo>
                  <a:cubicBezTo>
                    <a:pt x="491265" y="572993"/>
                    <a:pt x="491265" y="544486"/>
                    <a:pt x="491265" y="515165"/>
                  </a:cubicBezTo>
                  <a:close/>
                  <a:moveTo>
                    <a:pt x="597173" y="526568"/>
                  </a:moveTo>
                  <a:cubicBezTo>
                    <a:pt x="597173" y="499689"/>
                    <a:pt x="597987" y="473626"/>
                    <a:pt x="597173" y="447562"/>
                  </a:cubicBezTo>
                  <a:cubicBezTo>
                    <a:pt x="596358" y="423127"/>
                    <a:pt x="575176" y="409281"/>
                    <a:pt x="553995" y="415797"/>
                  </a:cubicBezTo>
                  <a:cubicBezTo>
                    <a:pt x="536886" y="421498"/>
                    <a:pt x="532813" y="436159"/>
                    <a:pt x="532813" y="450820"/>
                  </a:cubicBezTo>
                  <a:cubicBezTo>
                    <a:pt x="531999" y="501318"/>
                    <a:pt x="531999" y="551002"/>
                    <a:pt x="532813" y="601500"/>
                  </a:cubicBezTo>
                  <a:cubicBezTo>
                    <a:pt x="532813" y="608017"/>
                    <a:pt x="534442" y="614532"/>
                    <a:pt x="536886" y="621048"/>
                  </a:cubicBezTo>
                  <a:cubicBezTo>
                    <a:pt x="540960" y="633265"/>
                    <a:pt x="562956" y="646297"/>
                    <a:pt x="571918" y="640596"/>
                  </a:cubicBezTo>
                  <a:cubicBezTo>
                    <a:pt x="587397" y="632451"/>
                    <a:pt x="598802" y="621048"/>
                    <a:pt x="597987" y="601500"/>
                  </a:cubicBezTo>
                  <a:cubicBezTo>
                    <a:pt x="596358" y="577066"/>
                    <a:pt x="597173" y="551817"/>
                    <a:pt x="597173" y="526568"/>
                  </a:cubicBezTo>
                  <a:close/>
                  <a:moveTo>
                    <a:pt x="191463" y="635709"/>
                  </a:moveTo>
                  <a:cubicBezTo>
                    <a:pt x="202868" y="639781"/>
                    <a:pt x="210201" y="642225"/>
                    <a:pt x="217533" y="645483"/>
                  </a:cubicBezTo>
                  <a:cubicBezTo>
                    <a:pt x="237900" y="655257"/>
                    <a:pt x="256637" y="645483"/>
                    <a:pt x="258267" y="622677"/>
                  </a:cubicBezTo>
                  <a:cubicBezTo>
                    <a:pt x="259081" y="606387"/>
                    <a:pt x="258267" y="589283"/>
                    <a:pt x="258267" y="571364"/>
                  </a:cubicBezTo>
                  <a:cubicBezTo>
                    <a:pt x="236270" y="593355"/>
                    <a:pt x="215903" y="612903"/>
                    <a:pt x="191463" y="635709"/>
                  </a:cubicBezTo>
                  <a:close/>
                  <a:moveTo>
                    <a:pt x="247676" y="395434"/>
                  </a:moveTo>
                  <a:cubicBezTo>
                    <a:pt x="223235" y="371000"/>
                    <a:pt x="193092" y="376701"/>
                    <a:pt x="180872" y="405208"/>
                  </a:cubicBezTo>
                  <a:cubicBezTo>
                    <a:pt x="202054" y="401950"/>
                    <a:pt x="224865" y="398693"/>
                    <a:pt x="247676" y="395434"/>
                  </a:cubicBezTo>
                  <a:close/>
                </a:path>
              </a:pathLst>
            </a:custGeom>
            <a:grpFill/>
            <a:ln w="813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08F115C-FE17-8C4D-AD48-B5ADE28EBCA6}"/>
                </a:ext>
              </a:extLst>
            </p:cNvPr>
            <p:cNvSpPr/>
            <p:nvPr>
              <p:custDataLst>
                <p:tags r:id="rId17"/>
              </p:custDataLst>
            </p:nvPr>
          </p:nvSpPr>
          <p:spPr>
            <a:xfrm>
              <a:off x="6180726" y="5019665"/>
              <a:ext cx="131525" cy="228018"/>
            </a:xfrm>
            <a:custGeom>
              <a:gdLst>
                <a:gd name="connsiteX0" fmla="*/ 87985 w 131525"/>
                <a:gd name="connsiteY0" fmla="*/ 44829 h 228018"/>
                <a:gd name="connsiteX1" fmla="*/ 87985 w 131525"/>
                <a:gd name="connsiteY1" fmla="*/ 28540 h 228018"/>
                <a:gd name="connsiteX2" fmla="*/ 109982 w 131525"/>
                <a:gd name="connsiteY2" fmla="*/ 32 h 228018"/>
                <a:gd name="connsiteX3" fmla="*/ 131163 w 131525"/>
                <a:gd name="connsiteY3" fmla="*/ 26911 h 228018"/>
                <a:gd name="connsiteX4" fmla="*/ 131163 w 131525"/>
                <a:gd name="connsiteY4" fmla="*/ 85554 h 228018"/>
                <a:gd name="connsiteX5" fmla="*/ 131163 w 131525"/>
                <a:gd name="connsiteY5" fmla="*/ 199582 h 228018"/>
                <a:gd name="connsiteX6" fmla="*/ 115684 w 131525"/>
                <a:gd name="connsiteY6" fmla="*/ 227275 h 228018"/>
                <a:gd name="connsiteX7" fmla="*/ 88800 w 131525"/>
                <a:gd name="connsiteY7" fmla="*/ 202840 h 228018"/>
                <a:gd name="connsiteX8" fmla="*/ 59472 w 131525"/>
                <a:gd name="connsiteY8" fmla="*/ 84740 h 228018"/>
                <a:gd name="connsiteX9" fmla="*/ 21996 w 131525"/>
                <a:gd name="connsiteY9" fmla="*/ 44829 h 228018"/>
                <a:gd name="connsiteX10" fmla="*/ 8962 w 131525"/>
                <a:gd name="connsiteY10" fmla="*/ 35870 h 228018"/>
                <a:gd name="connsiteX11" fmla="*/ 0 w 131525"/>
                <a:gd name="connsiteY11" fmla="*/ 9806 h 228018"/>
                <a:gd name="connsiteX12" fmla="*/ 25255 w 131525"/>
                <a:gd name="connsiteY12" fmla="*/ 4105 h 228018"/>
                <a:gd name="connsiteX13" fmla="*/ 87985 w 131525"/>
                <a:gd name="connsiteY13" fmla="*/ 44829 h 22801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525" h="228017">
                  <a:moveTo>
                    <a:pt x="87985" y="44829"/>
                  </a:moveTo>
                  <a:cubicBezTo>
                    <a:pt x="87985" y="40757"/>
                    <a:pt x="87985" y="34241"/>
                    <a:pt x="87985" y="28540"/>
                  </a:cubicBezTo>
                  <a:cubicBezTo>
                    <a:pt x="87985" y="13065"/>
                    <a:pt x="94503" y="847"/>
                    <a:pt x="109982" y="32"/>
                  </a:cubicBezTo>
                  <a:cubicBezTo>
                    <a:pt x="126275" y="-782"/>
                    <a:pt x="130348" y="13879"/>
                    <a:pt x="131163" y="26911"/>
                  </a:cubicBezTo>
                  <a:cubicBezTo>
                    <a:pt x="131978" y="46458"/>
                    <a:pt x="131163" y="66006"/>
                    <a:pt x="131163" y="85554"/>
                  </a:cubicBezTo>
                  <a:cubicBezTo>
                    <a:pt x="131163" y="123835"/>
                    <a:pt x="131978" y="161301"/>
                    <a:pt x="131163" y="199582"/>
                  </a:cubicBezTo>
                  <a:cubicBezTo>
                    <a:pt x="131163" y="210985"/>
                    <a:pt x="131163" y="224832"/>
                    <a:pt x="115684" y="227275"/>
                  </a:cubicBezTo>
                  <a:cubicBezTo>
                    <a:pt x="96947" y="230533"/>
                    <a:pt x="88800" y="223203"/>
                    <a:pt x="88800" y="202840"/>
                  </a:cubicBezTo>
                  <a:cubicBezTo>
                    <a:pt x="88800" y="161301"/>
                    <a:pt x="83097" y="120577"/>
                    <a:pt x="59472" y="84740"/>
                  </a:cubicBezTo>
                  <a:cubicBezTo>
                    <a:pt x="49695" y="69264"/>
                    <a:pt x="35031" y="57861"/>
                    <a:pt x="21996" y="44829"/>
                  </a:cubicBezTo>
                  <a:cubicBezTo>
                    <a:pt x="18738" y="40757"/>
                    <a:pt x="10591" y="39943"/>
                    <a:pt x="8962" y="35870"/>
                  </a:cubicBezTo>
                  <a:cubicBezTo>
                    <a:pt x="4888" y="27725"/>
                    <a:pt x="2444" y="18766"/>
                    <a:pt x="0" y="9806"/>
                  </a:cubicBezTo>
                  <a:cubicBezTo>
                    <a:pt x="8962" y="7363"/>
                    <a:pt x="19552" y="847"/>
                    <a:pt x="25255" y="4105"/>
                  </a:cubicBezTo>
                  <a:cubicBezTo>
                    <a:pt x="46437" y="15508"/>
                    <a:pt x="65989" y="30169"/>
                    <a:pt x="87985" y="44829"/>
                  </a:cubicBezTo>
                  <a:close/>
                </a:path>
              </a:pathLst>
            </a:custGeom>
            <a:grpFill/>
            <a:ln w="813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601DA43-B243-934C-A5F0-84BF268E656F}"/>
                </a:ext>
              </a:extLst>
            </p:cNvPr>
            <p:cNvSpPr/>
            <p:nvPr>
              <p:custDataLst>
                <p:tags r:id="rId18"/>
              </p:custDataLst>
            </p:nvPr>
          </p:nvSpPr>
          <p:spPr>
            <a:xfrm>
              <a:off x="5866004" y="4302782"/>
              <a:ext cx="163191" cy="139619"/>
            </a:xfrm>
            <a:custGeom>
              <a:gdLst>
                <a:gd name="connsiteX0" fmla="*/ 163192 w 163191"/>
                <a:gd name="connsiteY0" fmla="*/ 74283 h 139619"/>
                <a:gd name="connsiteX1" fmla="*/ 118384 w 163191"/>
                <a:gd name="connsiteY1" fmla="*/ 138627 h 139619"/>
                <a:gd name="connsiteX2" fmla="*/ 77650 w 163191"/>
                <a:gd name="connsiteY2" fmla="*/ 135370 h 139619"/>
                <a:gd name="connsiteX3" fmla="*/ 28770 w 163191"/>
                <a:gd name="connsiteY3" fmla="*/ 120708 h 139619"/>
                <a:gd name="connsiteX4" fmla="*/ 256 w 163191"/>
                <a:gd name="connsiteY4" fmla="*/ 84056 h 139619"/>
                <a:gd name="connsiteX5" fmla="*/ 42619 w 163191"/>
                <a:gd name="connsiteY5" fmla="*/ 4236 h 139619"/>
                <a:gd name="connsiteX6" fmla="*/ 72762 w 163191"/>
                <a:gd name="connsiteY6" fmla="*/ 2607 h 139619"/>
                <a:gd name="connsiteX7" fmla="*/ 138751 w 163191"/>
                <a:gd name="connsiteY7" fmla="*/ 41703 h 139619"/>
                <a:gd name="connsiteX8" fmla="*/ 163192 w 163191"/>
                <a:gd name="connsiteY8" fmla="*/ 74283 h 139619"/>
                <a:gd name="connsiteX9" fmla="*/ 58098 w 163191"/>
                <a:gd name="connsiteY9" fmla="*/ 40074 h 139619"/>
                <a:gd name="connsiteX10" fmla="*/ 38546 w 163191"/>
                <a:gd name="connsiteY10" fmla="*/ 82428 h 139619"/>
                <a:gd name="connsiteX11" fmla="*/ 90685 w 163191"/>
                <a:gd name="connsiteY11" fmla="*/ 97903 h 139619"/>
                <a:gd name="connsiteX12" fmla="*/ 111867 w 163191"/>
                <a:gd name="connsiteY12" fmla="*/ 93830 h 139619"/>
                <a:gd name="connsiteX13" fmla="*/ 106164 w 163191"/>
                <a:gd name="connsiteY13" fmla="*/ 67767 h 139619"/>
                <a:gd name="connsiteX14" fmla="*/ 58098 w 163191"/>
                <a:gd name="connsiteY14" fmla="*/ 40074 h 13961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191" h="139619">
                  <a:moveTo>
                    <a:pt x="163192" y="74283"/>
                  </a:moveTo>
                  <a:cubicBezTo>
                    <a:pt x="158304" y="103604"/>
                    <a:pt x="140381" y="133740"/>
                    <a:pt x="118384" y="138627"/>
                  </a:cubicBezTo>
                  <a:cubicBezTo>
                    <a:pt x="105350" y="141071"/>
                    <a:pt x="90685" y="138627"/>
                    <a:pt x="77650" y="135370"/>
                  </a:cubicBezTo>
                  <a:cubicBezTo>
                    <a:pt x="61357" y="132111"/>
                    <a:pt x="44249" y="127225"/>
                    <a:pt x="28770" y="120708"/>
                  </a:cubicBezTo>
                  <a:cubicBezTo>
                    <a:pt x="13291" y="114193"/>
                    <a:pt x="-2188" y="101975"/>
                    <a:pt x="256" y="84056"/>
                  </a:cubicBezTo>
                  <a:cubicBezTo>
                    <a:pt x="5144" y="53106"/>
                    <a:pt x="14106" y="22155"/>
                    <a:pt x="42619" y="4236"/>
                  </a:cubicBezTo>
                  <a:cubicBezTo>
                    <a:pt x="49951" y="-650"/>
                    <a:pt x="64616" y="-1465"/>
                    <a:pt x="72762" y="2607"/>
                  </a:cubicBezTo>
                  <a:cubicBezTo>
                    <a:pt x="95573" y="14010"/>
                    <a:pt x="118384" y="27042"/>
                    <a:pt x="138751" y="41703"/>
                  </a:cubicBezTo>
                  <a:cubicBezTo>
                    <a:pt x="148527" y="49033"/>
                    <a:pt x="155045" y="63694"/>
                    <a:pt x="163192" y="74283"/>
                  </a:cubicBezTo>
                  <a:close/>
                  <a:moveTo>
                    <a:pt x="58098" y="40074"/>
                  </a:moveTo>
                  <a:cubicBezTo>
                    <a:pt x="50766" y="55549"/>
                    <a:pt x="45063" y="68581"/>
                    <a:pt x="38546" y="82428"/>
                  </a:cubicBezTo>
                  <a:cubicBezTo>
                    <a:pt x="57283" y="88129"/>
                    <a:pt x="73577" y="93830"/>
                    <a:pt x="90685" y="97903"/>
                  </a:cubicBezTo>
                  <a:cubicBezTo>
                    <a:pt x="97203" y="99532"/>
                    <a:pt x="108608" y="97903"/>
                    <a:pt x="111867" y="93830"/>
                  </a:cubicBezTo>
                  <a:cubicBezTo>
                    <a:pt x="119199" y="84871"/>
                    <a:pt x="120014" y="75097"/>
                    <a:pt x="106164" y="67767"/>
                  </a:cubicBezTo>
                  <a:cubicBezTo>
                    <a:pt x="89871" y="59622"/>
                    <a:pt x="75206" y="49033"/>
                    <a:pt x="58098" y="40074"/>
                  </a:cubicBezTo>
                  <a:close/>
                </a:path>
              </a:pathLst>
            </a:custGeom>
            <a:grpFill/>
            <a:ln w="813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D47FC5D-983C-9449-848D-68C109123A91}"/>
                </a:ext>
              </a:extLst>
            </p:cNvPr>
            <p:cNvSpPr/>
            <p:nvPr>
              <p:custDataLst>
                <p:tags r:id="rId19"/>
              </p:custDataLst>
            </p:nvPr>
          </p:nvSpPr>
          <p:spPr>
            <a:xfrm>
              <a:off x="5964689" y="4190781"/>
              <a:ext cx="153024" cy="160300"/>
            </a:xfrm>
            <a:custGeom>
              <a:gdLst>
                <a:gd name="connsiteX0" fmla="*/ 152492 w 153024"/>
                <a:gd name="connsiteY0" fmla="*/ 100763 h 160300"/>
                <a:gd name="connsiteX1" fmla="*/ 105241 w 153024"/>
                <a:gd name="connsiteY1" fmla="*/ 156148 h 160300"/>
                <a:gd name="connsiteX2" fmla="*/ 57175 w 153024"/>
                <a:gd name="connsiteY2" fmla="*/ 141487 h 160300"/>
                <a:gd name="connsiteX3" fmla="*/ 9109 w 153024"/>
                <a:gd name="connsiteY3" fmla="*/ 89359 h 160300"/>
                <a:gd name="connsiteX4" fmla="*/ 15626 w 153024"/>
                <a:gd name="connsiteY4" fmla="*/ 38047 h 160300"/>
                <a:gd name="connsiteX5" fmla="*/ 60433 w 153024"/>
                <a:gd name="connsiteY5" fmla="*/ 6281 h 160300"/>
                <a:gd name="connsiteX6" fmla="*/ 102797 w 153024"/>
                <a:gd name="connsiteY6" fmla="*/ 10354 h 160300"/>
                <a:gd name="connsiteX7" fmla="*/ 151677 w 153024"/>
                <a:gd name="connsiteY7" fmla="*/ 89359 h 160300"/>
                <a:gd name="connsiteX8" fmla="*/ 152492 w 153024"/>
                <a:gd name="connsiteY8" fmla="*/ 100763 h 160300"/>
                <a:gd name="connsiteX9" fmla="*/ 43325 w 153024"/>
                <a:gd name="connsiteY9" fmla="*/ 68183 h 160300"/>
                <a:gd name="connsiteX10" fmla="*/ 90577 w 153024"/>
                <a:gd name="connsiteY10" fmla="*/ 120310 h 160300"/>
                <a:gd name="connsiteX11" fmla="*/ 102797 w 153024"/>
                <a:gd name="connsiteY11" fmla="*/ 79585 h 160300"/>
                <a:gd name="connsiteX12" fmla="*/ 85689 w 153024"/>
                <a:gd name="connsiteY12" fmla="*/ 51078 h 160300"/>
                <a:gd name="connsiteX13" fmla="*/ 70210 w 153024"/>
                <a:gd name="connsiteY13" fmla="*/ 47006 h 160300"/>
                <a:gd name="connsiteX14" fmla="*/ 43325 w 153024"/>
                <a:gd name="connsiteY14" fmla="*/ 68183 h 1603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24" h="160300">
                  <a:moveTo>
                    <a:pt x="152492" y="100763"/>
                  </a:moveTo>
                  <a:cubicBezTo>
                    <a:pt x="153307" y="133342"/>
                    <a:pt x="128052" y="143930"/>
                    <a:pt x="105241" y="156148"/>
                  </a:cubicBezTo>
                  <a:cubicBezTo>
                    <a:pt x="84874" y="166736"/>
                    <a:pt x="70210" y="155333"/>
                    <a:pt x="57175" y="141487"/>
                  </a:cubicBezTo>
                  <a:cubicBezTo>
                    <a:pt x="40881" y="124382"/>
                    <a:pt x="24588" y="107278"/>
                    <a:pt x="9109" y="89359"/>
                  </a:cubicBezTo>
                  <a:cubicBezTo>
                    <a:pt x="-7999" y="70626"/>
                    <a:pt x="1777" y="50264"/>
                    <a:pt x="15626" y="38047"/>
                  </a:cubicBezTo>
                  <a:cubicBezTo>
                    <a:pt x="29476" y="25829"/>
                    <a:pt x="44955" y="15241"/>
                    <a:pt x="60433" y="6281"/>
                  </a:cubicBezTo>
                  <a:cubicBezTo>
                    <a:pt x="75098" y="-2678"/>
                    <a:pt x="93021" y="-2678"/>
                    <a:pt x="102797" y="10354"/>
                  </a:cubicBezTo>
                  <a:cubicBezTo>
                    <a:pt x="121534" y="34789"/>
                    <a:pt x="136199" y="62481"/>
                    <a:pt x="151677" y="89359"/>
                  </a:cubicBezTo>
                  <a:cubicBezTo>
                    <a:pt x="154121" y="91803"/>
                    <a:pt x="152492" y="96690"/>
                    <a:pt x="152492" y="100763"/>
                  </a:cubicBezTo>
                  <a:close/>
                  <a:moveTo>
                    <a:pt x="43325" y="68183"/>
                  </a:moveTo>
                  <a:cubicBezTo>
                    <a:pt x="59619" y="86101"/>
                    <a:pt x="75098" y="103206"/>
                    <a:pt x="90577" y="120310"/>
                  </a:cubicBezTo>
                  <a:cubicBezTo>
                    <a:pt x="116646" y="102391"/>
                    <a:pt x="116646" y="102391"/>
                    <a:pt x="102797" y="79585"/>
                  </a:cubicBezTo>
                  <a:cubicBezTo>
                    <a:pt x="97094" y="69812"/>
                    <a:pt x="93021" y="59223"/>
                    <a:pt x="85689" y="51078"/>
                  </a:cubicBezTo>
                  <a:cubicBezTo>
                    <a:pt x="83245" y="47821"/>
                    <a:pt x="73468" y="45377"/>
                    <a:pt x="70210" y="47006"/>
                  </a:cubicBezTo>
                  <a:cubicBezTo>
                    <a:pt x="60433" y="52707"/>
                    <a:pt x="52287" y="60852"/>
                    <a:pt x="43325" y="68183"/>
                  </a:cubicBezTo>
                  <a:close/>
                </a:path>
              </a:pathLst>
            </a:custGeom>
            <a:grpFill/>
            <a:ln w="813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BE0E3B8-2626-864E-8BCF-D9C0C0ED7454}"/>
                </a:ext>
              </a:extLst>
            </p:cNvPr>
            <p:cNvSpPr/>
            <p:nvPr>
              <p:custDataLst>
                <p:tags r:id="rId20"/>
              </p:custDataLst>
            </p:nvPr>
          </p:nvSpPr>
          <p:spPr>
            <a:xfrm>
              <a:off x="5860435" y="4462587"/>
              <a:ext cx="155883" cy="124025"/>
            </a:xfrm>
            <a:custGeom>
              <a:gdLst>
                <a:gd name="connsiteX0" fmla="*/ 79146 w 155883"/>
                <a:gd name="connsiteY0" fmla="*/ 0 h 124025"/>
                <a:gd name="connsiteX1" fmla="*/ 128027 w 155883"/>
                <a:gd name="connsiteY1" fmla="*/ 6516 h 124025"/>
                <a:gd name="connsiteX2" fmla="*/ 154911 w 155883"/>
                <a:gd name="connsiteY2" fmla="*/ 74118 h 124025"/>
                <a:gd name="connsiteX3" fmla="*/ 117436 w 155883"/>
                <a:gd name="connsiteY3" fmla="*/ 109141 h 124025"/>
                <a:gd name="connsiteX4" fmla="*/ 45744 w 155883"/>
                <a:gd name="connsiteY4" fmla="*/ 123802 h 124025"/>
                <a:gd name="connsiteX5" fmla="*/ 4196 w 155883"/>
                <a:gd name="connsiteY5" fmla="*/ 84707 h 124025"/>
                <a:gd name="connsiteX6" fmla="*/ 122 w 155883"/>
                <a:gd name="connsiteY6" fmla="*/ 48869 h 124025"/>
                <a:gd name="connsiteX7" fmla="*/ 43300 w 155883"/>
                <a:gd name="connsiteY7" fmla="*/ 814 h 124025"/>
                <a:gd name="connsiteX8" fmla="*/ 77517 w 155883"/>
                <a:gd name="connsiteY8" fmla="*/ 814 h 124025"/>
                <a:gd name="connsiteX9" fmla="*/ 79146 w 155883"/>
                <a:gd name="connsiteY9" fmla="*/ 0 h 124025"/>
                <a:gd name="connsiteX10" fmla="*/ 114992 w 155883"/>
                <a:gd name="connsiteY10" fmla="*/ 69232 h 124025"/>
                <a:gd name="connsiteX11" fmla="*/ 101957 w 155883"/>
                <a:gd name="connsiteY11" fmla="*/ 39095 h 124025"/>
                <a:gd name="connsiteX12" fmla="*/ 40856 w 155883"/>
                <a:gd name="connsiteY12" fmla="*/ 39095 h 124025"/>
                <a:gd name="connsiteX13" fmla="*/ 47374 w 155883"/>
                <a:gd name="connsiteY13" fmla="*/ 84707 h 124025"/>
                <a:gd name="connsiteX14" fmla="*/ 114992 w 155883"/>
                <a:gd name="connsiteY14" fmla="*/ 69232 h 12402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883" h="124025">
                  <a:moveTo>
                    <a:pt x="79146" y="0"/>
                  </a:moveTo>
                  <a:cubicBezTo>
                    <a:pt x="95439" y="1629"/>
                    <a:pt x="114177" y="0"/>
                    <a:pt x="128027" y="6516"/>
                  </a:cubicBezTo>
                  <a:cubicBezTo>
                    <a:pt x="157355" y="18733"/>
                    <a:pt x="157355" y="47240"/>
                    <a:pt x="154911" y="74118"/>
                  </a:cubicBezTo>
                  <a:cubicBezTo>
                    <a:pt x="152467" y="94481"/>
                    <a:pt x="138618" y="105884"/>
                    <a:pt x="117436" y="109141"/>
                  </a:cubicBezTo>
                  <a:cubicBezTo>
                    <a:pt x="92996" y="113214"/>
                    <a:pt x="70185" y="121359"/>
                    <a:pt x="45744" y="123802"/>
                  </a:cubicBezTo>
                  <a:cubicBezTo>
                    <a:pt x="22933" y="126246"/>
                    <a:pt x="5825" y="108327"/>
                    <a:pt x="4196" y="84707"/>
                  </a:cubicBezTo>
                  <a:cubicBezTo>
                    <a:pt x="3381" y="72489"/>
                    <a:pt x="937" y="61087"/>
                    <a:pt x="122" y="48869"/>
                  </a:cubicBezTo>
                  <a:cubicBezTo>
                    <a:pt x="-1507" y="17918"/>
                    <a:pt x="13157" y="1629"/>
                    <a:pt x="43300" y="814"/>
                  </a:cubicBezTo>
                  <a:cubicBezTo>
                    <a:pt x="54706" y="814"/>
                    <a:pt x="66111" y="814"/>
                    <a:pt x="77517" y="814"/>
                  </a:cubicBezTo>
                  <a:cubicBezTo>
                    <a:pt x="78331" y="814"/>
                    <a:pt x="78331" y="0"/>
                    <a:pt x="79146" y="0"/>
                  </a:cubicBezTo>
                  <a:close/>
                  <a:moveTo>
                    <a:pt x="114992" y="69232"/>
                  </a:moveTo>
                  <a:cubicBezTo>
                    <a:pt x="111733" y="57014"/>
                    <a:pt x="122324" y="40724"/>
                    <a:pt x="101957" y="39095"/>
                  </a:cubicBezTo>
                  <a:cubicBezTo>
                    <a:pt x="82405" y="37466"/>
                    <a:pt x="62038" y="39095"/>
                    <a:pt x="40856" y="39095"/>
                  </a:cubicBezTo>
                  <a:cubicBezTo>
                    <a:pt x="43300" y="55385"/>
                    <a:pt x="44930" y="69232"/>
                    <a:pt x="47374" y="84707"/>
                  </a:cubicBezTo>
                  <a:cubicBezTo>
                    <a:pt x="69370" y="79820"/>
                    <a:pt x="91366" y="74933"/>
                    <a:pt x="114992" y="69232"/>
                  </a:cubicBezTo>
                  <a:close/>
                </a:path>
              </a:pathLst>
            </a:custGeom>
            <a:grpFill/>
            <a:ln w="813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8291644-93E7-E840-A1C5-CA57141B0CF2}"/>
                </a:ext>
              </a:extLst>
            </p:cNvPr>
            <p:cNvSpPr/>
            <p:nvPr>
              <p:custDataLst>
                <p:tags r:id="rId21"/>
              </p:custDataLst>
            </p:nvPr>
          </p:nvSpPr>
          <p:spPr>
            <a:xfrm>
              <a:off x="6014466" y="4968181"/>
              <a:ext cx="79220" cy="278759"/>
            </a:xfrm>
            <a:custGeom>
              <a:gdLst>
                <a:gd name="connsiteX0" fmla="*/ 79090 w 79220"/>
                <a:gd name="connsiteY0" fmla="*/ 166360 h 278759"/>
                <a:gd name="connsiteX1" fmla="*/ 79090 w 79220"/>
                <a:gd name="connsiteY1" fmla="*/ 255953 h 278759"/>
                <a:gd name="connsiteX2" fmla="*/ 61982 w 79220"/>
                <a:gd name="connsiteY2" fmla="*/ 278759 h 278759"/>
                <a:gd name="connsiteX3" fmla="*/ 38356 w 79220"/>
                <a:gd name="connsiteY3" fmla="*/ 255953 h 278759"/>
                <a:gd name="connsiteX4" fmla="*/ 38356 w 79220"/>
                <a:gd name="connsiteY4" fmla="*/ 148441 h 278759"/>
                <a:gd name="connsiteX5" fmla="*/ 38356 w 79220"/>
                <a:gd name="connsiteY5" fmla="*/ 122377 h 278759"/>
                <a:gd name="connsiteX6" fmla="*/ 4954 w 79220"/>
                <a:gd name="connsiteY6" fmla="*/ 35227 h 278759"/>
                <a:gd name="connsiteX7" fmla="*/ 1695 w 79220"/>
                <a:gd name="connsiteY7" fmla="*/ 8349 h 278759"/>
                <a:gd name="connsiteX8" fmla="*/ 30209 w 79220"/>
                <a:gd name="connsiteY8" fmla="*/ 7534 h 278759"/>
                <a:gd name="connsiteX9" fmla="*/ 67684 w 79220"/>
                <a:gd name="connsiteY9" fmla="*/ 49073 h 278759"/>
                <a:gd name="connsiteX10" fmla="*/ 77460 w 79220"/>
                <a:gd name="connsiteY10" fmla="*/ 82467 h 278759"/>
                <a:gd name="connsiteX11" fmla="*/ 79090 w 79220"/>
                <a:gd name="connsiteY11" fmla="*/ 166360 h 27875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20" h="278759">
                  <a:moveTo>
                    <a:pt x="79090" y="166360"/>
                  </a:moveTo>
                  <a:cubicBezTo>
                    <a:pt x="79090" y="196495"/>
                    <a:pt x="79090" y="225817"/>
                    <a:pt x="79090" y="255953"/>
                  </a:cubicBezTo>
                  <a:cubicBezTo>
                    <a:pt x="79090" y="267356"/>
                    <a:pt x="79904" y="278759"/>
                    <a:pt x="61982" y="278759"/>
                  </a:cubicBezTo>
                  <a:cubicBezTo>
                    <a:pt x="44873" y="278759"/>
                    <a:pt x="39170" y="269799"/>
                    <a:pt x="38356" y="255953"/>
                  </a:cubicBezTo>
                  <a:cubicBezTo>
                    <a:pt x="37541" y="220116"/>
                    <a:pt x="38356" y="184278"/>
                    <a:pt x="38356" y="148441"/>
                  </a:cubicBezTo>
                  <a:cubicBezTo>
                    <a:pt x="38356" y="139481"/>
                    <a:pt x="37541" y="130522"/>
                    <a:pt x="38356" y="122377"/>
                  </a:cubicBezTo>
                  <a:cubicBezTo>
                    <a:pt x="43244" y="87354"/>
                    <a:pt x="35912" y="58032"/>
                    <a:pt x="4954" y="35227"/>
                  </a:cubicBezTo>
                  <a:cubicBezTo>
                    <a:pt x="66" y="31154"/>
                    <a:pt x="-1563" y="14864"/>
                    <a:pt x="1695" y="8349"/>
                  </a:cubicBezTo>
                  <a:cubicBezTo>
                    <a:pt x="8213" y="-3055"/>
                    <a:pt x="20433" y="-2240"/>
                    <a:pt x="30209" y="7534"/>
                  </a:cubicBezTo>
                  <a:cubicBezTo>
                    <a:pt x="43244" y="20566"/>
                    <a:pt x="57093" y="33597"/>
                    <a:pt x="67684" y="49073"/>
                  </a:cubicBezTo>
                  <a:cubicBezTo>
                    <a:pt x="74202" y="58032"/>
                    <a:pt x="76646" y="71064"/>
                    <a:pt x="77460" y="82467"/>
                  </a:cubicBezTo>
                  <a:cubicBezTo>
                    <a:pt x="79904" y="109345"/>
                    <a:pt x="79090" y="137853"/>
                    <a:pt x="79090" y="166360"/>
                  </a:cubicBezTo>
                  <a:close/>
                </a:path>
              </a:pathLst>
            </a:custGeom>
            <a:grpFill/>
            <a:ln w="8132" cap="flat">
              <a:noFill/>
              <a:prstDash val="solid"/>
              <a:miter/>
            </a:ln>
          </p:spPr>
          <p:txBody>
            <a:bodyPr rtlCol="0" anchor="ctr"/>
            <a:lstStyle/>
            <a:p>
              <a:endParaRPr lang="en-US"/>
            </a:p>
          </p:txBody>
        </p:sp>
      </p:grpSp>
      <p:sp>
        <p:nvSpPr>
          <p:cNvPr id="50" name="Graphic 46">
            <a:extLst>
              <a:ext uri="{FF2B5EF4-FFF2-40B4-BE49-F238E27FC236}">
                <a16:creationId xmlns:a16="http://schemas.microsoft.com/office/drawing/2014/main" id="{432F1A7C-F34A-754F-9762-2EFB7948224D}"/>
              </a:ext>
            </a:extLst>
          </p:cNvPr>
          <p:cNvSpPr/>
          <p:nvPr>
            <p:custDataLst>
              <p:tags r:id="rId22"/>
            </p:custDataLst>
          </p:nvPr>
        </p:nvSpPr>
        <p:spPr>
          <a:xfrm rot="10800000" flipV="1">
            <a:off x="6507534" y="5306838"/>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1" name="Graphic 46">
            <a:extLst>
              <a:ext uri="{FF2B5EF4-FFF2-40B4-BE49-F238E27FC236}">
                <a16:creationId xmlns:a16="http://schemas.microsoft.com/office/drawing/2014/main" id="{E614D640-76CC-D645-90D3-2B87DBAC9405}"/>
              </a:ext>
            </a:extLst>
          </p:cNvPr>
          <p:cNvSpPr/>
          <p:nvPr>
            <p:custDataLst>
              <p:tags r:id="rId23"/>
            </p:custDataLst>
          </p:nvPr>
        </p:nvSpPr>
        <p:spPr>
          <a:xfrm rot="10542390" flipH="1">
            <a:off x="5787963" y="2572445"/>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Tree>
    <p:extLst>
      <p:ext uri="{BB962C8B-B14F-4D97-AF65-F5344CB8AC3E}">
        <p14:creationId xmlns:p14="http://schemas.microsoft.com/office/powerpoint/2010/main" val="2285382662"/>
      </p:ext>
    </p:extLst>
  </p:cSld>
  <p:clrMapOvr>
    <a:masterClrMapping/>
  </p:clrMapOvr>
  <p:transition/>
  <p:timing/>
</p:sld>
</file>

<file path=ppt/slides/slide7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5">
            <a:alphaModFix amt="31000"/>
            <a:lum/>
            <a:extLst>
              <a:ext uri="{28A0092B-C50C-407E-A947-70E740481C1C}">
                <a14:useLocalDpi xmlns:a14="http://schemas.microsoft.com/office/drawing/2010/main"/>
              </a:ext>
            </a:extLst>
          </a:blip>
          <a:stretch>
            <a:fillRect/>
          </a:stretch>
        </a:blipFill>
        <a:effectLst/>
      </p:bgPr>
    </p:bg>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2392C9BD-8365-5A48-CFF7-FB8E0BD542CB}"/>
              </a:ext>
            </a:extLst>
          </p:cNvPr>
          <p:cNvSpPr>
            <a:spLocks noGrp="1"/>
          </p:cNvSpPr>
          <p:nvPr>
            <p:ph type="body" sz="quarter" idx="18"/>
            <p:custDataLst>
              <p:tags r:id="rId3"/>
            </p:custDataLst>
          </p:nvPr>
        </p:nvSpPr>
        <p:spPr>
          <a:xfrm>
            <a:off x="734712" y="2263800"/>
            <a:ext cx="10123787" cy="3856390"/>
          </a:xfrm>
        </p:spPr>
        <p:txBody>
          <a:bodyPr>
            <a:normAutofit/>
          </a:bodyPr>
          <a:lstStyle/>
          <a:p>
            <a:pPr marL="342900" indent="-342900">
              <a:buFont typeface="Wingdings" panose="05000000000000000000" pitchFamily="2" charset="2"/>
              <a:buChar char="ü"/>
            </a:pPr>
            <a:r>
              <a:rPr lang="it-IT" b="1"/>
              <a:t>Un leader empatico è in grado di accettare che ognuno percepisce il mondo in modo diverso, senza giudicare. È in grado di relazionarsi con il proprio team e di interagire apertamente con loro, comprendendo le loro difficoltà. </a:t>
            </a:r>
          </a:p>
          <a:p>
            <a:pPr marL="342900" indent="-342900">
              <a:buFont typeface="Wingdings" panose="05000000000000000000" pitchFamily="2" charset="2"/>
              <a:buChar char="ü"/>
            </a:pPr>
            <a:r>
              <a:rPr lang="it-IT">
                <a:solidFill>
                  <a:srgbClr val="80318E"/>
                </a:solidFill>
              </a:rPr>
              <a:t>Le donne hanno maggiori probabilità di utilizzare questa forma di leadership rispetto a quella più autoritaria, il che le rende più efficaci nell'influenzare gli altri. L'empatia richiede anche una mentalità aperta e la comprensione di punti di vista diversi. Questo facilita lo scambio di idee e offre una nuova prospettiva sulle cose. </a:t>
            </a:r>
            <a:r>
              <a:rPr lang="en-GB">
                <a:solidFill>
                  <a:srgbClr val="80318E"/>
                </a:solidFill>
              </a:rPr>
              <a:t> </a:t>
            </a:r>
            <a:endParaRPr lang="en-IE">
              <a:solidFill>
                <a:srgbClr val="80318E"/>
              </a:solidFill>
            </a:endParaRPr>
          </a:p>
        </p:txBody>
      </p:sp>
      <p:sp>
        <p:nvSpPr>
          <p:cNvPr id="3" name="Text Placeholder 2">
            <a:extLst>
              <a:ext uri="{FF2B5EF4-FFF2-40B4-BE49-F238E27FC236}">
                <a16:creationId xmlns:a16="http://schemas.microsoft.com/office/drawing/2014/main" id="{C1348E1F-A619-66F6-6AC5-2993C0F636CB}"/>
              </a:ext>
            </a:extLst>
          </p:cNvPr>
          <p:cNvSpPr>
            <a:spLocks noGrp="1"/>
          </p:cNvSpPr>
          <p:nvPr>
            <p:ph type="body" sz="quarter" idx="16"/>
            <p:custDataLst>
              <p:tags r:id="rId4"/>
            </p:custDataLst>
          </p:nvPr>
        </p:nvSpPr>
        <p:spPr/>
        <p:txBody>
          <a:bodyPr>
            <a:normAutofit lnSpcReduction="10000"/>
          </a:bodyPr>
          <a:lstStyle/>
          <a:p>
            <a:r>
              <a:rPr lang="en-IE">
                <a:solidFill>
                  <a:srgbClr val="80318E"/>
                </a:solidFill>
              </a:rPr>
              <a:t>3.Le donne sono empatiche</a:t>
            </a:r>
            <a:endParaRPr lang="en-IE">
              <a:solidFill>
                <a:srgbClr val="80318E"/>
              </a:solidFill>
            </a:endParaRPr>
          </a:p>
        </p:txBody>
      </p:sp>
    </p:spTree>
    <p:extLst>
      <p:ext uri="{BB962C8B-B14F-4D97-AF65-F5344CB8AC3E}">
        <p14:creationId xmlns:p14="http://schemas.microsoft.com/office/powerpoint/2010/main" val="2028376368"/>
      </p:ext>
    </p:extLst>
  </p:cSld>
  <p:clrMapOvr>
    <a:masterClrMapping/>
  </p:clrMapOvr>
  <p:transition/>
  <p:timing/>
</p:sld>
</file>

<file path=ppt/slides/slide7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Text Placeholder 2">
            <a:extLst>
              <a:ext uri="{FF2B5EF4-FFF2-40B4-BE49-F238E27FC236}">
                <a16:creationId xmlns:a16="http://schemas.microsoft.com/office/drawing/2014/main" id="{66F8B337-CD9F-ECE1-EC82-E313D6BC1CD4}"/>
              </a:ext>
            </a:extLst>
          </p:cNvPr>
          <p:cNvSpPr>
            <a:spLocks noGrp="1"/>
          </p:cNvSpPr>
          <p:nvPr>
            <p:ph type="body" sz="quarter" idx="18"/>
            <p:custDataLst>
              <p:tags r:id="rId3"/>
            </p:custDataLst>
          </p:nvPr>
        </p:nvSpPr>
        <p:spPr/>
        <p:txBody>
          <a:bodyPr>
            <a:normAutofit/>
          </a:bodyPr>
          <a:lstStyle/>
          <a:p>
            <a:pPr marL="342900" indent="-342900">
              <a:buFont typeface="Wingdings" panose="05000000000000000000" pitchFamily="2" charset="2"/>
              <a:buChar char="ü"/>
            </a:pPr>
            <a:r>
              <a:rPr lang="it-IT">
                <a:solidFill>
                  <a:srgbClr val="80318E"/>
                </a:solidFill>
              </a:rPr>
              <a:t> </a:t>
            </a:r>
            <a:r>
              <a:rPr lang="it-IT"/>
              <a:t>Le donne sono molto brave a comunicare e a collaborare negli aspetti quotidiani della vita. Le donne sono considerate in grado di comunicare con intimità e connessione sul posto di lavoro, il che le rende migliori comunicatrici. </a:t>
            </a:r>
          </a:p>
          <a:p>
            <a:pPr marL="342900" indent="-342900">
              <a:buFont typeface="Wingdings" panose="05000000000000000000" pitchFamily="2" charset="2"/>
              <a:buChar char="ü"/>
            </a:pPr>
            <a:r>
              <a:rPr lang="it-IT">
                <a:solidFill>
                  <a:srgbClr val="80318E"/>
                </a:solidFill>
              </a:rPr>
              <a:t>La comunicazione è considerata una delle abilità più vitali per una donna.</a:t>
            </a:r>
            <a:endParaRPr lang="en-IE">
              <a:solidFill>
                <a:srgbClr val="80318E"/>
              </a:solidFill>
            </a:endParaRPr>
          </a:p>
        </p:txBody>
      </p:sp>
      <p:sp>
        <p:nvSpPr>
          <p:cNvPr id="4" name="Text Placeholder 3">
            <a:extLst>
              <a:ext uri="{FF2B5EF4-FFF2-40B4-BE49-F238E27FC236}">
                <a16:creationId xmlns:a16="http://schemas.microsoft.com/office/drawing/2014/main" id="{7DF6ABE8-AD82-D854-3FEF-2AD23FCA774F}"/>
              </a:ext>
            </a:extLst>
          </p:cNvPr>
          <p:cNvSpPr>
            <a:spLocks noGrp="1"/>
          </p:cNvSpPr>
          <p:nvPr>
            <p:ph type="body" sz="quarter" idx="16"/>
            <p:custDataLst>
              <p:tags r:id="rId4"/>
            </p:custDataLst>
          </p:nvPr>
        </p:nvSpPr>
        <p:spPr/>
        <p:txBody>
          <a:bodyPr>
            <a:normAutofit fontScale="92500"/>
          </a:bodyPr>
          <a:lstStyle/>
          <a:p>
            <a:r>
              <a:rPr lang="en-GB">
                <a:solidFill>
                  <a:srgbClr val="92D050"/>
                </a:solidFill>
              </a:rPr>
              <a:t>4. Le donne sono grandi comunicatrici</a:t>
            </a:r>
            <a:endParaRPr lang="en-GB">
              <a:solidFill>
                <a:srgbClr val="92D050"/>
              </a:solidFill>
            </a:endParaRPr>
          </a:p>
          <a:p>
            <a:endParaRPr lang="en-IE"/>
          </a:p>
        </p:txBody>
      </p:sp>
      <p:pic>
        <p:nvPicPr>
          <p:cNvPr id="18" name="Picture Placeholder 17" descr="Woman using laptop">
            <a:extLst>
              <a:ext uri="{FF2B5EF4-FFF2-40B4-BE49-F238E27FC236}">
                <a16:creationId xmlns:a16="http://schemas.microsoft.com/office/drawing/2014/main" id="{CAAE6E21-C7C6-BC42-BC28-459B2A8D5D52}"/>
              </a:ext>
            </a:extLst>
          </p:cNvPr>
          <p:cNvPicPr>
            <a:picLocks noGrp="1" noChangeAspect="1"/>
          </p:cNvPicPr>
          <p:nvPr>
            <p:ph type="pic" sz="quarter" idx="10"/>
            <p:custDataLst>
              <p:tags r:id="rId6"/>
            </p:custDataLst>
          </p:nvPr>
        </p:nvPicPr>
        <p:blipFill>
          <a:blip r:embed="rId5">
            <a:extLst>
              <a:ext uri="{28A0092B-C50C-407E-A947-70E740481C1C}">
                <a14:useLocalDpi xmlns:a14="http://schemas.microsoft.com/office/drawing/2010/main"/>
              </a:ext>
            </a:extLst>
          </a:blip>
          <a:stretch>
            <a:fillRect/>
          </a:stretch>
        </p:blipFill>
        <p:spPr/>
      </p:pic>
    </p:spTree>
    <p:extLst>
      <p:ext uri="{BB962C8B-B14F-4D97-AF65-F5344CB8AC3E}">
        <p14:creationId xmlns:p14="http://schemas.microsoft.com/office/powerpoint/2010/main" val="2608310497"/>
      </p:ext>
    </p:extLst>
  </p:cSld>
  <p:clrMapOvr>
    <a:masterClrMapping/>
  </p:clrMapOvr>
  <p:transition/>
  <p:timing/>
</p:sld>
</file>

<file path=ppt/slides/slide7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C2BBE2B9-B15F-DDD1-C786-A0352E0EB49B}"/>
              </a:ext>
            </a:extLst>
          </p:cNvPr>
          <p:cNvSpPr>
            <a:spLocks noGrp="1"/>
          </p:cNvSpPr>
          <p:nvPr>
            <p:ph type="body" sz="quarter" idx="18"/>
            <p:custDataLst>
              <p:tags r:id="rId3"/>
            </p:custDataLst>
          </p:nvPr>
        </p:nvSpPr>
        <p:spPr>
          <a:xfrm>
            <a:off x="5791200" y="1644675"/>
            <a:ext cx="5778500" cy="4700939"/>
          </a:xfrm>
        </p:spPr>
        <p:txBody>
          <a:bodyPr>
            <a:normAutofit lnSpcReduction="10000"/>
          </a:bodyPr>
          <a:lstStyle/>
          <a:p>
            <a:pPr marL="0" indent="0"/>
            <a:r>
              <a:rPr lang="it-IT"/>
              <a:t>Le donne possiedono le qualità di leadership più interessanti, soprattutto in caso di contingenza o di emergenza di qualsiasi tipo. Lo sviluppo delle persone, la capacità di stabilire standard chiari e ricompense, la capacità di fungere da modello, la capacità di ispirare e il processo decisionale partecipativo sono tutti esempi.</a:t>
            </a:r>
          </a:p>
          <a:p>
            <a:pPr marL="0" indent="0"/>
            <a:r>
              <a:rPr lang="it-IT">
                <a:solidFill>
                  <a:srgbClr val="80318E"/>
                </a:solidFill>
              </a:rPr>
              <a:t>Molte donne, in particolare le madri, sono assistenti qualificate che gestiscono le crisi domestiche con compassione e pazienza. Quando una donna leader deve affrontare un'emergenza, queste qualità diventano estremamente importanti.</a:t>
            </a:r>
            <a:endParaRPr lang="en-GB">
              <a:solidFill>
                <a:srgbClr val="80318E"/>
              </a:solidFill>
            </a:endParaRPr>
          </a:p>
        </p:txBody>
      </p:sp>
      <p:sp>
        <p:nvSpPr>
          <p:cNvPr id="3" name="Text Placeholder 2">
            <a:extLst>
              <a:ext uri="{FF2B5EF4-FFF2-40B4-BE49-F238E27FC236}">
                <a16:creationId xmlns:a16="http://schemas.microsoft.com/office/drawing/2014/main" id="{99FA837B-2E13-386A-35D8-E7386A488941}"/>
              </a:ext>
            </a:extLst>
          </p:cNvPr>
          <p:cNvSpPr>
            <a:spLocks noGrp="1"/>
          </p:cNvSpPr>
          <p:nvPr>
            <p:ph type="body" sz="quarter" idx="16"/>
            <p:custDataLst>
              <p:tags r:id="rId4"/>
            </p:custDataLst>
          </p:nvPr>
        </p:nvSpPr>
        <p:spPr>
          <a:xfrm>
            <a:off x="5791200" y="512386"/>
            <a:ext cx="5778500" cy="580518"/>
          </a:xfrm>
        </p:spPr>
        <p:txBody>
          <a:bodyPr>
            <a:normAutofit fontScale="77500" lnSpcReduction="20000"/>
          </a:bodyPr>
          <a:lstStyle/>
          <a:p>
            <a:r>
              <a:rPr lang="en-IE">
                <a:solidFill>
                  <a:srgbClr val="92D050"/>
                </a:solidFill>
              </a:rPr>
              <a:t>5. </a:t>
            </a:r>
            <a:r>
              <a:rPr lang="it-IT">
                <a:solidFill>
                  <a:srgbClr val="92D050"/>
                </a:solidFill>
              </a:rPr>
              <a:t>Le donne gestiscono bene le crisi</a:t>
            </a:r>
            <a:endParaRPr lang="en-IE">
              <a:solidFill>
                <a:srgbClr val="92D050"/>
              </a:solidFill>
            </a:endParaRPr>
          </a:p>
        </p:txBody>
      </p:sp>
      <p:pic>
        <p:nvPicPr>
          <p:cNvPr id="5" name="Picture 4" descr="Young woman in nature">
            <a:extLst>
              <a:ext uri="{FF2B5EF4-FFF2-40B4-BE49-F238E27FC236}">
                <a16:creationId xmlns:a16="http://schemas.microsoft.com/office/drawing/2014/main" id="{7050A522-0658-A39F-B3A2-3F7C8E907D8A}"/>
              </a:ext>
            </a:extLst>
          </p:cNvPr>
          <p:cNvPicPr>
            <a:picLocks noChangeAspect="1"/>
          </p:cNvPicPr>
          <p:nvPr>
            <p:custDataLst>
              <p:tags r:id="rId6"/>
            </p:custDataLst>
          </p:nvPr>
        </p:nvPicPr>
        <p:blipFill>
          <a:blip r:embed="rId5">
            <a:extLst>
              <a:ext uri="{28A0092B-C50C-407E-A947-70E740481C1C}">
                <a14:useLocalDpi xmlns:a14="http://schemas.microsoft.com/office/drawing/2010/main"/>
              </a:ext>
            </a:extLst>
          </a:blip>
          <a:stretch>
            <a:fillRect/>
          </a:stretch>
        </p:blipFill>
        <p:spPr>
          <a:xfrm>
            <a:off x="0" y="0"/>
            <a:ext cx="5514975" cy="6858000"/>
          </a:xfrm>
          <a:prstGeom prst="rect">
            <a:avLst/>
          </a:prstGeom>
        </p:spPr>
      </p:pic>
    </p:spTree>
    <p:extLst>
      <p:ext uri="{BB962C8B-B14F-4D97-AF65-F5344CB8AC3E}">
        <p14:creationId xmlns:p14="http://schemas.microsoft.com/office/powerpoint/2010/main" val="3474466609"/>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nvPr>
        </p:nvSpPr>
        <p:spPr>
          <a:xfrm>
            <a:off x="-63708" y="89707"/>
            <a:ext cx="8060267" cy="580518"/>
          </a:xfrm>
          <a:solidFill>
            <a:srgbClr val="93C23D"/>
          </a:solidFill>
        </p:spPr>
        <p:txBody>
          <a:bodyPr anchor="ctr">
            <a:normAutofit lnSpcReduction="10000"/>
          </a:bodyPr>
          <a:lstStyle/>
          <a:p>
            <a:pPr marL="927100"/>
            <a:r>
              <a:rPr lang="en-US">
                <a:solidFill>
                  <a:schemeClr val="bg1"/>
                </a:solidFill>
              </a:rPr>
              <a:t>Il  FourCe‐PITO in azione:</a:t>
            </a:r>
          </a:p>
        </p:txBody>
      </p:sp>
      <p:pic>
        <p:nvPicPr>
          <p:cNvPr id="14" name="Picture Placeholder 13" descr="Old woman holding books">
            <a:extLst>
              <a:ext uri="{FF2B5EF4-FFF2-40B4-BE49-F238E27FC236}">
                <a16:creationId xmlns:a16="http://schemas.microsoft.com/office/drawing/2014/main" id="{553E2047-F47B-F648-B0F5-DD7BDE89747B}"/>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tretch>
            <a:fillRect/>
          </a:stretch>
        </p:blipFill>
        <p:spPr>
          <a:xfrm>
            <a:off x="8755811" y="0"/>
            <a:ext cx="3436189" cy="6872292"/>
          </a:xfrm>
        </p:spPr>
      </p:pic>
      <p:sp>
        <p:nvSpPr>
          <p:cNvPr id="7" name="Oval 6">
            <a:extLst>
              <a:ext uri="{FF2B5EF4-FFF2-40B4-BE49-F238E27FC236}">
                <a16:creationId xmlns:a16="http://schemas.microsoft.com/office/drawing/2014/main" id="{D5B81E9F-AB8B-2544-886A-CC6D199E3E3D}"/>
              </a:ext>
            </a:extLst>
          </p:cNvPr>
          <p:cNvSpPr/>
          <p:nvPr/>
        </p:nvSpPr>
        <p:spPr>
          <a:xfrm>
            <a:off x="127343" y="477800"/>
            <a:ext cx="874595" cy="830997"/>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BA" sz="4000" b="1"/>
              <a:t>!</a:t>
            </a:r>
            <a:endParaRPr lang="en-US" sz="4000" b="1"/>
          </a:p>
        </p:txBody>
      </p:sp>
      <p:sp>
        <p:nvSpPr>
          <p:cNvPr id="8" name="TextBox 7">
            <a:extLst>
              <a:ext uri="{FF2B5EF4-FFF2-40B4-BE49-F238E27FC236}">
                <a16:creationId xmlns:a16="http://schemas.microsoft.com/office/drawing/2014/main" id="{C0AE009D-90AF-D8C3-69FA-95F301CF25F1}"/>
              </a:ext>
            </a:extLst>
          </p:cNvPr>
          <p:cNvSpPr txBox="1"/>
          <p:nvPr/>
        </p:nvSpPr>
        <p:spPr>
          <a:xfrm>
            <a:off x="985007" y="638572"/>
            <a:ext cx="8877046" cy="707886"/>
          </a:xfrm>
          <a:prstGeom prst="rect">
            <a:avLst/>
          </a:prstGeom>
          <a:noFill/>
        </p:spPr>
        <p:txBody>
          <a:bodyPr wrap="square">
            <a:spAutoFit/>
          </a:bodyPr>
          <a:lstStyle/>
          <a:p>
            <a:r>
              <a:rPr lang="en-US" sz="1600" b="1" err="1">
                <a:solidFill>
                  <a:srgbClr val="93C23D"/>
                </a:solidFill>
              </a:rPr>
              <a:t>Genere e Leadership</a:t>
            </a:r>
            <a:r>
              <a:rPr lang="hr-BA" sz="1600" b="1">
                <a:solidFill>
                  <a:srgbClr val="93C23D"/>
                </a:solidFill>
              </a:rPr>
              <a:t>, </a:t>
            </a:r>
            <a:r>
              <a:rPr lang="en-US" sz="1600" b="1">
                <a:solidFill>
                  <a:srgbClr val="93C23D"/>
                </a:solidFill>
              </a:rPr>
              <a:t>Kathryn E. Eklund, Erin S. Barry and Neil E. Grunberg</a:t>
            </a:r>
            <a:r>
              <a:rPr lang="hr-BA" sz="1600" b="1">
                <a:solidFill>
                  <a:srgbClr val="93C23D"/>
                </a:solidFill>
              </a:rPr>
              <a:t>  </a:t>
            </a:r>
            <a:r>
              <a:rPr lang="hr-BA" sz="1200">
                <a:solidFill>
                  <a:srgbClr val="93C23D"/>
                </a:solidFill>
                <a:hlinkClick r:id="rId3"/>
              </a:rPr>
              <a:t>https://www.intechopen.com/chapters/52503</a:t>
            </a:r>
            <a:r>
              <a:rPr lang="hr-BA" sz="1200">
                <a:solidFill>
                  <a:srgbClr val="93C23D"/>
                </a:solidFill>
              </a:rPr>
              <a:t>, </a:t>
            </a:r>
          </a:p>
          <a:p>
            <a:r>
              <a:rPr lang="hr-BA" sz="1200">
                <a:solidFill>
                  <a:srgbClr val="93C23D"/>
                </a:solidFill>
                <a:hlinkClick r:id="rId4"/>
              </a:rPr>
              <a:t>https://link.springer.com/chapter/10.1007/978-3-319-64740-1_13</a:t>
            </a:r>
            <a:r>
              <a:rPr lang="hr-BA" sz="1200">
                <a:solidFill>
                  <a:srgbClr val="93C23D"/>
                </a:solidFill>
              </a:rPr>
              <a:t> </a:t>
            </a:r>
            <a:endParaRPr lang="en-US" sz="1200">
              <a:solidFill>
                <a:srgbClr val="93C23D"/>
              </a:solidFill>
            </a:endParaRPr>
          </a:p>
        </p:txBody>
      </p:sp>
      <p:pic>
        <p:nvPicPr>
          <p:cNvPr id="9" name="Picture 8">
            <a:extLst>
              <a:ext uri="{FF2B5EF4-FFF2-40B4-BE49-F238E27FC236}">
                <a16:creationId xmlns:a16="http://schemas.microsoft.com/office/drawing/2014/main" id="{FB32E7D8-134E-2F2B-C64C-BFFC72FCF4FB}"/>
              </a:ext>
            </a:extLst>
          </p:cNvPr>
          <p:cNvPicPr>
            <a:picLocks noChangeAspect="1"/>
          </p:cNvPicPr>
          <p:nvPr/>
        </p:nvPicPr>
        <p:blipFill>
          <a:blip r:embed="rId5">
            <a:duotone>
              <a:schemeClr val="accent1">
                <a:shade val="45000"/>
                <a:satMod val="135000"/>
              </a:schemeClr>
              <a:prstClr val="white"/>
            </a:duotone>
          </a:blip>
          <a:stretch>
            <a:fillRect/>
          </a:stretch>
        </p:blipFill>
        <p:spPr>
          <a:xfrm>
            <a:off x="1161700" y="1507669"/>
            <a:ext cx="7016484" cy="5335451"/>
          </a:xfrm>
          <a:prstGeom prst="rect">
            <a:avLst/>
          </a:prstGeom>
        </p:spPr>
      </p:pic>
    </p:spTree>
    <p:extLst>
      <p:ext uri="{BB962C8B-B14F-4D97-AF65-F5344CB8AC3E}">
        <p14:creationId xmlns:p14="http://schemas.microsoft.com/office/powerpoint/2010/main" val="1258735948"/>
      </p:ext>
    </p:extLst>
  </p:cSld>
  <p:clrMapOvr>
    <a:masterClrMapping/>
  </p:clrMapOvr>
  <p:transition/>
  <p:timing/>
</p:sld>
</file>

<file path=ppt/slides/slide8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Text Placeholder 1">
            <a:extLst>
              <a:ext uri="{FF2B5EF4-FFF2-40B4-BE49-F238E27FC236}">
                <a16:creationId xmlns:a16="http://schemas.microsoft.com/office/drawing/2014/main" id="{54E93262-E1F4-8E81-DA57-41CF978D3AFF}"/>
              </a:ext>
            </a:extLst>
          </p:cNvPr>
          <p:cNvSpPr>
            <a:spLocks noGrp="1"/>
          </p:cNvSpPr>
          <p:nvPr>
            <p:ph type="body" sz="quarter" idx="18"/>
            <p:custDataLst>
              <p:tags r:id="rId3"/>
            </p:custDataLst>
          </p:nvPr>
        </p:nvSpPr>
        <p:spPr/>
        <p:txBody>
          <a:bodyPr>
            <a:normAutofit/>
          </a:bodyPr>
          <a:lstStyle/>
          <a:p>
            <a:pPr marL="342900" indent="-342900">
              <a:buBlip>
                <a:blip r:embed="rId4">
                  <a:extLst>
                    <a:ext uri="{96DAC541-7B7A-43D3-8B79-37D633B846F1}">
                      <asvg:svgBlip xmlns:asvg="http://schemas.microsoft.com/office/drawing/2016/SVG/main" r:embed="rId5"/>
                    </a:ext>
                  </a:extLst>
                </a:blip>
              </a:buBlip>
            </a:pPr>
            <a:r>
              <a:rPr lang="it-IT"/>
              <a:t>Il divario salariale di genere esiste nelle organizzazioni e nei luoghi di lavoro nonostante decenni di sviluppo. Le organizzazioni stanno cercando da tempo un modo per colmare il divario retributivo tra i sessi, e offrire alle donne la leadership nelle organizzazioni è una possibile risposta.</a:t>
            </a:r>
          </a:p>
          <a:p>
            <a:pPr marL="342900" indent="-342900">
              <a:buBlip>
                <a:blip r:embed="rId4">
                  <a:extLst>
                    <a:ext uri="{96DAC541-7B7A-43D3-8B79-37D633B846F1}">
                      <asvg:svgBlip xmlns:asvg="http://schemas.microsoft.com/office/drawing/2016/SVG/main" r:embed="rId6"/>
                    </a:ext>
                  </a:extLst>
                </a:blip>
              </a:buBlip>
            </a:pPr>
            <a:endParaRPr lang="it-IT"/>
          </a:p>
          <a:p>
            <a:pPr marL="342900" indent="-342900">
              <a:buBlip>
                <a:blip r:embed="rId4">
                  <a:extLst>
                    <a:ext uri="{96DAC541-7B7A-43D3-8B79-37D633B846F1}">
                      <asvg:svgBlip xmlns:asvg="http://schemas.microsoft.com/office/drawing/2016/SVG/main" r:embed="rId7"/>
                    </a:ext>
                  </a:extLst>
                </a:blip>
              </a:buBlip>
            </a:pPr>
            <a:r>
              <a:rPr lang="it-IT"/>
              <a:t>La discrepanza salariale tra uomini e donne è più simile a un divario di opportunità di genere. Quando uomini e donne iniziano la loro carriera dalle fondamenta, agli uomini vengono spesso offerte maggiori opportunità che portano a posizioni di leadership con retribuzioni più elevate.</a:t>
            </a:r>
            <a:endParaRPr lang="en-IE"/>
          </a:p>
        </p:txBody>
      </p:sp>
      <p:sp>
        <p:nvSpPr>
          <p:cNvPr id="3" name="Text Placeholder 2">
            <a:extLst>
              <a:ext uri="{FF2B5EF4-FFF2-40B4-BE49-F238E27FC236}">
                <a16:creationId xmlns:a16="http://schemas.microsoft.com/office/drawing/2014/main" id="{CA62AEF8-67F8-9E29-42AE-DC231EF4F647}"/>
              </a:ext>
            </a:extLst>
          </p:cNvPr>
          <p:cNvSpPr>
            <a:spLocks noGrp="1"/>
          </p:cNvSpPr>
          <p:nvPr>
            <p:ph type="body" sz="quarter" idx="16"/>
            <p:custDataLst>
              <p:tags r:id="rId8"/>
            </p:custDataLst>
          </p:nvPr>
        </p:nvSpPr>
        <p:spPr/>
        <p:txBody>
          <a:bodyPr>
            <a:normAutofit lnSpcReduction="10000"/>
          </a:bodyPr>
          <a:lstStyle/>
          <a:p>
            <a:r>
              <a:rPr lang="en-IE">
                <a:solidFill>
                  <a:srgbClr val="92D050"/>
                </a:solidFill>
              </a:rPr>
              <a:t>6. </a:t>
            </a:r>
            <a:r>
              <a:rPr lang="it-IT">
                <a:solidFill>
                  <a:srgbClr val="92D050"/>
                </a:solidFill>
              </a:rPr>
              <a:t>È tempo di colmare il divario retributivo</a:t>
            </a:r>
            <a:endParaRPr lang="en-IE">
              <a:solidFill>
                <a:srgbClr val="92D050"/>
              </a:solidFill>
            </a:endParaRPr>
          </a:p>
        </p:txBody>
      </p:sp>
    </p:spTree>
    <p:extLst>
      <p:ext uri="{BB962C8B-B14F-4D97-AF65-F5344CB8AC3E}">
        <p14:creationId xmlns:p14="http://schemas.microsoft.com/office/powerpoint/2010/main" val="3340523430"/>
      </p:ext>
    </p:extLst>
  </p:cSld>
  <p:clrMapOvr>
    <a:masterClrMapping/>
  </p:clrMapOvr>
  <p:transition/>
  <p:timing/>
</p:sld>
</file>

<file path=ppt/slides/slide8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6" name="Picture Placeholder 5">
            <a:extLst>
              <a:ext uri="{FF2B5EF4-FFF2-40B4-BE49-F238E27FC236}">
                <a16:creationId xmlns:a16="http://schemas.microsoft.com/office/drawing/2014/main" id="{EADEDFEB-821B-76F7-162A-BB2BB5A4BBCC}"/>
              </a:ext>
            </a:extLst>
          </p:cNvPr>
          <p:cNvPicPr>
            <a:picLocks noGrp="1" noChangeAspect="1"/>
          </p:cNvPicPr>
          <p:nvPr>
            <p:ph type="pic" sz="quarter" idx="17"/>
            <p:custDataLst>
              <p:tags r:id="rId4"/>
            </p:custDataLst>
          </p:nvPr>
        </p:nvPicPr>
        <p:blipFill>
          <a:blip r:embed="rId3">
            <a:extLst>
              <a:ext uri="{28A0092B-C50C-407E-A947-70E740481C1C}">
                <a14:useLocalDpi xmlns:a14="http://schemas.microsoft.com/office/drawing/2010/main"/>
              </a:ext>
            </a:extLst>
          </a:blip>
          <a:stretch>
            <a:fillRect/>
          </a:stretch>
        </p:blipFill>
        <p:spPr>
          <a:xfrm>
            <a:off x="0" y="-110159"/>
            <a:ext cx="5276115" cy="6505415"/>
          </a:xfrm>
        </p:spPr>
      </p:pic>
      <p:sp>
        <p:nvSpPr>
          <p:cNvPr id="3" name="Text Placeholder 2">
            <a:extLst>
              <a:ext uri="{FF2B5EF4-FFF2-40B4-BE49-F238E27FC236}">
                <a16:creationId xmlns:a16="http://schemas.microsoft.com/office/drawing/2014/main" id="{345E008E-0F87-0F57-7C2D-D5CB8EE476BB}"/>
              </a:ext>
            </a:extLst>
          </p:cNvPr>
          <p:cNvSpPr>
            <a:spLocks noGrp="1"/>
          </p:cNvSpPr>
          <p:nvPr>
            <p:ph type="body" sz="quarter" idx="18"/>
            <p:custDataLst>
              <p:tags r:id="rId5"/>
            </p:custDataLst>
          </p:nvPr>
        </p:nvSpPr>
        <p:spPr/>
        <p:txBody>
          <a:bodyPr>
            <a:normAutofit/>
          </a:bodyPr>
          <a:lstStyle/>
          <a:p>
            <a:pPr marL="0" indent="0"/>
            <a:r>
              <a:rPr lang="it-IT"/>
              <a:t>Le donne leader, in particolare, sono mentori e allenatori fondamentali per il potenziale emergente.</a:t>
            </a:r>
          </a:p>
          <a:p>
            <a:pPr marL="0" indent="0"/>
            <a:endParaRPr lang="it-IT"/>
          </a:p>
          <a:p>
            <a:pPr marL="0" indent="0"/>
            <a:r>
              <a:rPr lang="it-IT"/>
              <a:t>Le donne sono comprensive, volitive, tattiche e consapevoli ed è proprio questo che le rende dei mentori formidabili. </a:t>
            </a:r>
            <a:r>
              <a:rPr lang="en-GB"/>
              <a:t> </a:t>
            </a:r>
          </a:p>
          <a:p>
            <a:endParaRPr lang="en-GB"/>
          </a:p>
        </p:txBody>
      </p:sp>
      <p:sp>
        <p:nvSpPr>
          <p:cNvPr id="4" name="Text Placeholder 3">
            <a:extLst>
              <a:ext uri="{FF2B5EF4-FFF2-40B4-BE49-F238E27FC236}">
                <a16:creationId xmlns:a16="http://schemas.microsoft.com/office/drawing/2014/main" id="{587E7623-0724-343B-46D1-F85650AE3C72}"/>
              </a:ext>
            </a:extLst>
          </p:cNvPr>
          <p:cNvSpPr>
            <a:spLocks noGrp="1"/>
          </p:cNvSpPr>
          <p:nvPr>
            <p:ph type="body" sz="quarter" idx="16"/>
            <p:custDataLst>
              <p:tags r:id="rId6"/>
            </p:custDataLst>
          </p:nvPr>
        </p:nvSpPr>
        <p:spPr/>
        <p:txBody>
          <a:bodyPr>
            <a:normAutofit fontScale="70000" lnSpcReduction="20000"/>
          </a:bodyPr>
          <a:lstStyle/>
          <a:p>
            <a:r>
              <a:rPr lang="en-IE">
                <a:solidFill>
                  <a:srgbClr val="92D050"/>
                </a:solidFill>
              </a:rPr>
              <a:t>7. </a:t>
            </a:r>
            <a:r>
              <a:rPr lang="it-IT">
                <a:solidFill>
                  <a:srgbClr val="92D050"/>
                </a:solidFill>
              </a:rPr>
              <a:t>Le donne sono mentori straordinari</a:t>
            </a:r>
            <a:r>
              <a:rPr lang="en-IE">
                <a:solidFill>
                  <a:srgbClr val="92D050"/>
                </a:solidFill>
              </a:rPr>
              <a:t>!</a:t>
            </a:r>
          </a:p>
        </p:txBody>
      </p:sp>
      <p:sp>
        <p:nvSpPr>
          <p:cNvPr id="7" name="TextBox 6">
            <a:extLst>
              <a:ext uri="{FF2B5EF4-FFF2-40B4-BE49-F238E27FC236}">
                <a16:creationId xmlns:a16="http://schemas.microsoft.com/office/drawing/2014/main" id="{810F8476-8E13-F3D7-F2A5-8927AB82F707}"/>
              </a:ext>
            </a:extLst>
          </p:cNvPr>
          <p:cNvSpPr txBox="1"/>
          <p:nvPr>
            <p:custDataLst>
              <p:tags r:id="rId7"/>
            </p:custDataLst>
          </p:nvPr>
        </p:nvSpPr>
        <p:spPr>
          <a:xfrm>
            <a:off x="0" y="6563355"/>
            <a:ext cx="6105524" cy="276999"/>
          </a:xfrm>
          <a:prstGeom prst="rect">
            <a:avLst/>
          </a:prstGeom>
          <a:noFill/>
        </p:spPr>
        <p:txBody>
          <a:bodyPr wrap="square">
            <a:spAutoFit/>
          </a:bodyPr>
          <a:lstStyle/>
          <a:p>
            <a:pPr marL="0" indent="0"/>
            <a:r>
              <a:rPr lang="hr-BA" sz="1200"/>
              <a:t>SOURCE: </a:t>
            </a:r>
            <a:r>
              <a:rPr lang="en-IE" sz="1200">
                <a:hlinkClick r:id="rId8"/>
              </a:rPr>
              <a:t>https://www.proofhub.com/articles/women-in-leadership-roles</a:t>
            </a:r>
            <a:r>
              <a:rPr lang="hr-BA" sz="1200"/>
              <a:t> </a:t>
            </a:r>
            <a:endParaRPr lang="en-IE" sz="1200"/>
          </a:p>
        </p:txBody>
      </p:sp>
    </p:spTree>
    <p:extLst>
      <p:ext uri="{BB962C8B-B14F-4D97-AF65-F5344CB8AC3E}">
        <p14:creationId xmlns:p14="http://schemas.microsoft.com/office/powerpoint/2010/main" val="2611213954"/>
      </p:ext>
    </p:extLst>
  </p:cSld>
  <p:clrMapOvr>
    <a:masterClrMapping/>
  </p:clrMapOvr>
  <p:transition/>
  <p:timing/>
</p:sld>
</file>

<file path=ppt/slides/slide8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8" name="Text Placeholder 7">
            <a:extLst>
              <a:ext uri="{FF2B5EF4-FFF2-40B4-BE49-F238E27FC236}">
                <a16:creationId xmlns:a16="http://schemas.microsoft.com/office/drawing/2014/main" id="{78D98DCD-35EB-0F48-8590-A68F8A13BBFB}"/>
              </a:ext>
            </a:extLst>
          </p:cNvPr>
          <p:cNvSpPr>
            <a:spLocks noGrp="1"/>
          </p:cNvSpPr>
          <p:nvPr>
            <p:ph type="body" sz="quarter" idx="20"/>
            <p:custDataLst>
              <p:tags r:id="rId3"/>
            </p:custDataLst>
          </p:nvPr>
        </p:nvSpPr>
        <p:spPr>
          <a:xfrm>
            <a:off x="7515225" y="763608"/>
            <a:ext cx="3886200" cy="3514724"/>
          </a:xfrm>
        </p:spPr>
        <p:txBody>
          <a:bodyPr>
            <a:normAutofit/>
          </a:bodyPr>
          <a:lstStyle/>
          <a:p>
            <a:pPr algn="ctr"/>
            <a:r>
              <a:rPr lang="it-IT" sz="4000" b="1">
                <a:solidFill>
                  <a:srgbClr val="93C23D"/>
                </a:solidFill>
              </a:rPr>
              <a:t>PROSSIMO</a:t>
            </a:r>
            <a:r>
              <a:rPr lang="hr-BA" sz="4000" b="1">
                <a:solidFill>
                  <a:srgbClr val="93C23D"/>
                </a:solidFill>
              </a:rPr>
              <a:t>: </a:t>
            </a:r>
          </a:p>
          <a:p>
            <a:pPr algn="ctr"/>
            <a:r>
              <a:rPr lang="hr-BA" sz="4000" b="1"/>
              <a:t>Modul</a:t>
            </a:r>
            <a:r>
              <a:rPr lang="it-IT" sz="4000" b="1"/>
              <a:t>o</a:t>
            </a:r>
            <a:r>
              <a:rPr lang="hr-BA" sz="4000" b="1"/>
              <a:t> 4 </a:t>
            </a:r>
          </a:p>
          <a:p>
            <a:pPr algn="ctr"/>
            <a:r>
              <a:rPr lang="it-IT" sz="4000"/>
              <a:t>I migliori stili di</a:t>
            </a:r>
            <a:r>
              <a:rPr lang="hr-BA" sz="4000"/>
              <a:t> leadership </a:t>
            </a:r>
            <a:endParaRPr lang="en-US" sz="3600"/>
          </a:p>
        </p:txBody>
      </p:sp>
      <p:sp>
        <p:nvSpPr>
          <p:cNvPr id="11" name="Text Placeholder 10">
            <a:extLst>
              <a:ext uri="{FF2B5EF4-FFF2-40B4-BE49-F238E27FC236}">
                <a16:creationId xmlns:a16="http://schemas.microsoft.com/office/drawing/2014/main" id="{600990AF-2005-7B4A-AA6C-DDE6E2F6DCC2}"/>
              </a:ext>
            </a:extLst>
          </p:cNvPr>
          <p:cNvSpPr>
            <a:spLocks noGrp="1"/>
          </p:cNvSpPr>
          <p:nvPr>
            <p:ph type="body" sz="quarter" idx="27"/>
            <p:custDataLst>
              <p:tags r:id="rId4"/>
            </p:custDataLst>
          </p:nvPr>
        </p:nvSpPr>
        <p:spPr>
          <a:xfrm>
            <a:off x="580368" y="5759198"/>
            <a:ext cx="4570494" cy="954106"/>
          </a:xfrm>
        </p:spPr>
        <p:txBody>
          <a:bodyPr>
            <a:normAutofit/>
          </a:bodyPr>
          <a:lstStyle/>
          <a:p>
            <a:r>
              <a:rPr lang="en-US">
                <a:solidFill>
                  <a:srgbClr val="853693"/>
                </a:solidFill>
                <a:hlinkClick r:id="rId5">
                  <a:extLst>
                    <a:ext uri="{A12FA001-AC4F-418D-AE19-62706E023703}">
                      <ahyp:hlinkClr xmlns:ahyp="http://schemas.microsoft.com/office/drawing/2018/hyperlinkcolor" val="tx"/>
                    </a:ext>
                  </a:extLst>
                </a:hlinkClick>
              </a:rPr>
              <a:t>www.</a:t>
            </a:r>
            <a:r>
              <a:rPr lang="en-US" sz="3600" b="1">
                <a:solidFill>
                  <a:srgbClr val="853693"/>
                </a:solidFill>
                <a:hlinkClick r:id="rId5">
                  <a:extLst>
                    <a:ext uri="{A12FA001-AC4F-418D-AE19-62706E023703}">
                      <ahyp:hlinkClr xmlns:ahyp="http://schemas.microsoft.com/office/drawing/2018/hyperlinkcolor" val="tx"/>
                    </a:ext>
                  </a:extLst>
                </a:hlinkClick>
              </a:rPr>
              <a:t>shineproject</a:t>
            </a:r>
            <a:r>
              <a:rPr lang="en-US">
                <a:solidFill>
                  <a:srgbClr val="853693"/>
                </a:solidFill>
                <a:hlinkClick r:id="rId5">
                  <a:extLst>
                    <a:ext uri="{A12FA001-AC4F-418D-AE19-62706E023703}">
                      <ahyp:hlinkClr xmlns:ahyp="http://schemas.microsoft.com/office/drawing/2018/hyperlinkcolor" val="tx"/>
                    </a:ext>
                  </a:extLst>
                </a:hlinkClick>
              </a:rPr>
              <a:t>.eu</a:t>
            </a:r>
            <a:r>
              <a:rPr lang="hr-BA">
                <a:solidFill>
                  <a:srgbClr val="853693"/>
                </a:solidFill>
              </a:rPr>
              <a:t> </a:t>
            </a:r>
            <a:endParaRPr lang="en-US">
              <a:solidFill>
                <a:srgbClr val="853693"/>
              </a:solidFill>
            </a:endParaRPr>
          </a:p>
        </p:txBody>
      </p:sp>
      <p:sp>
        <p:nvSpPr>
          <p:cNvPr id="2" name="TextBox 1">
            <a:extLst>
              <a:ext uri="{FF2B5EF4-FFF2-40B4-BE49-F238E27FC236}">
                <a16:creationId xmlns:a16="http://schemas.microsoft.com/office/drawing/2014/main" id="{18358CB9-EFD1-4A8C-8F1F-25895B8882B1}"/>
              </a:ext>
            </a:extLst>
          </p:cNvPr>
          <p:cNvSpPr txBox="1"/>
          <p:nvPr>
            <p:custDataLst>
              <p:tags r:id="rId6"/>
            </p:custDataLst>
          </p:nvPr>
        </p:nvSpPr>
        <p:spPr>
          <a:xfrm>
            <a:off x="580368" y="2815755"/>
            <a:ext cx="5883932" cy="2893100"/>
          </a:xfrm>
          <a:prstGeom prst="rect">
            <a:avLst/>
          </a:prstGeom>
          <a:noFill/>
        </p:spPr>
        <p:txBody>
          <a:bodyPr wrap="square" rtlCol="0">
            <a:spAutoFit/>
          </a:bodyPr>
          <a:lstStyle/>
          <a:p>
            <a:r>
              <a:rPr lang="it-IT" sz="2600" b="1">
                <a:solidFill>
                  <a:srgbClr val="09446A"/>
                </a:solidFill>
              </a:rPr>
              <a:t>GRAZIE </a:t>
            </a:r>
            <a:r>
              <a:rPr lang="it-IT" sz="2600">
                <a:solidFill>
                  <a:srgbClr val="09446A"/>
                </a:solidFill>
              </a:rPr>
              <a:t>per aver terminato il Modulo 3 delle risorse educative aperte di Shine. </a:t>
            </a:r>
          </a:p>
          <a:p>
            <a:endParaRPr lang="it-IT" sz="2600">
              <a:solidFill>
                <a:srgbClr val="09446A"/>
              </a:solidFill>
            </a:endParaRPr>
          </a:p>
          <a:p>
            <a:r>
              <a:rPr lang="it-IT" sz="2600">
                <a:solidFill>
                  <a:srgbClr val="09446A"/>
                </a:solidFill>
              </a:rPr>
              <a:t>Siamo certi che siete sulla buona strada per assicurarvi un ruolo visibile nella leadership del terzo settore. </a:t>
            </a:r>
            <a:r>
              <a:rPr lang="it-IT" sz="2600" b="1">
                <a:solidFill>
                  <a:srgbClr val="93C23D"/>
                </a:solidFill>
              </a:rPr>
              <a:t>CONGRATULAZIONI!</a:t>
            </a:r>
            <a:endParaRPr lang="en-US" sz="2600" b="1">
              <a:solidFill>
                <a:srgbClr val="93C23D"/>
              </a:solidFill>
            </a:endParaRPr>
          </a:p>
        </p:txBody>
      </p:sp>
    </p:spTree>
    <p:extLst>
      <p:ext uri="{BB962C8B-B14F-4D97-AF65-F5344CB8AC3E}">
        <p14:creationId xmlns:p14="http://schemas.microsoft.com/office/powerpoint/2010/main" val="4169825511"/>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78CE2714-F10C-C046-B016-E05484D08D8A}"/>
              </a:ext>
            </a:extLst>
          </p:cNvPr>
          <p:cNvSpPr>
            <a:spLocks noGrp="1"/>
          </p:cNvSpPr>
          <p:nvPr>
            <p:ph type="body" sz="quarter" idx="19"/>
          </p:nvPr>
        </p:nvSpPr>
        <p:spPr>
          <a:xfrm>
            <a:off x="169863" y="197061"/>
            <a:ext cx="4404721" cy="582221"/>
          </a:xfrm>
        </p:spPr>
        <p:txBody>
          <a:bodyPr>
            <a:normAutofit lnSpcReduction="10000"/>
          </a:bodyPr>
          <a:lstStyle/>
          <a:p>
            <a:r>
              <a:rPr lang="it-IT"/>
              <a:t>Cosa significa questo</a:t>
            </a:r>
            <a:r>
              <a:rPr lang="hr-BA"/>
              <a:t>:</a:t>
            </a:r>
            <a:endParaRPr lang="en-US"/>
          </a:p>
        </p:txBody>
      </p:sp>
      <p:sp>
        <p:nvSpPr>
          <p:cNvPr id="3" name="Text Placeholder 2">
            <a:extLst>
              <a:ext uri="{FF2B5EF4-FFF2-40B4-BE49-F238E27FC236}">
                <a16:creationId xmlns:a16="http://schemas.microsoft.com/office/drawing/2014/main" id="{E61535D2-A74E-BC4F-9DFE-E78F4018D69A}"/>
              </a:ext>
            </a:extLst>
          </p:cNvPr>
          <p:cNvSpPr>
            <a:spLocks noGrp="1"/>
          </p:cNvSpPr>
          <p:nvPr>
            <p:ph type="body" sz="quarter" idx="20"/>
          </p:nvPr>
        </p:nvSpPr>
        <p:spPr>
          <a:xfrm>
            <a:off x="169864" y="821967"/>
            <a:ext cx="4621212" cy="4046749"/>
          </a:xfrm>
        </p:spPr>
        <p:txBody>
          <a:bodyPr>
            <a:noAutofit/>
          </a:bodyPr>
          <a:lstStyle/>
          <a:p>
            <a:pPr marL="0" indent="0"/>
            <a:r>
              <a:rPr lang="it-IT" sz="2200"/>
              <a:t>Capire come il genere possa influenzare i processi di leadership interni ed esterni è importante per raggiungere l'uguaglianza per quei gruppi di genere che tradizionalmente sono stati stereotipati e discriminati e per aumentare i risultati di leadership per le donne che tradizionalmente hanno incontrato delle barriere.</a:t>
            </a:r>
          </a:p>
          <a:p>
            <a:pPr marL="0" indent="0"/>
            <a:endParaRPr lang="en-US" sz="2200"/>
          </a:p>
        </p:txBody>
      </p:sp>
      <p:pic>
        <p:nvPicPr>
          <p:cNvPr id="15" name="Picture Placeholder 14">
            <a:extLst>
              <a:ext uri="{FF2B5EF4-FFF2-40B4-BE49-F238E27FC236}">
                <a16:creationId xmlns:a16="http://schemas.microsoft.com/office/drawing/2014/main" id="{F52972FD-0776-054C-B880-FB747D24E7D4}"/>
              </a:ext>
            </a:extLst>
          </p:cNvPr>
          <p:cNvPicPr>
            <a:picLocks noGrp="1" noChangeAspect="1"/>
          </p:cNvPicPr>
          <p:nvPr>
            <p:ph type="pic" sz="quarter" idx="21"/>
          </p:nvPr>
        </p:nvPicPr>
        <p:blipFill>
          <a:blip r:embed="rId2">
            <a:extLst>
              <a:ext uri="{28A0092B-C50C-407E-A947-70E740481C1C}">
                <a14:useLocalDpi xmlns:a14="http://schemas.microsoft.com/office/drawing/2010/main"/>
              </a:ext>
            </a:extLst>
          </a:blip>
          <a:stretch>
            <a:fillRect/>
          </a:stretch>
        </p:blipFill>
        <p:spPr>
          <a:xfrm>
            <a:off x="-9525" y="-23635"/>
            <a:ext cx="12192000" cy="6858000"/>
          </a:xfrm>
        </p:spPr>
      </p:pic>
    </p:spTree>
    <p:extLst>
      <p:ext uri="{BB962C8B-B14F-4D97-AF65-F5344CB8AC3E}">
        <p14:creationId xmlns:p14="http://schemas.microsoft.com/office/powerpoint/2010/main" val="479625836"/>
      </p:ext>
    </p:extLst>
  </p:cSld>
  <p:clrMapOvr>
    <a:masterClrMapping/>
  </p:clrMapOvr>
  <p:transition/>
  <p:timing/>
</p:sld>
</file>

<file path=ppt/tags/tag1.xml><?xml version="1.0" encoding="utf-8"?>
<p:tagLst xmlns:p="http://schemas.openxmlformats.org/presentationml/2006/main">
  <p:tag name="AS_UNIQUEID" val="1"/>
</p:tagLst>
</file>

<file path=ppt/tags/tag10.xml><?xml version="1.0" encoding="utf-8"?>
<p:tagLst xmlns:p="http://schemas.openxmlformats.org/presentationml/2006/main">
  <p:tag name="AS_UNIQUEID" val="10"/>
</p:tagLst>
</file>

<file path=ppt/tags/tag100.xml><?xml version="1.0" encoding="utf-8"?>
<p:tagLst xmlns:p="http://schemas.openxmlformats.org/presentationml/2006/main">
  <p:tag name="AS_UNIQUEID" val="100"/>
</p:tagLst>
</file>

<file path=ppt/tags/tag101.xml><?xml version="1.0" encoding="utf-8"?>
<p:tagLst xmlns:p="http://schemas.openxmlformats.org/presentationml/2006/main">
  <p:tag name="AS_UNIQUEID" val="101"/>
</p:tagLst>
</file>

<file path=ppt/tags/tag102.xml><?xml version="1.0" encoding="utf-8"?>
<p:tagLst xmlns:p="http://schemas.openxmlformats.org/presentationml/2006/main">
  <p:tag name="AS_UNIQUEID" val="102"/>
</p:tagLst>
</file>

<file path=ppt/tags/tag103.xml><?xml version="1.0" encoding="utf-8"?>
<p:tagLst xmlns:p="http://schemas.openxmlformats.org/presentationml/2006/main">
  <p:tag name="AS_UNIQUEID" val="103"/>
</p:tagLst>
</file>

<file path=ppt/tags/tag104.xml><?xml version="1.0" encoding="utf-8"?>
<p:tagLst xmlns:p="http://schemas.openxmlformats.org/presentationml/2006/main">
  <p:tag name="AS_UNIQUEID" val="104"/>
</p:tagLst>
</file>

<file path=ppt/tags/tag105.xml><?xml version="1.0" encoding="utf-8"?>
<p:tagLst xmlns:p="http://schemas.openxmlformats.org/presentationml/2006/main">
  <p:tag name="AS_UNIQUEID" val="105"/>
</p:tagLst>
</file>

<file path=ppt/tags/tag106.xml><?xml version="1.0" encoding="utf-8"?>
<p:tagLst xmlns:p="http://schemas.openxmlformats.org/presentationml/2006/main">
  <p:tag name="AS_UNIQUEID" val="106"/>
</p:tagLst>
</file>

<file path=ppt/tags/tag107.xml><?xml version="1.0" encoding="utf-8"?>
<p:tagLst xmlns:p="http://schemas.openxmlformats.org/presentationml/2006/main">
  <p:tag name="AS_UNIQUEID" val="107"/>
</p:tagLst>
</file>

<file path=ppt/tags/tag108.xml><?xml version="1.0" encoding="utf-8"?>
<p:tagLst xmlns:p="http://schemas.openxmlformats.org/presentationml/2006/main">
  <p:tag name="AS_UNIQUEID" val="108"/>
</p:tagLst>
</file>

<file path=ppt/tags/tag109.xml><?xml version="1.0" encoding="utf-8"?>
<p:tagLst xmlns:p="http://schemas.openxmlformats.org/presentationml/2006/main">
  <p:tag name="AS_UNIQUEID" val="109"/>
</p:tagLst>
</file>

<file path=ppt/tags/tag11.xml><?xml version="1.0" encoding="utf-8"?>
<p:tagLst xmlns:p="http://schemas.openxmlformats.org/presentationml/2006/main">
  <p:tag name="AS_UNIQUEID" val="11"/>
</p:tagLst>
</file>

<file path=ppt/tags/tag110.xml><?xml version="1.0" encoding="utf-8"?>
<p:tagLst xmlns:p="http://schemas.openxmlformats.org/presentationml/2006/main">
  <p:tag name="AS_UNIQUEID" val="110"/>
</p:tagLst>
</file>

<file path=ppt/tags/tag111.xml><?xml version="1.0" encoding="utf-8"?>
<p:tagLst xmlns:p="http://schemas.openxmlformats.org/presentationml/2006/main">
  <p:tag name="AS_UNIQUEID" val="111"/>
</p:tagLst>
</file>

<file path=ppt/tags/tag112.xml><?xml version="1.0" encoding="utf-8"?>
<p:tagLst xmlns:p="http://schemas.openxmlformats.org/presentationml/2006/main">
  <p:tag name="AS_UNIQUEID" val="112"/>
</p:tagLst>
</file>

<file path=ppt/tags/tag113.xml><?xml version="1.0" encoding="utf-8"?>
<p:tagLst xmlns:p="http://schemas.openxmlformats.org/presentationml/2006/main">
  <p:tag name="AS_UNIQUEID" val="113"/>
</p:tagLst>
</file>

<file path=ppt/tags/tag114.xml><?xml version="1.0" encoding="utf-8"?>
<p:tagLst xmlns:p="http://schemas.openxmlformats.org/presentationml/2006/main">
  <p:tag name="AS_UNIQUEID" val="114"/>
</p:tagLst>
</file>

<file path=ppt/tags/tag115.xml><?xml version="1.0" encoding="utf-8"?>
<p:tagLst xmlns:p="http://schemas.openxmlformats.org/presentationml/2006/main">
  <p:tag name="AS_UNIQUEID" val="115"/>
</p:tagLst>
</file>

<file path=ppt/tags/tag116.xml><?xml version="1.0" encoding="utf-8"?>
<p:tagLst xmlns:p="http://schemas.openxmlformats.org/presentationml/2006/main">
  <p:tag name="AS_UNIQUEID" val="116"/>
</p:tagLst>
</file>

<file path=ppt/tags/tag117.xml><?xml version="1.0" encoding="utf-8"?>
<p:tagLst xmlns:p="http://schemas.openxmlformats.org/presentationml/2006/main">
  <p:tag name="AS_UNIQUEID" val="117"/>
</p:tagLst>
</file>

<file path=ppt/tags/tag118.xml><?xml version="1.0" encoding="utf-8"?>
<p:tagLst xmlns:p="http://schemas.openxmlformats.org/presentationml/2006/main">
  <p:tag name="AS_UNIQUEID" val="118"/>
</p:tagLst>
</file>

<file path=ppt/tags/tag119.xml><?xml version="1.0" encoding="utf-8"?>
<p:tagLst xmlns:p="http://schemas.openxmlformats.org/presentationml/2006/main">
  <p:tag name="AS_UNIQUEID" val="119"/>
</p:tagLst>
</file>

<file path=ppt/tags/tag12.xml><?xml version="1.0" encoding="utf-8"?>
<p:tagLst xmlns:p="http://schemas.openxmlformats.org/presentationml/2006/main">
  <p:tag name="AS_UNIQUEID" val="12"/>
</p:tagLst>
</file>

<file path=ppt/tags/tag120.xml><?xml version="1.0" encoding="utf-8"?>
<p:tagLst xmlns:p="http://schemas.openxmlformats.org/presentationml/2006/main">
  <p:tag name="AS_UNIQUEID" val="120"/>
</p:tagLst>
</file>

<file path=ppt/tags/tag121.xml><?xml version="1.0" encoding="utf-8"?>
<p:tagLst xmlns:p="http://schemas.openxmlformats.org/presentationml/2006/main">
  <p:tag name="AS_UNIQUEID" val="121"/>
</p:tagLst>
</file>

<file path=ppt/tags/tag122.xml><?xml version="1.0" encoding="utf-8"?>
<p:tagLst xmlns:p="http://schemas.openxmlformats.org/presentationml/2006/main">
  <p:tag name="AS_UNIQUEID" val="122"/>
</p:tagLst>
</file>

<file path=ppt/tags/tag123.xml><?xml version="1.0" encoding="utf-8"?>
<p:tagLst xmlns:p="http://schemas.openxmlformats.org/presentationml/2006/main">
  <p:tag name="AS_UNIQUEID" val="123"/>
</p:tagLst>
</file>

<file path=ppt/tags/tag124.xml><?xml version="1.0" encoding="utf-8"?>
<p:tagLst xmlns:p="http://schemas.openxmlformats.org/presentationml/2006/main">
  <p:tag name="AS_UNIQUEID" val="124"/>
</p:tagLst>
</file>

<file path=ppt/tags/tag125.xml><?xml version="1.0" encoding="utf-8"?>
<p:tagLst xmlns:p="http://schemas.openxmlformats.org/presentationml/2006/main">
  <p:tag name="AS_UNIQUEID" val="125"/>
</p:tagLst>
</file>

<file path=ppt/tags/tag126.xml><?xml version="1.0" encoding="utf-8"?>
<p:tagLst xmlns:p="http://schemas.openxmlformats.org/presentationml/2006/main">
  <p:tag name="AS_UNIQUEID" val="126"/>
</p:tagLst>
</file>

<file path=ppt/tags/tag127.xml><?xml version="1.0" encoding="utf-8"?>
<p:tagLst xmlns:p="http://schemas.openxmlformats.org/presentationml/2006/main">
  <p:tag name="AS_UNIQUEID" val="127"/>
</p:tagLst>
</file>

<file path=ppt/tags/tag128.xml><?xml version="1.0" encoding="utf-8"?>
<p:tagLst xmlns:p="http://schemas.openxmlformats.org/presentationml/2006/main">
  <p:tag name="AS_UNIQUEID" val="128"/>
</p:tagLst>
</file>

<file path=ppt/tags/tag129.xml><?xml version="1.0" encoding="utf-8"?>
<p:tagLst xmlns:p="http://schemas.openxmlformats.org/presentationml/2006/main">
  <p:tag name="AS_UNIQUEID" val="129"/>
</p:tagLst>
</file>

<file path=ppt/tags/tag13.xml><?xml version="1.0" encoding="utf-8"?>
<p:tagLst xmlns:p="http://schemas.openxmlformats.org/presentationml/2006/main">
  <p:tag name="AS_UNIQUEID" val="13"/>
</p:tagLst>
</file>

<file path=ppt/tags/tag130.xml><?xml version="1.0" encoding="utf-8"?>
<p:tagLst xmlns:p="http://schemas.openxmlformats.org/presentationml/2006/main">
  <p:tag name="AS_UNIQUEID" val="130"/>
</p:tagLst>
</file>

<file path=ppt/tags/tag131.xml><?xml version="1.0" encoding="utf-8"?>
<p:tagLst xmlns:p="http://schemas.openxmlformats.org/presentationml/2006/main">
  <p:tag name="AS_UNIQUEID" val="131"/>
</p:tagLst>
</file>

<file path=ppt/tags/tag132.xml><?xml version="1.0" encoding="utf-8"?>
<p:tagLst xmlns:p="http://schemas.openxmlformats.org/presentationml/2006/main">
  <p:tag name="AS_UNIQUEID" val="132"/>
</p:tagLst>
</file>

<file path=ppt/tags/tag133.xml><?xml version="1.0" encoding="utf-8"?>
<p:tagLst xmlns:p="http://schemas.openxmlformats.org/presentationml/2006/main">
  <p:tag name="AS_UNIQUEID" val="133"/>
</p:tagLst>
</file>

<file path=ppt/tags/tag134.xml><?xml version="1.0" encoding="utf-8"?>
<p:tagLst xmlns:p="http://schemas.openxmlformats.org/presentationml/2006/main">
  <p:tag name="AS_UNIQUEID" val="134"/>
</p:tagLst>
</file>

<file path=ppt/tags/tag135.xml><?xml version="1.0" encoding="utf-8"?>
<p:tagLst xmlns:p="http://schemas.openxmlformats.org/presentationml/2006/main">
  <p:tag name="AS_UNIQUEID" val="135"/>
</p:tagLst>
</file>

<file path=ppt/tags/tag136.xml><?xml version="1.0" encoding="utf-8"?>
<p:tagLst xmlns:p="http://schemas.openxmlformats.org/presentationml/2006/main">
  <p:tag name="AS_UNIQUEID" val="136"/>
</p:tagLst>
</file>

<file path=ppt/tags/tag137.xml><?xml version="1.0" encoding="utf-8"?>
<p:tagLst xmlns:p="http://schemas.openxmlformats.org/presentationml/2006/main">
  <p:tag name="AS_UNIQUEID" val="137"/>
</p:tagLst>
</file>

<file path=ppt/tags/tag138.xml><?xml version="1.0" encoding="utf-8"?>
<p:tagLst xmlns:p="http://schemas.openxmlformats.org/presentationml/2006/main">
  <p:tag name="AS_UNIQUEID" val="138"/>
</p:tagLst>
</file>

<file path=ppt/tags/tag139.xml><?xml version="1.0" encoding="utf-8"?>
<p:tagLst xmlns:p="http://schemas.openxmlformats.org/presentationml/2006/main">
  <p:tag name="AS_UNIQUEID" val="139"/>
</p:tagLst>
</file>

<file path=ppt/tags/tag14.xml><?xml version="1.0" encoding="utf-8"?>
<p:tagLst xmlns:p="http://schemas.openxmlformats.org/presentationml/2006/main">
  <p:tag name="AS_UNIQUEID" val="14"/>
</p:tagLst>
</file>

<file path=ppt/tags/tag140.xml><?xml version="1.0" encoding="utf-8"?>
<p:tagLst xmlns:p="http://schemas.openxmlformats.org/presentationml/2006/main">
  <p:tag name="AS_UNIQUEID" val="140"/>
</p:tagLst>
</file>

<file path=ppt/tags/tag141.xml><?xml version="1.0" encoding="utf-8"?>
<p:tagLst xmlns:p="http://schemas.openxmlformats.org/presentationml/2006/main">
  <p:tag name="AS_UNIQUEID" val="141"/>
</p:tagLst>
</file>

<file path=ppt/tags/tag142.xml><?xml version="1.0" encoding="utf-8"?>
<p:tagLst xmlns:p="http://schemas.openxmlformats.org/presentationml/2006/main">
  <p:tag name="AS_UNIQUEID" val="142"/>
</p:tagLst>
</file>

<file path=ppt/tags/tag143.xml><?xml version="1.0" encoding="utf-8"?>
<p:tagLst xmlns:p="http://schemas.openxmlformats.org/presentationml/2006/main">
  <p:tag name="AS_UNIQUEID" val="143"/>
</p:tagLst>
</file>

<file path=ppt/tags/tag144.xml><?xml version="1.0" encoding="utf-8"?>
<p:tagLst xmlns:p="http://schemas.openxmlformats.org/presentationml/2006/main">
  <p:tag name="AS_UNIQUEID" val="144"/>
</p:tagLst>
</file>

<file path=ppt/tags/tag145.xml><?xml version="1.0" encoding="utf-8"?>
<p:tagLst xmlns:p="http://schemas.openxmlformats.org/presentationml/2006/main">
  <p:tag name="AS_UNIQUEID" val="145"/>
</p:tagLst>
</file>

<file path=ppt/tags/tag146.xml><?xml version="1.0" encoding="utf-8"?>
<p:tagLst xmlns:p="http://schemas.openxmlformats.org/presentationml/2006/main">
  <p:tag name="AS_UNIQUEID" val="146"/>
</p:tagLst>
</file>

<file path=ppt/tags/tag147.xml><?xml version="1.0" encoding="utf-8"?>
<p:tagLst xmlns:p="http://schemas.openxmlformats.org/presentationml/2006/main">
  <p:tag name="AS_UNIQUEID" val="147"/>
</p:tagLst>
</file>

<file path=ppt/tags/tag148.xml><?xml version="1.0" encoding="utf-8"?>
<p:tagLst xmlns:p="http://schemas.openxmlformats.org/presentationml/2006/main">
  <p:tag name="AS_UNIQUEID" val="148"/>
</p:tagLst>
</file>

<file path=ppt/tags/tag149.xml><?xml version="1.0" encoding="utf-8"?>
<p:tagLst xmlns:p="http://schemas.openxmlformats.org/presentationml/2006/main">
  <p:tag name="AS_UNIQUEID" val="149"/>
</p:tagLst>
</file>

<file path=ppt/tags/tag15.xml><?xml version="1.0" encoding="utf-8"?>
<p:tagLst xmlns:p="http://schemas.openxmlformats.org/presentationml/2006/main">
  <p:tag name="AS_UNIQUEID" val="15"/>
</p:tagLst>
</file>

<file path=ppt/tags/tag150.xml><?xml version="1.0" encoding="utf-8"?>
<p:tagLst xmlns:p="http://schemas.openxmlformats.org/presentationml/2006/main">
  <p:tag name="AS_UNIQUEID" val="150"/>
</p:tagLst>
</file>

<file path=ppt/tags/tag151.xml><?xml version="1.0" encoding="utf-8"?>
<p:tagLst xmlns:p="http://schemas.openxmlformats.org/presentationml/2006/main">
  <p:tag name="AS_UNIQUEID" val="151"/>
</p:tagLst>
</file>

<file path=ppt/tags/tag152.xml><?xml version="1.0" encoding="utf-8"?>
<p:tagLst xmlns:p="http://schemas.openxmlformats.org/presentationml/2006/main">
  <p:tag name="AS_UNIQUEID" val="152"/>
</p:tagLst>
</file>

<file path=ppt/tags/tag153.xml><?xml version="1.0" encoding="utf-8"?>
<p:tagLst xmlns:p="http://schemas.openxmlformats.org/presentationml/2006/main">
  <p:tag name="AS_UNIQUEID" val="153"/>
</p:tagLst>
</file>

<file path=ppt/tags/tag154.xml><?xml version="1.0" encoding="utf-8"?>
<p:tagLst xmlns:p="http://schemas.openxmlformats.org/presentationml/2006/main">
  <p:tag name="AS_UNIQUEID" val="154"/>
</p:tagLst>
</file>

<file path=ppt/tags/tag155.xml><?xml version="1.0" encoding="utf-8"?>
<p:tagLst xmlns:p="http://schemas.openxmlformats.org/presentationml/2006/main">
  <p:tag name="AS_UNIQUEID" val="155"/>
</p:tagLst>
</file>

<file path=ppt/tags/tag156.xml><?xml version="1.0" encoding="utf-8"?>
<p:tagLst xmlns:p="http://schemas.openxmlformats.org/presentationml/2006/main">
  <p:tag name="AS_UNIQUEID" val="156"/>
</p:tagLst>
</file>

<file path=ppt/tags/tag157.xml><?xml version="1.0" encoding="utf-8"?>
<p:tagLst xmlns:p="http://schemas.openxmlformats.org/presentationml/2006/main">
  <p:tag name="AS_UNIQUEID" val="157"/>
</p:tagLst>
</file>

<file path=ppt/tags/tag158.xml><?xml version="1.0" encoding="utf-8"?>
<p:tagLst xmlns:p="http://schemas.openxmlformats.org/presentationml/2006/main">
  <p:tag name="AS_UNIQUEID" val="158"/>
</p:tagLst>
</file>

<file path=ppt/tags/tag159.xml><?xml version="1.0" encoding="utf-8"?>
<p:tagLst xmlns:p="http://schemas.openxmlformats.org/presentationml/2006/main">
  <p:tag name="AS_UNIQUEID" val="159"/>
</p:tagLst>
</file>

<file path=ppt/tags/tag16.xml><?xml version="1.0" encoding="utf-8"?>
<p:tagLst xmlns:p="http://schemas.openxmlformats.org/presentationml/2006/main">
  <p:tag name="AS_UNIQUEID" val="16"/>
</p:tagLst>
</file>

<file path=ppt/tags/tag160.xml><?xml version="1.0" encoding="utf-8"?>
<p:tagLst xmlns:p="http://schemas.openxmlformats.org/presentationml/2006/main">
  <p:tag name="AS_UNIQUEID" val="160"/>
</p:tagLst>
</file>

<file path=ppt/tags/tag161.xml><?xml version="1.0" encoding="utf-8"?>
<p:tagLst xmlns:p="http://schemas.openxmlformats.org/presentationml/2006/main">
  <p:tag name="AS_UNIQUEID" val="161"/>
</p:tagLst>
</file>

<file path=ppt/tags/tag162.xml><?xml version="1.0" encoding="utf-8"?>
<p:tagLst xmlns:p="http://schemas.openxmlformats.org/presentationml/2006/main">
  <p:tag name="AS_UNIQUEID" val="162"/>
</p:tagLst>
</file>

<file path=ppt/tags/tag163.xml><?xml version="1.0" encoding="utf-8"?>
<p:tagLst xmlns:p="http://schemas.openxmlformats.org/presentationml/2006/main">
  <p:tag name="AS_UNIQUEID" val="163"/>
</p:tagLst>
</file>

<file path=ppt/tags/tag164.xml><?xml version="1.0" encoding="utf-8"?>
<p:tagLst xmlns:p="http://schemas.openxmlformats.org/presentationml/2006/main">
  <p:tag name="AS_UNIQUEID" val="164"/>
</p:tagLst>
</file>

<file path=ppt/tags/tag165.xml><?xml version="1.0" encoding="utf-8"?>
<p:tagLst xmlns:p="http://schemas.openxmlformats.org/presentationml/2006/main">
  <p:tag name="AS_UNIQUEID" val="165"/>
</p:tagLst>
</file>

<file path=ppt/tags/tag166.xml><?xml version="1.0" encoding="utf-8"?>
<p:tagLst xmlns:p="http://schemas.openxmlformats.org/presentationml/2006/main">
  <p:tag name="AS_UNIQUEID" val="166"/>
</p:tagLst>
</file>

<file path=ppt/tags/tag167.xml><?xml version="1.0" encoding="utf-8"?>
<p:tagLst xmlns:p="http://schemas.openxmlformats.org/presentationml/2006/main">
  <p:tag name="AS_UNIQUEID" val="167"/>
</p:tagLst>
</file>

<file path=ppt/tags/tag168.xml><?xml version="1.0" encoding="utf-8"?>
<p:tagLst xmlns:p="http://schemas.openxmlformats.org/presentationml/2006/main">
  <p:tag name="AS_UNIQUEID" val="168"/>
</p:tagLst>
</file>

<file path=ppt/tags/tag169.xml><?xml version="1.0" encoding="utf-8"?>
<p:tagLst xmlns:p="http://schemas.openxmlformats.org/presentationml/2006/main">
  <p:tag name="AS_UNIQUEID" val="169"/>
</p:tagLst>
</file>

<file path=ppt/tags/tag17.xml><?xml version="1.0" encoding="utf-8"?>
<p:tagLst xmlns:p="http://schemas.openxmlformats.org/presentationml/2006/main">
  <p:tag name="AS_UNIQUEID" val="17"/>
</p:tagLst>
</file>

<file path=ppt/tags/tag170.xml><?xml version="1.0" encoding="utf-8"?>
<p:tagLst xmlns:p="http://schemas.openxmlformats.org/presentationml/2006/main">
  <p:tag name="AS_UNIQUEID" val="170"/>
</p:tagLst>
</file>

<file path=ppt/tags/tag171.xml><?xml version="1.0" encoding="utf-8"?>
<p:tagLst xmlns:p="http://schemas.openxmlformats.org/presentationml/2006/main">
  <p:tag name="AS_UNIQUEID" val="171"/>
</p:tagLst>
</file>

<file path=ppt/tags/tag172.xml><?xml version="1.0" encoding="utf-8"?>
<p:tagLst xmlns:p="http://schemas.openxmlformats.org/presentationml/2006/main">
  <p:tag name="AS_UNIQUEID" val="172"/>
</p:tagLst>
</file>

<file path=ppt/tags/tag173.xml><?xml version="1.0" encoding="utf-8"?>
<p:tagLst xmlns:p="http://schemas.openxmlformats.org/presentationml/2006/main">
  <p:tag name="AS_UNIQUEID" val="173"/>
</p:tagLst>
</file>

<file path=ppt/tags/tag174.xml><?xml version="1.0" encoding="utf-8"?>
<p:tagLst xmlns:p="http://schemas.openxmlformats.org/presentationml/2006/main">
  <p:tag name="AS_UNIQUEID" val="174"/>
</p:tagLst>
</file>

<file path=ppt/tags/tag175.xml><?xml version="1.0" encoding="utf-8"?>
<p:tagLst xmlns:p="http://schemas.openxmlformats.org/presentationml/2006/main">
  <p:tag name="AS_UNIQUEID" val="175"/>
</p:tagLst>
</file>

<file path=ppt/tags/tag176.xml><?xml version="1.0" encoding="utf-8"?>
<p:tagLst xmlns:p="http://schemas.openxmlformats.org/presentationml/2006/main">
  <p:tag name="AS_UNIQUEID" val="176"/>
</p:tagLst>
</file>

<file path=ppt/tags/tag177.xml><?xml version="1.0" encoding="utf-8"?>
<p:tagLst xmlns:p="http://schemas.openxmlformats.org/presentationml/2006/main">
  <p:tag name="AS_UNIQUEID" val="177"/>
</p:tagLst>
</file>

<file path=ppt/tags/tag178.xml><?xml version="1.0" encoding="utf-8"?>
<p:tagLst xmlns:p="http://schemas.openxmlformats.org/presentationml/2006/main">
  <p:tag name="AS_UNIQUEID" val="178"/>
</p:tagLst>
</file>

<file path=ppt/tags/tag179.xml><?xml version="1.0" encoding="utf-8"?>
<p:tagLst xmlns:p="http://schemas.openxmlformats.org/presentationml/2006/main">
  <p:tag name="AS_UNIQUEID" val="179"/>
</p:tagLst>
</file>

<file path=ppt/tags/tag18.xml><?xml version="1.0" encoding="utf-8"?>
<p:tagLst xmlns:p="http://schemas.openxmlformats.org/presentationml/2006/main">
  <p:tag name="AS_UNIQUEID" val="18"/>
</p:tagLst>
</file>

<file path=ppt/tags/tag180.xml><?xml version="1.0" encoding="utf-8"?>
<p:tagLst xmlns:p="http://schemas.openxmlformats.org/presentationml/2006/main">
  <p:tag name="AS_UNIQUEID" val="180"/>
</p:tagLst>
</file>

<file path=ppt/tags/tag181.xml><?xml version="1.0" encoding="utf-8"?>
<p:tagLst xmlns:p="http://schemas.openxmlformats.org/presentationml/2006/main">
  <p:tag name="AS_UNIQUEID" val="181"/>
</p:tagLst>
</file>

<file path=ppt/tags/tag182.xml><?xml version="1.0" encoding="utf-8"?>
<p:tagLst xmlns:p="http://schemas.openxmlformats.org/presentationml/2006/main">
  <p:tag name="AS_UNIQUEID" val="182"/>
</p:tagLst>
</file>

<file path=ppt/tags/tag183.xml><?xml version="1.0" encoding="utf-8"?>
<p:tagLst xmlns:p="http://schemas.openxmlformats.org/presentationml/2006/main">
  <p:tag name="AS_UNIQUEID" val="183"/>
</p:tagLst>
</file>

<file path=ppt/tags/tag184.xml><?xml version="1.0" encoding="utf-8"?>
<p:tagLst xmlns:p="http://schemas.openxmlformats.org/presentationml/2006/main">
  <p:tag name="AS_UNIQUEID" val="184"/>
</p:tagLst>
</file>

<file path=ppt/tags/tag185.xml><?xml version="1.0" encoding="utf-8"?>
<p:tagLst xmlns:p="http://schemas.openxmlformats.org/presentationml/2006/main">
  <p:tag name="AS_UNIQUEID" val="185"/>
</p:tagLst>
</file>

<file path=ppt/tags/tag186.xml><?xml version="1.0" encoding="utf-8"?>
<p:tagLst xmlns:p="http://schemas.openxmlformats.org/presentationml/2006/main">
  <p:tag name="AS_UNIQUEID" val="186"/>
</p:tagLst>
</file>

<file path=ppt/tags/tag187.xml><?xml version="1.0" encoding="utf-8"?>
<p:tagLst xmlns:p="http://schemas.openxmlformats.org/presentationml/2006/main">
  <p:tag name="AS_UNIQUEID" val="187"/>
</p:tagLst>
</file>

<file path=ppt/tags/tag188.xml><?xml version="1.0" encoding="utf-8"?>
<p:tagLst xmlns:p="http://schemas.openxmlformats.org/presentationml/2006/main">
  <p:tag name="AS_UNIQUEID" val="188"/>
</p:tagLst>
</file>

<file path=ppt/tags/tag189.xml><?xml version="1.0" encoding="utf-8"?>
<p:tagLst xmlns:p="http://schemas.openxmlformats.org/presentationml/2006/main">
  <p:tag name="AS_UNIQUEID" val="189"/>
</p:tagLst>
</file>

<file path=ppt/tags/tag19.xml><?xml version="1.0" encoding="utf-8"?>
<p:tagLst xmlns:p="http://schemas.openxmlformats.org/presentationml/2006/main">
  <p:tag name="AS_UNIQUEID" val="19"/>
</p:tagLst>
</file>

<file path=ppt/tags/tag190.xml><?xml version="1.0" encoding="utf-8"?>
<p:tagLst xmlns:p="http://schemas.openxmlformats.org/presentationml/2006/main">
  <p:tag name="AS_UNIQUEID" val="190"/>
</p:tagLst>
</file>

<file path=ppt/tags/tag191.xml><?xml version="1.0" encoding="utf-8"?>
<p:tagLst xmlns:p="http://schemas.openxmlformats.org/presentationml/2006/main">
  <p:tag name="AS_UNIQUEID" val="191"/>
</p:tagLst>
</file>

<file path=ppt/tags/tag192.xml><?xml version="1.0" encoding="utf-8"?>
<p:tagLst xmlns:p="http://schemas.openxmlformats.org/presentationml/2006/main">
  <p:tag name="AS_UNIQUEID" val="192"/>
</p:tagLst>
</file>

<file path=ppt/tags/tag193.xml><?xml version="1.0" encoding="utf-8"?>
<p:tagLst xmlns:p="http://schemas.openxmlformats.org/presentationml/2006/main">
  <p:tag name="AS_UNIQUEID" val="193"/>
</p:tagLst>
</file>

<file path=ppt/tags/tag194.xml><?xml version="1.0" encoding="utf-8"?>
<p:tagLst xmlns:p="http://schemas.openxmlformats.org/presentationml/2006/main">
  <p:tag name="AS_UNIQUEID" val="194"/>
</p:tagLst>
</file>

<file path=ppt/tags/tag195.xml><?xml version="1.0" encoding="utf-8"?>
<p:tagLst xmlns:p="http://schemas.openxmlformats.org/presentationml/2006/main">
  <p:tag name="AS_UNIQUEID" val="195"/>
</p:tagLst>
</file>

<file path=ppt/tags/tag196.xml><?xml version="1.0" encoding="utf-8"?>
<p:tagLst xmlns:p="http://schemas.openxmlformats.org/presentationml/2006/main">
  <p:tag name="AS_UNIQUEID" val="196"/>
</p:tagLst>
</file>

<file path=ppt/tags/tag197.xml><?xml version="1.0" encoding="utf-8"?>
<p:tagLst xmlns:p="http://schemas.openxmlformats.org/presentationml/2006/main">
  <p:tag name="AS_UNIQUEID" val="197"/>
</p:tagLst>
</file>

<file path=ppt/tags/tag198.xml><?xml version="1.0" encoding="utf-8"?>
<p:tagLst xmlns:p="http://schemas.openxmlformats.org/presentationml/2006/main">
  <p:tag name="AS_UNIQUEID" val="198"/>
</p:tagLst>
</file>

<file path=ppt/tags/tag199.xml><?xml version="1.0" encoding="utf-8"?>
<p:tagLst xmlns:p="http://schemas.openxmlformats.org/presentationml/2006/main">
  <p:tag name="AS_UNIQUEID" val="199"/>
</p:tagLst>
</file>

<file path=ppt/tags/tag2.xml><?xml version="1.0" encoding="utf-8"?>
<p:tagLst xmlns:p="http://schemas.openxmlformats.org/presentationml/2006/main">
  <p:tag name="AS_UNIQUEID" val="2"/>
</p:tagLst>
</file>

<file path=ppt/tags/tag20.xml><?xml version="1.0" encoding="utf-8"?>
<p:tagLst xmlns:p="http://schemas.openxmlformats.org/presentationml/2006/main">
  <p:tag name="AS_UNIQUEID" val="20"/>
</p:tagLst>
</file>

<file path=ppt/tags/tag200.xml><?xml version="1.0" encoding="utf-8"?>
<p:tagLst xmlns:p="http://schemas.openxmlformats.org/presentationml/2006/main">
  <p:tag name="AS_UNIQUEID" val="200"/>
</p:tagLst>
</file>

<file path=ppt/tags/tag201.xml><?xml version="1.0" encoding="utf-8"?>
<p:tagLst xmlns:p="http://schemas.openxmlformats.org/presentationml/2006/main">
  <p:tag name="AS_UNIQUEID" val="201"/>
</p:tagLst>
</file>

<file path=ppt/tags/tag202.xml><?xml version="1.0" encoding="utf-8"?>
<p:tagLst xmlns:p="http://schemas.openxmlformats.org/presentationml/2006/main">
  <p:tag name="AS_UNIQUEID" val="202"/>
</p:tagLst>
</file>

<file path=ppt/tags/tag203.xml><?xml version="1.0" encoding="utf-8"?>
<p:tagLst xmlns:p="http://schemas.openxmlformats.org/presentationml/2006/main">
  <p:tag name="AS_UNIQUEID" val="203"/>
</p:tagLst>
</file>

<file path=ppt/tags/tag204.xml><?xml version="1.0" encoding="utf-8"?>
<p:tagLst xmlns:p="http://schemas.openxmlformats.org/presentationml/2006/main">
  <p:tag name="AS_UNIQUEID" val="204"/>
</p:tagLst>
</file>

<file path=ppt/tags/tag205.xml><?xml version="1.0" encoding="utf-8"?>
<p:tagLst xmlns:p="http://schemas.openxmlformats.org/presentationml/2006/main">
  <p:tag name="AS_UNIQUEID" val="205"/>
</p:tagLst>
</file>

<file path=ppt/tags/tag206.xml><?xml version="1.0" encoding="utf-8"?>
<p:tagLst xmlns:p="http://schemas.openxmlformats.org/presentationml/2006/main">
  <p:tag name="AS_UNIQUEID" val="206"/>
</p:tagLst>
</file>

<file path=ppt/tags/tag207.xml><?xml version="1.0" encoding="utf-8"?>
<p:tagLst xmlns:p="http://schemas.openxmlformats.org/presentationml/2006/main">
  <p:tag name="AS_UNIQUEID" val="207"/>
</p:tagLst>
</file>

<file path=ppt/tags/tag208.xml><?xml version="1.0" encoding="utf-8"?>
<p:tagLst xmlns:p="http://schemas.openxmlformats.org/presentationml/2006/main">
  <p:tag name="AS_UNIQUEID" val="208"/>
</p:tagLst>
</file>

<file path=ppt/tags/tag209.xml><?xml version="1.0" encoding="utf-8"?>
<p:tagLst xmlns:p="http://schemas.openxmlformats.org/presentationml/2006/main">
  <p:tag name="AS_UNIQUEID" val="209"/>
</p:tagLst>
</file>

<file path=ppt/tags/tag21.xml><?xml version="1.0" encoding="utf-8"?>
<p:tagLst xmlns:p="http://schemas.openxmlformats.org/presentationml/2006/main">
  <p:tag name="AS_UNIQUEID" val="21"/>
</p:tagLst>
</file>

<file path=ppt/tags/tag210.xml><?xml version="1.0" encoding="utf-8"?>
<p:tagLst xmlns:p="http://schemas.openxmlformats.org/presentationml/2006/main">
  <p:tag name="AS_UNIQUEID" val="210"/>
</p:tagLst>
</file>

<file path=ppt/tags/tag211.xml><?xml version="1.0" encoding="utf-8"?>
<p:tagLst xmlns:p="http://schemas.openxmlformats.org/presentationml/2006/main">
  <p:tag name="AS_UNIQUEID" val="211"/>
</p:tagLst>
</file>

<file path=ppt/tags/tag212.xml><?xml version="1.0" encoding="utf-8"?>
<p:tagLst xmlns:p="http://schemas.openxmlformats.org/presentationml/2006/main">
  <p:tag name="AS_UNIQUEID" val="212"/>
</p:tagLst>
</file>

<file path=ppt/tags/tag213.xml><?xml version="1.0" encoding="utf-8"?>
<p:tagLst xmlns:p="http://schemas.openxmlformats.org/presentationml/2006/main">
  <p:tag name="AS_UNIQUEID" val="213"/>
</p:tagLst>
</file>

<file path=ppt/tags/tag214.xml><?xml version="1.0" encoding="utf-8"?>
<p:tagLst xmlns:p="http://schemas.openxmlformats.org/presentationml/2006/main">
  <p:tag name="AS_UNIQUEID" val="214"/>
</p:tagLst>
</file>

<file path=ppt/tags/tag215.xml><?xml version="1.0" encoding="utf-8"?>
<p:tagLst xmlns:p="http://schemas.openxmlformats.org/presentationml/2006/main">
  <p:tag name="AS_UNIQUEID" val="215"/>
</p:tagLst>
</file>

<file path=ppt/tags/tag216.xml><?xml version="1.0" encoding="utf-8"?>
<p:tagLst xmlns:p="http://schemas.openxmlformats.org/presentationml/2006/main">
  <p:tag name="AS_UNIQUEID" val="216"/>
</p:tagLst>
</file>

<file path=ppt/tags/tag217.xml><?xml version="1.0" encoding="utf-8"?>
<p:tagLst xmlns:p="http://schemas.openxmlformats.org/presentationml/2006/main">
  <p:tag name="AS_UNIQUEID" val="217"/>
</p:tagLst>
</file>

<file path=ppt/tags/tag218.xml><?xml version="1.0" encoding="utf-8"?>
<p:tagLst xmlns:p="http://schemas.openxmlformats.org/presentationml/2006/main">
  <p:tag name="AS_UNIQUEID" val="218"/>
</p:tagLst>
</file>

<file path=ppt/tags/tag219.xml><?xml version="1.0" encoding="utf-8"?>
<p:tagLst xmlns:p="http://schemas.openxmlformats.org/presentationml/2006/main">
  <p:tag name="AS_UNIQUEID" val="219"/>
</p:tagLst>
</file>

<file path=ppt/tags/tag22.xml><?xml version="1.0" encoding="utf-8"?>
<p:tagLst xmlns:p="http://schemas.openxmlformats.org/presentationml/2006/main">
  <p:tag name="AS_UNIQUEID" val="22"/>
</p:tagLst>
</file>

<file path=ppt/tags/tag220.xml><?xml version="1.0" encoding="utf-8"?>
<p:tagLst xmlns:p="http://schemas.openxmlformats.org/presentationml/2006/main">
  <p:tag name="AS_UNIQUEID" val="220"/>
</p:tagLst>
</file>

<file path=ppt/tags/tag221.xml><?xml version="1.0" encoding="utf-8"?>
<p:tagLst xmlns:p="http://schemas.openxmlformats.org/presentationml/2006/main">
  <p:tag name="AS_UNIQUEID" val="221"/>
</p:tagLst>
</file>

<file path=ppt/tags/tag222.xml><?xml version="1.0" encoding="utf-8"?>
<p:tagLst xmlns:p="http://schemas.openxmlformats.org/presentationml/2006/main">
  <p:tag name="AS_UNIQUEID" val="222"/>
</p:tagLst>
</file>

<file path=ppt/tags/tag223.xml><?xml version="1.0" encoding="utf-8"?>
<p:tagLst xmlns:p="http://schemas.openxmlformats.org/presentationml/2006/main">
  <p:tag name="AS_UNIQUEID" val="223"/>
</p:tagLst>
</file>

<file path=ppt/tags/tag224.xml><?xml version="1.0" encoding="utf-8"?>
<p:tagLst xmlns:p="http://schemas.openxmlformats.org/presentationml/2006/main">
  <p:tag name="AS_UNIQUEID" val="224"/>
</p:tagLst>
</file>

<file path=ppt/tags/tag225.xml><?xml version="1.0" encoding="utf-8"?>
<p:tagLst xmlns:p="http://schemas.openxmlformats.org/presentationml/2006/main">
  <p:tag name="AS_UNIQUEID" val="225"/>
</p:tagLst>
</file>

<file path=ppt/tags/tag226.xml><?xml version="1.0" encoding="utf-8"?>
<p:tagLst xmlns:p="http://schemas.openxmlformats.org/presentationml/2006/main">
  <p:tag name="AS_UNIQUEID" val="226"/>
</p:tagLst>
</file>

<file path=ppt/tags/tag227.xml><?xml version="1.0" encoding="utf-8"?>
<p:tagLst xmlns:p="http://schemas.openxmlformats.org/presentationml/2006/main">
  <p:tag name="AS_UNIQUEID" val="227"/>
</p:tagLst>
</file>

<file path=ppt/tags/tag228.xml><?xml version="1.0" encoding="utf-8"?>
<p:tagLst xmlns:p="http://schemas.openxmlformats.org/presentationml/2006/main">
  <p:tag name="AS_UNIQUEID" val="228"/>
</p:tagLst>
</file>

<file path=ppt/tags/tag229.xml><?xml version="1.0" encoding="utf-8"?>
<p:tagLst xmlns:p="http://schemas.openxmlformats.org/presentationml/2006/main">
  <p:tag name="AS_UNIQUEID" val="229"/>
</p:tagLst>
</file>

<file path=ppt/tags/tag23.xml><?xml version="1.0" encoding="utf-8"?>
<p:tagLst xmlns:p="http://schemas.openxmlformats.org/presentationml/2006/main">
  <p:tag name="AS_UNIQUEID" val="23"/>
</p:tagLst>
</file>

<file path=ppt/tags/tag230.xml><?xml version="1.0" encoding="utf-8"?>
<p:tagLst xmlns:p="http://schemas.openxmlformats.org/presentationml/2006/main">
  <p:tag name="AS_UNIQUEID" val="230"/>
</p:tagLst>
</file>

<file path=ppt/tags/tag231.xml><?xml version="1.0" encoding="utf-8"?>
<p:tagLst xmlns:p="http://schemas.openxmlformats.org/presentationml/2006/main">
  <p:tag name="AS_UNIQUEID" val="231"/>
</p:tagLst>
</file>

<file path=ppt/tags/tag232.xml><?xml version="1.0" encoding="utf-8"?>
<p:tagLst xmlns:p="http://schemas.openxmlformats.org/presentationml/2006/main">
  <p:tag name="AS_UNIQUEID" val="232"/>
</p:tagLst>
</file>

<file path=ppt/tags/tag233.xml><?xml version="1.0" encoding="utf-8"?>
<p:tagLst xmlns:p="http://schemas.openxmlformats.org/presentationml/2006/main">
  <p:tag name="AS_UNIQUEID" val="233"/>
</p:tagLst>
</file>

<file path=ppt/tags/tag234.xml><?xml version="1.0" encoding="utf-8"?>
<p:tagLst xmlns:p="http://schemas.openxmlformats.org/presentationml/2006/main">
  <p:tag name="AS_UNIQUEID" val="234"/>
</p:tagLst>
</file>

<file path=ppt/tags/tag235.xml><?xml version="1.0" encoding="utf-8"?>
<p:tagLst xmlns:p="http://schemas.openxmlformats.org/presentationml/2006/main">
  <p:tag name="AS_UNIQUEID" val="235"/>
</p:tagLst>
</file>

<file path=ppt/tags/tag236.xml><?xml version="1.0" encoding="utf-8"?>
<p:tagLst xmlns:p="http://schemas.openxmlformats.org/presentationml/2006/main">
  <p:tag name="AS_UNIQUEID" val="236"/>
</p:tagLst>
</file>

<file path=ppt/tags/tag237.xml><?xml version="1.0" encoding="utf-8"?>
<p:tagLst xmlns:p="http://schemas.openxmlformats.org/presentationml/2006/main">
  <p:tag name="AS_UNIQUEID" val="237"/>
</p:tagLst>
</file>

<file path=ppt/tags/tag238.xml><?xml version="1.0" encoding="utf-8"?>
<p:tagLst xmlns:p="http://schemas.openxmlformats.org/presentationml/2006/main">
  <p:tag name="AS_UNIQUEID" val="238"/>
</p:tagLst>
</file>

<file path=ppt/tags/tag239.xml><?xml version="1.0" encoding="utf-8"?>
<p:tagLst xmlns:p="http://schemas.openxmlformats.org/presentationml/2006/main">
  <p:tag name="AS_UNIQUEID" val="239"/>
</p:tagLst>
</file>

<file path=ppt/tags/tag24.xml><?xml version="1.0" encoding="utf-8"?>
<p:tagLst xmlns:p="http://schemas.openxmlformats.org/presentationml/2006/main">
  <p:tag name="AS_UNIQUEID" val="24"/>
</p:tagLst>
</file>

<file path=ppt/tags/tag240.xml><?xml version="1.0" encoding="utf-8"?>
<p:tagLst xmlns:p="http://schemas.openxmlformats.org/presentationml/2006/main">
  <p:tag name="AS_UNIQUEID" val="240"/>
</p:tagLst>
</file>

<file path=ppt/tags/tag241.xml><?xml version="1.0" encoding="utf-8"?>
<p:tagLst xmlns:p="http://schemas.openxmlformats.org/presentationml/2006/main">
  <p:tag name="AS_UNIQUEID" val="241"/>
</p:tagLst>
</file>

<file path=ppt/tags/tag242.xml><?xml version="1.0" encoding="utf-8"?>
<p:tagLst xmlns:p="http://schemas.openxmlformats.org/presentationml/2006/main">
  <p:tag name="AS_UNIQUEID" val="242"/>
</p:tagLst>
</file>

<file path=ppt/tags/tag243.xml><?xml version="1.0" encoding="utf-8"?>
<p:tagLst xmlns:p="http://schemas.openxmlformats.org/presentationml/2006/main">
  <p:tag name="AS_UNIQUEID" val="243"/>
</p:tagLst>
</file>

<file path=ppt/tags/tag244.xml><?xml version="1.0" encoding="utf-8"?>
<p:tagLst xmlns:p="http://schemas.openxmlformats.org/presentationml/2006/main">
  <p:tag name="AS_UNIQUEID" val="244"/>
</p:tagLst>
</file>

<file path=ppt/tags/tag245.xml><?xml version="1.0" encoding="utf-8"?>
<p:tagLst xmlns:p="http://schemas.openxmlformats.org/presentationml/2006/main">
  <p:tag name="AS_UNIQUEID" val="245"/>
</p:tagLst>
</file>

<file path=ppt/tags/tag246.xml><?xml version="1.0" encoding="utf-8"?>
<p:tagLst xmlns:p="http://schemas.openxmlformats.org/presentationml/2006/main">
  <p:tag name="AS_UNIQUEID" val="246"/>
</p:tagLst>
</file>

<file path=ppt/tags/tag247.xml><?xml version="1.0" encoding="utf-8"?>
<p:tagLst xmlns:p="http://schemas.openxmlformats.org/presentationml/2006/main">
  <p:tag name="AS_UNIQUEID" val="247"/>
</p:tagLst>
</file>

<file path=ppt/tags/tag248.xml><?xml version="1.0" encoding="utf-8"?>
<p:tagLst xmlns:p="http://schemas.openxmlformats.org/presentationml/2006/main">
  <p:tag name="AS_UNIQUEID" val="248"/>
</p:tagLst>
</file>

<file path=ppt/tags/tag249.xml><?xml version="1.0" encoding="utf-8"?>
<p:tagLst xmlns:p="http://schemas.openxmlformats.org/presentationml/2006/main">
  <p:tag name="AS_UNIQUEID" val="249"/>
</p:tagLst>
</file>

<file path=ppt/tags/tag25.xml><?xml version="1.0" encoding="utf-8"?>
<p:tagLst xmlns:p="http://schemas.openxmlformats.org/presentationml/2006/main">
  <p:tag name="AS_UNIQUEID" val="25"/>
</p:tagLst>
</file>

<file path=ppt/tags/tag250.xml><?xml version="1.0" encoding="utf-8"?>
<p:tagLst xmlns:p="http://schemas.openxmlformats.org/presentationml/2006/main">
  <p:tag name="AS_UNIQUEID" val="250"/>
</p:tagLst>
</file>

<file path=ppt/tags/tag251.xml><?xml version="1.0" encoding="utf-8"?>
<p:tagLst xmlns:p="http://schemas.openxmlformats.org/presentationml/2006/main">
  <p:tag name="AS_UNIQUEID" val="251"/>
</p:tagLst>
</file>

<file path=ppt/tags/tag252.xml><?xml version="1.0" encoding="utf-8"?>
<p:tagLst xmlns:p="http://schemas.openxmlformats.org/presentationml/2006/main">
  <p:tag name="AS_UNIQUEID" val="252"/>
</p:tagLst>
</file>

<file path=ppt/tags/tag253.xml><?xml version="1.0" encoding="utf-8"?>
<p:tagLst xmlns:p="http://schemas.openxmlformats.org/presentationml/2006/main">
  <p:tag name="AS_UNIQUEID" val="253"/>
</p:tagLst>
</file>

<file path=ppt/tags/tag254.xml><?xml version="1.0" encoding="utf-8"?>
<p:tagLst xmlns:p="http://schemas.openxmlformats.org/presentationml/2006/main">
  <p:tag name="AS_UNIQUEID" val="254"/>
</p:tagLst>
</file>

<file path=ppt/tags/tag255.xml><?xml version="1.0" encoding="utf-8"?>
<p:tagLst xmlns:p="http://schemas.openxmlformats.org/presentationml/2006/main">
  <p:tag name="AS_UNIQUEID" val="255"/>
</p:tagLst>
</file>

<file path=ppt/tags/tag256.xml><?xml version="1.0" encoding="utf-8"?>
<p:tagLst xmlns:p="http://schemas.openxmlformats.org/presentationml/2006/main">
  <p:tag name="AS_UNIQUEID" val="256"/>
</p:tagLst>
</file>

<file path=ppt/tags/tag257.xml><?xml version="1.0" encoding="utf-8"?>
<p:tagLst xmlns:p="http://schemas.openxmlformats.org/presentationml/2006/main">
  <p:tag name="AS_UNIQUEID" val="257"/>
</p:tagLst>
</file>

<file path=ppt/tags/tag258.xml><?xml version="1.0" encoding="utf-8"?>
<p:tagLst xmlns:p="http://schemas.openxmlformats.org/presentationml/2006/main">
  <p:tag name="AS_UNIQUEID" val="258"/>
</p:tagLst>
</file>

<file path=ppt/tags/tag259.xml><?xml version="1.0" encoding="utf-8"?>
<p:tagLst xmlns:p="http://schemas.openxmlformats.org/presentationml/2006/main">
  <p:tag name="AS_UNIQUEID" val="259"/>
</p:tagLst>
</file>

<file path=ppt/tags/tag26.xml><?xml version="1.0" encoding="utf-8"?>
<p:tagLst xmlns:p="http://schemas.openxmlformats.org/presentationml/2006/main">
  <p:tag name="AS_UNIQUEID" val="26"/>
</p:tagLst>
</file>

<file path=ppt/tags/tag260.xml><?xml version="1.0" encoding="utf-8"?>
<p:tagLst xmlns:p="http://schemas.openxmlformats.org/presentationml/2006/main">
  <p:tag name="AS_UNIQUEID" val="260"/>
</p:tagLst>
</file>

<file path=ppt/tags/tag261.xml><?xml version="1.0" encoding="utf-8"?>
<p:tagLst xmlns:p="http://schemas.openxmlformats.org/presentationml/2006/main">
  <p:tag name="AS_UNIQUEID" val="261"/>
</p:tagLst>
</file>

<file path=ppt/tags/tag262.xml><?xml version="1.0" encoding="utf-8"?>
<p:tagLst xmlns:p="http://schemas.openxmlformats.org/presentationml/2006/main">
  <p:tag name="AS_UNIQUEID" val="262"/>
</p:tagLst>
</file>

<file path=ppt/tags/tag263.xml><?xml version="1.0" encoding="utf-8"?>
<p:tagLst xmlns:p="http://schemas.openxmlformats.org/presentationml/2006/main">
  <p:tag name="AS_UNIQUEID" val="263"/>
</p:tagLst>
</file>

<file path=ppt/tags/tag264.xml><?xml version="1.0" encoding="utf-8"?>
<p:tagLst xmlns:p="http://schemas.openxmlformats.org/presentationml/2006/main">
  <p:tag name="AS_UNIQUEID" val="264"/>
</p:tagLst>
</file>

<file path=ppt/tags/tag265.xml><?xml version="1.0" encoding="utf-8"?>
<p:tagLst xmlns:p="http://schemas.openxmlformats.org/presentationml/2006/main">
  <p:tag name="AS_UNIQUEID" val="265"/>
</p:tagLst>
</file>

<file path=ppt/tags/tag266.xml><?xml version="1.0" encoding="utf-8"?>
<p:tagLst xmlns:p="http://schemas.openxmlformats.org/presentationml/2006/main">
  <p:tag name="AS_UNIQUEID" val="266"/>
</p:tagLst>
</file>

<file path=ppt/tags/tag267.xml><?xml version="1.0" encoding="utf-8"?>
<p:tagLst xmlns:p="http://schemas.openxmlformats.org/presentationml/2006/main">
  <p:tag name="AS_UNIQUEID" val="267"/>
</p:tagLst>
</file>

<file path=ppt/tags/tag268.xml><?xml version="1.0" encoding="utf-8"?>
<p:tagLst xmlns:p="http://schemas.openxmlformats.org/presentationml/2006/main">
  <p:tag name="AS_UNIQUEID" val="268"/>
</p:tagLst>
</file>

<file path=ppt/tags/tag269.xml><?xml version="1.0" encoding="utf-8"?>
<p:tagLst xmlns:p="http://schemas.openxmlformats.org/presentationml/2006/main">
  <p:tag name="AS_UNIQUEID" val="269"/>
</p:tagLst>
</file>

<file path=ppt/tags/tag27.xml><?xml version="1.0" encoding="utf-8"?>
<p:tagLst xmlns:p="http://schemas.openxmlformats.org/presentationml/2006/main">
  <p:tag name="AS_UNIQUEID" val="27"/>
</p:tagLst>
</file>

<file path=ppt/tags/tag270.xml><?xml version="1.0" encoding="utf-8"?>
<p:tagLst xmlns:p="http://schemas.openxmlformats.org/presentationml/2006/main">
  <p:tag name="AS_UNIQUEID" val="270"/>
</p:tagLst>
</file>

<file path=ppt/tags/tag271.xml><?xml version="1.0" encoding="utf-8"?>
<p:tagLst xmlns:p="http://schemas.openxmlformats.org/presentationml/2006/main">
  <p:tag name="AS_UNIQUEID" val="271"/>
</p:tagLst>
</file>

<file path=ppt/tags/tag272.xml><?xml version="1.0" encoding="utf-8"?>
<p:tagLst xmlns:p="http://schemas.openxmlformats.org/presentationml/2006/main">
  <p:tag name="AS_UNIQUEID" val="272"/>
</p:tagLst>
</file>

<file path=ppt/tags/tag273.xml><?xml version="1.0" encoding="utf-8"?>
<p:tagLst xmlns:p="http://schemas.openxmlformats.org/presentationml/2006/main">
  <p:tag name="AS_UNIQUEID" val="273"/>
</p:tagLst>
</file>

<file path=ppt/tags/tag274.xml><?xml version="1.0" encoding="utf-8"?>
<p:tagLst xmlns:p="http://schemas.openxmlformats.org/presentationml/2006/main">
  <p:tag name="AS_UNIQUEID" val="274"/>
</p:tagLst>
</file>

<file path=ppt/tags/tag275.xml><?xml version="1.0" encoding="utf-8"?>
<p:tagLst xmlns:p="http://schemas.openxmlformats.org/presentationml/2006/main">
  <p:tag name="AS_UNIQUEID" val="275"/>
</p:tagLst>
</file>

<file path=ppt/tags/tag276.xml><?xml version="1.0" encoding="utf-8"?>
<p:tagLst xmlns:p="http://schemas.openxmlformats.org/presentationml/2006/main">
  <p:tag name="AS_UNIQUEID" val="276"/>
</p:tagLst>
</file>

<file path=ppt/tags/tag277.xml><?xml version="1.0" encoding="utf-8"?>
<p:tagLst xmlns:p="http://schemas.openxmlformats.org/presentationml/2006/main">
  <p:tag name="AS_UNIQUEID" val="277"/>
</p:tagLst>
</file>

<file path=ppt/tags/tag278.xml><?xml version="1.0" encoding="utf-8"?>
<p:tagLst xmlns:p="http://schemas.openxmlformats.org/presentationml/2006/main">
  <p:tag name="AS_UNIQUEID" val="278"/>
</p:tagLst>
</file>

<file path=ppt/tags/tag279.xml><?xml version="1.0" encoding="utf-8"?>
<p:tagLst xmlns:p="http://schemas.openxmlformats.org/presentationml/2006/main">
  <p:tag name="AS_UNIQUEID" val="279"/>
</p:tagLst>
</file>

<file path=ppt/tags/tag28.xml><?xml version="1.0" encoding="utf-8"?>
<p:tagLst xmlns:p="http://schemas.openxmlformats.org/presentationml/2006/main">
  <p:tag name="AS_UNIQUEID" val="28"/>
</p:tagLst>
</file>

<file path=ppt/tags/tag280.xml><?xml version="1.0" encoding="utf-8"?>
<p:tagLst xmlns:p="http://schemas.openxmlformats.org/presentationml/2006/main">
  <p:tag name="AS_UNIQUEID" val="280"/>
</p:tagLst>
</file>

<file path=ppt/tags/tag281.xml><?xml version="1.0" encoding="utf-8"?>
<p:tagLst xmlns:p="http://schemas.openxmlformats.org/presentationml/2006/main">
  <p:tag name="AS_UNIQUEID" val="281"/>
</p:tagLst>
</file>

<file path=ppt/tags/tag282.xml><?xml version="1.0" encoding="utf-8"?>
<p:tagLst xmlns:p="http://schemas.openxmlformats.org/presentationml/2006/main">
  <p:tag name="AS_UNIQUEID" val="282"/>
</p:tagLst>
</file>

<file path=ppt/tags/tag283.xml><?xml version="1.0" encoding="utf-8"?>
<p:tagLst xmlns:p="http://schemas.openxmlformats.org/presentationml/2006/main">
  <p:tag name="AS_UNIQUEID" val="283"/>
</p:tagLst>
</file>

<file path=ppt/tags/tag284.xml><?xml version="1.0" encoding="utf-8"?>
<p:tagLst xmlns:p="http://schemas.openxmlformats.org/presentationml/2006/main">
  <p:tag name="AS_UNIQUEID" val="284"/>
</p:tagLst>
</file>

<file path=ppt/tags/tag285.xml><?xml version="1.0" encoding="utf-8"?>
<p:tagLst xmlns:p="http://schemas.openxmlformats.org/presentationml/2006/main">
  <p:tag name="AS_UNIQUEID" val="285"/>
</p:tagLst>
</file>

<file path=ppt/tags/tag286.xml><?xml version="1.0" encoding="utf-8"?>
<p:tagLst xmlns:p="http://schemas.openxmlformats.org/presentationml/2006/main">
  <p:tag name="AS_UNIQUEID" val="286"/>
</p:tagLst>
</file>

<file path=ppt/tags/tag287.xml><?xml version="1.0" encoding="utf-8"?>
<p:tagLst xmlns:p="http://schemas.openxmlformats.org/presentationml/2006/main">
  <p:tag name="AS_UNIQUEID" val="287"/>
</p:tagLst>
</file>

<file path=ppt/tags/tag288.xml><?xml version="1.0" encoding="utf-8"?>
<p:tagLst xmlns:p="http://schemas.openxmlformats.org/presentationml/2006/main">
  <p:tag name="AS_UNIQUEID" val="288"/>
</p:tagLst>
</file>

<file path=ppt/tags/tag289.xml><?xml version="1.0" encoding="utf-8"?>
<p:tagLst xmlns:p="http://schemas.openxmlformats.org/presentationml/2006/main">
  <p:tag name="AS_UNIQUEID" val="289"/>
</p:tagLst>
</file>

<file path=ppt/tags/tag29.xml><?xml version="1.0" encoding="utf-8"?>
<p:tagLst xmlns:p="http://schemas.openxmlformats.org/presentationml/2006/main">
  <p:tag name="AS_UNIQUEID" val="29"/>
</p:tagLst>
</file>

<file path=ppt/tags/tag290.xml><?xml version="1.0" encoding="utf-8"?>
<p:tagLst xmlns:p="http://schemas.openxmlformats.org/presentationml/2006/main">
  <p:tag name="AS_UNIQUEID" val="290"/>
</p:tagLst>
</file>

<file path=ppt/tags/tag291.xml><?xml version="1.0" encoding="utf-8"?>
<p:tagLst xmlns:p="http://schemas.openxmlformats.org/presentationml/2006/main">
  <p:tag name="AS_UNIQUEID" val="291"/>
</p:tagLst>
</file>

<file path=ppt/tags/tag292.xml><?xml version="1.0" encoding="utf-8"?>
<p:tagLst xmlns:p="http://schemas.openxmlformats.org/presentationml/2006/main">
  <p:tag name="AS_UNIQUEID" val="292"/>
</p:tagLst>
</file>

<file path=ppt/tags/tag293.xml><?xml version="1.0" encoding="utf-8"?>
<p:tagLst xmlns:p="http://schemas.openxmlformats.org/presentationml/2006/main">
  <p:tag name="AS_UNIQUEID" val="293"/>
</p:tagLst>
</file>

<file path=ppt/tags/tag294.xml><?xml version="1.0" encoding="utf-8"?>
<p:tagLst xmlns:p="http://schemas.openxmlformats.org/presentationml/2006/main">
  <p:tag name="AS_UNIQUEID" val="294"/>
</p:tagLst>
</file>

<file path=ppt/tags/tag295.xml><?xml version="1.0" encoding="utf-8"?>
<p:tagLst xmlns:p="http://schemas.openxmlformats.org/presentationml/2006/main">
  <p:tag name="AS_UNIQUEID" val="295"/>
</p:tagLst>
</file>

<file path=ppt/tags/tag296.xml><?xml version="1.0" encoding="utf-8"?>
<p:tagLst xmlns:p="http://schemas.openxmlformats.org/presentationml/2006/main">
  <p:tag name="AS_UNIQUEID" val="296"/>
</p:tagLst>
</file>

<file path=ppt/tags/tag297.xml><?xml version="1.0" encoding="utf-8"?>
<p:tagLst xmlns:p="http://schemas.openxmlformats.org/presentationml/2006/main">
  <p:tag name="AS_UNIQUEID" val="297"/>
</p:tagLst>
</file>

<file path=ppt/tags/tag298.xml><?xml version="1.0" encoding="utf-8"?>
<p:tagLst xmlns:p="http://schemas.openxmlformats.org/presentationml/2006/main">
  <p:tag name="AS_UNIQUEID" val="298"/>
</p:tagLst>
</file>

<file path=ppt/tags/tag299.xml><?xml version="1.0" encoding="utf-8"?>
<p:tagLst xmlns:p="http://schemas.openxmlformats.org/presentationml/2006/main">
  <p:tag name="AS_UNIQUEID" val="299"/>
</p:tagLst>
</file>

<file path=ppt/tags/tag3.xml><?xml version="1.0" encoding="utf-8"?>
<p:tagLst xmlns:p="http://schemas.openxmlformats.org/presentationml/2006/main">
  <p:tag name="AS_UNIQUEID" val="3"/>
</p:tagLst>
</file>

<file path=ppt/tags/tag30.xml><?xml version="1.0" encoding="utf-8"?>
<p:tagLst xmlns:p="http://schemas.openxmlformats.org/presentationml/2006/main">
  <p:tag name="AS_UNIQUEID" val="30"/>
</p:tagLst>
</file>

<file path=ppt/tags/tag300.xml><?xml version="1.0" encoding="utf-8"?>
<p:tagLst xmlns:p="http://schemas.openxmlformats.org/presentationml/2006/main">
  <p:tag name="AS_UNIQUEID" val="300"/>
</p:tagLst>
</file>

<file path=ppt/tags/tag301.xml><?xml version="1.0" encoding="utf-8"?>
<p:tagLst xmlns:p="http://schemas.openxmlformats.org/presentationml/2006/main">
  <p:tag name="AS_UNIQUEID" val="301"/>
</p:tagLst>
</file>

<file path=ppt/tags/tag302.xml><?xml version="1.0" encoding="utf-8"?>
<p:tagLst xmlns:p="http://schemas.openxmlformats.org/presentationml/2006/main">
  <p:tag name="AS_UNIQUEID" val="302"/>
</p:tagLst>
</file>

<file path=ppt/tags/tag303.xml><?xml version="1.0" encoding="utf-8"?>
<p:tagLst xmlns:p="http://schemas.openxmlformats.org/presentationml/2006/main">
  <p:tag name="AS_UNIQUEID" val="303"/>
</p:tagLst>
</file>

<file path=ppt/tags/tag304.xml><?xml version="1.0" encoding="utf-8"?>
<p:tagLst xmlns:p="http://schemas.openxmlformats.org/presentationml/2006/main">
  <p:tag name="AS_UNIQUEID" val="304"/>
</p:tagLst>
</file>

<file path=ppt/tags/tag305.xml><?xml version="1.0" encoding="utf-8"?>
<p:tagLst xmlns:p="http://schemas.openxmlformats.org/presentationml/2006/main">
  <p:tag name="AS_UNIQUEID" val="305"/>
</p:tagLst>
</file>

<file path=ppt/tags/tag306.xml><?xml version="1.0" encoding="utf-8"?>
<p:tagLst xmlns:p="http://schemas.openxmlformats.org/presentationml/2006/main">
  <p:tag name="AS_UNIQUEID" val="306"/>
</p:tagLst>
</file>

<file path=ppt/tags/tag307.xml><?xml version="1.0" encoding="utf-8"?>
<p:tagLst xmlns:p="http://schemas.openxmlformats.org/presentationml/2006/main">
  <p:tag name="AS_UNIQUEID" val="307"/>
</p:tagLst>
</file>

<file path=ppt/tags/tag308.xml><?xml version="1.0" encoding="utf-8"?>
<p:tagLst xmlns:p="http://schemas.openxmlformats.org/presentationml/2006/main">
  <p:tag name="AS_UNIQUEID" val="308"/>
</p:tagLst>
</file>

<file path=ppt/tags/tag309.xml><?xml version="1.0" encoding="utf-8"?>
<p:tagLst xmlns:p="http://schemas.openxmlformats.org/presentationml/2006/main">
  <p:tag name="AS_UNIQUEID" val="309"/>
</p:tagLst>
</file>

<file path=ppt/tags/tag31.xml><?xml version="1.0" encoding="utf-8"?>
<p:tagLst xmlns:p="http://schemas.openxmlformats.org/presentationml/2006/main">
  <p:tag name="AS_UNIQUEID" val="31"/>
</p:tagLst>
</file>

<file path=ppt/tags/tag310.xml><?xml version="1.0" encoding="utf-8"?>
<p:tagLst xmlns:p="http://schemas.openxmlformats.org/presentationml/2006/main">
  <p:tag name="AS_UNIQUEID" val="310"/>
</p:tagLst>
</file>

<file path=ppt/tags/tag311.xml><?xml version="1.0" encoding="utf-8"?>
<p:tagLst xmlns:p="http://schemas.openxmlformats.org/presentationml/2006/main">
  <p:tag name="AS_UNIQUEID" val="311"/>
</p:tagLst>
</file>

<file path=ppt/tags/tag312.xml><?xml version="1.0" encoding="utf-8"?>
<p:tagLst xmlns:p="http://schemas.openxmlformats.org/presentationml/2006/main">
  <p:tag name="AS_UNIQUEID" val="312"/>
</p:tagLst>
</file>

<file path=ppt/tags/tag313.xml><?xml version="1.0" encoding="utf-8"?>
<p:tagLst xmlns:p="http://schemas.openxmlformats.org/presentationml/2006/main">
  <p:tag name="AS_UNIQUEID" val="313"/>
</p:tagLst>
</file>

<file path=ppt/tags/tag314.xml><?xml version="1.0" encoding="utf-8"?>
<p:tagLst xmlns:p="http://schemas.openxmlformats.org/presentationml/2006/main">
  <p:tag name="AS_UNIQUEID" val="314"/>
</p:tagLst>
</file>

<file path=ppt/tags/tag315.xml><?xml version="1.0" encoding="utf-8"?>
<p:tagLst xmlns:p="http://schemas.openxmlformats.org/presentationml/2006/main">
  <p:tag name="AS_UNIQUEID" val="315"/>
</p:tagLst>
</file>

<file path=ppt/tags/tag316.xml><?xml version="1.0" encoding="utf-8"?>
<p:tagLst xmlns:p="http://schemas.openxmlformats.org/presentationml/2006/main">
  <p:tag name="AS_UNIQUEID" val="316"/>
</p:tagLst>
</file>

<file path=ppt/tags/tag317.xml><?xml version="1.0" encoding="utf-8"?>
<p:tagLst xmlns:p="http://schemas.openxmlformats.org/presentationml/2006/main">
  <p:tag name="AS_UNIQUEID" val="317"/>
</p:tagLst>
</file>

<file path=ppt/tags/tag318.xml><?xml version="1.0" encoding="utf-8"?>
<p:tagLst xmlns:p="http://schemas.openxmlformats.org/presentationml/2006/main">
  <p:tag name="AS_UNIQUEID" val="318"/>
</p:tagLst>
</file>

<file path=ppt/tags/tag319.xml><?xml version="1.0" encoding="utf-8"?>
<p:tagLst xmlns:p="http://schemas.openxmlformats.org/presentationml/2006/main">
  <p:tag name="AS_UNIQUEID" val="319"/>
</p:tagLst>
</file>

<file path=ppt/tags/tag32.xml><?xml version="1.0" encoding="utf-8"?>
<p:tagLst xmlns:p="http://schemas.openxmlformats.org/presentationml/2006/main">
  <p:tag name="AS_UNIQUEID" val="32"/>
</p:tagLst>
</file>

<file path=ppt/tags/tag320.xml><?xml version="1.0" encoding="utf-8"?>
<p:tagLst xmlns:p="http://schemas.openxmlformats.org/presentationml/2006/main">
  <p:tag name="AS_UNIQUEID" val="320"/>
</p:tagLst>
</file>

<file path=ppt/tags/tag321.xml><?xml version="1.0" encoding="utf-8"?>
<p:tagLst xmlns:p="http://schemas.openxmlformats.org/presentationml/2006/main">
  <p:tag name="AS_UNIQUEID" val="321"/>
</p:tagLst>
</file>

<file path=ppt/tags/tag322.xml><?xml version="1.0" encoding="utf-8"?>
<p:tagLst xmlns:p="http://schemas.openxmlformats.org/presentationml/2006/main">
  <p:tag name="AS_UNIQUEID" val="322"/>
</p:tagLst>
</file>

<file path=ppt/tags/tag323.xml><?xml version="1.0" encoding="utf-8"?>
<p:tagLst xmlns:p="http://schemas.openxmlformats.org/presentationml/2006/main">
  <p:tag name="AS_UNIQUEID" val="323"/>
</p:tagLst>
</file>

<file path=ppt/tags/tag324.xml><?xml version="1.0" encoding="utf-8"?>
<p:tagLst xmlns:p="http://schemas.openxmlformats.org/presentationml/2006/main">
  <p:tag name="AS_UNIQUEID" val="324"/>
</p:tagLst>
</file>

<file path=ppt/tags/tag325.xml><?xml version="1.0" encoding="utf-8"?>
<p:tagLst xmlns:p="http://schemas.openxmlformats.org/presentationml/2006/main">
  <p:tag name="AS_UNIQUEID" val="325"/>
</p:tagLst>
</file>

<file path=ppt/tags/tag326.xml><?xml version="1.0" encoding="utf-8"?>
<p:tagLst xmlns:p="http://schemas.openxmlformats.org/presentationml/2006/main">
  <p:tag name="AS_UNIQUEID" val="326"/>
</p:tagLst>
</file>

<file path=ppt/tags/tag327.xml><?xml version="1.0" encoding="utf-8"?>
<p:tagLst xmlns:p="http://schemas.openxmlformats.org/presentationml/2006/main">
  <p:tag name="AS_UNIQUEID" val="327"/>
</p:tagLst>
</file>

<file path=ppt/tags/tag328.xml><?xml version="1.0" encoding="utf-8"?>
<p:tagLst xmlns:p="http://schemas.openxmlformats.org/presentationml/2006/main">
  <p:tag name="AS_UNIQUEID" val="328"/>
</p:tagLst>
</file>

<file path=ppt/tags/tag329.xml><?xml version="1.0" encoding="utf-8"?>
<p:tagLst xmlns:p="http://schemas.openxmlformats.org/presentationml/2006/main">
  <p:tag name="AS_UNIQUEID" val="329"/>
</p:tagLst>
</file>

<file path=ppt/tags/tag33.xml><?xml version="1.0" encoding="utf-8"?>
<p:tagLst xmlns:p="http://schemas.openxmlformats.org/presentationml/2006/main">
  <p:tag name="AS_UNIQUEID" val="33"/>
</p:tagLst>
</file>

<file path=ppt/tags/tag330.xml><?xml version="1.0" encoding="utf-8"?>
<p:tagLst xmlns:p="http://schemas.openxmlformats.org/presentationml/2006/main">
  <p:tag name="AS_UNIQUEID" val="330"/>
</p:tagLst>
</file>

<file path=ppt/tags/tag331.xml><?xml version="1.0" encoding="utf-8"?>
<p:tagLst xmlns:p="http://schemas.openxmlformats.org/presentationml/2006/main">
  <p:tag name="AS_UNIQUEID" val="331"/>
</p:tagLst>
</file>

<file path=ppt/tags/tag332.xml><?xml version="1.0" encoding="utf-8"?>
<p:tagLst xmlns:p="http://schemas.openxmlformats.org/presentationml/2006/main">
  <p:tag name="AS_UNIQUEID" val="332"/>
</p:tagLst>
</file>

<file path=ppt/tags/tag333.xml><?xml version="1.0" encoding="utf-8"?>
<p:tagLst xmlns:p="http://schemas.openxmlformats.org/presentationml/2006/main">
  <p:tag name="AS_UNIQUEID" val="333"/>
</p:tagLst>
</file>

<file path=ppt/tags/tag334.xml><?xml version="1.0" encoding="utf-8"?>
<p:tagLst xmlns:p="http://schemas.openxmlformats.org/presentationml/2006/main">
  <p:tag name="AS_UNIQUEID" val="334"/>
</p:tagLst>
</file>

<file path=ppt/tags/tag335.xml><?xml version="1.0" encoding="utf-8"?>
<p:tagLst xmlns:p="http://schemas.openxmlformats.org/presentationml/2006/main">
  <p:tag name="AS_UNIQUEID" val="335"/>
</p:tagLst>
</file>

<file path=ppt/tags/tag336.xml><?xml version="1.0" encoding="utf-8"?>
<p:tagLst xmlns:p="http://schemas.openxmlformats.org/presentationml/2006/main">
  <p:tag name="AS_UNIQUEID" val="336"/>
</p:tagLst>
</file>

<file path=ppt/tags/tag337.xml><?xml version="1.0" encoding="utf-8"?>
<p:tagLst xmlns:p="http://schemas.openxmlformats.org/presentationml/2006/main">
  <p:tag name="AS_UNIQUEID" val="337"/>
</p:tagLst>
</file>

<file path=ppt/tags/tag338.xml><?xml version="1.0" encoding="utf-8"?>
<p:tagLst xmlns:p="http://schemas.openxmlformats.org/presentationml/2006/main">
  <p:tag name="AS_UNIQUEID" val="338"/>
</p:tagLst>
</file>

<file path=ppt/tags/tag339.xml><?xml version="1.0" encoding="utf-8"?>
<p:tagLst xmlns:p="http://schemas.openxmlformats.org/presentationml/2006/main">
  <p:tag name="AS_UNIQUEID" val="339"/>
</p:tagLst>
</file>

<file path=ppt/tags/tag34.xml><?xml version="1.0" encoding="utf-8"?>
<p:tagLst xmlns:p="http://schemas.openxmlformats.org/presentationml/2006/main">
  <p:tag name="AS_UNIQUEID" val="34"/>
</p:tagLst>
</file>

<file path=ppt/tags/tag340.xml><?xml version="1.0" encoding="utf-8"?>
<p:tagLst xmlns:p="http://schemas.openxmlformats.org/presentationml/2006/main">
  <p:tag name="AS_UNIQUEID" val="340"/>
</p:tagLst>
</file>

<file path=ppt/tags/tag341.xml><?xml version="1.0" encoding="utf-8"?>
<p:tagLst xmlns:p="http://schemas.openxmlformats.org/presentationml/2006/main">
  <p:tag name="AS_UNIQUEID" val="341"/>
</p:tagLst>
</file>

<file path=ppt/tags/tag342.xml><?xml version="1.0" encoding="utf-8"?>
<p:tagLst xmlns:p="http://schemas.openxmlformats.org/presentationml/2006/main">
  <p:tag name="AS_UNIQUEID" val="342"/>
</p:tagLst>
</file>

<file path=ppt/tags/tag343.xml><?xml version="1.0" encoding="utf-8"?>
<p:tagLst xmlns:p="http://schemas.openxmlformats.org/presentationml/2006/main">
  <p:tag name="AS_UNIQUEID" val="343"/>
</p:tagLst>
</file>

<file path=ppt/tags/tag344.xml><?xml version="1.0" encoding="utf-8"?>
<p:tagLst xmlns:p="http://schemas.openxmlformats.org/presentationml/2006/main">
  <p:tag name="AS_UNIQUEID" val="344"/>
</p:tagLst>
</file>

<file path=ppt/tags/tag345.xml><?xml version="1.0" encoding="utf-8"?>
<p:tagLst xmlns:p="http://schemas.openxmlformats.org/presentationml/2006/main">
  <p:tag name="AS_UNIQUEID" val="345"/>
</p:tagLst>
</file>

<file path=ppt/tags/tag346.xml><?xml version="1.0" encoding="utf-8"?>
<p:tagLst xmlns:p="http://schemas.openxmlformats.org/presentationml/2006/main">
  <p:tag name="AS_UNIQUEID" val="346"/>
</p:tagLst>
</file>

<file path=ppt/tags/tag347.xml><?xml version="1.0" encoding="utf-8"?>
<p:tagLst xmlns:p="http://schemas.openxmlformats.org/presentationml/2006/main">
  <p:tag name="AS_UNIQUEID" val="347"/>
</p:tagLst>
</file>

<file path=ppt/tags/tag348.xml><?xml version="1.0" encoding="utf-8"?>
<p:tagLst xmlns:p="http://schemas.openxmlformats.org/presentationml/2006/main">
  <p:tag name="AS_UNIQUEID" val="348"/>
</p:tagLst>
</file>

<file path=ppt/tags/tag349.xml><?xml version="1.0" encoding="utf-8"?>
<p:tagLst xmlns:p="http://schemas.openxmlformats.org/presentationml/2006/main">
  <p:tag name="AS_UNIQUEID" val="349"/>
</p:tagLst>
</file>

<file path=ppt/tags/tag35.xml><?xml version="1.0" encoding="utf-8"?>
<p:tagLst xmlns:p="http://schemas.openxmlformats.org/presentationml/2006/main">
  <p:tag name="AS_UNIQUEID" val="35"/>
</p:tagLst>
</file>

<file path=ppt/tags/tag350.xml><?xml version="1.0" encoding="utf-8"?>
<p:tagLst xmlns:p="http://schemas.openxmlformats.org/presentationml/2006/main">
  <p:tag name="AS_UNIQUEID" val="350"/>
</p:tagLst>
</file>

<file path=ppt/tags/tag351.xml><?xml version="1.0" encoding="utf-8"?>
<p:tagLst xmlns:p="http://schemas.openxmlformats.org/presentationml/2006/main">
  <p:tag name="AS_UNIQUEID" val="351"/>
</p:tagLst>
</file>

<file path=ppt/tags/tag352.xml><?xml version="1.0" encoding="utf-8"?>
<p:tagLst xmlns:p="http://schemas.openxmlformats.org/presentationml/2006/main">
  <p:tag name="AS_UNIQUEID" val="352"/>
</p:tagLst>
</file>

<file path=ppt/tags/tag353.xml><?xml version="1.0" encoding="utf-8"?>
<p:tagLst xmlns:p="http://schemas.openxmlformats.org/presentationml/2006/main">
  <p:tag name="AS_UNIQUEID" val="353"/>
</p:tagLst>
</file>

<file path=ppt/tags/tag354.xml><?xml version="1.0" encoding="utf-8"?>
<p:tagLst xmlns:p="http://schemas.openxmlformats.org/presentationml/2006/main">
  <p:tag name="AS_UNIQUEID" val="354"/>
</p:tagLst>
</file>

<file path=ppt/tags/tag355.xml><?xml version="1.0" encoding="utf-8"?>
<p:tagLst xmlns:p="http://schemas.openxmlformats.org/presentationml/2006/main">
  <p:tag name="AS_UNIQUEID" val="355"/>
</p:tagLst>
</file>

<file path=ppt/tags/tag356.xml><?xml version="1.0" encoding="utf-8"?>
<p:tagLst xmlns:p="http://schemas.openxmlformats.org/presentationml/2006/main">
  <p:tag name="AS_UNIQUEID" val="356"/>
</p:tagLst>
</file>

<file path=ppt/tags/tag357.xml><?xml version="1.0" encoding="utf-8"?>
<p:tagLst xmlns:p="http://schemas.openxmlformats.org/presentationml/2006/main">
  <p:tag name="AS_UNIQUEID" val="357"/>
</p:tagLst>
</file>

<file path=ppt/tags/tag358.xml><?xml version="1.0" encoding="utf-8"?>
<p:tagLst xmlns:p="http://schemas.openxmlformats.org/presentationml/2006/main">
  <p:tag name="AS_UNIQUEID" val="358"/>
</p:tagLst>
</file>

<file path=ppt/tags/tag359.xml><?xml version="1.0" encoding="utf-8"?>
<p:tagLst xmlns:p="http://schemas.openxmlformats.org/presentationml/2006/main">
  <p:tag name="AS_UNIQUEID" val="359"/>
</p:tagLst>
</file>

<file path=ppt/tags/tag36.xml><?xml version="1.0" encoding="utf-8"?>
<p:tagLst xmlns:p="http://schemas.openxmlformats.org/presentationml/2006/main">
  <p:tag name="AS_UNIQUEID" val="36"/>
</p:tagLst>
</file>

<file path=ppt/tags/tag360.xml><?xml version="1.0" encoding="utf-8"?>
<p:tagLst xmlns:p="http://schemas.openxmlformats.org/presentationml/2006/main">
  <p:tag name="AS_UNIQUEID" val="360"/>
</p:tagLst>
</file>

<file path=ppt/tags/tag361.xml><?xml version="1.0" encoding="utf-8"?>
<p:tagLst xmlns:p="http://schemas.openxmlformats.org/presentationml/2006/main">
  <p:tag name="AS_UNIQUEID" val="361"/>
</p:tagLst>
</file>

<file path=ppt/tags/tag362.xml><?xml version="1.0" encoding="utf-8"?>
<p:tagLst xmlns:p="http://schemas.openxmlformats.org/presentationml/2006/main">
  <p:tag name="AS_UNIQUEID" val="362"/>
</p:tagLst>
</file>

<file path=ppt/tags/tag363.xml><?xml version="1.0" encoding="utf-8"?>
<p:tagLst xmlns:p="http://schemas.openxmlformats.org/presentationml/2006/main">
  <p:tag name="AS_UNIQUEID" val="363"/>
</p:tagLst>
</file>

<file path=ppt/tags/tag364.xml><?xml version="1.0" encoding="utf-8"?>
<p:tagLst xmlns:p="http://schemas.openxmlformats.org/presentationml/2006/main">
  <p:tag name="AS_UNIQUEID" val="364"/>
</p:tagLst>
</file>

<file path=ppt/tags/tag365.xml><?xml version="1.0" encoding="utf-8"?>
<p:tagLst xmlns:p="http://schemas.openxmlformats.org/presentationml/2006/main">
  <p:tag name="AS_UNIQUEID" val="365"/>
</p:tagLst>
</file>

<file path=ppt/tags/tag366.xml><?xml version="1.0" encoding="utf-8"?>
<p:tagLst xmlns:p="http://schemas.openxmlformats.org/presentationml/2006/main">
  <p:tag name="AS_UNIQUEID" val="366"/>
</p:tagLst>
</file>

<file path=ppt/tags/tag367.xml><?xml version="1.0" encoding="utf-8"?>
<p:tagLst xmlns:p="http://schemas.openxmlformats.org/presentationml/2006/main">
  <p:tag name="AS_UNIQUEID" val="367"/>
</p:tagLst>
</file>

<file path=ppt/tags/tag368.xml><?xml version="1.0" encoding="utf-8"?>
<p:tagLst xmlns:p="http://schemas.openxmlformats.org/presentationml/2006/main">
  <p:tag name="AS_UNIQUEID" val="368"/>
</p:tagLst>
</file>

<file path=ppt/tags/tag369.xml><?xml version="1.0" encoding="utf-8"?>
<p:tagLst xmlns:p="http://schemas.openxmlformats.org/presentationml/2006/main">
  <p:tag name="AS_UNIQUEID" val="369"/>
</p:tagLst>
</file>

<file path=ppt/tags/tag37.xml><?xml version="1.0" encoding="utf-8"?>
<p:tagLst xmlns:p="http://schemas.openxmlformats.org/presentationml/2006/main">
  <p:tag name="AS_UNIQUEID" val="37"/>
</p:tagLst>
</file>

<file path=ppt/tags/tag370.xml><?xml version="1.0" encoding="utf-8"?>
<p:tagLst xmlns:p="http://schemas.openxmlformats.org/presentationml/2006/main">
  <p:tag name="AS_UNIQUEID" val="370"/>
</p:tagLst>
</file>

<file path=ppt/tags/tag371.xml><?xml version="1.0" encoding="utf-8"?>
<p:tagLst xmlns:p="http://schemas.openxmlformats.org/presentationml/2006/main">
  <p:tag name="AS_UNIQUEID" val="371"/>
</p:tagLst>
</file>

<file path=ppt/tags/tag372.xml><?xml version="1.0" encoding="utf-8"?>
<p:tagLst xmlns:p="http://schemas.openxmlformats.org/presentationml/2006/main">
  <p:tag name="AS_UNIQUEID" val="372"/>
</p:tagLst>
</file>

<file path=ppt/tags/tag373.xml><?xml version="1.0" encoding="utf-8"?>
<p:tagLst xmlns:p="http://schemas.openxmlformats.org/presentationml/2006/main">
  <p:tag name="AS_UNIQUEID" val="373"/>
</p:tagLst>
</file>

<file path=ppt/tags/tag374.xml><?xml version="1.0" encoding="utf-8"?>
<p:tagLst xmlns:p="http://schemas.openxmlformats.org/presentationml/2006/main">
  <p:tag name="AS_UNIQUEID" val="374"/>
</p:tagLst>
</file>

<file path=ppt/tags/tag375.xml><?xml version="1.0" encoding="utf-8"?>
<p:tagLst xmlns:p="http://schemas.openxmlformats.org/presentationml/2006/main">
  <p:tag name="AS_UNIQUEID" val="375"/>
</p:tagLst>
</file>

<file path=ppt/tags/tag376.xml><?xml version="1.0" encoding="utf-8"?>
<p:tagLst xmlns:p="http://schemas.openxmlformats.org/presentationml/2006/main">
  <p:tag name="AS_UNIQUEID" val="376"/>
</p:tagLst>
</file>

<file path=ppt/tags/tag377.xml><?xml version="1.0" encoding="utf-8"?>
<p:tagLst xmlns:p="http://schemas.openxmlformats.org/presentationml/2006/main">
  <p:tag name="AS_UNIQUEID" val="377"/>
</p:tagLst>
</file>

<file path=ppt/tags/tag378.xml><?xml version="1.0" encoding="utf-8"?>
<p:tagLst xmlns:p="http://schemas.openxmlformats.org/presentationml/2006/main">
  <p:tag name="AS_UNIQUEID" val="378"/>
</p:tagLst>
</file>

<file path=ppt/tags/tag379.xml><?xml version="1.0" encoding="utf-8"?>
<p:tagLst xmlns:p="http://schemas.openxmlformats.org/presentationml/2006/main">
  <p:tag name="AS_UNIQUEID" val="379"/>
</p:tagLst>
</file>

<file path=ppt/tags/tag38.xml><?xml version="1.0" encoding="utf-8"?>
<p:tagLst xmlns:p="http://schemas.openxmlformats.org/presentationml/2006/main">
  <p:tag name="AS_UNIQUEID" val="38"/>
</p:tagLst>
</file>

<file path=ppt/tags/tag380.xml><?xml version="1.0" encoding="utf-8"?>
<p:tagLst xmlns:p="http://schemas.openxmlformats.org/presentationml/2006/main">
  <p:tag name="AS_UNIQUEID" val="380"/>
</p:tagLst>
</file>

<file path=ppt/tags/tag381.xml><?xml version="1.0" encoding="utf-8"?>
<p:tagLst xmlns:p="http://schemas.openxmlformats.org/presentationml/2006/main">
  <p:tag name="AS_UNIQUEID" val="381"/>
</p:tagLst>
</file>

<file path=ppt/tags/tag382.xml><?xml version="1.0" encoding="utf-8"?>
<p:tagLst xmlns:p="http://schemas.openxmlformats.org/presentationml/2006/main">
  <p:tag name="AS_UNIQUEID" val="382"/>
</p:tagLst>
</file>

<file path=ppt/tags/tag383.xml><?xml version="1.0" encoding="utf-8"?>
<p:tagLst xmlns:p="http://schemas.openxmlformats.org/presentationml/2006/main">
  <p:tag name="AS_UNIQUEID" val="383"/>
</p:tagLst>
</file>

<file path=ppt/tags/tag384.xml><?xml version="1.0" encoding="utf-8"?>
<p:tagLst xmlns:p="http://schemas.openxmlformats.org/presentationml/2006/main">
  <p:tag name="AS_UNIQUEID" val="384"/>
</p:tagLst>
</file>

<file path=ppt/tags/tag385.xml><?xml version="1.0" encoding="utf-8"?>
<p:tagLst xmlns:p="http://schemas.openxmlformats.org/presentationml/2006/main">
  <p:tag name="AS_UNIQUEID" val="385"/>
</p:tagLst>
</file>

<file path=ppt/tags/tag386.xml><?xml version="1.0" encoding="utf-8"?>
<p:tagLst xmlns:p="http://schemas.openxmlformats.org/presentationml/2006/main">
  <p:tag name="AS_UNIQUEID" val="386"/>
</p:tagLst>
</file>

<file path=ppt/tags/tag387.xml><?xml version="1.0" encoding="utf-8"?>
<p:tagLst xmlns:p="http://schemas.openxmlformats.org/presentationml/2006/main">
  <p:tag name="AS_UNIQUEID" val="387"/>
</p:tagLst>
</file>

<file path=ppt/tags/tag388.xml><?xml version="1.0" encoding="utf-8"?>
<p:tagLst xmlns:p="http://schemas.openxmlformats.org/presentationml/2006/main">
  <p:tag name="AS_UNIQUEID" val="388"/>
</p:tagLst>
</file>

<file path=ppt/tags/tag389.xml><?xml version="1.0" encoding="utf-8"?>
<p:tagLst xmlns:p="http://schemas.openxmlformats.org/presentationml/2006/main">
  <p:tag name="AS_UNIQUEID" val="389"/>
</p:tagLst>
</file>

<file path=ppt/tags/tag39.xml><?xml version="1.0" encoding="utf-8"?>
<p:tagLst xmlns:p="http://schemas.openxmlformats.org/presentationml/2006/main">
  <p:tag name="AS_UNIQUEID" val="39"/>
</p:tagLst>
</file>

<file path=ppt/tags/tag390.xml><?xml version="1.0" encoding="utf-8"?>
<p:tagLst xmlns:p="http://schemas.openxmlformats.org/presentationml/2006/main">
  <p:tag name="AS_UNIQUEID" val="390"/>
</p:tagLst>
</file>

<file path=ppt/tags/tag391.xml><?xml version="1.0" encoding="utf-8"?>
<p:tagLst xmlns:p="http://schemas.openxmlformats.org/presentationml/2006/main">
  <p:tag name="AS_UNIQUEID" val="391"/>
</p:tagLst>
</file>

<file path=ppt/tags/tag392.xml><?xml version="1.0" encoding="utf-8"?>
<p:tagLst xmlns:p="http://schemas.openxmlformats.org/presentationml/2006/main">
  <p:tag name="AS_UNIQUEID" val="392"/>
</p:tagLst>
</file>

<file path=ppt/tags/tag393.xml><?xml version="1.0" encoding="utf-8"?>
<p:tagLst xmlns:p="http://schemas.openxmlformats.org/presentationml/2006/main">
  <p:tag name="AS_UNIQUEID" val="393"/>
</p:tagLst>
</file>

<file path=ppt/tags/tag394.xml><?xml version="1.0" encoding="utf-8"?>
<p:tagLst xmlns:p="http://schemas.openxmlformats.org/presentationml/2006/main">
  <p:tag name="AS_UNIQUEID" val="394"/>
</p:tagLst>
</file>

<file path=ppt/tags/tag395.xml><?xml version="1.0" encoding="utf-8"?>
<p:tagLst xmlns:p="http://schemas.openxmlformats.org/presentationml/2006/main">
  <p:tag name="AS_UNIQUEID" val="395"/>
</p:tagLst>
</file>

<file path=ppt/tags/tag396.xml><?xml version="1.0" encoding="utf-8"?>
<p:tagLst xmlns:p="http://schemas.openxmlformats.org/presentationml/2006/main">
  <p:tag name="AS_UNIQUEID" val="396"/>
</p:tagLst>
</file>

<file path=ppt/tags/tag397.xml><?xml version="1.0" encoding="utf-8"?>
<p:tagLst xmlns:p="http://schemas.openxmlformats.org/presentationml/2006/main">
  <p:tag name="AS_UNIQUEID" val="397"/>
</p:tagLst>
</file>

<file path=ppt/tags/tag398.xml><?xml version="1.0" encoding="utf-8"?>
<p:tagLst xmlns:p="http://schemas.openxmlformats.org/presentationml/2006/main">
  <p:tag name="AS_UNIQUEID" val="398"/>
</p:tagLst>
</file>

<file path=ppt/tags/tag399.xml><?xml version="1.0" encoding="utf-8"?>
<p:tagLst xmlns:p="http://schemas.openxmlformats.org/presentationml/2006/main">
  <p:tag name="AS_UNIQUEID" val="399"/>
</p:tagLst>
</file>

<file path=ppt/tags/tag4.xml><?xml version="1.0" encoding="utf-8"?>
<p:tagLst xmlns:p="http://schemas.openxmlformats.org/presentationml/2006/main">
  <p:tag name="AS_UNIQUEID" val="4"/>
</p:tagLst>
</file>

<file path=ppt/tags/tag40.xml><?xml version="1.0" encoding="utf-8"?>
<p:tagLst xmlns:p="http://schemas.openxmlformats.org/presentationml/2006/main">
  <p:tag name="AS_UNIQUEID" val="40"/>
</p:tagLst>
</file>

<file path=ppt/tags/tag400.xml><?xml version="1.0" encoding="utf-8"?>
<p:tagLst xmlns:p="http://schemas.openxmlformats.org/presentationml/2006/main">
  <p:tag name="AS_UNIQUEID" val="400"/>
</p:tagLst>
</file>

<file path=ppt/tags/tag401.xml><?xml version="1.0" encoding="utf-8"?>
<p:tagLst xmlns:p="http://schemas.openxmlformats.org/presentationml/2006/main">
  <p:tag name="AS_UNIQUEID" val="401"/>
</p:tagLst>
</file>

<file path=ppt/tags/tag402.xml><?xml version="1.0" encoding="utf-8"?>
<p:tagLst xmlns:p="http://schemas.openxmlformats.org/presentationml/2006/main">
  <p:tag name="AS_UNIQUEID" val="402"/>
</p:tagLst>
</file>

<file path=ppt/tags/tag403.xml><?xml version="1.0" encoding="utf-8"?>
<p:tagLst xmlns:p="http://schemas.openxmlformats.org/presentationml/2006/main">
  <p:tag name="AS_UNIQUEID" val="403"/>
</p:tagLst>
</file>

<file path=ppt/tags/tag404.xml><?xml version="1.0" encoding="utf-8"?>
<p:tagLst xmlns:p="http://schemas.openxmlformats.org/presentationml/2006/main">
  <p:tag name="AS_UNIQUEID" val="404"/>
</p:tagLst>
</file>

<file path=ppt/tags/tag405.xml><?xml version="1.0" encoding="utf-8"?>
<p:tagLst xmlns:p="http://schemas.openxmlformats.org/presentationml/2006/main">
  <p:tag name="AS_UNIQUEID" val="405"/>
</p:tagLst>
</file>

<file path=ppt/tags/tag406.xml><?xml version="1.0" encoding="utf-8"?>
<p:tagLst xmlns:p="http://schemas.openxmlformats.org/presentationml/2006/main">
  <p:tag name="AS_UNIQUEID" val="406"/>
</p:tagLst>
</file>

<file path=ppt/tags/tag407.xml><?xml version="1.0" encoding="utf-8"?>
<p:tagLst xmlns:p="http://schemas.openxmlformats.org/presentationml/2006/main">
  <p:tag name="AS_UNIQUEID" val="407"/>
</p:tagLst>
</file>

<file path=ppt/tags/tag408.xml><?xml version="1.0" encoding="utf-8"?>
<p:tagLst xmlns:p="http://schemas.openxmlformats.org/presentationml/2006/main">
  <p:tag name="AS_UNIQUEID" val="408"/>
</p:tagLst>
</file>

<file path=ppt/tags/tag409.xml><?xml version="1.0" encoding="utf-8"?>
<p:tagLst xmlns:p="http://schemas.openxmlformats.org/presentationml/2006/main">
  <p:tag name="AS_UNIQUEID" val="409"/>
</p:tagLst>
</file>

<file path=ppt/tags/tag41.xml><?xml version="1.0" encoding="utf-8"?>
<p:tagLst xmlns:p="http://schemas.openxmlformats.org/presentationml/2006/main">
  <p:tag name="AS_UNIQUEID" val="41"/>
</p:tagLst>
</file>

<file path=ppt/tags/tag410.xml><?xml version="1.0" encoding="utf-8"?>
<p:tagLst xmlns:p="http://schemas.openxmlformats.org/presentationml/2006/main">
  <p:tag name="AS_UNIQUEID" val="410"/>
</p:tagLst>
</file>

<file path=ppt/tags/tag411.xml><?xml version="1.0" encoding="utf-8"?>
<p:tagLst xmlns:p="http://schemas.openxmlformats.org/presentationml/2006/main">
  <p:tag name="AS_UNIQUEID" val="411"/>
</p:tagLst>
</file>

<file path=ppt/tags/tag412.xml><?xml version="1.0" encoding="utf-8"?>
<p:tagLst xmlns:p="http://schemas.openxmlformats.org/presentationml/2006/main">
  <p:tag name="AS_UNIQUEID" val="412"/>
</p:tagLst>
</file>

<file path=ppt/tags/tag413.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ags/tag42.xml><?xml version="1.0" encoding="utf-8"?>
<p:tagLst xmlns:p="http://schemas.openxmlformats.org/presentationml/2006/main">
  <p:tag name="AS_UNIQUEID" val="42"/>
</p:tagLst>
</file>

<file path=ppt/tags/tag43.xml><?xml version="1.0" encoding="utf-8"?>
<p:tagLst xmlns:p="http://schemas.openxmlformats.org/presentationml/2006/main">
  <p:tag name="AS_UNIQUEID" val="43"/>
</p:tagLst>
</file>

<file path=ppt/tags/tag44.xml><?xml version="1.0" encoding="utf-8"?>
<p:tagLst xmlns:p="http://schemas.openxmlformats.org/presentationml/2006/main">
  <p:tag name="AS_UNIQUEID" val="44"/>
</p:tagLst>
</file>

<file path=ppt/tags/tag45.xml><?xml version="1.0" encoding="utf-8"?>
<p:tagLst xmlns:p="http://schemas.openxmlformats.org/presentationml/2006/main">
  <p:tag name="AS_UNIQUEID" val="45"/>
</p:tagLst>
</file>

<file path=ppt/tags/tag46.xml><?xml version="1.0" encoding="utf-8"?>
<p:tagLst xmlns:p="http://schemas.openxmlformats.org/presentationml/2006/main">
  <p:tag name="AS_UNIQUEID" val="46"/>
</p:tagLst>
</file>

<file path=ppt/tags/tag47.xml><?xml version="1.0" encoding="utf-8"?>
<p:tagLst xmlns:p="http://schemas.openxmlformats.org/presentationml/2006/main">
  <p:tag name="AS_UNIQUEID" val="47"/>
</p:tagLst>
</file>

<file path=ppt/tags/tag48.xml><?xml version="1.0" encoding="utf-8"?>
<p:tagLst xmlns:p="http://schemas.openxmlformats.org/presentationml/2006/main">
  <p:tag name="AS_UNIQUEID" val="48"/>
</p:tagLst>
</file>

<file path=ppt/tags/tag49.xml><?xml version="1.0" encoding="utf-8"?>
<p:tagLst xmlns:p="http://schemas.openxmlformats.org/presentationml/2006/main">
  <p:tag name="AS_UNIQUEID" val="49"/>
</p:tagLst>
</file>

<file path=ppt/tags/tag5.xml><?xml version="1.0" encoding="utf-8"?>
<p:tagLst xmlns:p="http://schemas.openxmlformats.org/presentationml/2006/main">
  <p:tag name="AS_UNIQUEID" val="5"/>
</p:tagLst>
</file>

<file path=ppt/tags/tag50.xml><?xml version="1.0" encoding="utf-8"?>
<p:tagLst xmlns:p="http://schemas.openxmlformats.org/presentationml/2006/main">
  <p:tag name="AS_UNIQUEID" val="50"/>
</p:tagLst>
</file>

<file path=ppt/tags/tag51.xml><?xml version="1.0" encoding="utf-8"?>
<p:tagLst xmlns:p="http://schemas.openxmlformats.org/presentationml/2006/main">
  <p:tag name="AS_UNIQUEID" val="51"/>
</p:tagLst>
</file>

<file path=ppt/tags/tag52.xml><?xml version="1.0" encoding="utf-8"?>
<p:tagLst xmlns:p="http://schemas.openxmlformats.org/presentationml/2006/main">
  <p:tag name="AS_UNIQUEID" val="52"/>
</p:tagLst>
</file>

<file path=ppt/tags/tag53.xml><?xml version="1.0" encoding="utf-8"?>
<p:tagLst xmlns:p="http://schemas.openxmlformats.org/presentationml/2006/main">
  <p:tag name="AS_UNIQUEID" val="53"/>
</p:tagLst>
</file>

<file path=ppt/tags/tag54.xml><?xml version="1.0" encoding="utf-8"?>
<p:tagLst xmlns:p="http://schemas.openxmlformats.org/presentationml/2006/main">
  <p:tag name="AS_UNIQUEID" val="54"/>
</p:tagLst>
</file>

<file path=ppt/tags/tag55.xml><?xml version="1.0" encoding="utf-8"?>
<p:tagLst xmlns:p="http://schemas.openxmlformats.org/presentationml/2006/main">
  <p:tag name="AS_UNIQUEID" val="55"/>
</p:tagLst>
</file>

<file path=ppt/tags/tag56.xml><?xml version="1.0" encoding="utf-8"?>
<p:tagLst xmlns:p="http://schemas.openxmlformats.org/presentationml/2006/main">
  <p:tag name="AS_UNIQUEID" val="56"/>
</p:tagLst>
</file>

<file path=ppt/tags/tag57.xml><?xml version="1.0" encoding="utf-8"?>
<p:tagLst xmlns:p="http://schemas.openxmlformats.org/presentationml/2006/main">
  <p:tag name="AS_UNIQUEID" val="57"/>
</p:tagLst>
</file>

<file path=ppt/tags/tag58.xml><?xml version="1.0" encoding="utf-8"?>
<p:tagLst xmlns:p="http://schemas.openxmlformats.org/presentationml/2006/main">
  <p:tag name="AS_UNIQUEID" val="58"/>
</p:tagLst>
</file>

<file path=ppt/tags/tag59.xml><?xml version="1.0" encoding="utf-8"?>
<p:tagLst xmlns:p="http://schemas.openxmlformats.org/presentationml/2006/main">
  <p:tag name="AS_UNIQUEID" val="59"/>
</p:tagLst>
</file>

<file path=ppt/tags/tag6.xml><?xml version="1.0" encoding="utf-8"?>
<p:tagLst xmlns:p="http://schemas.openxmlformats.org/presentationml/2006/main">
  <p:tag name="AS_UNIQUEID" val="6"/>
</p:tagLst>
</file>

<file path=ppt/tags/tag60.xml><?xml version="1.0" encoding="utf-8"?>
<p:tagLst xmlns:p="http://schemas.openxmlformats.org/presentationml/2006/main">
  <p:tag name="AS_UNIQUEID" val="60"/>
</p:tagLst>
</file>

<file path=ppt/tags/tag61.xml><?xml version="1.0" encoding="utf-8"?>
<p:tagLst xmlns:p="http://schemas.openxmlformats.org/presentationml/2006/main">
  <p:tag name="AS_UNIQUEID" val="61"/>
</p:tagLst>
</file>

<file path=ppt/tags/tag62.xml><?xml version="1.0" encoding="utf-8"?>
<p:tagLst xmlns:p="http://schemas.openxmlformats.org/presentationml/2006/main">
  <p:tag name="AS_UNIQUEID" val="62"/>
</p:tagLst>
</file>

<file path=ppt/tags/tag63.xml><?xml version="1.0" encoding="utf-8"?>
<p:tagLst xmlns:p="http://schemas.openxmlformats.org/presentationml/2006/main">
  <p:tag name="AS_UNIQUEID" val="63"/>
</p:tagLst>
</file>

<file path=ppt/tags/tag64.xml><?xml version="1.0" encoding="utf-8"?>
<p:tagLst xmlns:p="http://schemas.openxmlformats.org/presentationml/2006/main">
  <p:tag name="AS_UNIQUEID" val="64"/>
</p:tagLst>
</file>

<file path=ppt/tags/tag65.xml><?xml version="1.0" encoding="utf-8"?>
<p:tagLst xmlns:p="http://schemas.openxmlformats.org/presentationml/2006/main">
  <p:tag name="AS_UNIQUEID" val="65"/>
</p:tagLst>
</file>

<file path=ppt/tags/tag66.xml><?xml version="1.0" encoding="utf-8"?>
<p:tagLst xmlns:p="http://schemas.openxmlformats.org/presentationml/2006/main">
  <p:tag name="AS_UNIQUEID" val="66"/>
</p:tagLst>
</file>

<file path=ppt/tags/tag67.xml><?xml version="1.0" encoding="utf-8"?>
<p:tagLst xmlns:p="http://schemas.openxmlformats.org/presentationml/2006/main">
  <p:tag name="AS_UNIQUEID" val="67"/>
</p:tagLst>
</file>

<file path=ppt/tags/tag68.xml><?xml version="1.0" encoding="utf-8"?>
<p:tagLst xmlns:p="http://schemas.openxmlformats.org/presentationml/2006/main">
  <p:tag name="AS_UNIQUEID" val="68"/>
</p:tagLst>
</file>

<file path=ppt/tags/tag69.xml><?xml version="1.0" encoding="utf-8"?>
<p:tagLst xmlns:p="http://schemas.openxmlformats.org/presentationml/2006/main">
  <p:tag name="AS_UNIQUEID" val="69"/>
</p:tagLst>
</file>

<file path=ppt/tags/tag7.xml><?xml version="1.0" encoding="utf-8"?>
<p:tagLst xmlns:p="http://schemas.openxmlformats.org/presentationml/2006/main">
  <p:tag name="AS_UNIQUEID" val="7"/>
</p:tagLst>
</file>

<file path=ppt/tags/tag70.xml><?xml version="1.0" encoding="utf-8"?>
<p:tagLst xmlns:p="http://schemas.openxmlformats.org/presentationml/2006/main">
  <p:tag name="AS_UNIQUEID" val="70"/>
</p:tagLst>
</file>

<file path=ppt/tags/tag71.xml><?xml version="1.0" encoding="utf-8"?>
<p:tagLst xmlns:p="http://schemas.openxmlformats.org/presentationml/2006/main">
  <p:tag name="AS_UNIQUEID" val="71"/>
</p:tagLst>
</file>

<file path=ppt/tags/tag72.xml><?xml version="1.0" encoding="utf-8"?>
<p:tagLst xmlns:p="http://schemas.openxmlformats.org/presentationml/2006/main">
  <p:tag name="AS_UNIQUEID" val="72"/>
</p:tagLst>
</file>

<file path=ppt/tags/tag73.xml><?xml version="1.0" encoding="utf-8"?>
<p:tagLst xmlns:p="http://schemas.openxmlformats.org/presentationml/2006/main">
  <p:tag name="AS_UNIQUEID" val="73"/>
</p:tagLst>
</file>

<file path=ppt/tags/tag74.xml><?xml version="1.0" encoding="utf-8"?>
<p:tagLst xmlns:p="http://schemas.openxmlformats.org/presentationml/2006/main">
  <p:tag name="AS_UNIQUEID" val="74"/>
</p:tagLst>
</file>

<file path=ppt/tags/tag75.xml><?xml version="1.0" encoding="utf-8"?>
<p:tagLst xmlns:p="http://schemas.openxmlformats.org/presentationml/2006/main">
  <p:tag name="AS_UNIQUEID" val="75"/>
</p:tagLst>
</file>

<file path=ppt/tags/tag76.xml><?xml version="1.0" encoding="utf-8"?>
<p:tagLst xmlns:p="http://schemas.openxmlformats.org/presentationml/2006/main">
  <p:tag name="AS_UNIQUEID" val="76"/>
</p:tagLst>
</file>

<file path=ppt/tags/tag77.xml><?xml version="1.0" encoding="utf-8"?>
<p:tagLst xmlns:p="http://schemas.openxmlformats.org/presentationml/2006/main">
  <p:tag name="AS_UNIQUEID" val="77"/>
</p:tagLst>
</file>

<file path=ppt/tags/tag78.xml><?xml version="1.0" encoding="utf-8"?>
<p:tagLst xmlns:p="http://schemas.openxmlformats.org/presentationml/2006/main">
  <p:tag name="AS_UNIQUEID" val="78"/>
</p:tagLst>
</file>

<file path=ppt/tags/tag79.xml><?xml version="1.0" encoding="utf-8"?>
<p:tagLst xmlns:p="http://schemas.openxmlformats.org/presentationml/2006/main">
  <p:tag name="AS_UNIQUEID" val="79"/>
</p:tagLst>
</file>

<file path=ppt/tags/tag8.xml><?xml version="1.0" encoding="utf-8"?>
<p:tagLst xmlns:p="http://schemas.openxmlformats.org/presentationml/2006/main">
  <p:tag name="AS_UNIQUEID" val="8"/>
</p:tagLst>
</file>

<file path=ppt/tags/tag80.xml><?xml version="1.0" encoding="utf-8"?>
<p:tagLst xmlns:p="http://schemas.openxmlformats.org/presentationml/2006/main">
  <p:tag name="AS_UNIQUEID" val="80"/>
</p:tagLst>
</file>

<file path=ppt/tags/tag81.xml><?xml version="1.0" encoding="utf-8"?>
<p:tagLst xmlns:p="http://schemas.openxmlformats.org/presentationml/2006/main">
  <p:tag name="AS_UNIQUEID" val="81"/>
</p:tagLst>
</file>

<file path=ppt/tags/tag82.xml><?xml version="1.0" encoding="utf-8"?>
<p:tagLst xmlns:p="http://schemas.openxmlformats.org/presentationml/2006/main">
  <p:tag name="AS_UNIQUEID" val="82"/>
</p:tagLst>
</file>

<file path=ppt/tags/tag83.xml><?xml version="1.0" encoding="utf-8"?>
<p:tagLst xmlns:p="http://schemas.openxmlformats.org/presentationml/2006/main">
  <p:tag name="AS_UNIQUEID" val="83"/>
</p:tagLst>
</file>

<file path=ppt/tags/tag84.xml><?xml version="1.0" encoding="utf-8"?>
<p:tagLst xmlns:p="http://schemas.openxmlformats.org/presentationml/2006/main">
  <p:tag name="AS_UNIQUEID" val="84"/>
</p:tagLst>
</file>

<file path=ppt/tags/tag85.xml><?xml version="1.0" encoding="utf-8"?>
<p:tagLst xmlns:p="http://schemas.openxmlformats.org/presentationml/2006/main">
  <p:tag name="AS_UNIQUEID" val="85"/>
</p:tagLst>
</file>

<file path=ppt/tags/tag86.xml><?xml version="1.0" encoding="utf-8"?>
<p:tagLst xmlns:p="http://schemas.openxmlformats.org/presentationml/2006/main">
  <p:tag name="AS_UNIQUEID" val="86"/>
</p:tagLst>
</file>

<file path=ppt/tags/tag87.xml><?xml version="1.0" encoding="utf-8"?>
<p:tagLst xmlns:p="http://schemas.openxmlformats.org/presentationml/2006/main">
  <p:tag name="AS_UNIQUEID" val="87"/>
</p:tagLst>
</file>

<file path=ppt/tags/tag88.xml><?xml version="1.0" encoding="utf-8"?>
<p:tagLst xmlns:p="http://schemas.openxmlformats.org/presentationml/2006/main">
  <p:tag name="AS_UNIQUEID" val="88"/>
</p:tagLst>
</file>

<file path=ppt/tags/tag89.xml><?xml version="1.0" encoding="utf-8"?>
<p:tagLst xmlns:p="http://schemas.openxmlformats.org/presentationml/2006/main">
  <p:tag name="AS_UNIQUEID" val="89"/>
</p:tagLst>
</file>

<file path=ppt/tags/tag9.xml><?xml version="1.0" encoding="utf-8"?>
<p:tagLst xmlns:p="http://schemas.openxmlformats.org/presentationml/2006/main">
  <p:tag name="AS_UNIQUEID" val="9"/>
</p:tagLst>
</file>

<file path=ppt/tags/tag90.xml><?xml version="1.0" encoding="utf-8"?>
<p:tagLst xmlns:p="http://schemas.openxmlformats.org/presentationml/2006/main">
  <p:tag name="AS_UNIQUEID" val="90"/>
</p:tagLst>
</file>

<file path=ppt/tags/tag91.xml><?xml version="1.0" encoding="utf-8"?>
<p:tagLst xmlns:p="http://schemas.openxmlformats.org/presentationml/2006/main">
  <p:tag name="AS_UNIQUEID" val="91"/>
</p:tagLst>
</file>

<file path=ppt/tags/tag92.xml><?xml version="1.0" encoding="utf-8"?>
<p:tagLst xmlns:p="http://schemas.openxmlformats.org/presentationml/2006/main">
  <p:tag name="AS_UNIQUEID" val="92"/>
</p:tagLst>
</file>

<file path=ppt/tags/tag93.xml><?xml version="1.0" encoding="utf-8"?>
<p:tagLst xmlns:p="http://schemas.openxmlformats.org/presentationml/2006/main">
  <p:tag name="AS_UNIQUEID" val="93"/>
</p:tagLst>
</file>

<file path=ppt/tags/tag94.xml><?xml version="1.0" encoding="utf-8"?>
<p:tagLst xmlns:p="http://schemas.openxmlformats.org/presentationml/2006/main">
  <p:tag name="AS_UNIQUEID" val="94"/>
</p:tagLst>
</file>

<file path=ppt/tags/tag95.xml><?xml version="1.0" encoding="utf-8"?>
<p:tagLst xmlns:p="http://schemas.openxmlformats.org/presentationml/2006/main">
  <p:tag name="AS_UNIQUEID" val="95"/>
</p:tagLst>
</file>

<file path=ppt/tags/tag96.xml><?xml version="1.0" encoding="utf-8"?>
<p:tagLst xmlns:p="http://schemas.openxmlformats.org/presentationml/2006/main">
  <p:tag name="AS_UNIQUEID" val="96"/>
</p:tagLst>
</file>

<file path=ppt/tags/tag97.xml><?xml version="1.0" encoding="utf-8"?>
<p:tagLst xmlns:p="http://schemas.openxmlformats.org/presentationml/2006/main">
  <p:tag name="AS_UNIQUEID" val="97"/>
</p:tagLst>
</file>

<file path=ppt/tags/tag98.xml><?xml version="1.0" encoding="utf-8"?>
<p:tagLst xmlns:p="http://schemas.openxmlformats.org/presentationml/2006/main">
  <p:tag name="AS_UNIQUEID" val="98"/>
</p:tagLst>
</file>

<file path=ppt/tags/tag99.xml><?xml version="1.0" encoding="utf-8"?>
<p:tagLst xmlns:p="http://schemas.openxmlformats.org/presentationml/2006/main">
  <p:tag name="AS_UNIQUEID" val="99"/>
</p:tagLst>
</file>

<file path=ppt/theme/theme1.xml><?xml version="1.0" encoding="utf-8"?>
<a:theme xmlns:r="http://schemas.openxmlformats.org/officeDocument/2006/relationships"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Widescreen</PresentationFormat>
  <Paragraphs>460</Paragraphs>
  <Slides>82</Slides>
  <Notes>8</Notes>
  <TotalTime>15407</TotalTime>
  <HiddenSlides>0</HiddenSlides>
  <MMClips>4</MMClips>
  <ScaleCrop>0</ScaleCrop>
  <HeadingPairs>
    <vt:vector baseType="variant" size="6">
      <vt:variant>
        <vt:lpstr>Fonts used</vt:lpstr>
      </vt:variant>
      <vt:variant>
        <vt:i4>16</vt:i4>
      </vt:variant>
      <vt:variant>
        <vt:lpstr>Theme</vt:lpstr>
      </vt:variant>
      <vt:variant>
        <vt:i4>1</vt:i4>
      </vt:variant>
      <vt:variant>
        <vt:lpstr>Slide Titles</vt:lpstr>
      </vt:variant>
      <vt:variant>
        <vt:i4>82</vt:i4>
      </vt:variant>
    </vt:vector>
  </HeadingPairs>
  <TitlesOfParts>
    <vt:vector baseType="lpstr" size="99">
      <vt:lpstr>Arial</vt:lpstr>
      <vt:lpstr>Calibri Light</vt:lpstr>
      <vt:lpstr>Calibri</vt:lpstr>
      <vt:lpstr>Quattrocento Sans</vt:lpstr>
      <vt:lpstr>Montserrat Light</vt:lpstr>
      <vt:lpstr>Times New Roman</vt:lpstr>
      <vt:lpstr>Montserrat Medium</vt:lpstr>
      <vt:lpstr>Roboto</vt:lpstr>
      <vt:lpstr>Poppins Medium</vt:lpstr>
      <vt:lpstr>Lato Light</vt:lpstr>
      <vt:lpstr>Lato Regular</vt:lpstr>
      <vt:lpstr>Arial Unicode MS</vt:lpstr>
      <vt:lpstr>Montserrat</vt:lpstr>
      <vt:lpstr>Wingdings</vt:lpstr>
      <vt:lpstr>Noto Sans Symbols</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Leadership dispersa</vt:lpstr>
      <vt:lpstr>Leadership dispersa</vt:lpstr>
      <vt:lpstr>Competenze per la leadership dispersa</vt:lpstr>
      <vt:lpstr>Competenze per la leadership dispersa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Gillian Keane</dc:creator>
  <cp:lastModifiedBy>Sara Crucinio</cp:lastModifiedBy>
  <cp:revision>336</cp:revision>
  <dcterms:created xsi:type="dcterms:W3CDTF">2020-10-14T13:32:04Z</dcterms:created>
  <dcterms:modified xsi:type="dcterms:W3CDTF">2023-01-27T11:14:03Z</dcterms:modified>
</cp:coreProperties>
</file>