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828" r:id="rId1"/>
    <p:sldMasterId id="2147483890" r:id="rId2"/>
    <p:sldMasterId id="2147483892" r:id="rId3"/>
    <p:sldMasterId id="2147483936" r:id="rId4"/>
  </p:sldMasterIdLst>
  <p:sldIdLst>
    <p:sldId id="4286" r:id="rId5"/>
    <p:sldId id="4315" r:id="rId6"/>
    <p:sldId id="4384" r:id="rId7"/>
    <p:sldId id="4293" r:id="rId8"/>
    <p:sldId id="4294" r:id="rId9"/>
    <p:sldId id="4385" r:id="rId10"/>
    <p:sldId id="4319" r:id="rId11"/>
    <p:sldId id="4320" r:id="rId12"/>
    <p:sldId id="4398" r:id="rId13"/>
    <p:sldId id="4318" r:id="rId14"/>
    <p:sldId id="4321" r:id="rId15"/>
    <p:sldId id="4386" r:id="rId16"/>
    <p:sldId id="4332" r:id="rId17"/>
    <p:sldId id="4388" r:id="rId18"/>
    <p:sldId id="4389" r:id="rId19"/>
    <p:sldId id="4390" r:id="rId20"/>
    <p:sldId id="4391" r:id="rId21"/>
    <p:sldId id="4333" r:id="rId22"/>
    <p:sldId id="4334" r:id="rId23"/>
    <p:sldId id="4335" r:id="rId24"/>
    <p:sldId id="4337" r:id="rId25"/>
    <p:sldId id="4336" r:id="rId26"/>
    <p:sldId id="4396" r:id="rId27"/>
    <p:sldId id="4338" r:id="rId28"/>
    <p:sldId id="4339" r:id="rId29"/>
    <p:sldId id="269" r:id="rId30"/>
    <p:sldId id="4343" r:id="rId31"/>
    <p:sldId id="4392" r:id="rId32"/>
    <p:sldId id="4345" r:id="rId33"/>
    <p:sldId id="4346" r:id="rId34"/>
    <p:sldId id="4347" r:id="rId35"/>
    <p:sldId id="4348" r:id="rId36"/>
    <p:sldId id="4372" r:id="rId37"/>
    <p:sldId id="4351" r:id="rId38"/>
    <p:sldId id="4393" r:id="rId39"/>
    <p:sldId id="4353" r:id="rId40"/>
    <p:sldId id="4325" r:id="rId41"/>
    <p:sldId id="4327" r:id="rId42"/>
    <p:sldId id="4394" r:id="rId43"/>
    <p:sldId id="4354" r:id="rId44"/>
    <p:sldId id="4399" r:id="rId45"/>
    <p:sldId id="4355" r:id="rId46"/>
    <p:sldId id="4357" r:id="rId47"/>
    <p:sldId id="4356" r:id="rId48"/>
    <p:sldId id="4380" r:id="rId49"/>
    <p:sldId id="4358" r:id="rId50"/>
    <p:sldId id="4359" r:id="rId51"/>
    <p:sldId id="4375" r:id="rId52"/>
    <p:sldId id="4376" r:id="rId53"/>
    <p:sldId id="4377" r:id="rId54"/>
    <p:sldId id="4369" r:id="rId55"/>
    <p:sldId id="4370" r:id="rId56"/>
    <p:sldId id="4371" r:id="rId57"/>
    <p:sldId id="4397" r:id="rId58"/>
    <p:sldId id="4383" r:id="rId59"/>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693"/>
    <a:srgbClr val="93C23D"/>
    <a:srgbClr val="09446A"/>
    <a:srgbClr val="38622F"/>
    <a:srgbClr val="452771"/>
    <a:srgbClr val="9D5EA9"/>
    <a:srgbClr val="5B36B1"/>
    <a:srgbClr val="F5802A"/>
    <a:srgbClr val="EE5128"/>
    <a:srgbClr val="E61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663"/>
  </p:normalViewPr>
  <p:slideViewPr>
    <p:cSldViewPr snapToGrid="0" snapToObjects="1">
      <p:cViewPr varScale="1">
        <p:scale>
          <a:sx n="69" d="100"/>
          <a:sy n="69" d="100"/>
        </p:scale>
        <p:origin x="846" y="60"/>
      </p:cViewPr>
      <p:guideLst/>
    </p:cSldViewPr>
  </p:slideViewPr>
  <p:notesTextViewPr>
    <p:cViewPr>
      <p:scale>
        <a:sx n="1" d="1"/>
        <a:sy n="1" d="1"/>
      </p:scale>
      <p:origin x="0" y="0"/>
    </p:cViewPr>
  </p:notesTextViewPr>
  <p:sorterViewPr>
    <p:cViewPr>
      <p:scale>
        <a:sx n="190" d="100"/>
        <a:sy n="190" d="100"/>
      </p:scale>
      <p:origin x="0" y="-16171"/>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slideMaster" Target="slideMasters/slideMaster4.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tags" Target="tags/tag166.xml" /><Relationship Id="rId61" Type="http://schemas.openxmlformats.org/officeDocument/2006/relationships/presProps" Target="presProps.xml" /><Relationship Id="rId62" Type="http://schemas.openxmlformats.org/officeDocument/2006/relationships/viewProps" Target="viewProps.xml" /><Relationship Id="rId63" Type="http://schemas.openxmlformats.org/officeDocument/2006/relationships/theme" Target="theme/theme1.xml" /><Relationship Id="rId64" Type="http://schemas.microsoft.com/office/2018/10/relationships/authors" Target="authors.xml" /><Relationship Id="rId65"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colors1.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D8426DF9-41C2-4BD9-B2F0-8C14A76F9839}" type="doc">
      <dgm:prSet loTypeId="urn:microsoft.com/office/officeart/2011/layout/CircleProcess" loCatId="process" qsTypeId="urn:microsoft.com/office/officeart/2005/8/quickstyle/3d4" qsCatId="3D" csTypeId="urn:microsoft.com/office/officeart/2005/8/colors/colorful2" csCatId="colorful" phldr="1"/>
      <dgm:spPr/>
      <dgm:t>
        <a:bodyPr/>
        <a:lstStyle/>
        <a:p>
          <a:endParaRPr lang="en-US"/>
        </a:p>
      </dgm:t>
    </dgm:pt>
    <dgm:pt modelId="{76395B0F-392A-41D3-B640-ACEEC2635102}" type="parTrans" cxnId="{D404043B-F534-46D6-85D7-E3EE21CD91E5}">
      <dgm:prSet/>
      <dgm:spPr/>
      <dgm:t>
        <a:bodyPr/>
        <a:lstStyle/>
        <a:p>
          <a:endParaRPr lang="en-US"/>
        </a:p>
      </dgm:t>
    </dgm:pt>
    <dgm:pt modelId="{2BA4B966-A83E-49BA-AC86-E557793F744D}">
      <dgm:prSet phldrT="[Text]"/>
      <dgm:spPr/>
      <dgm:t>
        <a:bodyPr/>
        <a:lstStyle/>
        <a:p>
          <a:r>
            <a:rPr lang="it-IT"/>
            <a:t>Essere l'innovatore </a:t>
          </a:r>
        </a:p>
      </dgm:t>
    </dgm:pt>
    <dgm:pt modelId="{D5A188D8-D2C3-47E2-BC0B-57CDD811A278}" type="sibTrans" cxnId="{D404043B-F534-46D6-85D7-E3EE21CD91E5}">
      <dgm:prSet/>
      <dgm:spPr/>
      <dgm:t>
        <a:bodyPr/>
        <a:lstStyle/>
        <a:p>
          <a:endParaRPr lang="en-US"/>
        </a:p>
      </dgm:t>
    </dgm:pt>
    <dgm:pt modelId="{408409A7-DE5D-434F-8FD1-73EF29A9145E}" type="parTrans" cxnId="{11817C37-3357-4C9B-AEC9-6052AF7347C8}">
      <dgm:prSet/>
      <dgm:spPr/>
      <dgm:t>
        <a:bodyPr/>
        <a:lstStyle/>
        <a:p>
          <a:endParaRPr lang="en-US"/>
        </a:p>
      </dgm:t>
    </dgm:pt>
    <dgm:pt modelId="{A439D9CC-9D7B-4C0E-9A9F-5CBBFA3F8A0E}">
      <dgm:prSet phldrT="[Text]"/>
      <dgm:spPr/>
      <dgm:t>
        <a:bodyPr/>
        <a:lstStyle/>
        <a:p>
          <a:r>
            <a:rPr lang="it-IT"/>
            <a:t>Trattiene lo spirito della creatività </a:t>
          </a:r>
        </a:p>
      </dgm:t>
    </dgm:pt>
    <dgm:pt modelId="{F19188E2-54BE-4F9F-AC09-3AB48C243871}" type="sibTrans" cxnId="{11817C37-3357-4C9B-AEC9-6052AF7347C8}">
      <dgm:prSet/>
      <dgm:spPr/>
      <dgm:t>
        <a:bodyPr/>
        <a:lstStyle/>
        <a:p>
          <a:endParaRPr lang="en-US"/>
        </a:p>
      </dgm:t>
    </dgm:pt>
    <dgm:pt modelId="{B0E69EE9-CA93-43B2-88C4-0D5FB75E472E}" type="parTrans" cxnId="{9190D685-72F6-4DC6-A55B-CEFC422FF387}">
      <dgm:prSet/>
      <dgm:spPr/>
      <dgm:t>
        <a:bodyPr/>
        <a:lstStyle/>
        <a:p>
          <a:endParaRPr lang="en-US"/>
        </a:p>
      </dgm:t>
    </dgm:pt>
    <dgm:pt modelId="{A41DE71F-4EF6-4866-BE53-A616932C6031}">
      <dgm:prSet phldrT="[Text]"/>
      <dgm:spPr/>
      <dgm:t>
        <a:bodyPr/>
        <a:lstStyle/>
        <a:p>
          <a:r>
            <a:rPr lang="it-IT"/>
            <a:t>Spingersi oltre i limiti</a:t>
          </a:r>
        </a:p>
      </dgm:t>
    </dgm:pt>
    <dgm:pt modelId="{0079DB57-72C2-4C05-ADB7-6AF388E1D893}" type="sibTrans" cxnId="{9190D685-72F6-4DC6-A55B-CEFC422FF387}">
      <dgm:prSet/>
      <dgm:spPr/>
      <dgm:t>
        <a:bodyPr/>
        <a:lstStyle/>
        <a:p>
          <a:endParaRPr lang="en-US"/>
        </a:p>
      </dgm:t>
    </dgm:pt>
    <dgm:pt modelId="{17AECF3C-D94B-479C-A249-4CD9441353E6}" type="pres">
      <dgm:prSet presAssocID="{D8426DF9-41C2-4BD9-B2F0-8C14A76F9839}" presName="Name0">
        <dgm:presLayoutVars>
          <dgm:chMax val="11"/>
          <dgm:chPref val="11"/>
          <dgm:dir/>
          <dgm:resizeHandles/>
        </dgm:presLayoutVars>
      </dgm:prSet>
      <dgm:spPr/>
      <dgm:t>
        <a:bodyPr/>
        <a:lstStyle/>
        <a:p/>
      </dgm:t>
    </dgm:pt>
    <dgm:pt modelId="{DE6C281D-419C-4ECA-A548-785542664E09}" type="pres">
      <dgm:prSet presAssocID="{A41DE71F-4EF6-4866-BE53-A616932C6031}" presName="Accent3"/>
      <dgm:spPr/>
      <dgm:t>
        <a:bodyPr/>
        <a:lstStyle/>
        <a:p/>
      </dgm:t>
    </dgm:pt>
    <dgm:pt modelId="{0F37E24D-7116-44C9-9C81-01C3A3D2B5EE}" type="pres">
      <dgm:prSet presAssocID="{A41DE71F-4EF6-4866-BE53-A616932C6031}" presName="Accent" presStyleLbl="node1" presStyleCnt="3"/>
      <dgm:spPr/>
      <dgm:t>
        <a:bodyPr/>
        <a:lstStyle/>
        <a:p/>
      </dgm:t>
    </dgm:pt>
    <dgm:pt modelId="{42602614-4195-4C7B-A459-6B1D25050F3C}" type="pres">
      <dgm:prSet presAssocID="{A41DE71F-4EF6-4866-BE53-A616932C6031}" presName="ParentBackground3"/>
      <dgm:spPr/>
      <dgm:t>
        <a:bodyPr/>
        <a:lstStyle/>
        <a:p/>
      </dgm:t>
    </dgm:pt>
    <dgm:pt modelId="{5C068A70-8608-43A1-B93F-A94EA068C37C}" type="pres">
      <dgm:prSet presAssocID="{A41DE71F-4EF6-4866-BE53-A616932C6031}" presName="ParentBackground" presStyleLbl="fgAcc1" presStyleCnt="3"/>
      <dgm:spPr/>
      <dgm:t>
        <a:bodyPr/>
        <a:lstStyle/>
        <a:p/>
      </dgm:t>
    </dgm:pt>
    <dgm:pt modelId="{95878DCF-0361-4555-8C37-F9B3487B06FC}" type="pres">
      <dgm:prSet presAssocID="{A41DE71F-4EF6-4866-BE53-A616932C6031}" presName="Parent3" presStyleLbl="revTx" presStyleCnt="3">
        <dgm:presLayoutVars>
          <dgm:chMax val="1"/>
          <dgm:chPref val="1"/>
          <dgm:bulletEnabled val="1"/>
        </dgm:presLayoutVars>
      </dgm:prSet>
      <dgm:spPr/>
      <dgm:t>
        <a:bodyPr/>
        <a:lstStyle/>
        <a:p/>
      </dgm:t>
    </dgm:pt>
    <dgm:pt modelId="{C887E849-EA85-4984-8803-C9F519DC5C79}" type="pres">
      <dgm:prSet presAssocID="{A439D9CC-9D7B-4C0E-9A9F-5CBBFA3F8A0E}" presName="Accent2"/>
      <dgm:spPr/>
      <dgm:t>
        <a:bodyPr/>
        <a:lstStyle/>
        <a:p/>
      </dgm:t>
    </dgm:pt>
    <dgm:pt modelId="{E9DAF766-A5DC-4096-AF3E-3A0CE18D4788}" type="pres">
      <dgm:prSet presAssocID="{A439D9CC-9D7B-4C0E-9A9F-5CBBFA3F8A0E}" presName="Accent" presStyleLbl="node1" presStyleIdx="1" presStyleCnt="3"/>
      <dgm:spPr/>
      <dgm:t>
        <a:bodyPr/>
        <a:lstStyle/>
        <a:p/>
      </dgm:t>
    </dgm:pt>
    <dgm:pt modelId="{F8C3A978-04D8-44BC-B1A7-55EFF48B05C5}" type="pres">
      <dgm:prSet presAssocID="{A439D9CC-9D7B-4C0E-9A9F-5CBBFA3F8A0E}" presName="ParentBackground2"/>
      <dgm:spPr/>
      <dgm:t>
        <a:bodyPr/>
        <a:lstStyle/>
        <a:p/>
      </dgm:t>
    </dgm:pt>
    <dgm:pt modelId="{87D1B7EB-624A-4F04-ACB6-49A3DCE5309A}" type="pres">
      <dgm:prSet presAssocID="{A439D9CC-9D7B-4C0E-9A9F-5CBBFA3F8A0E}" presName="ParentBackground" presStyleLbl="fgAcc1" presStyleIdx="1" presStyleCnt="3"/>
      <dgm:spPr/>
      <dgm:t>
        <a:bodyPr/>
        <a:lstStyle/>
        <a:p/>
      </dgm:t>
    </dgm:pt>
    <dgm:pt modelId="{D43140D3-FCD4-4168-9403-F496FD040ECE}" type="pres">
      <dgm:prSet presAssocID="{A439D9CC-9D7B-4C0E-9A9F-5CBBFA3F8A0E}" presName="Parent2" presStyleLbl="revTx" presStyleIdx="1" presStyleCnt="3">
        <dgm:presLayoutVars>
          <dgm:chMax val="1"/>
          <dgm:chPref val="1"/>
          <dgm:bulletEnabled val="1"/>
        </dgm:presLayoutVars>
      </dgm:prSet>
      <dgm:spPr/>
      <dgm:t>
        <a:bodyPr/>
        <a:lstStyle/>
        <a:p/>
      </dgm:t>
    </dgm:pt>
    <dgm:pt modelId="{2875DCBC-3B2E-430D-A892-5F206216CD8D}" type="pres">
      <dgm:prSet presAssocID="{2BA4B966-A83E-49BA-AC86-E557793F744D}" presName="Accent1"/>
      <dgm:spPr/>
      <dgm:t>
        <a:bodyPr/>
        <a:lstStyle/>
        <a:p/>
      </dgm:t>
    </dgm:pt>
    <dgm:pt modelId="{96F9977D-DA30-4015-B6BD-670F4044DAA5}" type="pres">
      <dgm:prSet presAssocID="{2BA4B966-A83E-49BA-AC86-E557793F744D}" presName="Accent" presStyleLbl="node1" presStyleIdx="2" presStyleCnt="3"/>
      <dgm:spPr/>
      <dgm:t>
        <a:bodyPr/>
        <a:lstStyle/>
        <a:p/>
      </dgm:t>
    </dgm:pt>
    <dgm:pt modelId="{77676F95-59E5-4C53-9D3D-16B4CD955DA2}" type="pres">
      <dgm:prSet presAssocID="{2BA4B966-A83E-49BA-AC86-E557793F744D}" presName="ParentBackground1"/>
      <dgm:spPr/>
      <dgm:t>
        <a:bodyPr/>
        <a:lstStyle/>
        <a:p/>
      </dgm:t>
    </dgm:pt>
    <dgm:pt modelId="{03B305B8-1764-4168-BB49-6D71A615E5EF}" type="pres">
      <dgm:prSet presAssocID="{2BA4B966-A83E-49BA-AC86-E557793F744D}" presName="ParentBackground" presStyleLbl="fgAcc1" presStyleIdx="2" presStyleCnt="3"/>
      <dgm:spPr/>
      <dgm:t>
        <a:bodyPr/>
        <a:lstStyle/>
        <a:p/>
      </dgm:t>
    </dgm:pt>
    <dgm:pt modelId="{2B421EDD-BE47-4B7E-8C00-0AC782F20109}" type="pres">
      <dgm:prSet presAssocID="{2BA4B966-A83E-49BA-AC86-E557793F744D}" presName="Parent1" presStyleLbl="revTx" presStyleIdx="2" presStyleCnt="3">
        <dgm:presLayoutVars>
          <dgm:chMax val="1"/>
          <dgm:chPref val="1"/>
          <dgm:bulletEnabled val="1"/>
        </dgm:presLayoutVars>
      </dgm:prSet>
      <dgm:spPr/>
      <dgm:t>
        <a:bodyPr/>
        <a:lstStyle/>
        <a:p/>
      </dgm:t>
    </dgm:pt>
  </dgm:ptLst>
  <dgm:cxnLst>
    <dgm:cxn modelId="{D404043B-F534-46D6-85D7-E3EE21CD91E5}" srcId="{D8426DF9-41C2-4BD9-B2F0-8C14A76F9839}" destId="{2BA4B966-A83E-49BA-AC86-E557793F744D}" srcOrd="0" destOrd="0" parTransId="{76395B0F-392A-41D3-B640-ACEEC2635102}" sibTransId="{D5A188D8-D2C3-47E2-BC0B-57CDD811A278}"/>
    <dgm:cxn modelId="{11817C37-3357-4C9B-AEC9-6052AF7347C8}" srcId="{D8426DF9-41C2-4BD9-B2F0-8C14A76F9839}" destId="{A439D9CC-9D7B-4C0E-9A9F-5CBBFA3F8A0E}" srcOrd="1" destOrd="0" parTransId="{408409A7-DE5D-434F-8FD1-73EF29A9145E}" sibTransId="{F19188E2-54BE-4F9F-AC09-3AB48C243871}"/>
    <dgm:cxn modelId="{9190D685-72F6-4DC6-A55B-CEFC422FF387}" srcId="{D8426DF9-41C2-4BD9-B2F0-8C14A76F9839}" destId="{A41DE71F-4EF6-4866-BE53-A616932C6031}" srcOrd="2" destOrd="0" parTransId="{B0E69EE9-CA93-43B2-88C4-0D5FB75E472E}" sibTransId="{0079DB57-72C2-4C05-ADB7-6AF388E1D893}"/>
    <dgm:cxn modelId="{A249854B-C182-420B-9B6A-589CE029EC82}" type="presOf" srcId="{D8426DF9-41C2-4BD9-B2F0-8C14A76F9839}" destId="{17AECF3C-D94B-479C-A249-4CD9441353E6}" srcOrd="0" destOrd="0" presId="urn:microsoft.com/office/officeart/2011/layout/CircleProcess"/>
    <dgm:cxn modelId="{A9F957C7-C05B-404E-869F-BA2DE67F16CC}" type="presParOf" srcId="{17AECF3C-D94B-479C-A249-4CD9441353E6}" destId="{DE6C281D-419C-4ECA-A548-785542664E09}" srcOrd="0" destOrd="0" presId="urn:microsoft.com/office/officeart/2011/layout/CircleProcess"/>
    <dgm:cxn modelId="{439CF44E-CF4D-4392-9D26-AE8AAA8B8C82}" type="presParOf" srcId="{DE6C281D-419C-4ECA-A548-785542664E09}" destId="{0F37E24D-7116-44C9-9C81-01C3A3D2B5EE}" srcOrd="0" destOrd="0" presId="urn:microsoft.com/office/officeart/2011/layout/CircleProcess"/>
    <dgm:cxn modelId="{C09ED1A7-6023-4CE5-B28E-26837A89A41C}" type="presParOf" srcId="{17AECF3C-D94B-479C-A249-4CD9441353E6}" destId="{42602614-4195-4C7B-A459-6B1D25050F3C}" srcOrd="1" destOrd="0" presId="urn:microsoft.com/office/officeart/2011/layout/CircleProcess"/>
    <dgm:cxn modelId="{11D6C971-8A3B-4AF3-B9B8-1CC6305CF995}" type="presParOf" srcId="{42602614-4195-4C7B-A459-6B1D25050F3C}" destId="{5C068A70-8608-43A1-B93F-A94EA068C37C}" srcOrd="0" destOrd="0" presId="urn:microsoft.com/office/officeart/2011/layout/CircleProcess"/>
    <dgm:cxn modelId="{3CF6D55D-3548-4BB4-AE3A-A82E4FC155B8}" type="presOf" srcId="{A41DE71F-4EF6-4866-BE53-A616932C6031}" destId="{5C068A70-8608-43A1-B93F-A94EA068C37C}" srcOrd="0" destOrd="0" presId="urn:microsoft.com/office/officeart/2011/layout/CircleProcess"/>
    <dgm:cxn modelId="{0FBCE154-9747-4E33-B5C0-81F6BCB4B437}" type="presParOf" srcId="{17AECF3C-D94B-479C-A249-4CD9441353E6}" destId="{95878DCF-0361-4555-8C37-F9B3487B06FC}" srcOrd="2" destOrd="0" presId="urn:microsoft.com/office/officeart/2011/layout/CircleProcess"/>
    <dgm:cxn modelId="{D442A6EF-1011-45CA-9B9D-1C8B50134CF1}" type="presOf" srcId="{A41DE71F-4EF6-4866-BE53-A616932C6031}" destId="{95878DCF-0361-4555-8C37-F9B3487B06FC}" srcOrd="1" destOrd="0" presId="urn:microsoft.com/office/officeart/2011/layout/CircleProcess"/>
    <dgm:cxn modelId="{C2027E65-983F-46BB-AF09-23AA9C6D1539}" type="presParOf" srcId="{17AECF3C-D94B-479C-A249-4CD9441353E6}" destId="{C887E849-EA85-4984-8803-C9F519DC5C79}" srcOrd="3" destOrd="0" presId="urn:microsoft.com/office/officeart/2011/layout/CircleProcess"/>
    <dgm:cxn modelId="{DA15097F-6F0A-4A54-A0C9-2E3F2744050D}" type="presParOf" srcId="{C887E849-EA85-4984-8803-C9F519DC5C79}" destId="{E9DAF766-A5DC-4096-AF3E-3A0CE18D4788}" srcOrd="0" destOrd="0" presId="urn:microsoft.com/office/officeart/2011/layout/CircleProcess"/>
    <dgm:cxn modelId="{FF973058-0F95-440F-98F8-74A536FFCB5C}" type="presParOf" srcId="{17AECF3C-D94B-479C-A249-4CD9441353E6}" destId="{F8C3A978-04D8-44BC-B1A7-55EFF48B05C5}" srcOrd="4" destOrd="0" presId="urn:microsoft.com/office/officeart/2011/layout/CircleProcess"/>
    <dgm:cxn modelId="{254DA517-B4E2-4AD2-8F79-7B9A0579CB29}" type="presParOf" srcId="{F8C3A978-04D8-44BC-B1A7-55EFF48B05C5}" destId="{87D1B7EB-624A-4F04-ACB6-49A3DCE5309A}" srcOrd="0" destOrd="0" presId="urn:microsoft.com/office/officeart/2011/layout/CircleProcess"/>
    <dgm:cxn modelId="{E2A3EA4E-0C7E-4AFC-A17C-381508BA7649}" type="presOf" srcId="{A439D9CC-9D7B-4C0E-9A9F-5CBBFA3F8A0E}" destId="{87D1B7EB-624A-4F04-ACB6-49A3DCE5309A}" srcOrd="0" destOrd="0" presId="urn:microsoft.com/office/officeart/2011/layout/CircleProcess"/>
    <dgm:cxn modelId="{1637FF7E-D6AC-421A-A053-0CAE15287943}" type="presParOf" srcId="{17AECF3C-D94B-479C-A249-4CD9441353E6}" destId="{D43140D3-FCD4-4168-9403-F496FD040ECE}" srcOrd="5" destOrd="0" presId="urn:microsoft.com/office/officeart/2011/layout/CircleProcess"/>
    <dgm:cxn modelId="{495A8CF4-ABEB-441F-A44E-A8EE4FEB91B9}" type="presOf" srcId="{A439D9CC-9D7B-4C0E-9A9F-5CBBFA3F8A0E}" destId="{D43140D3-FCD4-4168-9403-F496FD040ECE}" srcOrd="1" destOrd="0" presId="urn:microsoft.com/office/officeart/2011/layout/CircleProcess"/>
    <dgm:cxn modelId="{8207C4CE-9AB2-4C27-8530-FDC23560B0EC}" type="presParOf" srcId="{17AECF3C-D94B-479C-A249-4CD9441353E6}" destId="{2875DCBC-3B2E-430D-A892-5F206216CD8D}" srcOrd="6" destOrd="0" presId="urn:microsoft.com/office/officeart/2011/layout/CircleProcess"/>
    <dgm:cxn modelId="{6D5B1810-7C46-4736-B980-262F58D02FB4}" type="presParOf" srcId="{2875DCBC-3B2E-430D-A892-5F206216CD8D}" destId="{96F9977D-DA30-4015-B6BD-670F4044DAA5}" srcOrd="0" destOrd="0" presId="urn:microsoft.com/office/officeart/2011/layout/CircleProcess"/>
    <dgm:cxn modelId="{21A151FA-55A8-41CB-8108-3FD896D44F78}" type="presParOf" srcId="{17AECF3C-D94B-479C-A249-4CD9441353E6}" destId="{77676F95-59E5-4C53-9D3D-16B4CD955DA2}" srcOrd="7" destOrd="0" presId="urn:microsoft.com/office/officeart/2011/layout/CircleProcess"/>
    <dgm:cxn modelId="{F18255E0-19B1-4F92-BC25-4A39A346BC8D}" type="presParOf" srcId="{77676F95-59E5-4C53-9D3D-16B4CD955DA2}" destId="{03B305B8-1764-4168-BB49-6D71A615E5EF}" srcOrd="0" destOrd="0" presId="urn:microsoft.com/office/officeart/2011/layout/CircleProcess"/>
    <dgm:cxn modelId="{4A8B69BC-11BD-4270-84DE-65E647E8E8BF}" type="presOf" srcId="{2BA4B966-A83E-49BA-AC86-E557793F744D}" destId="{03B305B8-1764-4168-BB49-6D71A615E5EF}" srcOrd="0" destOrd="0" presId="urn:microsoft.com/office/officeart/2011/layout/CircleProcess"/>
    <dgm:cxn modelId="{B46CE85C-55A3-47AE-92E1-5CC2C90164A5}" type="presParOf" srcId="{17AECF3C-D94B-479C-A249-4CD9441353E6}" destId="{2B421EDD-BE47-4B7E-8C00-0AC782F20109}" srcOrd="8" destOrd="0" presId="urn:microsoft.com/office/officeart/2011/layout/CircleProcess"/>
    <dgm:cxn modelId="{8B26F4F0-3F0F-4FA2-8C94-A1B0C526E88D}" type="presOf" srcId="{2BA4B966-A83E-49BA-AC86-E557793F744D}" destId="{2B421EDD-BE47-4B7E-8C00-0AC782F20109}" srcOrd="1" destOrd="0" presId="urn:microsoft.com/office/officeart/2011/layout/CircleProcess"/>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D8426DF9-41C2-4BD9-B2F0-8C14A76F9839}" type="doc">
      <dgm:prSet loTypeId="urn:microsoft.com/office/officeart/2011/layout/CircleProcess" loCatId="process" qsTypeId="urn:microsoft.com/office/officeart/2005/8/quickstyle/3d4" qsCatId="3D" csTypeId="urn:microsoft.com/office/officeart/2005/8/colors/colorful2" csCatId="colorful" phldr="1"/>
      <dgm:spPr/>
      <dgm:t>
        <a:bodyPr/>
        <a:lstStyle/>
        <a:p>
          <a:endParaRPr lang="en-US"/>
        </a:p>
      </dgm:t>
    </dgm:pt>
    <dgm:pt modelId="{D2B2641C-0F44-4E90-A3FA-A4CFA9093B83}" type="parTrans" cxnId="{2F2CFFDB-7339-457E-8E9C-A6EB69C6A139}">
      <dgm:prSet/>
      <dgm:spPr/>
      <dgm:t>
        <a:bodyPr/>
        <a:lstStyle/>
        <a:p>
          <a:endParaRPr lang="en-US"/>
        </a:p>
      </dgm:t>
    </dgm:pt>
    <dgm:pt modelId="{C660D5C1-D900-4EF6-B68F-0A425FF2FA52}">
      <dgm:prSet custT="1"/>
      <dgm:spPr/>
      <dgm:t>
        <a:bodyPr/>
        <a:lstStyle/>
        <a:p>
          <a:r>
            <a:rPr lang="it-IT" sz="2000"/>
            <a:t>Martina produce cambiamenti attraverso l'impatto collettivo e la responsabilizzazione del suo team attraverso approcci formativi innovativi.</a:t>
          </a:r>
        </a:p>
        <a:p>
          <a:endParaRPr lang="en-US" sz="2400"/>
        </a:p>
      </dgm:t>
    </dgm:pt>
    <dgm:pt modelId="{C37F3E1B-3F08-4C5E-A983-8F487C5576F2}" type="sibTrans" cxnId="{2F2CFFDB-7339-457E-8E9C-A6EB69C6A139}">
      <dgm:prSet/>
      <dgm:spPr/>
      <dgm:t>
        <a:bodyPr/>
        <a:lstStyle/>
        <a:p>
          <a:endParaRPr lang="en-US"/>
        </a:p>
      </dgm:t>
    </dgm:pt>
    <dgm:pt modelId="{408409A7-DE5D-434F-8FD1-73EF29A9145E}" type="parTrans" cxnId="{A511F32B-3FCE-4E7A-9A9E-98F1DB115B21}">
      <dgm:prSet/>
      <dgm:spPr/>
      <dgm:t>
        <a:bodyPr/>
        <a:lstStyle/>
        <a:p>
          <a:endParaRPr lang="en-US"/>
        </a:p>
      </dgm:t>
    </dgm:pt>
    <dgm:pt modelId="{A439D9CC-9D7B-4C0E-9A9F-5CBBFA3F8A0E}">
      <dgm:prSet phldrT="[Text]"/>
      <dgm:spPr/>
      <dgm:t>
        <a:bodyPr/>
        <a:lstStyle/>
        <a:p>
          <a:r>
            <a:rPr lang="it-IT"/>
            <a:t>Martina avvia progetti di cambiamento sociale che risolvono i problemi </a:t>
          </a:r>
        </a:p>
        <a:p>
          <a:endParaRPr lang="en-US"/>
        </a:p>
      </dgm:t>
    </dgm:pt>
    <dgm:pt modelId="{F19188E2-54BE-4F9F-AC09-3AB48C243871}" type="sibTrans" cxnId="{A511F32B-3FCE-4E7A-9A9E-98F1DB115B21}">
      <dgm:prSet/>
      <dgm:spPr/>
      <dgm:t>
        <a:bodyPr/>
        <a:lstStyle/>
        <a:p>
          <a:endParaRPr lang="en-US"/>
        </a:p>
      </dgm:t>
    </dgm:pt>
    <dgm:pt modelId="{B0E69EE9-CA93-43B2-88C4-0D5FB75E472E}" type="parTrans" cxnId="{CEA30745-3F7B-4429-A1D5-40903C52938E}">
      <dgm:prSet/>
      <dgm:spPr/>
      <dgm:t>
        <a:bodyPr/>
        <a:lstStyle/>
        <a:p>
          <a:endParaRPr lang="en-US"/>
        </a:p>
      </dgm:t>
    </dgm:pt>
    <dgm:pt modelId="{A41DE71F-4EF6-4866-BE53-A616932C6031}">
      <dgm:prSet phldrT="[Text]"/>
      <dgm:spPr/>
      <dgm:t>
        <a:bodyPr/>
        <a:lstStyle/>
        <a:p>
          <a:r>
            <a:rPr lang="it-IT"/>
            <a:t>Si spinge oltre i limiti di ciò che è possibile, guidando la comunità</a:t>
          </a:r>
        </a:p>
        <a:p>
          <a:endParaRPr lang="en-US"/>
        </a:p>
      </dgm:t>
    </dgm:pt>
    <dgm:pt modelId="{0079DB57-72C2-4C05-ADB7-6AF388E1D893}" type="sibTrans" cxnId="{CEA30745-3F7B-4429-A1D5-40903C52938E}">
      <dgm:prSet/>
      <dgm:spPr/>
      <dgm:t>
        <a:bodyPr/>
        <a:lstStyle/>
        <a:p>
          <a:endParaRPr lang="en-US"/>
        </a:p>
      </dgm:t>
    </dgm:pt>
    <dgm:pt modelId="{17AECF3C-D94B-479C-A249-4CD9441353E6}" type="pres">
      <dgm:prSet presAssocID="{D8426DF9-41C2-4BD9-B2F0-8C14A76F9839}" presName="Name0">
        <dgm:presLayoutVars>
          <dgm:chMax val="11"/>
          <dgm:chPref val="11"/>
          <dgm:dir/>
          <dgm:resizeHandles/>
        </dgm:presLayoutVars>
      </dgm:prSet>
      <dgm:spPr/>
      <dgm:t>
        <a:bodyPr/>
        <a:lstStyle/>
        <a:p/>
      </dgm:t>
    </dgm:pt>
    <dgm:pt modelId="{4B31F54B-52F7-4E9F-B94F-189009E69942}" type="pres">
      <dgm:prSet presAssocID="{A41DE71F-4EF6-4866-BE53-A616932C6031}" presName="Accent3"/>
      <dgm:spPr/>
      <dgm:t>
        <a:bodyPr/>
        <a:lstStyle/>
        <a:p/>
      </dgm:t>
    </dgm:pt>
    <dgm:pt modelId="{0F37E24D-7116-44C9-9C81-01C3A3D2B5EE}" type="pres">
      <dgm:prSet presAssocID="{A41DE71F-4EF6-4866-BE53-A616932C6031}" presName="Accent" presStyleLbl="node1" presStyleCnt="3"/>
      <dgm:spPr/>
      <dgm:t>
        <a:bodyPr/>
        <a:lstStyle/>
        <a:p/>
      </dgm:t>
    </dgm:pt>
    <dgm:pt modelId="{69A05DDB-94C3-4BE3-8877-4670DCDFD993}" type="pres">
      <dgm:prSet presAssocID="{A41DE71F-4EF6-4866-BE53-A616932C6031}" presName="ParentBackground3"/>
      <dgm:spPr/>
      <dgm:t>
        <a:bodyPr/>
        <a:lstStyle/>
        <a:p/>
      </dgm:t>
    </dgm:pt>
    <dgm:pt modelId="{5C068A70-8608-43A1-B93F-A94EA068C37C}" type="pres">
      <dgm:prSet presAssocID="{A41DE71F-4EF6-4866-BE53-A616932C6031}" presName="ParentBackground" presStyleLbl="fgAcc1" presStyleCnt="3"/>
      <dgm:spPr/>
      <dgm:t>
        <a:bodyPr/>
        <a:lstStyle/>
        <a:p/>
      </dgm:t>
    </dgm:pt>
    <dgm:pt modelId="{947CEC4F-CEAC-4D14-8617-5CF42A413FE5}" type="pres">
      <dgm:prSet presAssocID="{A41DE71F-4EF6-4866-BE53-A616932C6031}" presName="Parent3" presStyleLbl="revTx" presStyleCnt="3">
        <dgm:presLayoutVars>
          <dgm:chMax val="1"/>
          <dgm:chPref val="1"/>
          <dgm:bulletEnabled val="1"/>
        </dgm:presLayoutVars>
      </dgm:prSet>
      <dgm:spPr/>
      <dgm:t>
        <a:bodyPr/>
        <a:lstStyle/>
        <a:p/>
      </dgm:t>
    </dgm:pt>
    <dgm:pt modelId="{CF84DAA4-1377-4F7E-A16F-577A86609A67}" type="pres">
      <dgm:prSet presAssocID="{A439D9CC-9D7B-4C0E-9A9F-5CBBFA3F8A0E}" presName="Accent2"/>
      <dgm:spPr/>
      <dgm:t>
        <a:bodyPr/>
        <a:lstStyle/>
        <a:p/>
      </dgm:t>
    </dgm:pt>
    <dgm:pt modelId="{E9DAF766-A5DC-4096-AF3E-3A0CE18D4788}" type="pres">
      <dgm:prSet presAssocID="{A439D9CC-9D7B-4C0E-9A9F-5CBBFA3F8A0E}" presName="Accent" presStyleLbl="node1" presStyleIdx="1" presStyleCnt="3"/>
      <dgm:spPr/>
      <dgm:t>
        <a:bodyPr/>
        <a:lstStyle/>
        <a:p/>
      </dgm:t>
    </dgm:pt>
    <dgm:pt modelId="{46657A13-58D9-47A3-AD70-3C1D23F28365}" type="pres">
      <dgm:prSet presAssocID="{A439D9CC-9D7B-4C0E-9A9F-5CBBFA3F8A0E}" presName="ParentBackground2"/>
      <dgm:spPr/>
      <dgm:t>
        <a:bodyPr/>
        <a:lstStyle/>
        <a:p/>
      </dgm:t>
    </dgm:pt>
    <dgm:pt modelId="{87D1B7EB-624A-4F04-ACB6-49A3DCE5309A}" type="pres">
      <dgm:prSet presAssocID="{A439D9CC-9D7B-4C0E-9A9F-5CBBFA3F8A0E}" presName="ParentBackground" presStyleLbl="fgAcc1" presStyleIdx="1" presStyleCnt="3" custLinFactNeighborY="-695"/>
      <dgm:spPr/>
      <dgm:t>
        <a:bodyPr/>
        <a:lstStyle/>
        <a:p/>
      </dgm:t>
    </dgm:pt>
    <dgm:pt modelId="{17AFF124-F79F-45E0-98F0-9D79CE1C6BE9}" type="pres">
      <dgm:prSet presAssocID="{A439D9CC-9D7B-4C0E-9A9F-5CBBFA3F8A0E}" presName="Parent2" presStyleLbl="revTx" presStyleIdx="1" presStyleCnt="3">
        <dgm:presLayoutVars>
          <dgm:chMax val="1"/>
          <dgm:chPref val="1"/>
          <dgm:bulletEnabled val="1"/>
        </dgm:presLayoutVars>
      </dgm:prSet>
      <dgm:spPr/>
      <dgm:t>
        <a:bodyPr/>
        <a:lstStyle/>
        <a:p/>
      </dgm:t>
    </dgm:pt>
    <dgm:pt modelId="{299ED9D8-D8FE-49F8-90A5-3301B76D5824}" type="pres">
      <dgm:prSet presAssocID="{C660D5C1-D900-4EF6-B68F-0A425FF2FA52}" presName="Accent1"/>
      <dgm:spPr/>
      <dgm:t>
        <a:bodyPr/>
        <a:lstStyle/>
        <a:p/>
      </dgm:t>
    </dgm:pt>
    <dgm:pt modelId="{8D826276-512C-475E-840F-44659F081B92}" type="pres">
      <dgm:prSet presAssocID="{C660D5C1-D900-4EF6-B68F-0A425FF2FA52}" presName="Accent" presStyleLbl="node1" presStyleIdx="2" presStyleCnt="3"/>
      <dgm:spPr/>
      <dgm:t>
        <a:bodyPr/>
        <a:lstStyle/>
        <a:p/>
      </dgm:t>
    </dgm:pt>
    <dgm:pt modelId="{6E222BDF-2F8D-4655-BFB5-54E7B83DCB26}" type="pres">
      <dgm:prSet presAssocID="{C660D5C1-D900-4EF6-B68F-0A425FF2FA52}" presName="ParentBackground1"/>
      <dgm:spPr/>
      <dgm:t>
        <a:bodyPr/>
        <a:lstStyle/>
        <a:p/>
      </dgm:t>
    </dgm:pt>
    <dgm:pt modelId="{5A005EE0-684A-4C9C-9CEB-4160AF6605C4}" type="pres">
      <dgm:prSet presAssocID="{C660D5C1-D900-4EF6-B68F-0A425FF2FA52}" presName="ParentBackground" presStyleLbl="fgAcc1" presStyleIdx="2" presStyleCnt="3"/>
      <dgm:spPr/>
      <dgm:t>
        <a:bodyPr/>
        <a:lstStyle/>
        <a:p/>
      </dgm:t>
    </dgm:pt>
    <dgm:pt modelId="{6D13E61B-3DA3-403E-A301-35729BC18713}" type="pres">
      <dgm:prSet presAssocID="{C660D5C1-D900-4EF6-B68F-0A425FF2FA52}" presName="Parent1" presStyleLbl="revTx" presStyleIdx="2" presStyleCnt="3">
        <dgm:presLayoutVars>
          <dgm:chMax val="1"/>
          <dgm:chPref val="1"/>
          <dgm:bulletEnabled val="1"/>
        </dgm:presLayoutVars>
      </dgm:prSet>
      <dgm:spPr/>
      <dgm:t>
        <a:bodyPr/>
        <a:lstStyle/>
        <a:p/>
      </dgm:t>
    </dgm:pt>
  </dgm:ptLst>
  <dgm:cxnLst>
    <dgm:cxn modelId="{2F2CFFDB-7339-457E-8E9C-A6EB69C6A139}" srcId="{D8426DF9-41C2-4BD9-B2F0-8C14A76F9839}" destId="{C660D5C1-D900-4EF6-B68F-0A425FF2FA52}" srcOrd="0" destOrd="0" parTransId="{D2B2641C-0F44-4E90-A3FA-A4CFA9093B83}" sibTransId="{C37F3E1B-3F08-4C5E-A983-8F487C5576F2}"/>
    <dgm:cxn modelId="{A511F32B-3FCE-4E7A-9A9E-98F1DB115B21}" srcId="{D8426DF9-41C2-4BD9-B2F0-8C14A76F9839}" destId="{A439D9CC-9D7B-4C0E-9A9F-5CBBFA3F8A0E}" srcOrd="1" destOrd="0" parTransId="{408409A7-DE5D-434F-8FD1-73EF29A9145E}" sibTransId="{F19188E2-54BE-4F9F-AC09-3AB48C243871}"/>
    <dgm:cxn modelId="{CEA30745-3F7B-4429-A1D5-40903C52938E}" srcId="{D8426DF9-41C2-4BD9-B2F0-8C14A76F9839}" destId="{A41DE71F-4EF6-4866-BE53-A616932C6031}" srcOrd="2" destOrd="0" parTransId="{B0E69EE9-CA93-43B2-88C4-0D5FB75E472E}" sibTransId="{0079DB57-72C2-4C05-ADB7-6AF388E1D893}"/>
    <dgm:cxn modelId="{9CF975D0-D2BC-44D5-841D-3D2ED8D469E2}" type="presOf" srcId="{D8426DF9-41C2-4BD9-B2F0-8C14A76F9839}" destId="{17AECF3C-D94B-479C-A249-4CD9441353E6}" srcOrd="0" destOrd="0" presId="urn:microsoft.com/office/officeart/2011/layout/CircleProcess"/>
    <dgm:cxn modelId="{DEEAE6D5-FB4D-48B9-990A-D2B5568D3EEA}" type="presParOf" srcId="{17AECF3C-D94B-479C-A249-4CD9441353E6}" destId="{4B31F54B-52F7-4E9F-B94F-189009E69942}" srcOrd="0" destOrd="0" presId="urn:microsoft.com/office/officeart/2011/layout/CircleProcess"/>
    <dgm:cxn modelId="{6834C1A2-126F-4E4B-8EB2-8F3633E6750A}" type="presParOf" srcId="{4B31F54B-52F7-4E9F-B94F-189009E69942}" destId="{0F37E24D-7116-44C9-9C81-01C3A3D2B5EE}" srcOrd="0" destOrd="0" presId="urn:microsoft.com/office/officeart/2011/layout/CircleProcess"/>
    <dgm:cxn modelId="{A82423D4-13DA-496D-B084-7C38E8C9A159}" type="presParOf" srcId="{17AECF3C-D94B-479C-A249-4CD9441353E6}" destId="{69A05DDB-94C3-4BE3-8877-4670DCDFD993}" srcOrd="1" destOrd="0" presId="urn:microsoft.com/office/officeart/2011/layout/CircleProcess"/>
    <dgm:cxn modelId="{0D9EBFFD-2F6A-4EE1-9F82-91542EAD5440}" type="presParOf" srcId="{69A05DDB-94C3-4BE3-8877-4670DCDFD993}" destId="{5C068A70-8608-43A1-B93F-A94EA068C37C}" srcOrd="0" destOrd="0" presId="urn:microsoft.com/office/officeart/2011/layout/CircleProcess"/>
    <dgm:cxn modelId="{064EA0A9-9789-4BD6-A5B1-E21A00B14BC1}" type="presOf" srcId="{A41DE71F-4EF6-4866-BE53-A616932C6031}" destId="{5C068A70-8608-43A1-B93F-A94EA068C37C}" srcOrd="0" destOrd="0" presId="urn:microsoft.com/office/officeart/2011/layout/CircleProcess"/>
    <dgm:cxn modelId="{3F64B29D-46AD-4B3E-95BB-33A28A814B06}" type="presParOf" srcId="{17AECF3C-D94B-479C-A249-4CD9441353E6}" destId="{947CEC4F-CEAC-4D14-8617-5CF42A413FE5}" srcOrd="2" destOrd="0" presId="urn:microsoft.com/office/officeart/2011/layout/CircleProcess"/>
    <dgm:cxn modelId="{40F251F6-A60F-449C-9454-03FCE1574E53}" type="presOf" srcId="{A41DE71F-4EF6-4866-BE53-A616932C6031}" destId="{947CEC4F-CEAC-4D14-8617-5CF42A413FE5}" srcOrd="1" destOrd="0" presId="urn:microsoft.com/office/officeart/2011/layout/CircleProcess"/>
    <dgm:cxn modelId="{57C54576-C890-4622-9CD1-FDF69D942339}" type="presParOf" srcId="{17AECF3C-D94B-479C-A249-4CD9441353E6}" destId="{CF84DAA4-1377-4F7E-A16F-577A86609A67}" srcOrd="3" destOrd="0" presId="urn:microsoft.com/office/officeart/2011/layout/CircleProcess"/>
    <dgm:cxn modelId="{A995F610-440A-4890-B334-331A9E07F817}" type="presParOf" srcId="{CF84DAA4-1377-4F7E-A16F-577A86609A67}" destId="{E9DAF766-A5DC-4096-AF3E-3A0CE18D4788}" srcOrd="0" destOrd="0" presId="urn:microsoft.com/office/officeart/2011/layout/CircleProcess"/>
    <dgm:cxn modelId="{0FFA50AF-A93D-41A1-8DC6-01CBFC185AB7}" type="presParOf" srcId="{17AECF3C-D94B-479C-A249-4CD9441353E6}" destId="{46657A13-58D9-47A3-AD70-3C1D23F28365}" srcOrd="4" destOrd="0" presId="urn:microsoft.com/office/officeart/2011/layout/CircleProcess"/>
    <dgm:cxn modelId="{1E32CCB3-203D-471B-9F28-4866E6679B2D}" type="presParOf" srcId="{46657A13-58D9-47A3-AD70-3C1D23F28365}" destId="{87D1B7EB-624A-4F04-ACB6-49A3DCE5309A}" srcOrd="0" destOrd="0" presId="urn:microsoft.com/office/officeart/2011/layout/CircleProcess"/>
    <dgm:cxn modelId="{BC40F31C-CEA0-4272-AAC1-423A27975067}" type="presOf" srcId="{A439D9CC-9D7B-4C0E-9A9F-5CBBFA3F8A0E}" destId="{87D1B7EB-624A-4F04-ACB6-49A3DCE5309A}" srcOrd="0" destOrd="0" presId="urn:microsoft.com/office/officeart/2011/layout/CircleProcess"/>
    <dgm:cxn modelId="{EA361524-6B2C-4B59-87B2-6A6AA661FA29}" type="presParOf" srcId="{17AECF3C-D94B-479C-A249-4CD9441353E6}" destId="{17AFF124-F79F-45E0-98F0-9D79CE1C6BE9}" srcOrd="5" destOrd="0" presId="urn:microsoft.com/office/officeart/2011/layout/CircleProcess"/>
    <dgm:cxn modelId="{FC55AB56-B344-4929-88FE-A1E77825F989}" type="presOf" srcId="{A439D9CC-9D7B-4C0E-9A9F-5CBBFA3F8A0E}" destId="{17AFF124-F79F-45E0-98F0-9D79CE1C6BE9}" srcOrd="1" destOrd="0" presId="urn:microsoft.com/office/officeart/2011/layout/CircleProcess"/>
    <dgm:cxn modelId="{5FABF9A7-5151-4E1A-A4C4-84AB444E4733}" type="presParOf" srcId="{17AECF3C-D94B-479C-A249-4CD9441353E6}" destId="{299ED9D8-D8FE-49F8-90A5-3301B76D5824}" srcOrd="6" destOrd="0" presId="urn:microsoft.com/office/officeart/2011/layout/CircleProcess"/>
    <dgm:cxn modelId="{68B2D411-2D0E-4CEF-9228-C24992AC42A6}" type="presParOf" srcId="{299ED9D8-D8FE-49F8-90A5-3301B76D5824}" destId="{8D826276-512C-475E-840F-44659F081B92}" srcOrd="0" destOrd="0" presId="urn:microsoft.com/office/officeart/2011/layout/CircleProcess"/>
    <dgm:cxn modelId="{1D710B95-19F0-4D6F-B88A-56341B70BCC3}" type="presParOf" srcId="{17AECF3C-D94B-479C-A249-4CD9441353E6}" destId="{6E222BDF-2F8D-4655-BFB5-54E7B83DCB26}" srcOrd="7" destOrd="0" presId="urn:microsoft.com/office/officeart/2011/layout/CircleProcess"/>
    <dgm:cxn modelId="{4ADFE278-CEDC-49C5-B959-9871FBDDF496}" type="presParOf" srcId="{6E222BDF-2F8D-4655-BFB5-54E7B83DCB26}" destId="{5A005EE0-684A-4C9C-9CEB-4160AF6605C4}" srcOrd="0" destOrd="0" presId="urn:microsoft.com/office/officeart/2011/layout/CircleProcess"/>
    <dgm:cxn modelId="{F0734D5C-D78B-4298-BD92-2F13B8949CFF}" type="presOf" srcId="{C660D5C1-D900-4EF6-B68F-0A425FF2FA52}" destId="{5A005EE0-684A-4C9C-9CEB-4160AF6605C4}" srcOrd="0" destOrd="0" presId="urn:microsoft.com/office/officeart/2011/layout/CircleProcess"/>
    <dgm:cxn modelId="{674E4B52-C457-41EB-B0DD-E8FE52E250D2}" type="presParOf" srcId="{17AECF3C-D94B-479C-A249-4CD9441353E6}" destId="{6D13E61B-3DA3-403E-A301-35729BC18713}" srcOrd="8" destOrd="0" presId="urn:microsoft.com/office/officeart/2011/layout/CircleProcess"/>
    <dgm:cxn modelId="{3B8830F1-3E95-47E3-86A9-5F6C8BF83A5B}" type="presOf" srcId="{C660D5C1-D900-4EF6-B68F-0A425FF2FA52}" destId="{6D13E61B-3DA3-403E-A301-35729BC18713}" srcOrd="1" destOrd="0" presId="urn:microsoft.com/office/officeart/2011/layout/CircleProcess"/>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669C7D46-2205-49D1-82E1-1E51899D7FA5}"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dgm:t>
    </dgm:pt>
    <dgm:pt modelId="{0ACE84D0-BCB9-4F9D-AD88-B223779FDDF3}" type="parTrans" cxnId="{41C31E12-7B2A-45E0-AA7F-F3C5327039D1}">
      <dgm:prSet/>
      <dgm:spPr/>
      <dgm:t>
        <a:bodyPr/>
        <a:lstStyle/>
        <a:p>
          <a:endParaRPr lang="en-US"/>
        </a:p>
      </dgm:t>
    </dgm:pt>
    <dgm:pt modelId="{2911FCFF-3BB6-412C-86F8-8FED7F665AE0}">
      <dgm:prSet phldrT="[Text]"/>
      <dgm:spPr/>
      <dgm:t>
        <a:bodyPr/>
        <a:lstStyle/>
        <a:p>
          <a:r>
            <a:rPr lang="hr-BA"/>
            <a:t>Progre</a:t>
          </a:r>
          <a:r>
            <a:rPr lang="it-IT"/>
            <a:t>s</a:t>
          </a:r>
          <a:r>
            <a:rPr lang="hr-BA"/>
            <a:t>s</a:t>
          </a:r>
          <a:r>
            <a:rPr lang="it-IT"/>
            <a:t>o</a:t>
          </a:r>
          <a:endParaRPr lang="en-US"/>
        </a:p>
      </dgm:t>
    </dgm:pt>
    <dgm:pt modelId="{78AAAB71-5552-4BA0-BB81-E993A011C6F6}" type="sibTrans" cxnId="{41C31E12-7B2A-45E0-AA7F-F3C5327039D1}">
      <dgm:prSet/>
      <dgm:spPr/>
      <dgm:t>
        <a:bodyPr/>
        <a:lstStyle/>
        <a:p>
          <a:endParaRPr lang="en-US"/>
        </a:p>
      </dgm:t>
    </dgm:pt>
    <dgm:pt modelId="{63EB6A0A-C160-41AB-866E-47C132545A37}" type="parTrans" cxnId="{41AFE54A-483A-4264-B9AB-A0FA24A4BB92}">
      <dgm:prSet/>
      <dgm:spPr/>
      <dgm:t>
        <a:bodyPr/>
        <a:lstStyle/>
        <a:p>
          <a:endParaRPr lang="en-US"/>
        </a:p>
      </dgm:t>
    </dgm:pt>
    <dgm:pt modelId="{8503D7C1-9100-4EC5-8FA5-68E94002DB6B}">
      <dgm:prSet phldrT="[Text]"/>
      <dgm:spPr/>
      <dgm:t>
        <a:bodyPr/>
        <a:lstStyle/>
        <a:p>
          <a:r>
            <a:rPr lang="hr-BA"/>
            <a:t>Collabora</a:t>
          </a:r>
          <a:r>
            <a:rPr lang="it-IT"/>
            <a:t>zione</a:t>
          </a:r>
          <a:endParaRPr lang="en-US"/>
        </a:p>
      </dgm:t>
    </dgm:pt>
    <dgm:pt modelId="{B0A8A289-8915-4151-847A-304ECBFF5666}" type="sibTrans" cxnId="{41AFE54A-483A-4264-B9AB-A0FA24A4BB92}">
      <dgm:prSet/>
      <dgm:spPr/>
      <dgm:t>
        <a:bodyPr/>
        <a:lstStyle/>
        <a:p>
          <a:endParaRPr lang="en-US"/>
        </a:p>
      </dgm:t>
    </dgm:pt>
    <dgm:pt modelId="{7BD08A78-57F3-4E66-81DD-86019E4B1693}" type="parTrans" cxnId="{7682EBBC-110D-4F3A-AFD2-5A42F503856F}">
      <dgm:prSet/>
      <dgm:spPr/>
      <dgm:t>
        <a:bodyPr/>
        <a:lstStyle/>
        <a:p>
          <a:endParaRPr lang="en-US"/>
        </a:p>
      </dgm:t>
    </dgm:pt>
    <dgm:pt modelId="{FF1AEF71-2360-4ABB-824E-FBDB0E4BE150}">
      <dgm:prSet phldrT="[Text]"/>
      <dgm:spPr/>
      <dgm:t>
        <a:bodyPr/>
        <a:lstStyle/>
        <a:p>
          <a:r>
            <a:rPr lang="it-IT"/>
            <a:t>I</a:t>
          </a:r>
          <a:r>
            <a:rPr lang="hr-BA"/>
            <a:t>nput</a:t>
          </a:r>
          <a:r>
            <a:rPr lang="it-IT"/>
            <a:t> alla squadra</a:t>
          </a:r>
          <a:endParaRPr lang="en-US"/>
        </a:p>
      </dgm:t>
    </dgm:pt>
    <dgm:pt modelId="{B52E096F-3E96-4CEB-A6B3-CA35A6207676}" type="sibTrans" cxnId="{7682EBBC-110D-4F3A-AFD2-5A42F503856F}">
      <dgm:prSet/>
      <dgm:spPr/>
      <dgm:t>
        <a:bodyPr/>
        <a:lstStyle/>
        <a:p>
          <a:endParaRPr lang="en-US"/>
        </a:p>
      </dgm:t>
    </dgm:pt>
    <dgm:pt modelId="{3C2CE83D-CAB4-4570-A2D4-E5A203AA79D0}" type="pres">
      <dgm:prSet presAssocID="{669C7D46-2205-49D1-82E1-1E51899D7FA5}" presName="compositeShape">
        <dgm:presLayoutVars>
          <dgm:dir/>
          <dgm:resizeHandles/>
        </dgm:presLayoutVars>
      </dgm:prSet>
      <dgm:spPr/>
      <dgm:t>
        <a:bodyPr/>
        <a:lstStyle/>
        <a:p/>
      </dgm:t>
    </dgm:pt>
    <dgm:pt modelId="{12D0207E-2F35-4CCF-90FD-40DF3C83E27D}" type="pres">
      <dgm:prSet presAssocID="{669C7D46-2205-49D1-82E1-1E51899D7FA5}" presName="pyramid" presStyleLbl="node1" presStyleCnt="1"/>
      <dgm:spPr/>
      <dgm:t>
        <a:bodyPr/>
        <a:lstStyle/>
        <a:p/>
      </dgm:t>
    </dgm:pt>
    <dgm:pt modelId="{CEF9C739-25D9-415A-9C8D-C1421F74F618}" type="pres">
      <dgm:prSet presAssocID="{669C7D46-2205-49D1-82E1-1E51899D7FA5}" presName="theList"/>
      <dgm:spPr/>
      <dgm:t>
        <a:bodyPr/>
        <a:lstStyle/>
        <a:p/>
      </dgm:t>
    </dgm:pt>
    <dgm:pt modelId="{01CE2959-E6F4-45DF-B8C7-F943C7A075D1}" type="pres">
      <dgm:prSet presAssocID="{2911FCFF-3BB6-412C-86F8-8FED7F665AE0}" presName="aNode" presStyleLbl="fgAcc1" presStyleCnt="3" custLinFactNeighborX="14428" custLinFactNeighborY="5112">
        <dgm:presLayoutVars>
          <dgm:bulletEnabled val="1"/>
        </dgm:presLayoutVars>
      </dgm:prSet>
      <dgm:spPr/>
      <dgm:t>
        <a:bodyPr/>
        <a:lstStyle/>
        <a:p/>
      </dgm:t>
    </dgm:pt>
    <dgm:pt modelId="{8B220406-8ECC-477D-97D9-0B64029A48A3}" type="pres">
      <dgm:prSet presAssocID="{2911FCFF-3BB6-412C-86F8-8FED7F665AE0}" presName="aSpace"/>
      <dgm:spPr/>
      <dgm:t>
        <a:bodyPr/>
        <a:lstStyle/>
        <a:p/>
      </dgm:t>
    </dgm:pt>
    <dgm:pt modelId="{E8CFE789-2C34-4B39-AC0C-574F26F3A7AE}" type="pres">
      <dgm:prSet presAssocID="{8503D7C1-9100-4EC5-8FA5-68E94002DB6B}" presName="aNode" presStyleLbl="fgAcc1" presStyleIdx="1" presStyleCnt="3" custLinFactNeighborX="14428" custLinFactNeighborY="-11881">
        <dgm:presLayoutVars>
          <dgm:bulletEnabled val="1"/>
        </dgm:presLayoutVars>
      </dgm:prSet>
      <dgm:spPr/>
      <dgm:t>
        <a:bodyPr/>
        <a:lstStyle/>
        <a:p/>
      </dgm:t>
    </dgm:pt>
    <dgm:pt modelId="{B884213F-D318-46B9-BA53-F55B223874EE}" type="pres">
      <dgm:prSet presAssocID="{8503D7C1-9100-4EC5-8FA5-68E94002DB6B}" presName="aSpace"/>
      <dgm:spPr/>
      <dgm:t>
        <a:bodyPr/>
        <a:lstStyle/>
        <a:p/>
      </dgm:t>
    </dgm:pt>
    <dgm:pt modelId="{E23D4AC7-57A9-467C-BB27-977A1ECC4210}" type="pres">
      <dgm:prSet presAssocID="{FF1AEF71-2360-4ABB-824E-FBDB0E4BE150}" presName="aNode" presStyleLbl="fgAcc1" presStyleIdx="2" presStyleCnt="3" custLinFactNeighborX="14428" custLinFactNeighborY="3463">
        <dgm:presLayoutVars>
          <dgm:bulletEnabled val="1"/>
        </dgm:presLayoutVars>
      </dgm:prSet>
      <dgm:spPr/>
      <dgm:t>
        <a:bodyPr/>
        <a:lstStyle/>
        <a:p/>
      </dgm:t>
    </dgm:pt>
    <dgm:pt modelId="{B5CB06DF-EB37-4040-9F4A-07A37CB00C17}" type="pres">
      <dgm:prSet presAssocID="{FF1AEF71-2360-4ABB-824E-FBDB0E4BE150}" presName="aSpace"/>
      <dgm:spPr/>
      <dgm:t>
        <a:bodyPr/>
        <a:lstStyle/>
        <a:p/>
      </dgm:t>
    </dgm:pt>
  </dgm:ptLst>
  <dgm:cxnLst>
    <dgm:cxn modelId="{41C31E12-7B2A-45E0-AA7F-F3C5327039D1}" srcId="{669C7D46-2205-49D1-82E1-1E51899D7FA5}" destId="{2911FCFF-3BB6-412C-86F8-8FED7F665AE0}" srcOrd="0" destOrd="0" parTransId="{0ACE84D0-BCB9-4F9D-AD88-B223779FDDF3}" sibTransId="{78AAAB71-5552-4BA0-BB81-E993A011C6F6}"/>
    <dgm:cxn modelId="{41AFE54A-483A-4264-B9AB-A0FA24A4BB92}" srcId="{669C7D46-2205-49D1-82E1-1E51899D7FA5}" destId="{8503D7C1-9100-4EC5-8FA5-68E94002DB6B}" srcOrd="1" destOrd="0" parTransId="{63EB6A0A-C160-41AB-866E-47C132545A37}" sibTransId="{B0A8A289-8915-4151-847A-304ECBFF5666}"/>
    <dgm:cxn modelId="{7682EBBC-110D-4F3A-AFD2-5A42F503856F}" srcId="{669C7D46-2205-49D1-82E1-1E51899D7FA5}" destId="{FF1AEF71-2360-4ABB-824E-FBDB0E4BE150}" srcOrd="2" destOrd="0" parTransId="{7BD08A78-57F3-4E66-81DD-86019E4B1693}" sibTransId="{B52E096F-3E96-4CEB-A6B3-CA35A6207676}"/>
    <dgm:cxn modelId="{4D412A61-CB2A-4684-BD31-9F9B5E3B5826}" type="presOf" srcId="{669C7D46-2205-49D1-82E1-1E51899D7FA5}" destId="{3C2CE83D-CAB4-4570-A2D4-E5A203AA79D0}" srcOrd="0" destOrd="0" presId="urn:microsoft.com/office/officeart/2005/8/layout/pyramid2"/>
    <dgm:cxn modelId="{3A63E0A1-774A-47E9-83CD-C9B6CF78CF3F}" type="presParOf" srcId="{3C2CE83D-CAB4-4570-A2D4-E5A203AA79D0}" destId="{12D0207E-2F35-4CCF-90FD-40DF3C83E27D}" srcOrd="0" destOrd="0" presId="urn:microsoft.com/office/officeart/2005/8/layout/pyramid2"/>
    <dgm:cxn modelId="{CC572ED6-98CE-4ED1-8C25-643B05BE6146}" type="presParOf" srcId="{3C2CE83D-CAB4-4570-A2D4-E5A203AA79D0}" destId="{CEF9C739-25D9-415A-9C8D-C1421F74F618}" srcOrd="1" destOrd="0" presId="urn:microsoft.com/office/officeart/2005/8/layout/pyramid2"/>
    <dgm:cxn modelId="{62C49754-566E-4393-92B0-10F06B049063}" type="presParOf" srcId="{CEF9C739-25D9-415A-9C8D-C1421F74F618}" destId="{01CE2959-E6F4-45DF-B8C7-F943C7A075D1}" srcOrd="0" destOrd="0" presId="urn:microsoft.com/office/officeart/2005/8/layout/pyramid2"/>
    <dgm:cxn modelId="{C7318936-993F-4F39-ACFA-AD9350CCD0B9}" type="presOf" srcId="{2911FCFF-3BB6-412C-86F8-8FED7F665AE0}" destId="{01CE2959-E6F4-45DF-B8C7-F943C7A075D1}" srcOrd="0" destOrd="0" presId="urn:microsoft.com/office/officeart/2005/8/layout/pyramid2"/>
    <dgm:cxn modelId="{CA23CD0E-1945-48F7-AAED-9361940DEBB0}" type="presParOf" srcId="{CEF9C739-25D9-415A-9C8D-C1421F74F618}" destId="{8B220406-8ECC-477D-97D9-0B64029A48A3}" srcOrd="1" destOrd="0" presId="urn:microsoft.com/office/officeart/2005/8/layout/pyramid2"/>
    <dgm:cxn modelId="{93A8FB99-3465-4615-905B-1611D65261A6}" type="presParOf" srcId="{CEF9C739-25D9-415A-9C8D-C1421F74F618}" destId="{E8CFE789-2C34-4B39-AC0C-574F26F3A7AE}" srcOrd="2" destOrd="0" presId="urn:microsoft.com/office/officeart/2005/8/layout/pyramid2"/>
    <dgm:cxn modelId="{6904C6AD-876F-470F-9ECD-1F8C6EDAED0D}" type="presOf" srcId="{8503D7C1-9100-4EC5-8FA5-68E94002DB6B}" destId="{E8CFE789-2C34-4B39-AC0C-574F26F3A7AE}" srcOrd="0" destOrd="0" presId="urn:microsoft.com/office/officeart/2005/8/layout/pyramid2"/>
    <dgm:cxn modelId="{D5FE5E00-E459-40BA-990A-BAC8164F6130}" type="presParOf" srcId="{CEF9C739-25D9-415A-9C8D-C1421F74F618}" destId="{B884213F-D318-46B9-BA53-F55B223874EE}" srcOrd="3" destOrd="0" presId="urn:microsoft.com/office/officeart/2005/8/layout/pyramid2"/>
    <dgm:cxn modelId="{944C393B-5146-41CF-82DA-B0493A6A0141}" type="presParOf" srcId="{CEF9C739-25D9-415A-9C8D-C1421F74F618}" destId="{E23D4AC7-57A9-467C-BB27-977A1ECC4210}" srcOrd="4" destOrd="0" presId="urn:microsoft.com/office/officeart/2005/8/layout/pyramid2"/>
    <dgm:cxn modelId="{ED28D316-7068-49F9-A176-ACD42F3A7141}" type="presOf" srcId="{FF1AEF71-2360-4ABB-824E-FBDB0E4BE150}" destId="{E23D4AC7-57A9-467C-BB27-977A1ECC4210}" srcOrd="0" destOrd="0" presId="urn:microsoft.com/office/officeart/2005/8/layout/pyramid2"/>
    <dgm:cxn modelId="{4EE50F37-F32C-409F-B4E8-D051AE94F269}" type="presParOf" srcId="{CEF9C739-25D9-415A-9C8D-C1421F74F618}" destId="{B5CB06DF-EB37-4040-9F4A-07A37CB00C1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0F37E24D-7116-44C9-9C81-01C3A3D2B5EE}">
      <dsp:nvSpPr>
        <dsp:cNvPr id="8" name=""/>
        <dsp:cNvSpPr/>
      </dsp:nvSpPr>
      <dsp:spPr>
        <a:xfrm>
          <a:off x="6743630" y="1539905"/>
          <a:ext cx="2941690" cy="294223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a:lstStyle/>
        <a:p/>
      </dsp:txBody>
    </dsp:sp>
    <dsp:sp modelId="{5C068A70-8608-43A1-B93F-A94EA068C37C}">
      <dsp:nvSpPr>
        <dsp:cNvPr id="9" name=""/>
        <dsp:cNvSpPr/>
      </dsp:nvSpPr>
      <dsp:spPr>
        <a:xfrm>
          <a:off x="6841303" y="1637996"/>
          <a:ext cx="2746343" cy="2746051"/>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it-IT" sz="3000" kern="1200"/>
            <a:t>Spingersi oltre i limiti</a:t>
          </a:r>
        </a:p>
      </dsp:txBody>
      <dsp:txXfrm>
        <a:off x="7233912" y="2030363"/>
        <a:ext cx="1961127" cy="1961317"/>
      </dsp:txXfrm>
    </dsp:sp>
    <dsp:sp modelId="{E9DAF766-A5DC-4096-AF3E-3A0CE18D4788}">
      <dsp:nvSpPr>
        <dsp:cNvPr id="10" name=""/>
        <dsp:cNvSpPr/>
      </dsp:nvSpPr>
      <dsp:spPr>
        <a:xfrm rot="2700000">
          <a:off x="3706851" y="1543461"/>
          <a:ext cx="2934605" cy="2934605"/>
        </a:xfrm>
        <a:prstGeom prst="teardrop">
          <a:avLst>
            <a:gd name="adj" fmla="val 100000"/>
          </a:avLst>
        </a:prstGeom>
        <a:solidFill>
          <a:schemeClr val="accent2">
            <a:hueOff val="-2563224"/>
            <a:satOff val="-29917"/>
            <a:lumOff val="113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a:lstStyle/>
        <a:p/>
      </dsp:txBody>
    </dsp:sp>
    <dsp:sp modelId="{87D1B7EB-624A-4F04-ACB6-49A3DCE5309A}">
      <dsp:nvSpPr>
        <dsp:cNvPr id="11" name=""/>
        <dsp:cNvSpPr/>
      </dsp:nvSpPr>
      <dsp:spPr>
        <a:xfrm>
          <a:off x="3800982" y="1637996"/>
          <a:ext cx="2746343" cy="2746051"/>
        </a:xfrm>
        <a:prstGeom prst="ellipse">
          <a:avLst/>
        </a:prstGeom>
        <a:solidFill>
          <a:schemeClr val="lt1">
            <a:alpha val="90000"/>
            <a:hueOff val="0"/>
            <a:satOff val="0"/>
            <a:lumOff val="0"/>
            <a:alphaOff val="0"/>
          </a:schemeClr>
        </a:solidFill>
        <a:ln w="6350" cap="flat" cmpd="sng" algn="ctr">
          <a:solidFill>
            <a:schemeClr val="accent2">
              <a:hueOff val="-2563224"/>
              <a:satOff val="-29917"/>
              <a:lumOff val="1137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it-IT" sz="3000" kern="1200"/>
            <a:t>Trattiene lo spirito della creatività </a:t>
          </a:r>
        </a:p>
      </dsp:txBody>
      <dsp:txXfrm>
        <a:off x="4193590" y="2030363"/>
        <a:ext cx="1961127" cy="1961317"/>
      </dsp:txXfrm>
    </dsp:sp>
    <dsp:sp modelId="{96F9977D-DA30-4015-B6BD-670F4044DAA5}">
      <dsp:nvSpPr>
        <dsp:cNvPr id="12" name=""/>
        <dsp:cNvSpPr/>
      </dsp:nvSpPr>
      <dsp:spPr>
        <a:xfrm rot="2700000">
          <a:off x="666530" y="1543461"/>
          <a:ext cx="2934605" cy="2934605"/>
        </a:xfrm>
        <a:prstGeom prst="teardrop">
          <a:avLst>
            <a:gd name="adj" fmla="val 100000"/>
          </a:avLst>
        </a:prstGeom>
        <a:solidFill>
          <a:schemeClr val="accent2">
            <a:hueOff val="-5126448"/>
            <a:satOff val="-59833"/>
            <a:lumOff val="227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a:lstStyle/>
        <a:p/>
      </dsp:txBody>
    </dsp:sp>
    <dsp:sp modelId="{03B305B8-1764-4168-BB49-6D71A615E5EF}">
      <dsp:nvSpPr>
        <dsp:cNvPr id="13" name=""/>
        <dsp:cNvSpPr/>
      </dsp:nvSpPr>
      <dsp:spPr>
        <a:xfrm>
          <a:off x="760661" y="1637996"/>
          <a:ext cx="2746343" cy="2746051"/>
        </a:xfrm>
        <a:prstGeom prst="ellipse">
          <a:avLst/>
        </a:prstGeom>
        <a:solidFill>
          <a:schemeClr val="lt1">
            <a:alpha val="90000"/>
            <a:hueOff val="0"/>
            <a:satOff val="0"/>
            <a:lumOff val="0"/>
            <a:alphaOff val="0"/>
          </a:schemeClr>
        </a:solidFill>
        <a:ln w="6350" cap="flat" cmpd="sng" algn="ctr">
          <a:solidFill>
            <a:schemeClr val="accent2">
              <a:hueOff val="-5126448"/>
              <a:satOff val="-59833"/>
              <a:lumOff val="2274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it-IT" sz="3000" kern="1200"/>
            <a:t>Essere l'innovatore </a:t>
          </a:r>
        </a:p>
      </dsp:txBody>
      <dsp:txXfrm>
        <a:off x="1153269" y="2030363"/>
        <a:ext cx="1961127" cy="1961317"/>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0F37E24D-7116-44C9-9C81-01C3A3D2B5EE}">
      <dsp:nvSpPr>
        <dsp:cNvPr id="8" name=""/>
        <dsp:cNvSpPr/>
      </dsp:nvSpPr>
      <dsp:spPr>
        <a:xfrm>
          <a:off x="7785169" y="1659532"/>
          <a:ext cx="3396028" cy="3396656"/>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a:lstStyle/>
        <a:p/>
      </dsp:txBody>
    </dsp:sp>
    <dsp:sp modelId="{5C068A70-8608-43A1-B93F-A94EA068C37C}">
      <dsp:nvSpPr>
        <dsp:cNvPr id="9" name=""/>
        <dsp:cNvSpPr/>
      </dsp:nvSpPr>
      <dsp:spPr>
        <a:xfrm>
          <a:off x="7897928" y="1772773"/>
          <a:ext cx="3170510" cy="317017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a:t>Si spinge oltre i limiti di ciò che è possibile, guidando la comunità</a:t>
          </a:r>
        </a:p>
        <a:p>
          <a:pPr marL="0" lvl="0" indent="0" algn="ctr" defTabSz="933450">
            <a:lnSpc>
              <a:spcPct val="90000"/>
            </a:lnSpc>
            <a:spcBef>
              <a:spcPct val="0"/>
            </a:spcBef>
            <a:spcAft>
              <a:spcPct val="35000"/>
            </a:spcAft>
            <a:buNone/>
          </a:pPr>
          <a:endParaRPr lang="en-US" sz="2100" kern="1200"/>
        </a:p>
      </dsp:txBody>
      <dsp:txXfrm>
        <a:off x="8351174" y="2225740"/>
        <a:ext cx="2264018" cy="2264239"/>
      </dsp:txXfrm>
    </dsp:sp>
    <dsp:sp modelId="{E9DAF766-A5DC-4096-AF3E-3A0CE18D4788}">
      <dsp:nvSpPr>
        <dsp:cNvPr id="10" name=""/>
        <dsp:cNvSpPr/>
      </dsp:nvSpPr>
      <dsp:spPr>
        <a:xfrm rot="2700000">
          <a:off x="4279367" y="1663638"/>
          <a:ext cx="3387848" cy="3387848"/>
        </a:xfrm>
        <a:prstGeom prst="teardrop">
          <a:avLst>
            <a:gd name="adj" fmla="val 100000"/>
          </a:avLst>
        </a:prstGeom>
        <a:solidFill>
          <a:schemeClr val="accent2">
            <a:hueOff val="-2563224"/>
            <a:satOff val="-29917"/>
            <a:lumOff val="113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a:lstStyle/>
        <a:p/>
      </dsp:txBody>
    </dsp:sp>
    <dsp:sp modelId="{87D1B7EB-624A-4F04-ACB6-49A3DCE5309A}">
      <dsp:nvSpPr>
        <dsp:cNvPr id="11" name=""/>
        <dsp:cNvSpPr/>
      </dsp:nvSpPr>
      <dsp:spPr>
        <a:xfrm>
          <a:off x="4388035" y="1750741"/>
          <a:ext cx="3170510" cy="3170173"/>
        </a:xfrm>
        <a:prstGeom prst="ellipse">
          <a:avLst/>
        </a:prstGeom>
        <a:solidFill>
          <a:schemeClr val="lt1">
            <a:alpha val="90000"/>
            <a:hueOff val="0"/>
            <a:satOff val="0"/>
            <a:lumOff val="0"/>
            <a:alphaOff val="0"/>
          </a:schemeClr>
        </a:solidFill>
        <a:ln w="6350" cap="flat" cmpd="sng" algn="ctr">
          <a:solidFill>
            <a:schemeClr val="accent2">
              <a:hueOff val="-2563224"/>
              <a:satOff val="-29917"/>
              <a:lumOff val="1137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a:t>Martina avvia progetti di cambiamento sociale che risolvono i problemi </a:t>
          </a:r>
        </a:p>
        <a:p>
          <a:pPr marL="0" lvl="0" indent="0" algn="ctr" defTabSz="933450">
            <a:lnSpc>
              <a:spcPct val="90000"/>
            </a:lnSpc>
            <a:spcBef>
              <a:spcPct val="0"/>
            </a:spcBef>
            <a:spcAft>
              <a:spcPct val="35000"/>
            </a:spcAft>
            <a:buNone/>
          </a:pPr>
          <a:endParaRPr lang="en-US" sz="2100" kern="1200"/>
        </a:p>
      </dsp:txBody>
      <dsp:txXfrm>
        <a:off x="4841281" y="2203708"/>
        <a:ext cx="2264018" cy="2264239"/>
      </dsp:txXfrm>
    </dsp:sp>
    <dsp:sp modelId="{8D826276-512C-475E-840F-44659F081B92}">
      <dsp:nvSpPr>
        <dsp:cNvPr id="12" name=""/>
        <dsp:cNvSpPr/>
      </dsp:nvSpPr>
      <dsp:spPr>
        <a:xfrm rot="2700000">
          <a:off x="769474" y="1663638"/>
          <a:ext cx="3387848" cy="3387848"/>
        </a:xfrm>
        <a:prstGeom prst="teardrop">
          <a:avLst>
            <a:gd name="adj" fmla="val 100000"/>
          </a:avLst>
        </a:prstGeom>
        <a:solidFill>
          <a:schemeClr val="accent2">
            <a:hueOff val="-5126448"/>
            <a:satOff val="-59833"/>
            <a:lumOff val="227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a:lstStyle/>
        <a:p/>
      </dsp:txBody>
    </dsp:sp>
    <dsp:sp modelId="{5A005EE0-684A-4C9C-9CEB-4160AF6605C4}">
      <dsp:nvSpPr>
        <dsp:cNvPr id="13" name=""/>
        <dsp:cNvSpPr/>
      </dsp:nvSpPr>
      <dsp:spPr>
        <a:xfrm>
          <a:off x="878143" y="1772773"/>
          <a:ext cx="3170510" cy="3170173"/>
        </a:xfrm>
        <a:prstGeom prst="ellipse">
          <a:avLst/>
        </a:prstGeom>
        <a:solidFill>
          <a:schemeClr val="lt1">
            <a:alpha val="90000"/>
            <a:hueOff val="0"/>
            <a:satOff val="0"/>
            <a:lumOff val="0"/>
            <a:alphaOff val="0"/>
          </a:schemeClr>
        </a:solidFill>
        <a:ln w="6350" cap="flat" cmpd="sng" algn="ctr">
          <a:solidFill>
            <a:schemeClr val="accent2">
              <a:hueOff val="-5126448"/>
              <a:satOff val="-59833"/>
              <a:lumOff val="2274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a:t>Martina produce cambiamenti attraverso l'impatto collettivo e la responsabilizzazione del suo team attraverso approcci formativi innovativi.</a:t>
          </a:r>
        </a:p>
        <a:p>
          <a:pPr marL="0" lvl="0" indent="0" algn="ctr" defTabSz="889000">
            <a:lnSpc>
              <a:spcPct val="90000"/>
            </a:lnSpc>
            <a:spcBef>
              <a:spcPct val="0"/>
            </a:spcBef>
            <a:spcAft>
              <a:spcPct val="35000"/>
            </a:spcAft>
            <a:buNone/>
          </a:pPr>
          <a:endParaRPr lang="en-US" sz="2400" kern="1200"/>
        </a:p>
      </dsp:txBody>
      <dsp:txXfrm>
        <a:off x="1331389" y="2225740"/>
        <a:ext cx="2264018" cy="2264239"/>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12D0207E-2F35-4CCF-90FD-40DF3C83E27D}">
      <dsp:nvSpPr>
        <dsp:cNvPr id="10" name=""/>
        <dsp:cNvSpPr/>
      </dsp:nvSpPr>
      <dsp:spPr>
        <a:xfrm>
          <a:off x="796439" y="0"/>
          <a:ext cx="5064277" cy="5064277"/>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01CE2959-E6F4-45DF-B8C7-F943C7A075D1}">
      <dsp:nvSpPr>
        <dsp:cNvPr id="11" name=""/>
        <dsp:cNvSpPr/>
      </dsp:nvSpPr>
      <dsp:spPr>
        <a:xfrm>
          <a:off x="3803516" y="516808"/>
          <a:ext cx="3291780" cy="1198809"/>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r-BA" sz="3100" kern="1200"/>
            <a:t>Progre</a:t>
          </a:r>
          <a:r>
            <a:rPr lang="it-IT" sz="3100" kern="1200"/>
            <a:t>s</a:t>
          </a:r>
          <a:r>
            <a:rPr lang="hr-BA" sz="3100" kern="1200"/>
            <a:t>s</a:t>
          </a:r>
          <a:r>
            <a:rPr lang="it-IT" sz="3100" kern="1200"/>
            <a:t>o</a:t>
          </a:r>
          <a:endParaRPr lang="en-US" sz="3100" kern="1200"/>
        </a:p>
      </dsp:txBody>
      <dsp:txXfrm>
        <a:off x="3862037" y="575329"/>
        <a:ext cx="3174738" cy="1081767"/>
      </dsp:txXfrm>
    </dsp:sp>
    <dsp:sp modelId="{E8CFE789-2C34-4B39-AC0C-574F26F3A7AE}">
      <dsp:nvSpPr>
        <dsp:cNvPr id="12" name=""/>
        <dsp:cNvSpPr/>
      </dsp:nvSpPr>
      <dsp:spPr>
        <a:xfrm>
          <a:off x="3803516" y="1840004"/>
          <a:ext cx="3291780" cy="1198809"/>
        </a:xfrm>
        <a:prstGeom prst="roundRect">
          <a:avLst/>
        </a:prstGeom>
        <a:solidFill>
          <a:schemeClr val="lt1">
            <a:alpha val="90000"/>
            <a:hueOff val="0"/>
            <a:satOff val="0"/>
            <a:lumOff val="0"/>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r-BA" sz="3100" kern="1200"/>
            <a:t>Collabora</a:t>
          </a:r>
          <a:r>
            <a:rPr lang="it-IT" sz="3100" kern="1200"/>
            <a:t>zione</a:t>
          </a:r>
          <a:endParaRPr lang="en-US" sz="3100" kern="1200"/>
        </a:p>
      </dsp:txBody>
      <dsp:txXfrm>
        <a:off x="3862037" y="1898525"/>
        <a:ext cx="3174738" cy="1081767"/>
      </dsp:txXfrm>
    </dsp:sp>
    <dsp:sp modelId="{E23D4AC7-57A9-467C-BB27-977A1ECC4210}">
      <dsp:nvSpPr>
        <dsp:cNvPr id="13" name=""/>
        <dsp:cNvSpPr/>
      </dsp:nvSpPr>
      <dsp:spPr>
        <a:xfrm>
          <a:off x="3803516" y="3211658"/>
          <a:ext cx="3291780" cy="1198809"/>
        </a:xfrm>
        <a:prstGeom prst="round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a:t>I</a:t>
          </a:r>
          <a:r>
            <a:rPr lang="hr-BA" sz="3100" kern="1200"/>
            <a:t>nput</a:t>
          </a:r>
          <a:r>
            <a:rPr lang="it-IT" sz="3100" kern="1200"/>
            <a:t> alla squadra</a:t>
          </a:r>
          <a:endParaRPr lang="en-US" sz="3100" kern="1200"/>
        </a:p>
      </dsp:txBody>
      <dsp:txXfrm>
        <a:off x="3862037" y="3270179"/>
        <a:ext cx="3174738" cy="1081767"/>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type="ellipse" r:blip="">
                <dgm:adjLst/>
              </dgm:shape>
            </dgm:if>
            <dgm:else name="Name30">
              <dgm:choose name="Name31">
                <dgm:if name="Name32" axis="precedSib" ptType="node" func="cnt" op="equ" val="10">
                  <dgm:shape type="ellipse" r:blip="">
                    <dgm:adjLst/>
                  </dgm:shape>
                </dgm:if>
                <dgm:else name="Name33">
                  <dgm:choose name="Name34">
                    <dgm:if name="Name35" func="var" arg="dir" op="equ" val="norm">
                      <dgm:shape rot="45" type="teardrop" r:blip="">
                        <dgm:adjLst>
                          <dgm:adj idx="1" val="1"/>
                        </dgm:adjLst>
                      </dgm:shape>
                    </dgm:if>
                    <dgm:else name="Name36">
                      <dgm:shape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type="ellipse" r:blip="">
            <dgm:adjLst/>
          </dgm:shape>
          <dgm:presOf axis="self" ptType="node"/>
        </dgm:layoutNode>
      </dgm:forEach>
    </dgm:forEach>
    <dgm:forEach name="Name37" axis="ch" ptType="node" st="11" cnt="1">
      <dgm:layoutNode name="Accent11">
        <dgm:alg type="sp"/>
        <dgm:shape r:blip="">
          <dgm:adjLst/>
        </dgm:shape>
        <dgm:presOf/>
        <dgm:constrLst/>
        <dgm:forEach name="Name38" ref="accentRepeat"/>
      </dgm:layoutNode>
      <dgm:layoutNode name="ParentBackground11">
        <dgm:alg type="sp"/>
        <dgm:shape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2"/>
      </dgm:choose>
      <dgm:layoutNode name="Parent1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3" axis="ch" ptType="node" st="10" cnt="1">
      <dgm:layoutNode name="Accent10">
        <dgm:alg type="sp"/>
        <dgm:shape r:blip="">
          <dgm:adjLst/>
        </dgm:shape>
        <dgm:presOf/>
        <dgm:constrLst/>
        <dgm:forEach name="Name44" ref="accentRepeat"/>
      </dgm:layoutNode>
      <dgm:layoutNode name="ParentBackground10">
        <dgm:alg type="sp"/>
        <dgm:shape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8"/>
      </dgm:choose>
      <dgm:layoutNode name="Parent10"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9" axis="ch" ptType="node" st="9" cnt="1">
      <dgm:layoutNode name="Accent9">
        <dgm:alg type="sp"/>
        <dgm:shape r:blip="">
          <dgm:adjLst/>
        </dgm:shape>
        <dgm:presOf/>
        <dgm:constrLst/>
        <dgm:forEach name="Name50" ref="accentRepeat"/>
      </dgm:layoutNode>
      <dgm:layoutNode name="ParentBackground9">
        <dgm:alg type="sp"/>
        <dgm:shape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4"/>
      </dgm:choose>
      <dgm:layoutNode name="Parent9"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55" axis="ch" ptType="node" st="8" cnt="1">
      <dgm:layoutNode name="Accent8">
        <dgm:alg type="sp"/>
        <dgm:shape r:blip="">
          <dgm:adjLst/>
        </dgm:shape>
        <dgm:presOf/>
        <dgm:constrLst/>
        <dgm:forEach name="Name56" ref="accentRepeat"/>
      </dgm:layoutNode>
      <dgm:layoutNode name="ParentBackground8">
        <dgm:alg type="sp"/>
        <dgm:shape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0"/>
      </dgm:choose>
      <dgm:layoutNode name="Parent8"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1" axis="ch" ptType="node" st="7" cnt="1">
      <dgm:layoutNode name="Accent7">
        <dgm:alg type="sp"/>
        <dgm:shape r:blip="">
          <dgm:adjLst/>
        </dgm:shape>
        <dgm:presOf/>
        <dgm:constrLst/>
        <dgm:forEach name="Name62" ref="accentRepeat"/>
      </dgm:layoutNode>
      <dgm:layoutNode name="ParentBackground7">
        <dgm:alg type="sp"/>
        <dgm:shape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6"/>
      </dgm:choose>
      <dgm:layoutNode name="Parent7"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7" axis="ch" ptType="node" st="6" cnt="1">
      <dgm:layoutNode name="Accent6">
        <dgm:alg type="sp"/>
        <dgm:shape r:blip="">
          <dgm:adjLst/>
        </dgm:shape>
        <dgm:presOf/>
        <dgm:constrLst/>
        <dgm:forEach name="Name68" ref="accentRepeat"/>
      </dgm:layoutNode>
      <dgm:layoutNode name="ParentBackground6">
        <dgm:alg type="sp"/>
        <dgm:shape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2"/>
      </dgm:choose>
      <dgm:layoutNode name="Parent6"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3" axis="ch" ptType="node" st="5" cnt="1">
      <dgm:layoutNode name="Accent5">
        <dgm:alg type="sp"/>
        <dgm:shape r:blip="">
          <dgm:adjLst/>
        </dgm:shape>
        <dgm:presOf/>
        <dgm:constrLst/>
        <dgm:forEach name="Name74" ref="accentRepeat"/>
      </dgm:layoutNode>
      <dgm:layoutNode name="ParentBackground5">
        <dgm:alg type="sp"/>
        <dgm:shape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8"/>
      </dgm:choose>
      <dgm:layoutNode name="Parent5"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9" axis="ch" ptType="node" st="4" cnt="1">
      <dgm:layoutNode name="Accent4">
        <dgm:alg type="sp"/>
        <dgm:shape r:blip="">
          <dgm:adjLst/>
        </dgm:shape>
        <dgm:presOf/>
        <dgm:constrLst/>
        <dgm:forEach name="Name80" ref="accentRepeat"/>
      </dgm:layoutNode>
      <dgm:layoutNode name="ParentBackground4">
        <dgm:alg type="sp"/>
        <dgm:shape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4"/>
      </dgm:choose>
      <dgm:layoutNode name="Parent4"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85" axis="ch" ptType="node" st="3" cnt="1">
      <dgm:layoutNode name="Accent3">
        <dgm:alg type="sp"/>
        <dgm:shape r:blip="">
          <dgm:adjLst/>
        </dgm:shape>
        <dgm:presOf/>
        <dgm:constrLst/>
        <dgm:forEach name="Name86" ref="accentRepeat"/>
      </dgm:layoutNode>
      <dgm:layoutNode name="ParentBackground3">
        <dgm:alg type="sp"/>
        <dgm:shape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0"/>
      </dgm:choose>
      <dgm:layoutNode name="Parent3"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1" axis="ch" ptType="node" st="2" cnt="1">
      <dgm:layoutNode name="Accent2">
        <dgm:alg type="sp"/>
        <dgm:shape r:blip="">
          <dgm:adjLst/>
        </dgm:shape>
        <dgm:presOf/>
        <dgm:constrLst/>
        <dgm:forEach name="Name92" ref="accentRepeat"/>
      </dgm:layoutNode>
      <dgm:layoutNode name="ParentBackground2" styleLbl="fgAcc1">
        <dgm:alg type="sp"/>
        <dgm:shape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6"/>
      </dgm:choose>
      <dgm:layoutNode name="Parent2"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7" axis="ch" ptType="node" cnt="1">
      <dgm:layoutNode name="Accent1">
        <dgm:alg type="sp"/>
        <dgm:shape r:blip="">
          <dgm:adjLst/>
        </dgm:shape>
        <dgm:presOf/>
        <dgm:constrLst/>
        <dgm:forEach name="Name98" ref="accentRepeat"/>
      </dgm:layoutNode>
      <dgm:layoutNode name="ParentBackground1">
        <dgm:alg type="sp"/>
        <dgm:shape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02"/>
      </dgm:choose>
      <dgm:layoutNode name="Parent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type="ellipse" r:blip="">
                <dgm:adjLst/>
              </dgm:shape>
            </dgm:if>
            <dgm:else name="Name30">
              <dgm:choose name="Name31">
                <dgm:if name="Name32" axis="precedSib" ptType="node" func="cnt" op="equ" val="10">
                  <dgm:shape type="ellipse" r:blip="">
                    <dgm:adjLst/>
                  </dgm:shape>
                </dgm:if>
                <dgm:else name="Name33">
                  <dgm:choose name="Name34">
                    <dgm:if name="Name35" func="var" arg="dir" op="equ" val="norm">
                      <dgm:shape rot="45" type="teardrop" r:blip="">
                        <dgm:adjLst>
                          <dgm:adj idx="1" val="1"/>
                        </dgm:adjLst>
                      </dgm:shape>
                    </dgm:if>
                    <dgm:else name="Name36">
                      <dgm:shape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type="ellipse" r:blip="">
            <dgm:adjLst/>
          </dgm:shape>
          <dgm:presOf axis="self" ptType="node"/>
        </dgm:layoutNode>
      </dgm:forEach>
    </dgm:forEach>
    <dgm:forEach name="Name37" axis="ch" ptType="node" st="11" cnt="1">
      <dgm:layoutNode name="Accent11">
        <dgm:alg type="sp"/>
        <dgm:shape r:blip="">
          <dgm:adjLst/>
        </dgm:shape>
        <dgm:presOf/>
        <dgm:constrLst/>
        <dgm:forEach name="Name38" ref="accentRepeat"/>
      </dgm:layoutNode>
      <dgm:layoutNode name="ParentBackground11">
        <dgm:alg type="sp"/>
        <dgm:shape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2"/>
      </dgm:choose>
      <dgm:layoutNode name="Parent1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3" axis="ch" ptType="node" st="10" cnt="1">
      <dgm:layoutNode name="Accent10">
        <dgm:alg type="sp"/>
        <dgm:shape r:blip="">
          <dgm:adjLst/>
        </dgm:shape>
        <dgm:presOf/>
        <dgm:constrLst/>
        <dgm:forEach name="Name44" ref="accentRepeat"/>
      </dgm:layoutNode>
      <dgm:layoutNode name="ParentBackground10">
        <dgm:alg type="sp"/>
        <dgm:shape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8"/>
      </dgm:choose>
      <dgm:layoutNode name="Parent10"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9" axis="ch" ptType="node" st="9" cnt="1">
      <dgm:layoutNode name="Accent9">
        <dgm:alg type="sp"/>
        <dgm:shape r:blip="">
          <dgm:adjLst/>
        </dgm:shape>
        <dgm:presOf/>
        <dgm:constrLst/>
        <dgm:forEach name="Name50" ref="accentRepeat"/>
      </dgm:layoutNode>
      <dgm:layoutNode name="ParentBackground9">
        <dgm:alg type="sp"/>
        <dgm:shape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4"/>
      </dgm:choose>
      <dgm:layoutNode name="Parent9"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55" axis="ch" ptType="node" st="8" cnt="1">
      <dgm:layoutNode name="Accent8">
        <dgm:alg type="sp"/>
        <dgm:shape r:blip="">
          <dgm:adjLst/>
        </dgm:shape>
        <dgm:presOf/>
        <dgm:constrLst/>
        <dgm:forEach name="Name56" ref="accentRepeat"/>
      </dgm:layoutNode>
      <dgm:layoutNode name="ParentBackground8">
        <dgm:alg type="sp"/>
        <dgm:shape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0"/>
      </dgm:choose>
      <dgm:layoutNode name="Parent8"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1" axis="ch" ptType="node" st="7" cnt="1">
      <dgm:layoutNode name="Accent7">
        <dgm:alg type="sp"/>
        <dgm:shape r:blip="">
          <dgm:adjLst/>
        </dgm:shape>
        <dgm:presOf/>
        <dgm:constrLst/>
        <dgm:forEach name="Name62" ref="accentRepeat"/>
      </dgm:layoutNode>
      <dgm:layoutNode name="ParentBackground7">
        <dgm:alg type="sp"/>
        <dgm:shape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6"/>
      </dgm:choose>
      <dgm:layoutNode name="Parent7"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7" axis="ch" ptType="node" st="6" cnt="1">
      <dgm:layoutNode name="Accent6">
        <dgm:alg type="sp"/>
        <dgm:shape r:blip="">
          <dgm:adjLst/>
        </dgm:shape>
        <dgm:presOf/>
        <dgm:constrLst/>
        <dgm:forEach name="Name68" ref="accentRepeat"/>
      </dgm:layoutNode>
      <dgm:layoutNode name="ParentBackground6">
        <dgm:alg type="sp"/>
        <dgm:shape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2"/>
      </dgm:choose>
      <dgm:layoutNode name="Parent6"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3" axis="ch" ptType="node" st="5" cnt="1">
      <dgm:layoutNode name="Accent5">
        <dgm:alg type="sp"/>
        <dgm:shape r:blip="">
          <dgm:adjLst/>
        </dgm:shape>
        <dgm:presOf/>
        <dgm:constrLst/>
        <dgm:forEach name="Name74" ref="accentRepeat"/>
      </dgm:layoutNode>
      <dgm:layoutNode name="ParentBackground5">
        <dgm:alg type="sp"/>
        <dgm:shape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8"/>
      </dgm:choose>
      <dgm:layoutNode name="Parent5"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9" axis="ch" ptType="node" st="4" cnt="1">
      <dgm:layoutNode name="Accent4">
        <dgm:alg type="sp"/>
        <dgm:shape r:blip="">
          <dgm:adjLst/>
        </dgm:shape>
        <dgm:presOf/>
        <dgm:constrLst/>
        <dgm:forEach name="Name80" ref="accentRepeat"/>
      </dgm:layoutNode>
      <dgm:layoutNode name="ParentBackground4">
        <dgm:alg type="sp"/>
        <dgm:shape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4"/>
      </dgm:choose>
      <dgm:layoutNode name="Parent4"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85" axis="ch" ptType="node" st="3" cnt="1">
      <dgm:layoutNode name="Accent3">
        <dgm:alg type="sp"/>
        <dgm:shape r:blip="">
          <dgm:adjLst/>
        </dgm:shape>
        <dgm:presOf/>
        <dgm:constrLst/>
        <dgm:forEach name="Name86" ref="accentRepeat"/>
      </dgm:layoutNode>
      <dgm:layoutNode name="ParentBackground3">
        <dgm:alg type="sp"/>
        <dgm:shape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0"/>
      </dgm:choose>
      <dgm:layoutNode name="Parent3"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1" axis="ch" ptType="node" st="2" cnt="1">
      <dgm:layoutNode name="Accent2">
        <dgm:alg type="sp"/>
        <dgm:shape r:blip="">
          <dgm:adjLst/>
        </dgm:shape>
        <dgm:presOf/>
        <dgm:constrLst/>
        <dgm:forEach name="Name92" ref="accentRepeat"/>
      </dgm:layoutNode>
      <dgm:layoutNode name="ParentBackground2" styleLbl="fgAcc1">
        <dgm:alg type="sp"/>
        <dgm:shape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6"/>
      </dgm:choose>
      <dgm:layoutNode name="Parent2"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7" axis="ch" ptType="node" cnt="1">
      <dgm:layoutNode name="Accent1">
        <dgm:alg type="sp"/>
        <dgm:shape r:blip="">
          <dgm:adjLst/>
        </dgm:shape>
        <dgm:presOf/>
        <dgm:constrLst/>
        <dgm:forEach name="Name98" ref="accentRepeat"/>
      </dgm:layoutNode>
      <dgm:layoutNode name="ParentBackground1">
        <dgm:alg type="sp"/>
        <dgm:shape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02"/>
      </dgm:choose>
      <dgm:layoutNode name="Parent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dgm:ruleLst>
            </dgm:layoutNode>
            <dgm:layoutNode name="aSpace">
              <dgm:alg type="sp"/>
              <dgm:shape r:blip="">
                <dgm:adjLst/>
              </dgm:shape>
              <dgm:presOf/>
              <dgm:constrLst/>
              <dgm:ruleLst/>
            </dgm:layoutNode>
          </dgm:forEach>
        </dgm:layoutNode>
      </dgm:if>
      <dgm:else name="Name5"/>
    </dgm:choose>
  </dgm:layoutNode>
</dgm:layoutDef>
</file>

<file path=ppt/diagrams/quickStyle1.xml><?xml version="1.0" encoding="utf-8"?>
<dgm:styleDef xmlns:a="http://schemas.openxmlformats.org/drawingml/2006/main" xmlns:dgm="http://schemas.openxmlformats.org/drawingml/2006/diagram"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image" Target="../media/image2.png" /><Relationship Id="rId4"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ver Slide 1">
    <p:spTree>
      <p:nvGrpSpPr>
        <p:cNvPr id="1" name=""/>
        <p:cNvGrpSpPr/>
        <p:nvPr/>
      </p:nvGrpSpPr>
      <p:grpSpPr>
        <a:xfrm>
          <a:off x="0" y="0"/>
          <a: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a:blip r:embed="rId1">
            <a:extLst>
              <a:ext uri="{28A0092B-C50C-407E-A947-70E740481C1C}">
                <a14:useLocalDpi xmlns:a14="http://schemas.microsoft.com/office/drawing/2010/main" val="0"/>
              </a:ext>
            </a:extLst>
          </a:blip>
          <a:srcRect l="34539" t="46598" r="-1885" b="16066"/>
          <a:stretch>
            <a:fillRect/>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283" y="843765"/>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a:blip r:embed="rId3">
            <a:extLst>
              <a:ext uri="{28A0092B-C50C-407E-A947-70E740481C1C}">
                <a14:useLocalDpi xmlns:a14="http://schemas.microsoft.com/office/drawing/2010/main"/>
              </a:ext>
            </a:extLst>
          </a:blip>
          <a:srcRect r="44449"/>
          <a:stretch>
            <a:fillRect/>
          </a:stretch>
        </p:blipFill>
        <p:spPr bwMode="auto">
          <a:xfrm>
            <a:off x="9845954" y="5785522"/>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86504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Quote Slide - Lime">
    <p:spTree>
      <p:nvGrpSpPr>
        <p:cNvPr id="1" name=""/>
        <p:cNvGrpSpPr/>
        <p:nvPr/>
      </p:nvGrpSpPr>
      <p:grpSpPr>
        <a:xfrm>
          <a:off x="0" y="0"/>
          <a: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B6B2D472-29E0-B140-AD85-8F7E62BD781B}"/>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4" name="Text Placeholder 23">
            <a:extLst>
              <a:ext uri="{FF2B5EF4-FFF2-40B4-BE49-F238E27FC236}">
                <a16:creationId xmlns:a16="http://schemas.microsoft.com/office/drawing/2014/main" id="{1A625EDB-94DC-1040-A929-3551AE90260C}"/>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5" name="Text Placeholder 23">
            <a:extLst>
              <a:ext uri="{FF2B5EF4-FFF2-40B4-BE49-F238E27FC236}">
                <a16:creationId xmlns:a16="http://schemas.microsoft.com/office/drawing/2014/main" id="{FEAE861F-FD07-794A-A0CA-A66E6EE538B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a:solidFill>
                  <a:srgbClr val="09446A"/>
                </a:solidFill>
              </a:rPr>
              <a:t>strengthening female community leaders</a:t>
            </a:r>
          </a:p>
        </p:txBody>
      </p:sp>
    </p:spTree>
    <p:extLst>
      <p:ext uri="{BB962C8B-B14F-4D97-AF65-F5344CB8AC3E}">
        <p14:creationId xmlns:p14="http://schemas.microsoft.com/office/powerpoint/2010/main" val="31063943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aptop Slide">
    <p:spTree>
      <p:nvGrpSpPr>
        <p:cNvPr id="1" name=""/>
        <p:cNvGrpSpPr/>
        <p:nvPr/>
      </p:nvGrpSpPr>
      <p:grpSpPr>
        <a:xfrm>
          <a:off x="0" y="0"/>
          <a:ext cx="0" cy="0"/>
        </a:xfrm>
      </p:grpSpPr>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630" y="2979838"/>
            <a:ext cx="5383370" cy="238919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5383817" cy="1776264"/>
          </a:xfrm>
        </p:spPr>
        <p:txBody>
          <a:bodyPr>
            <a:normAutofit/>
          </a:bodyPr>
          <a:lstStyle>
            <a:lvl1pPr marL="0" indent="0" algn="l">
              <a:buNone/>
              <a:defRPr sz="3600" b="0" i="0">
                <a:solidFill>
                  <a:srgbClr val="09446A"/>
                </a:solidFill>
                <a:latin typeface="+mn-lt"/>
              </a:defRPr>
            </a:lvl1pPr>
          </a:lstStyle>
          <a:p>
            <a:pPr lvl="0"/>
            <a:r>
              <a:rPr lang="en-US"/>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a:blip r:embed="rId1"/>
          <a:srcRect l="-18315" t="15976" r="29196" b="11083"/>
          <a:stretch>
            <a:fillRect/>
          </a:stretch>
        </p:blipFill>
        <p:spPr>
          <a:xfrm>
            <a:off x="3752900" y="1589224"/>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762164"/>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AE2B6D2B-51A8-114F-8D67-61853191208A}"/>
              </a:ext>
            </a:extLst>
          </p:cNvPr>
          <p:cNvPicPr>
            <a:picLocks noChangeAspect="1"/>
          </p:cNvPicPr>
          <p:nvPr userDrawn="1"/>
        </p:nvPicPr>
        <p:blipFill>
          <a:blip r:embed="rId2">
            <a:extLst>
              <a:ext uri="{28A0092B-C50C-407E-A947-70E740481C1C}">
                <a14:useLocalDpi xmlns:a14="http://schemas.microsoft.com/office/drawing/2010/main" val="0"/>
              </a:ext>
            </a:extLst>
          </a:blip>
          <a:srcRect l="49273" t="49269" r="-34252" b="-1786"/>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8DE85155-73D1-474E-AA66-995A6CC8BFA1}"/>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95664289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ullet Slide - Purple">
    <p:spTree>
      <p:nvGrpSpPr>
        <p:cNvPr id="1" name=""/>
        <p:cNvGrpSpPr/>
        <p:nvPr/>
      </p:nvGrpSpPr>
      <p:grpSpPr>
        <a:xfrm>
          <a:off x="0" y="0"/>
          <a: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53693"/>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p:nvPr userDrawn="1"/>
        </p:nvCxnSpPr>
        <p:spPr>
          <a:xfrm flipH="1">
            <a:off x="5346936" y="-25722"/>
            <a:ext cx="0" cy="6853558"/>
          </a:xfrm>
          <a:prstGeom prst="line">
            <a:avLst/>
          </a:prstGeom>
          <a:ln w="12700">
            <a:solidFill>
              <a:srgbClr val="853693"/>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pic>
        <p:nvPicPr>
          <p:cNvPr id="12" name="Picture 11" descr="A purple circle with a black circle&#10;&#10;Description automatically generated with low confidence">
            <a:extLst>
              <a:ext uri="{FF2B5EF4-FFF2-40B4-BE49-F238E27FC236}">
                <a16:creationId xmlns:a16="http://schemas.microsoft.com/office/drawing/2014/main" id="{5A7AA4FB-4F8E-FB41-BC87-9B1E61488963}"/>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46F28BC8-F9CC-5548-B601-8DEF4842F318}"/>
              </a:ext>
            </a:extLst>
          </p:cNvPr>
          <p:cNvSpPr/>
          <p:nvPr userDrawn="1"/>
        </p:nvSpPr>
        <p:spPr>
          <a:xfrm rot="16200000">
            <a:off x="-695894" y="4494580"/>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39473358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 point number graph with icons A">
    <p:spTree>
      <p:nvGrpSpPr>
        <p:cNvPr id="1" name=""/>
        <p:cNvGrpSpPr/>
        <p:nvPr/>
      </p:nvGrpSpPr>
      <p:grpSpPr>
        <a:xfrm>
          <a:off x="0" y="0"/>
          <a: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cxnLst>
              <a:cxn ang="0">
                <a:pos x="T0" y="T1"/>
              </a:cxn>
              <a:cxn ang="0">
                <a:pos x="T2" y="T3"/>
              </a:cxn>
              <a:cxn ang="0">
                <a:pos x="T4" y="T5"/>
              </a:cxn>
              <a:cxn ang="0">
                <a:pos x="T6" y="T7"/>
              </a:cxn>
              <a:cxn ang="0">
                <a:pos x="T8" y="T9"/>
              </a:cxn>
              <a:cxn ang="0">
                <a:pos x="T10" y="T11"/>
              </a:cxn>
            </a:cxnLst>
            <a:rect l="0" t="0" r="r" b="b"/>
            <a:pathLst>
              <a:path w="3867"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cxnLst>
              <a:cxn ang="0">
                <a:pos x="T0" y="T1"/>
              </a:cxn>
              <a:cxn ang="0">
                <a:pos x="T2" y="T3"/>
              </a:cxn>
              <a:cxn ang="0">
                <a:pos x="T4" y="T5"/>
              </a:cxn>
              <a:cxn ang="0">
                <a:pos x="T6" y="T7"/>
              </a:cxn>
              <a:cxn ang="0">
                <a:pos x="T8" y="T9"/>
              </a:cxn>
              <a:cxn ang="0">
                <a:pos x="T10" y="T11"/>
              </a:cxn>
            </a:cxnLst>
            <a:rect l="0" t="0" r="r" b="b"/>
            <a:pathLst>
              <a:path w="3714" h="3703">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35077142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Text Slide - with solid header - Yellow">
    <p:spTree>
      <p:nvGrpSpPr>
        <p:cNvPr id="1" name=""/>
        <p:cNvGrpSpPr/>
        <p:nvPr/>
      </p:nvGrpSpPr>
      <p:grpSpPr>
        <a:xfrm>
          <a:off x="0" y="0"/>
          <a: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6"/>
            <a:ext cx="4937991" cy="6289963"/>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3955461" cy="5152065"/>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5600699" y="943936"/>
            <a:ext cx="5746173" cy="497013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9901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Final Slide">
    <p:spTree>
      <p:nvGrpSpPr>
        <p:cNvPr id="1" name=""/>
        <p:cNvGrpSpPr/>
        <p:nvPr/>
      </p:nvGrpSpPr>
      <p:grpSpPr>
        <a:xfrm>
          <a:off x="0" y="0"/>
          <a: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a:blip r:embed="rId1">
            <a:extLst>
              <a:ext uri="{28A0092B-C50C-407E-A947-70E740481C1C}">
                <a14:useLocalDpi xmlns:a14="http://schemas.microsoft.com/office/drawing/2010/main" val="0"/>
              </a:ext>
            </a:extLst>
          </a:blip>
          <a:srcRect l="-5346" t="46598" r="65461" b="16066"/>
          <a:stretch>
            <a:fillRect/>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a:blip r:embed="rId2">
              <a:extLst>
                <a:ext uri="{28A0092B-C50C-407E-A947-70E740481C1C}">
                  <a14:useLocalDpi xmlns:a14="http://schemas.microsoft.com/office/drawing/2010/main"/>
                </a:ext>
              </a:extLst>
            </a:blip>
            <a:srcRect r="44449"/>
            <a:stretch>
              <a:fill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791" y="660762"/>
            <a:ext cx="3581890" cy="1638178"/>
          </a:xfrm>
          <a:prstGeom prst="rect">
            <a:avLst/>
          </a:prstGeom>
        </p:spPr>
      </p:pic>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2087482" y="5358862"/>
            <a:ext cx="4648398" cy="488432"/>
          </a:xfrm>
        </p:spPr>
        <p:txBody>
          <a:bodyPr anchor="t">
            <a:normAutofit/>
          </a:bodyPr>
          <a:lstStyle>
            <a:lvl1pPr algn="l">
              <a:buNone/>
              <a:defRPr sz="28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309706829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Icons">
    <p:bg>
      <p:bgPr>
        <a:solidFill>
          <a:srgbClr val="93C23D"/>
        </a:solidFill>
        <a:effectLst/>
      </p:bgPr>
    </p:bg>
    <p:spTree>
      <p:nvGrpSpPr>
        <p:cNvPr id="1" name=""/>
        <p:cNvGrpSpPr/>
        <p:nvPr/>
      </p:nvGrpSpPr>
      <p:grpSpPr>
        <a:xfrm>
          <a:off x="0" y="0"/>
          <a:ext cx="0" cy="0"/>
        </a:xfrm>
      </p:grpSpPr>
      <p:sp>
        <p:nvSpPr>
          <p:cNvPr id="5" name="Rectangle 4"/>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79445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verview/Content Slide - 6 point">
    <p:spTree>
      <p:nvGrpSpPr>
        <p:cNvPr id="1" name=""/>
        <p:cNvGrpSpPr/>
        <p:nvPr/>
      </p:nvGrpSpPr>
      <p:grpSpPr>
        <a:xfrm>
          <a:off x="0" y="0"/>
          <a: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flipH="1">
            <a:off x="0" y="-2784"/>
            <a:ext cx="6392587" cy="6858000"/>
          </a:xfrm>
          <a:prstGeom prst="rect">
            <a:avLst/>
          </a:prstGeom>
        </p:spPr>
      </p:pic>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096000" y="437109"/>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11884" y="1525406"/>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4331" y="598656"/>
            <a:ext cx="4135586"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096000" y="1527657"/>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060249" y="147046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096000" y="2567334"/>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060249" y="2510139"/>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082145" y="3610993"/>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046394" y="3553798"/>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096000" y="4638225"/>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060249" y="458103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9" name="Text Placeholder 25">
            <a:extLst>
              <a:ext uri="{FF2B5EF4-FFF2-40B4-BE49-F238E27FC236}">
                <a16:creationId xmlns:a16="http://schemas.microsoft.com/office/drawing/2014/main" id="{B47BBA40-D3B2-3449-87E8-7AF910A29AE5}"/>
              </a:ext>
            </a:extLst>
          </p:cNvPr>
          <p:cNvSpPr>
            <a:spLocks noGrp="1"/>
          </p:cNvSpPr>
          <p:nvPr>
            <p:ph type="body" sz="quarter" idx="27" hasCustomPrompt="1"/>
          </p:nvPr>
        </p:nvSpPr>
        <p:spPr>
          <a:xfrm>
            <a:off x="6096000" y="5697112"/>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6</a:t>
            </a:r>
          </a:p>
        </p:txBody>
      </p:sp>
      <p:sp>
        <p:nvSpPr>
          <p:cNvPr id="50" name="Text Placeholder 25">
            <a:extLst>
              <a:ext uri="{FF2B5EF4-FFF2-40B4-BE49-F238E27FC236}">
                <a16:creationId xmlns:a16="http://schemas.microsoft.com/office/drawing/2014/main" id="{F30BBEC5-9C8A-1943-907F-416BF8E28C12}"/>
              </a:ext>
            </a:extLst>
          </p:cNvPr>
          <p:cNvSpPr>
            <a:spLocks noGrp="1"/>
          </p:cNvSpPr>
          <p:nvPr>
            <p:ph type="body" sz="quarter" idx="28" hasCustomPrompt="1"/>
          </p:nvPr>
        </p:nvSpPr>
        <p:spPr>
          <a:xfrm>
            <a:off x="7060249" y="5639917"/>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74525803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 point icon Graph C">
    <p:spTree>
      <p:nvGrpSpPr>
        <p:cNvPr id="1" name=""/>
        <p:cNvGrpSpPr/>
        <p:nvPr/>
      </p:nvGrpSpPr>
      <p:grpSpPr>
        <a:xfrm>
          <a:off x="0" y="0"/>
          <a: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219177"/>
            <a:chOff x="1875859" y="4907106"/>
            <a:chExt cx="20625932" cy="4631506"/>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3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386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527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8140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5" y="453050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a:t>Heading</a:t>
            </a:r>
          </a:p>
        </p:txBody>
      </p:sp>
      <p:sp>
        <p:nvSpPr>
          <p:cNvPr id="25" name="Rectangle 24">
            <a:extLst>
              <a:ext uri="{FF2B5EF4-FFF2-40B4-BE49-F238E27FC236}">
                <a16:creationId xmlns:a16="http://schemas.microsoft.com/office/drawing/2014/main" id="{BA0A2E19-9799-4448-9403-CC73095CAC0C}"/>
              </a:ext>
            </a:extLst>
          </p:cNvPr>
          <p:cNvSpPr/>
          <p:nvPr userDrawn="1"/>
        </p:nvSpPr>
        <p:spPr>
          <a:xfrm>
            <a:off x="10764" y="6153039"/>
            <a:ext cx="12181236" cy="230832"/>
          </a:xfrm>
          <a:prstGeom prst="rect">
            <a:avLst/>
          </a:prstGeom>
        </p:spPr>
        <p:txBody>
          <a:bodyPr wrap="square">
            <a:spAutoFit/>
          </a:bodyPr>
          <a:lstStyle/>
          <a:p>
            <a:pPr lvl="0" algn="ctr"/>
            <a:r>
              <a:rPr lang="en-US" sz="900">
                <a:solidFill>
                  <a:srgbClr val="09446A"/>
                </a:solidFill>
              </a:rPr>
              <a:t>strengthening female community leaders</a:t>
            </a:r>
          </a:p>
        </p:txBody>
      </p:sp>
      <p:pic>
        <p:nvPicPr>
          <p:cNvPr id="27" name="Picture 26" descr="A purple circle with a black circle&#10;&#10;Description automatically generated with low confidence">
            <a:extLst>
              <a:ext uri="{FF2B5EF4-FFF2-40B4-BE49-F238E27FC236}">
                <a16:creationId xmlns:a16="http://schemas.microsoft.com/office/drawing/2014/main" id="{11700A4E-ED27-C74A-A6E6-AFF088D77BEE}"/>
              </a:ext>
            </a:extLst>
          </p:cNvPr>
          <p:cNvPicPr>
            <a:picLocks noChangeAspect="1"/>
          </p:cNvPicPr>
          <p:nvPr userDrawn="1"/>
        </p:nvPicPr>
        <p:blipFill>
          <a:blip r:embed="rId1">
            <a:extLst>
              <a:ext uri="{28A0092B-C50C-407E-A947-70E740481C1C}">
                <a14:useLocalDpi xmlns:a14="http://schemas.microsoft.com/office/drawing/2010/main"/>
              </a:ext>
            </a:extLst>
          </a:blip>
          <a:srcRect b="-169442"/>
          <a:stretch>
            <a:fillRect/>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38916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 point icon Graph B">
    <p:spTree>
      <p:nvGrpSpPr>
        <p:cNvPr id="1" name=""/>
        <p:cNvGrpSpPr/>
        <p:nvPr/>
      </p:nvGrpSpPr>
      <p:grpSpPr>
        <a:xfrm>
          <a:off x="0" y="0"/>
          <a: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1228005" y="3024269"/>
            <a:ext cx="1921262" cy="3387528"/>
          </a:xfrm>
          <a:custGeom>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3693"/>
          </a:solidFill>
          <a:ln w="9525" cap="flat">
            <a:noFill/>
            <a:bevel/>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781360" y="3024269"/>
            <a:ext cx="1916323" cy="3387528"/>
          </a:xfrm>
          <a:custGeom>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3C23D"/>
          </a:solidFill>
          <a:ln w="9525" cap="flat">
            <a:noFill/>
            <a:bevel/>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292076" y="3024269"/>
            <a:ext cx="1918793" cy="3387528"/>
          </a:xfrm>
          <a:custGeom>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52771"/>
          </a:solidFill>
          <a:ln w="9525" cap="flat">
            <a:noFill/>
            <a:bevel/>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8854857" y="3024268"/>
            <a:ext cx="1916323" cy="3387529"/>
          </a:xfrm>
          <a:custGeom>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38622F"/>
          </a:solidFill>
          <a:ln w="9525" cap="flat">
            <a:noFill/>
            <a:bevel/>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1241947"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783727"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304731"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883373"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Tree>
    <p:extLst>
      <p:ext uri="{BB962C8B-B14F-4D97-AF65-F5344CB8AC3E}">
        <p14:creationId xmlns:p14="http://schemas.microsoft.com/office/powerpoint/2010/main" val="271440123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vider Slide">
    <p:spTree>
      <p:nvGrpSpPr>
        <p:cNvPr id="1" name=""/>
        <p:cNvGrpSpPr/>
        <p:nvPr/>
      </p:nvGrpSpPr>
      <p:grpSpPr>
        <a:xfrm>
          <a:off x="0" y="0"/>
          <a: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a:blip r:embed="rId1">
            <a:extLst>
              <a:ext uri="{28A0092B-C50C-407E-A947-70E740481C1C}">
                <a14:useLocalDpi xmlns:a14="http://schemas.microsoft.com/office/drawing/2010/main" val="0"/>
              </a:ext>
            </a:extLst>
          </a:blip>
          <a:srcRect l="17584" t="78566" r="39836" b="-2642"/>
          <a:stretch>
            <a:fillRect/>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2023087" y="611494"/>
            <a:ext cx="36000" cy="1411491"/>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602921" y="867209"/>
            <a:ext cx="1255590" cy="845970"/>
          </a:xfrm>
        </p:spPr>
        <p:txBody>
          <a:bodyPr anchor="ctr">
            <a:normAutofit/>
          </a:bodyPr>
          <a:lstStyle>
            <a:lvl1pPr marL="0" indent="0" algn="l">
              <a:buNone/>
              <a:defRPr sz="4800" b="0" i="0">
                <a:solidFill>
                  <a:schemeClr val="bg1"/>
                </a:solidFill>
                <a:latin typeface="+mn-lt"/>
              </a:defRPr>
            </a:lvl1pPr>
          </a:lstStyle>
          <a:p>
            <a:pPr lvl="0"/>
            <a:r>
              <a:rPr lang="en-US"/>
              <a:t>01</a:t>
            </a:r>
          </a:p>
        </p:txBody>
      </p:sp>
      <p:sp>
        <p:nvSpPr>
          <p:cNvPr id="12" name="Freeform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2204121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ext only MASTER slide ">
    <p:spTree>
      <p:nvGrpSpPr>
        <p:cNvPr id="1" name=""/>
        <p:cNvGrpSpPr/>
        <p:nvPr/>
      </p:nvGrpSpPr>
      <p:grpSpPr>
        <a:xfrm>
          <a:off x="0" y="0"/>
          <a: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H="1"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a:t>Heading</a:t>
            </a:r>
          </a:p>
        </p:txBody>
      </p:sp>
      <p:sp>
        <p:nvSpPr>
          <p:cNvPr id="20" name="Rectangle 19">
            <a:extLst>
              <a:ext uri="{FF2B5EF4-FFF2-40B4-BE49-F238E27FC236}">
                <a16:creationId xmlns:a16="http://schemas.microsoft.com/office/drawing/2014/main" id="{841F0766-0D91-B04D-8876-B9A0AB46ECF3}"/>
              </a:ext>
            </a:extLst>
          </p:cNvPr>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7206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lide with photo 1">
    <p:spTree>
      <p:nvGrpSpPr>
        <p:cNvPr id="1" name=""/>
        <p:cNvGrpSpPr/>
        <p:nvPr/>
      </p:nvGrpSpPr>
      <p:grpSpPr>
        <a:xfrm>
          <a:off x="0" y="0"/>
          <a:ext cx="0" cy="0"/>
        </a:xfrm>
      </p:grpSpPr>
      <p:sp>
        <p:nvSpPr>
          <p:cNvPr id="23" name="Freeform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a:t>Heading</a:t>
            </a:r>
          </a:p>
        </p:txBody>
      </p:sp>
    </p:spTree>
    <p:extLst>
      <p:ext uri="{BB962C8B-B14F-4D97-AF65-F5344CB8AC3E}">
        <p14:creationId xmlns:p14="http://schemas.microsoft.com/office/powerpoint/2010/main" val="6493237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lide with photo 2">
    <p:spTree>
      <p:nvGrpSpPr>
        <p:cNvPr id="1" name=""/>
        <p:cNvGrpSpPr/>
        <p:nvPr/>
      </p:nvGrpSpPr>
      <p:grpSpPr>
        <a:xfrm>
          <a:off x="0" y="0"/>
          <a:ext cx="0" cy="0"/>
        </a:xfrm>
      </p:grpSpPr>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353394047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lide with photo 3 (solid)">
    <p:spTree>
      <p:nvGrpSpPr>
        <p:cNvPr id="1" name=""/>
        <p:cNvGrpSpPr/>
        <p:nvPr/>
      </p:nvGrpSpPr>
      <p:grpSpPr>
        <a:xfrm>
          <a:off x="0" y="0"/>
          <a: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6" name="Freeform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a:blip r:embed="rId1">
            <a:extLst>
              <a:ext uri="{28A0092B-C50C-407E-A947-70E740481C1C}">
                <a14:useLocalDpi xmlns:a14="http://schemas.microsoft.com/office/drawing/2010/main" val="0"/>
              </a:ext>
            </a:extLst>
          </a:blip>
          <a:srcRect l="49273" t="49269" r="-34252" b="-1786"/>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a:solidFill>
                  <a:schemeClr val="bg1"/>
                </a:solidFill>
              </a:rPr>
              <a:t>strengthening female community leaders</a:t>
            </a:r>
          </a:p>
        </p:txBody>
      </p:sp>
    </p:spTree>
    <p:extLst>
      <p:ext uri="{BB962C8B-B14F-4D97-AF65-F5344CB8AC3E}">
        <p14:creationId xmlns:p14="http://schemas.microsoft.com/office/powerpoint/2010/main" val="390046653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arge Photo Slide - Pruple">
    <p:spTree>
      <p:nvGrpSpPr>
        <p:cNvPr id="1" name=""/>
        <p:cNvGrpSpPr/>
        <p:nvPr/>
      </p:nvGrpSpPr>
      <p:grpSpPr>
        <a:xfrm>
          <a:off x="0" y="0"/>
          <a: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98497401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arge Photo Slide - Lime">
    <p:spTree>
      <p:nvGrpSpPr>
        <p:cNvPr id="1" name=""/>
        <p:cNvGrpSpPr/>
        <p:nvPr/>
      </p:nvGrpSpPr>
      <p:grpSpPr>
        <a:xfrm>
          <a:off x="0" y="0"/>
          <a: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547656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Quote Slide - Purple">
    <p:spTree>
      <p:nvGrpSpPr>
        <p:cNvPr id="1" name=""/>
        <p:cNvGrpSpPr/>
        <p:nvPr/>
      </p:nvGrpSpPr>
      <p:grpSpPr>
        <a:xfrm>
          <a:off x="0" y="0"/>
          <a: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Tree>
    <p:extLst>
      <p:ext uri="{BB962C8B-B14F-4D97-AF65-F5344CB8AC3E}">
        <p14:creationId xmlns:p14="http://schemas.microsoft.com/office/powerpoint/2010/main" val="179189555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12/15/2022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61" r:id="rId2"/>
    <p:sldLayoutId id="2147483866" r:id="rId3"/>
    <p:sldLayoutId id="2147483840" r:id="rId4"/>
    <p:sldLayoutId id="2147483862" r:id="rId5"/>
    <p:sldLayoutId id="2147483846" r:id="rId6"/>
    <p:sldLayoutId id="2147483887" r:id="rId7"/>
    <p:sldLayoutId id="2147483889" r:id="rId8"/>
    <p:sldLayoutId id="2147483878" r:id="rId9"/>
    <p:sldLayoutId id="2147483888" r:id="rId10"/>
    <p:sldLayoutId id="2147483833" r:id="rId11"/>
    <p:sldLayoutId id="2147483871" r:id="rId12"/>
    <p:sldLayoutId id="2147483858" r:id="rId13"/>
    <p:sldLayoutId id="2147483935"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12/15/2022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91"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12/15/2022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a:t>
            </a:fld>
            <a:endParaRPr lang="en-US"/>
          </a:p>
        </p:txBody>
      </p:sp>
    </p:spTree>
    <p:extLst>
      <p:ext uri="{BB962C8B-B14F-4D97-AF65-F5344CB8AC3E}">
        <p14:creationId xmlns:p14="http://schemas.microsoft.com/office/powerpoint/2010/main" val="2147476605"/>
      </p:ext>
    </p:extLst>
  </p:cSld>
  <p:clrMap bg1="lt1" tx1="dk1" bg2="lt2" tx2="dk2" accent1="accent1" accent2="accent2" accent3="accent3" accent4="accent4" accent5="accent5" accent6="accent6" hlink="hlink" folHlink="folHlink"/>
  <p:sldLayoutIdLst>
    <p:sldLayoutId id="2147483894" r:id="rId1"/>
    <p:sldLayoutId id="2147483897" r:id="rId2"/>
    <p:sldLayoutId id="2147483920"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12/15/2022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a:t>
            </a:fld>
            <a:endParaRPr lang="en-US"/>
          </a:p>
        </p:txBody>
      </p:sp>
    </p:spTree>
    <p:extLst>
      <p:ext uri="{BB962C8B-B14F-4D97-AF65-F5344CB8AC3E}">
        <p14:creationId xmlns:p14="http://schemas.microsoft.com/office/powerpoint/2010/main" val="3189152299"/>
      </p:ext>
    </p:extLst>
  </p:cSld>
  <p:clrMap bg1="lt1" tx1="dk1" bg2="lt2" tx2="dk2" accent1="accent1" accent2="accent2" accent3="accent3" accent4="accent4" accent5="accent5" accent6="accent6" hlink="hlink" folHlink="folHlink"/>
  <p:sldLayoutIdLst>
    <p:sldLayoutId id="2147483963"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hyperlink" Target="http://www.rosleaderpartnership.ie/" TargetMode="External" /><Relationship Id="rId3" Type="http://schemas.openxmlformats.org/officeDocument/2006/relationships/image" Target="../media/image1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hyperlink" Target="http://www.shineproject.eu/" TargetMode="External" /><Relationship Id="rId3" Type="http://schemas.openxmlformats.org/officeDocument/2006/relationships/image" Target="../media/image9.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 Id="rId3" Type="http://schemas.openxmlformats.org/officeDocument/2006/relationships/video" Target="https://www.youtube.com/embed/90Ra5fT2DGA?feature=oembed"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16.jpeg" /><Relationship Id="rId6" Type="http://schemas.openxmlformats.org/officeDocument/2006/relationships/tags" Target="../tags/tag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xml" /><Relationship Id="rId3" Type="http://schemas.openxmlformats.org/officeDocument/2006/relationships/tags" Target="../tags/tag6.xml" /><Relationship Id="rId4" Type="http://schemas.openxmlformats.org/officeDocument/2006/relationships/tags" Target="../tags/tag7.xml" /><Relationship Id="rId5" Type="http://schemas.openxmlformats.org/officeDocument/2006/relationships/hyperlink" Target="https://www.bumc.bu.edu/facdev-medicine/files/2010/10/Leadership-Matrix-Self-Assessment-Questionnaire.pdf" TargetMode="External" /><Relationship Id="rId6" Type="http://schemas.openxmlformats.org/officeDocument/2006/relationships/image" Target="../media/image17.jpeg" /><Relationship Id="rId7" Type="http://schemas.openxmlformats.org/officeDocument/2006/relationships/tags" Target="../tags/tag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image" Target="../media/image18.jpeg" /><Relationship Id="rId5" Type="http://schemas.openxmlformats.org/officeDocument/2006/relationships/tags" Target="../tags/tag1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image" Target="../media/image19.jpeg" /><Relationship Id="rId6" Type="http://schemas.openxmlformats.org/officeDocument/2006/relationships/tags" Target="../tags/tag1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diagramColors" Target="../diagrams/colors3.xml" /><Relationship Id="rId11" Type="http://schemas.openxmlformats.org/officeDocument/2006/relationships/image" Target="../media/image20.png" /><Relationship Id="rId12" Type="http://schemas.openxmlformats.org/officeDocument/2006/relationships/image" Target="../media/image21.svg" /><Relationship Id="rId13" Type="http://schemas.openxmlformats.org/officeDocument/2006/relationships/tags" Target="../tags/tag20.xml" /><Relationship Id="rId2" Type="http://schemas.openxmlformats.org/officeDocument/2006/relationships/tags" Target="../tags/tag16.xml" /><Relationship Id="rId3" Type="http://schemas.openxmlformats.org/officeDocument/2006/relationships/tags" Target="../tags/tag17.xml" /><Relationship Id="rId4" Type="http://schemas.openxmlformats.org/officeDocument/2006/relationships/tags" Target="../tags/tag18.xml" /><Relationship Id="rId5" Type="http://schemas.openxmlformats.org/officeDocument/2006/relationships/tags" Target="../tags/tag19.xml" /><Relationship Id="rId6" Type="http://schemas.microsoft.com/office/2007/relationships/diagramDrawing" Target="../diagrams/drawing3.xml" /><Relationship Id="rId7" Type="http://schemas.openxmlformats.org/officeDocument/2006/relationships/diagramData" Target="../diagrams/data3.xml" /><Relationship Id="rId8" Type="http://schemas.openxmlformats.org/officeDocument/2006/relationships/diagramLayout" Target="../diagrams/layout3.xml" /><Relationship Id="rId9" Type="http://schemas.openxmlformats.org/officeDocument/2006/relationships/diagramQuickStyle" Target="../diagrams/quickStyle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29.xml" /><Relationship Id="rId11" Type="http://schemas.openxmlformats.org/officeDocument/2006/relationships/tags" Target="../tags/tag30.xml" /><Relationship Id="rId12" Type="http://schemas.openxmlformats.org/officeDocument/2006/relationships/tags" Target="../tags/tag31.xml" /><Relationship Id="rId13" Type="http://schemas.openxmlformats.org/officeDocument/2006/relationships/tags" Target="../tags/tag32.xml" /><Relationship Id="rId2" Type="http://schemas.openxmlformats.org/officeDocument/2006/relationships/tags" Target="../tags/tag21.xml" /><Relationship Id="rId3" Type="http://schemas.openxmlformats.org/officeDocument/2006/relationships/tags" Target="../tags/tag22.xml" /><Relationship Id="rId4" Type="http://schemas.openxmlformats.org/officeDocument/2006/relationships/tags" Target="../tags/tag23.xml" /><Relationship Id="rId5" Type="http://schemas.openxmlformats.org/officeDocument/2006/relationships/tags" Target="../tags/tag24.xml" /><Relationship Id="rId6" Type="http://schemas.openxmlformats.org/officeDocument/2006/relationships/tags" Target="../tags/tag25.xml" /><Relationship Id="rId7" Type="http://schemas.openxmlformats.org/officeDocument/2006/relationships/tags" Target="../tags/tag26.xml" /><Relationship Id="rId8" Type="http://schemas.openxmlformats.org/officeDocument/2006/relationships/tags" Target="../tags/tag27.xml" /><Relationship Id="rId9" Type="http://schemas.openxmlformats.org/officeDocument/2006/relationships/tags" Target="../tags/tag28.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image" Target="../media/image22.png" /><Relationship Id="rId6" Type="http://schemas.openxmlformats.org/officeDocument/2006/relationships/tags" Target="../tags/tag3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7.xml" /><Relationship Id="rId3" Type="http://schemas.openxmlformats.org/officeDocument/2006/relationships/tags" Target="../tags/tag38.xml" /><Relationship Id="rId4" Type="http://schemas.openxmlformats.org/officeDocument/2006/relationships/tags" Target="../tags/tag39.xml" /><Relationship Id="rId5" Type="http://schemas.openxmlformats.org/officeDocument/2006/relationships/image" Target="../media/image23.jpeg" /><Relationship Id="rId6" Type="http://schemas.openxmlformats.org/officeDocument/2006/relationships/tags" Target="../tags/tag40.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image" Target="../media/image24.png" /><Relationship Id="rId6" Type="http://schemas.openxmlformats.org/officeDocument/2006/relationships/image" Target="../media/image25.svg" /><Relationship Id="rId7" Type="http://schemas.openxmlformats.org/officeDocument/2006/relationships/tags" Target="../tags/tag4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7.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image" Target="../media/image26.jpeg" /><Relationship Id="rId6" Type="http://schemas.openxmlformats.org/officeDocument/2006/relationships/tags" Target="../tags/tag4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image" Target="../media/image27.jpeg" /><Relationship Id="rId6" Type="http://schemas.openxmlformats.org/officeDocument/2006/relationships/tags" Target="../tags/tag5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6.xml" /><Relationship Id="rId3" Type="http://schemas.openxmlformats.org/officeDocument/2006/relationships/tags" Target="../tags/tag57.xml" /><Relationship Id="rId4" Type="http://schemas.openxmlformats.org/officeDocument/2006/relationships/tags" Target="../tags/tag58.xml" /><Relationship Id="rId5" Type="http://schemas.openxmlformats.org/officeDocument/2006/relationships/image" Target="../media/image28.jpeg" /><Relationship Id="rId6" Type="http://schemas.openxmlformats.org/officeDocument/2006/relationships/tags" Target="../tags/tag59.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0.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image" Target="../media/image29.jpeg" /><Relationship Id="rId6" Type="http://schemas.openxmlformats.org/officeDocument/2006/relationships/tags" Target="../tags/tag6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64.xml" /><Relationship Id="rId3" Type="http://schemas.openxmlformats.org/officeDocument/2006/relationships/image" Target="../media/image11.jpeg"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tags" Target="../tags/tag6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69.xml" /><Relationship Id="rId3" Type="http://schemas.openxmlformats.org/officeDocument/2006/relationships/tags" Target="../tags/tag70.xml" /><Relationship Id="rId4" Type="http://schemas.openxmlformats.org/officeDocument/2006/relationships/tags" Target="../tags/tag71.xml" /><Relationship Id="rId5" Type="http://schemas.openxmlformats.org/officeDocument/2006/relationships/image" Target="../media/image30.png" /><Relationship Id="rId6" Type="http://schemas.openxmlformats.org/officeDocument/2006/relationships/image" Target="../media/image31.svg" /><Relationship Id="rId7" Type="http://schemas.openxmlformats.org/officeDocument/2006/relationships/tags" Target="../tags/tag7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image" Target="../media/image32.jpeg" /><Relationship Id="rId6" Type="http://schemas.openxmlformats.org/officeDocument/2006/relationships/tags" Target="../tags/tag76.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80.xml" /><Relationship Id="rId3" Type="http://schemas.openxmlformats.org/officeDocument/2006/relationships/tags" Target="../tags/tag81.xml" /><Relationship Id="rId4" Type="http://schemas.openxmlformats.org/officeDocument/2006/relationships/tags" Target="../tags/tag8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image" Target="../media/image33.jpeg" /><Relationship Id="rId6" Type="http://schemas.openxmlformats.org/officeDocument/2006/relationships/tags" Target="../tags/tag8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87.xml" /><Relationship Id="rId3" Type="http://schemas.openxmlformats.org/officeDocument/2006/relationships/tags" Target="../tags/tag88.xml" /><Relationship Id="rId4" Type="http://schemas.openxmlformats.org/officeDocument/2006/relationships/tags" Target="../tags/tag89.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90.xml" /><Relationship Id="rId3" Type="http://schemas.openxmlformats.org/officeDocument/2006/relationships/tags" Target="../tags/tag91.xml" /><Relationship Id="rId4" Type="http://schemas.openxmlformats.org/officeDocument/2006/relationships/tags" Target="../tags/tag9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93.xml" /><Relationship Id="rId3" Type="http://schemas.openxmlformats.org/officeDocument/2006/relationships/tags" Target="../tags/tag94.xml" /><Relationship Id="rId4" Type="http://schemas.openxmlformats.org/officeDocument/2006/relationships/tags" Target="../tags/tag95.xml" /><Relationship Id="rId5" Type="http://schemas.openxmlformats.org/officeDocument/2006/relationships/tags" Target="../tags/tag96.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02.xml" /><Relationship Id="rId11" Type="http://schemas.openxmlformats.org/officeDocument/2006/relationships/tags" Target="../tags/tag103.xml" /><Relationship Id="rId12" Type="http://schemas.openxmlformats.org/officeDocument/2006/relationships/image" Target="../media/image36.png" /><Relationship Id="rId13" Type="http://schemas.openxmlformats.org/officeDocument/2006/relationships/image" Target="../media/image37.svg" /><Relationship Id="rId14" Type="http://schemas.openxmlformats.org/officeDocument/2006/relationships/tags" Target="../tags/tag104.xml" /><Relationship Id="rId2" Type="http://schemas.openxmlformats.org/officeDocument/2006/relationships/tags" Target="../tags/tag97.xml" /><Relationship Id="rId3" Type="http://schemas.openxmlformats.org/officeDocument/2006/relationships/tags" Target="../tags/tag98.xml" /><Relationship Id="rId4" Type="http://schemas.openxmlformats.org/officeDocument/2006/relationships/tags" Target="../tags/tag99.xml" /><Relationship Id="rId5" Type="http://schemas.openxmlformats.org/officeDocument/2006/relationships/image" Target="../media/image34.jpeg" /><Relationship Id="rId6" Type="http://schemas.openxmlformats.org/officeDocument/2006/relationships/tags" Target="../tags/tag100.xml" /><Relationship Id="rId7" Type="http://schemas.openxmlformats.org/officeDocument/2006/relationships/image" Target="../media/image35.png" /><Relationship Id="rId8" Type="http://schemas.openxmlformats.org/officeDocument/2006/relationships/tags" Target="../tags/tag101.xml" /><Relationship Id="rId9" Type="http://schemas.openxmlformats.org/officeDocument/2006/relationships/hyperlink" Target="https://www.verywellmind.com/whats-your-leadership-style-3866929" TargetMode="Ex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05.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image" Target="../media/image38.jpeg" /><Relationship Id="rId6" Type="http://schemas.openxmlformats.org/officeDocument/2006/relationships/tags" Target="../tags/tag108.xml" /><Relationship Id="rId7" Type="http://schemas.openxmlformats.org/officeDocument/2006/relationships/tags" Target="../tags/tag109.xml" /><Relationship Id="rId8" Type="http://schemas.openxmlformats.org/officeDocument/2006/relationships/hyperlink" Target="https://www.womenshistory.org/education-resources/biographies/malala-yousafzai" TargetMode="Externa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10.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image" Target="../media/image39.jpeg" /><Relationship Id="rId6" Type="http://schemas.openxmlformats.org/officeDocument/2006/relationships/tags" Target="../tags/tag11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14.xml" /><Relationship Id="rId3" Type="http://schemas.openxmlformats.org/officeDocument/2006/relationships/tags" Target="../tags/tag115.xml" /><Relationship Id="rId4" Type="http://schemas.openxmlformats.org/officeDocument/2006/relationships/tags" Target="../tags/tag11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125.xml" /><Relationship Id="rId11" Type="http://schemas.openxmlformats.org/officeDocument/2006/relationships/tags" Target="../tags/tag126.xml" /><Relationship Id="rId12" Type="http://schemas.openxmlformats.org/officeDocument/2006/relationships/tags" Target="../tags/tag127.xml" /><Relationship Id="rId13" Type="http://schemas.openxmlformats.org/officeDocument/2006/relationships/tags" Target="../tags/tag128.xml" /><Relationship Id="rId14" Type="http://schemas.openxmlformats.org/officeDocument/2006/relationships/tags" Target="../tags/tag129.xml" /><Relationship Id="rId2" Type="http://schemas.openxmlformats.org/officeDocument/2006/relationships/tags" Target="../tags/tag117.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tags" Target="../tags/tag123.xml" /><Relationship Id="rId9" Type="http://schemas.openxmlformats.org/officeDocument/2006/relationships/tags" Target="../tags/tag124.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138.xml" /><Relationship Id="rId11" Type="http://schemas.openxmlformats.org/officeDocument/2006/relationships/tags" Target="../tags/tag139.xml" /><Relationship Id="rId12" Type="http://schemas.openxmlformats.org/officeDocument/2006/relationships/tags" Target="../tags/tag140.xml" /><Relationship Id="rId13" Type="http://schemas.openxmlformats.org/officeDocument/2006/relationships/tags" Target="../tags/tag141.xml" /><Relationship Id="rId14" Type="http://schemas.openxmlformats.org/officeDocument/2006/relationships/tags" Target="../tags/tag142.xml" /><Relationship Id="rId2" Type="http://schemas.openxmlformats.org/officeDocument/2006/relationships/tags" Target="../tags/tag130.xml"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 Id="rId7" Type="http://schemas.openxmlformats.org/officeDocument/2006/relationships/tags" Target="../tags/tag135.xml" /><Relationship Id="rId8" Type="http://schemas.openxmlformats.org/officeDocument/2006/relationships/tags" Target="../tags/tag136.xml" /><Relationship Id="rId9" Type="http://schemas.openxmlformats.org/officeDocument/2006/relationships/tags" Target="../tags/tag13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143.xml" /><Relationship Id="rId3" Type="http://schemas.openxmlformats.org/officeDocument/2006/relationships/tags" Target="../tags/tag144.xml" /><Relationship Id="rId4" Type="http://schemas.openxmlformats.org/officeDocument/2006/relationships/tags" Target="../tags/tag145.xml" /><Relationship Id="rId5" Type="http://schemas.openxmlformats.org/officeDocument/2006/relationships/tags" Target="../tags/tag14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47.xml" /><Relationship Id="rId3" Type="http://schemas.openxmlformats.org/officeDocument/2006/relationships/tags" Target="../tags/tag148.xml" /><Relationship Id="rId4" Type="http://schemas.openxmlformats.org/officeDocument/2006/relationships/tags" Target="../tags/tag149.xml" /><Relationship Id="rId5" Type="http://schemas.openxmlformats.org/officeDocument/2006/relationships/image" Target="../media/image40.jpeg" /><Relationship Id="rId6" Type="http://schemas.openxmlformats.org/officeDocument/2006/relationships/tags" Target="../tags/tag150.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51.xml" /><Relationship Id="rId3" Type="http://schemas.openxmlformats.org/officeDocument/2006/relationships/tags" Target="../tags/tag152.xml" /><Relationship Id="rId4" Type="http://schemas.openxmlformats.org/officeDocument/2006/relationships/hyperlink" Target="https://en.wikipedia.org/wiki/Situational_leadership_theory" TargetMode="External" /><Relationship Id="rId5" Type="http://schemas.openxmlformats.org/officeDocument/2006/relationships/tags" Target="../tags/tag153.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158.xml" /><Relationship Id="rId2" Type="http://schemas.openxmlformats.org/officeDocument/2006/relationships/tags" Target="../tags/tag154.xml" /><Relationship Id="rId3" Type="http://schemas.openxmlformats.org/officeDocument/2006/relationships/tags" Target="../tags/tag155.xml" /><Relationship Id="rId4" Type="http://schemas.openxmlformats.org/officeDocument/2006/relationships/hyperlink" Target="https://youtu.be/vRSEluog4M0" TargetMode="External" /><Relationship Id="rId5" Type="http://schemas.openxmlformats.org/officeDocument/2006/relationships/tags" Target="../tags/tag156.xml" /><Relationship Id="rId6" Type="http://schemas.openxmlformats.org/officeDocument/2006/relationships/image" Target="../media/image41.jpeg" /><Relationship Id="rId7" Type="http://schemas.openxmlformats.org/officeDocument/2006/relationships/tags" Target="../tags/tag157.xml" /><Relationship Id="rId8" Type="http://schemas.openxmlformats.org/officeDocument/2006/relationships/image" Target="../media/image42.png" /><Relationship Id="rId9" Type="http://schemas.openxmlformats.org/officeDocument/2006/relationships/image" Target="../media/image43.sv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hyperlink" Target="https://discovery.rsm.nl/articles/117-combination-of-leadership-styles-means-success/" TargetMode="External" /><Relationship Id="rId5" Type="http://schemas.openxmlformats.org/officeDocument/2006/relationships/tags" Target="../tags/tag161.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162.xml" /><Relationship Id="rId3" Type="http://schemas.openxmlformats.org/officeDocument/2006/relationships/tags" Target="../tags/tag163.xml" /><Relationship Id="rId4" Type="http://schemas.openxmlformats.org/officeDocument/2006/relationships/tags" Target="../tags/tag164.xml" /><Relationship Id="rId5" Type="http://schemas.openxmlformats.org/officeDocument/2006/relationships/hyperlink" Target="http://www.shineproject.eu/" TargetMode="External" /><Relationship Id="rId6" Type="http://schemas.openxmlformats.org/officeDocument/2006/relationships/tags" Target="../tags/tag16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hyperlink" Target="http://www.rosleaderpartnership.ie/" TargetMode="External" /><Relationship Id="rId3"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p:txBody>
          <a:bodyPr/>
          <a:lstStyle/>
          <a:p>
            <a:r>
              <a:rPr lang="en-IE"/>
              <a:t>Modulo 4</a:t>
            </a:r>
            <a:endParaRPr lang="en-US"/>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p:txBody>
          <a:bodyPr/>
          <a:lstStyle/>
          <a:p>
            <a:r>
              <a:rPr lang="en-US" err="1"/>
              <a:t>Stili di Leadership</a:t>
            </a:r>
          </a:p>
        </p:txBody>
      </p:sp>
    </p:spTree>
    <p:extLst>
      <p:ext uri="{BB962C8B-B14F-4D97-AF65-F5344CB8AC3E}">
        <p14:creationId xmlns:p14="http://schemas.microsoft.com/office/powerpoint/2010/main" val="228823960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600C09D0-FD50-4388-A22E-9108E57FDE08}"/>
              </a:ext>
            </a:extLst>
          </p:cNvPr>
          <p:cNvSpPr>
            <a:spLocks noGrp="1"/>
          </p:cNvSpPr>
          <p:nvPr>
            <p:ph type="body" sz="quarter" idx="18"/>
          </p:nvPr>
        </p:nvSpPr>
        <p:spPr>
          <a:xfrm>
            <a:off x="795130" y="2733026"/>
            <a:ext cx="10867611" cy="3190876"/>
          </a:xfrm>
        </p:spPr>
        <p:txBody>
          <a:bodyPr/>
          <a:lstStyle/>
          <a:p>
            <a:pPr marL="0" indent="0" algn="just"/>
            <a:r>
              <a:rPr lang="it-IT"/>
              <a:t>Donna manager innovativa, Martina supervisiona e implementa diversi programmi di sviluppo e supporta molti stakeholder della regione, tra cui le imprese sociali.</a:t>
            </a:r>
            <a:endParaRPr lang="en-IE"/>
          </a:p>
        </p:txBody>
      </p:sp>
      <p:sp>
        <p:nvSpPr>
          <p:cNvPr id="4" name="Text Placeholder 3">
            <a:extLst>
              <a:ext uri="{FF2B5EF4-FFF2-40B4-BE49-F238E27FC236}">
                <a16:creationId xmlns:a16="http://schemas.microsoft.com/office/drawing/2014/main" id="{00A26392-7F6D-4C3B-A2A1-53E2D1DE92D5}"/>
              </a:ext>
            </a:extLst>
          </p:cNvPr>
          <p:cNvSpPr>
            <a:spLocks noGrp="1"/>
          </p:cNvSpPr>
          <p:nvPr>
            <p:ph type="body" sz="quarter" idx="16"/>
          </p:nvPr>
        </p:nvSpPr>
        <p:spPr>
          <a:xfrm>
            <a:off x="795130" y="342900"/>
            <a:ext cx="10651804" cy="1409699"/>
          </a:xfrm>
        </p:spPr>
        <p:txBody>
          <a:bodyPr>
            <a:normAutofit/>
          </a:bodyPr>
          <a:lstStyle/>
          <a:p>
            <a:pPr algn="ctr"/>
            <a:r>
              <a:rPr lang="it-IT">
                <a:solidFill>
                  <a:srgbClr val="92D050"/>
                </a:solidFill>
              </a:rPr>
              <a:t>Le donne sono manager di successo</a:t>
            </a:r>
            <a:r>
              <a:rPr lang="hr-BA">
                <a:solidFill>
                  <a:srgbClr val="92D050"/>
                </a:solidFill>
              </a:rPr>
              <a:t>:</a:t>
            </a:r>
          </a:p>
          <a:p>
            <a:pPr algn="ctr"/>
            <a:r>
              <a:rPr lang="en-US">
                <a:solidFill>
                  <a:srgbClr val="92D050"/>
                </a:solidFill>
              </a:rPr>
              <a:t>Martina Earley: CEO di Roscommon Leader Partnership</a:t>
            </a:r>
          </a:p>
          <a:p>
            <a:endParaRPr lang="en-IE">
              <a:solidFill>
                <a:srgbClr val="92D050"/>
              </a:solidFill>
            </a:endParaRPr>
          </a:p>
        </p:txBody>
      </p:sp>
      <p:sp>
        <p:nvSpPr>
          <p:cNvPr id="7" name="TextBox 6">
            <a:extLst>
              <a:ext uri="{FF2B5EF4-FFF2-40B4-BE49-F238E27FC236}">
                <a16:creationId xmlns:a16="http://schemas.microsoft.com/office/drawing/2014/main" id="{8A29C7D4-6962-E9E7-FAD9-71AB9F055C8C}"/>
              </a:ext>
            </a:extLst>
          </p:cNvPr>
          <p:cNvSpPr txBox="1"/>
          <p:nvPr/>
        </p:nvSpPr>
        <p:spPr>
          <a:xfrm>
            <a:off x="1532977" y="4328464"/>
            <a:ext cx="9487448" cy="1815882"/>
          </a:xfrm>
          <a:prstGeom prst="rect">
            <a:avLst/>
          </a:prstGeom>
          <a:noFill/>
        </p:spPr>
        <p:txBody>
          <a:bodyPr wrap="square" rtlCol="0">
            <a:spAutoFit/>
          </a:bodyPr>
          <a:lstStyle/>
          <a:p>
            <a:pPr algn="ctr"/>
            <a:r>
              <a:rPr lang="it-IT" sz="2800">
                <a:solidFill>
                  <a:srgbClr val="853693"/>
                </a:solidFill>
              </a:rPr>
              <a:t>Secondo voi, cosa rende Martina un buon manager e cosa la rende un buon leader?</a:t>
            </a:r>
            <a:endParaRPr lang="hr-BA" sz="2800">
              <a:solidFill>
                <a:srgbClr val="853693"/>
              </a:solidFill>
            </a:endParaRPr>
          </a:p>
          <a:p>
            <a:pPr algn="ctr"/>
            <a:r>
              <a:rPr lang="hr-BA" sz="2800">
                <a:solidFill>
                  <a:srgbClr val="853693"/>
                </a:solidFill>
              </a:rPr>
              <a:t>(</a:t>
            </a:r>
            <a:r>
              <a:rPr lang="it-IT" sz="2800">
                <a:solidFill>
                  <a:srgbClr val="853693"/>
                </a:solidFill>
              </a:rPr>
              <a:t> Suggerimento: per saperne di più sulla leadership di Martina, consultare le diapositive 15 e 16.</a:t>
            </a:r>
            <a:r>
              <a:rPr lang="hr-BA" sz="2800">
                <a:solidFill>
                  <a:srgbClr val="853693"/>
                </a:solidFill>
              </a:rPr>
              <a:t>)</a:t>
            </a:r>
            <a:endParaRPr lang="en-US" sz="2800">
              <a:solidFill>
                <a:srgbClr val="853693"/>
              </a:solidFill>
            </a:endParaRPr>
          </a:p>
        </p:txBody>
      </p:sp>
    </p:spTree>
    <p:extLst>
      <p:ext uri="{BB962C8B-B14F-4D97-AF65-F5344CB8AC3E}">
        <p14:creationId xmlns:p14="http://schemas.microsoft.com/office/powerpoint/2010/main" val="287170699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228EBC6A-F848-4C80-BB12-C35E6084FF9B}"/>
              </a:ext>
            </a:extLst>
          </p:cNvPr>
          <p:cNvSpPr>
            <a:spLocks noGrp="1"/>
          </p:cNvSpPr>
          <p:nvPr>
            <p:ph type="body" sz="quarter" idx="20"/>
          </p:nvPr>
        </p:nvSpPr>
        <p:spPr/>
        <p:txBody>
          <a:bodyPr/>
          <a:lstStyle/>
          <a:p>
            <a:r>
              <a:rPr lang="it-IT" sz="2800"/>
              <a:t>La leadership è l'essenza della capacità e della preparazione per ispirare gli altri. </a:t>
            </a:r>
          </a:p>
          <a:p>
            <a:r>
              <a:rPr lang="it-IT" sz="2800"/>
              <a:t>Una leadership efficace si basa su idee - sia originali che prese in prestito - che vengono comunicate efficacemente agli altri in modo da coinvolgerli a sufficienza per agire come il leader vuole che agiscano.</a:t>
            </a:r>
            <a:endParaRPr lang="en-IE" sz="2800"/>
          </a:p>
        </p:txBody>
      </p:sp>
      <p:sp>
        <p:nvSpPr>
          <p:cNvPr id="3" name="Text Placeholder 2">
            <a:extLst>
              <a:ext uri="{FF2B5EF4-FFF2-40B4-BE49-F238E27FC236}">
                <a16:creationId xmlns:a16="http://schemas.microsoft.com/office/drawing/2014/main" id="{ACD2C594-C3BE-4E2D-A130-F384A5BE9BBB}"/>
              </a:ext>
            </a:extLst>
          </p:cNvPr>
          <p:cNvSpPr>
            <a:spLocks noGrp="1"/>
          </p:cNvSpPr>
          <p:nvPr>
            <p:ph type="body" sz="quarter" idx="22"/>
          </p:nvPr>
        </p:nvSpPr>
        <p:spPr/>
        <p:txBody>
          <a:bodyPr>
            <a:normAutofit fontScale="92500" lnSpcReduction="20000"/>
          </a:bodyPr>
          <a:lstStyle/>
          <a:p>
            <a:r>
              <a:rPr lang="en-IE">
                <a:solidFill>
                  <a:srgbClr val="92D050"/>
                </a:solidFill>
              </a:rPr>
              <a:t>Come definiamo la  Leadership?</a:t>
            </a:r>
          </a:p>
        </p:txBody>
      </p:sp>
      <p:sp>
        <p:nvSpPr>
          <p:cNvPr id="4" name="Text Placeholder 3">
            <a:extLst>
              <a:ext uri="{FF2B5EF4-FFF2-40B4-BE49-F238E27FC236}">
                <a16:creationId xmlns:a16="http://schemas.microsoft.com/office/drawing/2014/main" id="{0FDE8E53-9B64-41B2-889E-F1614C05A6A0}"/>
              </a:ext>
            </a:extLst>
          </p:cNvPr>
          <p:cNvSpPr>
            <a:spLocks noGrp="1"/>
          </p:cNvSpPr>
          <p:nvPr>
            <p:ph type="body" sz="quarter" idx="23"/>
          </p:nvPr>
        </p:nvSpPr>
        <p:spPr/>
        <p:txBody>
          <a:bodyPr/>
          <a:lstStyle/>
          <a:p>
            <a:r>
              <a:rPr lang="en-IE">
                <a:solidFill>
                  <a:srgbClr val="002060"/>
                </a:solidFill>
              </a:rPr>
              <a:t>Sei un leader?</a:t>
            </a:r>
          </a:p>
          <a:p>
            <a:endParaRPr lang="hr-BA">
              <a:solidFill>
                <a:srgbClr val="92D050"/>
              </a:solidFill>
            </a:endParaRPr>
          </a:p>
          <a:p>
            <a:r>
              <a:rPr lang="it-IT">
                <a:solidFill>
                  <a:srgbClr val="92D050"/>
                </a:solidFill>
              </a:rPr>
              <a:t>Continuate a leggere e scoprite</a:t>
            </a:r>
            <a:r>
              <a:rPr lang="en-IE">
                <a:solidFill>
                  <a:srgbClr val="92D050"/>
                </a:solidFill>
              </a:rPr>
              <a:t>!</a:t>
            </a:r>
          </a:p>
        </p:txBody>
      </p:sp>
    </p:spTree>
    <p:extLst>
      <p:ext uri="{BB962C8B-B14F-4D97-AF65-F5344CB8AC3E}">
        <p14:creationId xmlns:p14="http://schemas.microsoft.com/office/powerpoint/2010/main" val="358534604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EEEC73A8-C674-4CDE-8E41-569B0D7D9FBC}"/>
              </a:ext>
            </a:extLst>
          </p:cNvPr>
          <p:cNvSpPr>
            <a:spLocks noGrp="1"/>
          </p:cNvSpPr>
          <p:nvPr>
            <p:ph type="body" sz="quarter" idx="29"/>
          </p:nvPr>
        </p:nvSpPr>
        <p:spPr>
          <a:xfrm>
            <a:off x="0" y="520728"/>
            <a:ext cx="12181236" cy="582221"/>
          </a:xfrm>
        </p:spPr>
        <p:txBody>
          <a:bodyPr>
            <a:normAutofit lnSpcReduction="10000"/>
          </a:bodyPr>
          <a:lstStyle/>
          <a:p>
            <a:r>
              <a:rPr lang="it-IT"/>
              <a:t>Le 4 competenze fondamentali della leadership</a:t>
            </a:r>
          </a:p>
          <a:p>
            <a:endParaRPr lang="en-US"/>
          </a:p>
        </p:txBody>
      </p:sp>
      <p:sp>
        <p:nvSpPr>
          <p:cNvPr id="3" name="Text Placeholder 2">
            <a:extLst>
              <a:ext uri="{FF2B5EF4-FFF2-40B4-BE49-F238E27FC236}">
                <a16:creationId xmlns:a16="http://schemas.microsoft.com/office/drawing/2014/main" id="{991E6655-D8B7-41CC-B20D-021A2440DC45}"/>
              </a:ext>
            </a:extLst>
          </p:cNvPr>
          <p:cNvSpPr>
            <a:spLocks noGrp="1"/>
          </p:cNvSpPr>
          <p:nvPr>
            <p:ph type="body" sz="quarter" idx="25"/>
          </p:nvPr>
        </p:nvSpPr>
        <p:spPr>
          <a:xfrm>
            <a:off x="1055197" y="2153589"/>
            <a:ext cx="2323700" cy="335052"/>
          </a:xfrm>
        </p:spPr>
        <p:txBody>
          <a:bodyPr/>
          <a:lstStyle/>
          <a:p>
            <a:pPr marL="0" indent="0"/>
            <a:r>
              <a:rPr lang="en-US" err="1">
                <a:solidFill>
                  <a:srgbClr val="002060"/>
                </a:solidFill>
              </a:rPr>
              <a:t>Consapevolezza di sé</a:t>
            </a:r>
            <a:endParaRPr lang="en-US">
              <a:solidFill>
                <a:srgbClr val="002060"/>
              </a:solidFill>
            </a:endParaRPr>
          </a:p>
          <a:p>
            <a:pPr marL="0" indent="0"/>
            <a:endParaRPr lang="en-US">
              <a:solidFill>
                <a:srgbClr val="002060"/>
              </a:solidFill>
            </a:endParaRPr>
          </a:p>
        </p:txBody>
      </p:sp>
      <p:sp>
        <p:nvSpPr>
          <p:cNvPr id="4" name="Text Placeholder 3">
            <a:extLst>
              <a:ext uri="{FF2B5EF4-FFF2-40B4-BE49-F238E27FC236}">
                <a16:creationId xmlns:a16="http://schemas.microsoft.com/office/drawing/2014/main" id="{893C43EF-31F4-4117-8E11-880B2F46DC55}"/>
              </a:ext>
            </a:extLst>
          </p:cNvPr>
          <p:cNvSpPr>
            <a:spLocks noGrp="1"/>
          </p:cNvSpPr>
          <p:nvPr>
            <p:ph type="body" sz="quarter" idx="31"/>
          </p:nvPr>
        </p:nvSpPr>
        <p:spPr>
          <a:xfrm>
            <a:off x="3813627" y="2190914"/>
            <a:ext cx="2454584" cy="420838"/>
          </a:xfrm>
        </p:spPr>
        <p:txBody>
          <a:bodyPr/>
          <a:lstStyle/>
          <a:p>
            <a:pPr marL="0" indent="0"/>
            <a:r>
              <a:rPr lang="en-US" err="1">
                <a:solidFill>
                  <a:srgbClr val="002060"/>
                </a:solidFill>
              </a:rPr>
              <a:t>Comunicazione</a:t>
            </a:r>
            <a:endParaRPr lang="en-US">
              <a:solidFill>
                <a:srgbClr val="002060"/>
              </a:solidFill>
            </a:endParaRPr>
          </a:p>
        </p:txBody>
      </p:sp>
      <p:sp>
        <p:nvSpPr>
          <p:cNvPr id="5" name="Text Placeholder 4">
            <a:extLst>
              <a:ext uri="{FF2B5EF4-FFF2-40B4-BE49-F238E27FC236}">
                <a16:creationId xmlns:a16="http://schemas.microsoft.com/office/drawing/2014/main" id="{58548C48-E21C-4775-9C3C-432BBD9A845C}"/>
              </a:ext>
            </a:extLst>
          </p:cNvPr>
          <p:cNvSpPr>
            <a:spLocks noGrp="1"/>
          </p:cNvSpPr>
          <p:nvPr>
            <p:ph type="body" sz="quarter" idx="33"/>
          </p:nvPr>
        </p:nvSpPr>
        <p:spPr>
          <a:xfrm>
            <a:off x="6268211" y="2191793"/>
            <a:ext cx="1908506" cy="335052"/>
          </a:xfrm>
        </p:spPr>
        <p:txBody>
          <a:bodyPr/>
          <a:lstStyle/>
          <a:p>
            <a:pPr marL="0" indent="0"/>
            <a:r>
              <a:rPr lang="en-US">
                <a:solidFill>
                  <a:srgbClr val="002060"/>
                </a:solidFill>
              </a:rPr>
              <a:t>Influenza</a:t>
            </a:r>
          </a:p>
        </p:txBody>
      </p:sp>
      <p:sp>
        <p:nvSpPr>
          <p:cNvPr id="6" name="Text Placeholder 5">
            <a:extLst>
              <a:ext uri="{FF2B5EF4-FFF2-40B4-BE49-F238E27FC236}">
                <a16:creationId xmlns:a16="http://schemas.microsoft.com/office/drawing/2014/main" id="{B9D00185-4C77-40D3-ADAE-FDFC5ADE8FEF}"/>
              </a:ext>
            </a:extLst>
          </p:cNvPr>
          <p:cNvSpPr>
            <a:spLocks noGrp="1"/>
          </p:cNvSpPr>
          <p:nvPr>
            <p:ph type="body" sz="quarter" idx="35"/>
          </p:nvPr>
        </p:nvSpPr>
        <p:spPr>
          <a:xfrm>
            <a:off x="8860697" y="2165980"/>
            <a:ext cx="2257435" cy="335052"/>
          </a:xfrm>
        </p:spPr>
        <p:txBody>
          <a:bodyPr/>
          <a:lstStyle/>
          <a:p>
            <a:pPr marL="0" indent="0"/>
            <a:r>
              <a:rPr lang="en-US" err="1">
                <a:solidFill>
                  <a:srgbClr val="002060"/>
                </a:solidFill>
              </a:rPr>
              <a:t>Agilità di apprendimento</a:t>
            </a:r>
            <a:endParaRPr lang="en-US">
              <a:solidFill>
                <a:srgbClr val="002060"/>
              </a:solidFill>
            </a:endParaRPr>
          </a:p>
          <a:p>
            <a:pPr marL="0" indent="0"/>
            <a:endParaRPr lang="en-US">
              <a:solidFill>
                <a:srgbClr val="002060"/>
              </a:solidFill>
            </a:endParaRPr>
          </a:p>
        </p:txBody>
      </p:sp>
      <p:sp>
        <p:nvSpPr>
          <p:cNvPr id="9" name="TextBox 8">
            <a:extLst>
              <a:ext uri="{FF2B5EF4-FFF2-40B4-BE49-F238E27FC236}">
                <a16:creationId xmlns:a16="http://schemas.microsoft.com/office/drawing/2014/main" id="{EEC627B7-77D1-4441-A2F1-F1E4A19780E4}"/>
              </a:ext>
            </a:extLst>
          </p:cNvPr>
          <p:cNvSpPr txBox="1"/>
          <p:nvPr/>
        </p:nvSpPr>
        <p:spPr>
          <a:xfrm>
            <a:off x="1153790" y="3874333"/>
            <a:ext cx="21265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Comprendere i propri comportamenti </a:t>
            </a:r>
          </a:p>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influenza sugli</a:t>
            </a:r>
          </a:p>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sugli altri e sui risultati dell'organizzazione.</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15C4B2D-B6AD-4E80-B30C-B0005722C444}"/>
              </a:ext>
            </a:extLst>
          </p:cNvPr>
          <p:cNvSpPr txBox="1"/>
          <p:nvPr/>
        </p:nvSpPr>
        <p:spPr>
          <a:xfrm>
            <a:off x="3747771" y="3982055"/>
            <a:ext cx="199457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Comunicare efficacemente gli obiettivi e ispirare</a:t>
            </a:r>
          </a:p>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fiducia.</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5B63913-1394-408E-9AFA-71B568A49086}"/>
              </a:ext>
            </a:extLst>
          </p:cNvPr>
          <p:cNvSpPr txBox="1"/>
          <p:nvPr/>
        </p:nvSpPr>
        <p:spPr>
          <a:xfrm>
            <a:off x="6123372" y="4120555"/>
            <a:ext cx="2198184" cy="163121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Essere a proprio agio nel persuadere, promuovere e</a:t>
            </a:r>
          </a:p>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Delegare.</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F1AA933-3645-4EA2-854D-50945052AB01}"/>
              </a:ext>
            </a:extLst>
          </p:cNvPr>
          <p:cNvSpPr txBox="1"/>
          <p:nvPr/>
        </p:nvSpPr>
        <p:spPr>
          <a:xfrm>
            <a:off x="8771343" y="3984282"/>
            <a:ext cx="2106227" cy="163121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Imparare a cambiare rotta e aiutare gli altri a farlo.</a:t>
            </a:r>
          </a:p>
          <a:p>
            <a:pPr marL="0" marR="0" lvl="0" indent="0" algn="ctr" defTabSz="914400" rtl="0" eaLnBrk="1" fontAlgn="auto" latinLnBrk="0" hangingPunct="1">
              <a:lnSpc>
                <a:spcPct val="100000"/>
              </a:lnSpc>
              <a:spcBef>
                <a:spcPct val="0"/>
              </a:spcBef>
              <a:spcAft>
                <a:spcPct val="0"/>
              </a:spcAft>
              <a:buClrTx/>
              <a:buSzTx/>
              <a:buFontTx/>
              <a:buNone/>
              <a:defRPr/>
            </a:pPr>
            <a:r>
              <a:rPr kumimoji="0" lang="it-IT" sz="2000" b="0" i="0" u="none" strike="noStrike" kern="1200" cap="none" spc="0" normalizeH="0" baseline="0" noProof="0">
                <a:ln>
                  <a:noFill/>
                </a:ln>
                <a:solidFill>
                  <a:prstClr val="white"/>
                </a:solidFill>
                <a:effectLst/>
                <a:uLnTx/>
                <a:uFillTx/>
                <a:latin typeface="Calibri" panose="020f0502020204030204"/>
                <a:ea typeface="+mn-ea"/>
                <a:cs typeface="+mn-cs"/>
              </a:rPr>
              <a:t>gli altri a farlo</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76081387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38911956-19F9-489B-98D3-1A36357CCE88}"/>
              </a:ext>
            </a:extLst>
          </p:cNvPr>
          <p:cNvSpPr>
            <a:spLocks noGrp="1"/>
          </p:cNvSpPr>
          <p:nvPr>
            <p:ph type="body" sz="quarter" idx="18"/>
          </p:nvPr>
        </p:nvSpPr>
        <p:spPr>
          <a:xfrm>
            <a:off x="614492" y="1130191"/>
            <a:ext cx="7991474" cy="5076825"/>
          </a:xfrm>
        </p:spPr>
        <p:txBody>
          <a:bodyPr>
            <a:normAutofit/>
          </a:bodyPr>
          <a:lstStyle/>
          <a:p>
            <a:pPr marL="0" indent="44450">
              <a:lnSpc>
                <a:spcPct val="100000"/>
              </a:lnSpc>
            </a:pPr>
            <a:r>
              <a:rPr lang="it-IT"/>
              <a:t>Riflettete su questi diversi stili di leadership...</a:t>
            </a:r>
          </a:p>
          <a:p>
            <a:pPr marL="342900" indent="-342900">
              <a:buClr>
                <a:srgbClr val="92D050"/>
              </a:buClr>
              <a:buFont typeface="Arial" panose="020b0604020202020204" pitchFamily="34" charset="0"/>
              <a:buChar char="•"/>
            </a:pPr>
            <a:r>
              <a:rPr lang="it-IT"/>
              <a:t>Autocratico - fai quello che ti dico</a:t>
            </a:r>
          </a:p>
          <a:p>
            <a:pPr marL="342900" indent="-342900">
              <a:buClr>
                <a:srgbClr val="92D050"/>
              </a:buClr>
              <a:buFont typeface="Arial" panose="020b0604020202020204" pitchFamily="34" charset="0"/>
              <a:buChar char="•"/>
            </a:pPr>
            <a:r>
              <a:rPr lang="it-IT"/>
              <a:t>Visionario - cambiamo il mondo!</a:t>
            </a:r>
          </a:p>
          <a:p>
            <a:pPr marL="342900" indent="-342900">
              <a:buClr>
                <a:srgbClr val="92D050"/>
              </a:buClr>
              <a:buFont typeface="Arial" panose="020b0604020202020204" pitchFamily="34" charset="0"/>
              <a:buChar char="•"/>
            </a:pPr>
            <a:r>
              <a:rPr lang="it-IT"/>
              <a:t>Burocratico - segui le regole</a:t>
            </a:r>
          </a:p>
          <a:p>
            <a:pPr marL="342900" indent="-342900">
              <a:buClr>
                <a:srgbClr val="92D050"/>
              </a:buClr>
              <a:buFont typeface="Arial" panose="020b0604020202020204" pitchFamily="34" charset="0"/>
              <a:buChar char="•"/>
            </a:pPr>
            <a:r>
              <a:rPr lang="it-IT"/>
              <a:t>Carismatico - vieni con me</a:t>
            </a:r>
          </a:p>
          <a:p>
            <a:pPr marL="342900" indent="-342900">
              <a:buClr>
                <a:srgbClr val="92D050"/>
              </a:buClr>
              <a:buFont typeface="Arial" panose="020b0604020202020204" pitchFamily="34" charset="0"/>
              <a:buChar char="•"/>
            </a:pPr>
            <a:r>
              <a:rPr lang="it-IT"/>
              <a:t>Allenatore - prova questo</a:t>
            </a:r>
          </a:p>
          <a:p>
            <a:pPr marL="342900" indent="-342900">
              <a:buClr>
                <a:srgbClr val="92D050"/>
              </a:buClr>
              <a:buFont typeface="Arial" panose="020b0604020202020204" pitchFamily="34" charset="0"/>
              <a:buChar char="•"/>
            </a:pPr>
            <a:r>
              <a:rPr lang="it-IT"/>
              <a:t>Democratico - qual è la tua opinione?</a:t>
            </a:r>
          </a:p>
          <a:p>
            <a:pPr marL="342900" indent="-342900">
              <a:buClr>
                <a:srgbClr val="92D050"/>
              </a:buClr>
              <a:buFont typeface="Arial" panose="020b0604020202020204" pitchFamily="34" charset="0"/>
              <a:buChar char="•"/>
            </a:pPr>
            <a:r>
              <a:rPr lang="it-IT" err="1"/>
              <a:t>Laissez faire - quello che pensi sia meglio</a:t>
            </a:r>
          </a:p>
          <a:p>
            <a:pPr marL="342900" indent="-342900">
              <a:buClr>
                <a:srgbClr val="92D050"/>
              </a:buClr>
              <a:buFont typeface="Arial" panose="020b0604020202020204" pitchFamily="34" charset="0"/>
              <a:buChar char="•"/>
            </a:pPr>
            <a:r>
              <a:rPr lang="it-IT"/>
              <a:t>Servitore - come posso aiutarti?</a:t>
            </a:r>
          </a:p>
          <a:p>
            <a:pPr marL="342900" indent="-342900">
              <a:buClr>
                <a:srgbClr val="92D050"/>
              </a:buClr>
              <a:buFont typeface="Arial" panose="020b0604020202020204" pitchFamily="34" charset="0"/>
              <a:buChar char="•"/>
            </a:pPr>
            <a:r>
              <a:rPr lang="it-IT"/>
              <a:t>Transazionale - lavora sui tuoi obiettivi</a:t>
            </a:r>
          </a:p>
          <a:p>
            <a:pPr marL="342900" indent="-342900">
              <a:buClr>
                <a:srgbClr val="92D050"/>
              </a:buClr>
              <a:buFont typeface="Arial" panose="020b0604020202020204" pitchFamily="34" charset="0"/>
              <a:buChar char="•"/>
            </a:pPr>
            <a:r>
              <a:rPr lang="it-IT"/>
              <a:t>Trasformazionale - lasciate la vostra zona di comfort</a:t>
            </a:r>
          </a:p>
          <a:p>
            <a:pPr marL="342900" indent="-342900">
              <a:buClr>
                <a:srgbClr val="92D050"/>
              </a:buClr>
              <a:buFont typeface="Arial" panose="020b0604020202020204" pitchFamily="34" charset="0"/>
              <a:buChar char="•"/>
            </a:pPr>
            <a:endParaRPr lang="en-GB"/>
          </a:p>
          <a:p>
            <a:endParaRPr lang="en-IE" sz="2000"/>
          </a:p>
        </p:txBody>
      </p:sp>
      <p:sp>
        <p:nvSpPr>
          <p:cNvPr id="4" name="Text Placeholder 3">
            <a:extLst>
              <a:ext uri="{FF2B5EF4-FFF2-40B4-BE49-F238E27FC236}">
                <a16:creationId xmlns:a16="http://schemas.microsoft.com/office/drawing/2014/main" id="{0BAC0703-6805-456D-99D1-AD26D7969E72}"/>
              </a:ext>
            </a:extLst>
          </p:cNvPr>
          <p:cNvSpPr>
            <a:spLocks noGrp="1"/>
          </p:cNvSpPr>
          <p:nvPr>
            <p:ph type="body" sz="quarter" idx="16"/>
          </p:nvPr>
        </p:nvSpPr>
        <p:spPr>
          <a:xfrm>
            <a:off x="544202" y="430267"/>
            <a:ext cx="7179734" cy="580518"/>
          </a:xfrm>
        </p:spPr>
        <p:txBody>
          <a:bodyPr>
            <a:normAutofit lnSpcReduction="10000"/>
          </a:bodyPr>
          <a:lstStyle/>
          <a:p>
            <a:r>
              <a:rPr lang="en-IE">
                <a:solidFill>
                  <a:srgbClr val="92D050"/>
                </a:solidFill>
              </a:rPr>
              <a:t>Che tipo di Leader sei?</a:t>
            </a:r>
          </a:p>
        </p:txBody>
      </p:sp>
      <p:pic>
        <p:nvPicPr>
          <p:cNvPr id="7" name="Picture Placeholder 6" descr="Smiling woman with curly hair">
            <a:extLst>
              <a:ext uri="{FF2B5EF4-FFF2-40B4-BE49-F238E27FC236}">
                <a16:creationId xmlns:a16="http://schemas.microsoft.com/office/drawing/2014/main" id="{F1DDADA0-DD90-02BD-AEBF-2B57BFB020CD}"/>
              </a:ext>
            </a:extLst>
          </p:cNvPr>
          <p:cNvPicPr>
            <a:picLocks noGrp="1" noChangeAspect="1"/>
          </p:cNvPicPr>
          <p:nvPr>
            <p:ph type="pic" sz="quarter" idx="4294967295"/>
          </p:nvPr>
        </p:nvPicPr>
        <p:blipFill>
          <a:blip r:embed="rId2"/>
          <a:srcRect l="33329" r="33329"/>
          <a:stretch>
            <a:fillRect/>
          </a:stretch>
        </p:blipFill>
        <p:spPr>
          <a:xfrm>
            <a:off x="8755811" y="-14292"/>
            <a:ext cx="3436189" cy="6872292"/>
          </a:xfrm>
        </p:spPr>
      </p:pic>
    </p:spTree>
    <p:extLst>
      <p:ext uri="{BB962C8B-B14F-4D97-AF65-F5344CB8AC3E}">
        <p14:creationId xmlns:p14="http://schemas.microsoft.com/office/powerpoint/2010/main" val="324320195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ABCA6AC0-AF9D-1A77-5E39-13E0EBA69CB0}"/>
              </a:ext>
            </a:extLst>
          </p:cNvPr>
          <p:cNvSpPr>
            <a:spLocks noGrp="1"/>
          </p:cNvSpPr>
          <p:nvPr>
            <p:ph type="body" sz="quarter" idx="19"/>
          </p:nvPr>
        </p:nvSpPr>
        <p:spPr>
          <a:xfrm>
            <a:off x="303542" y="347738"/>
            <a:ext cx="5130306" cy="1113199"/>
          </a:xfrm>
        </p:spPr>
        <p:txBody>
          <a:bodyPr>
            <a:normAutofit fontScale="85000" lnSpcReduction="20000"/>
          </a:bodyPr>
          <a:lstStyle/>
          <a:p>
            <a:r>
              <a:rPr lang="it-IT" b="1"/>
              <a:t>Le migliori qualità di leadership per le donne nel settore comunitario</a:t>
            </a:r>
          </a:p>
          <a:p>
            <a:endParaRPr lang="en-US" b="1"/>
          </a:p>
        </p:txBody>
      </p:sp>
      <p:graphicFrame>
        <p:nvGraphicFramePr>
          <p:cNvPr id="5" name="Diagram 4">
            <a:extLst>
              <a:ext uri="{FF2B5EF4-FFF2-40B4-BE49-F238E27FC236}">
                <a16:creationId xmlns:a16="http://schemas.microsoft.com/office/drawing/2014/main" id="{741199E6-905B-798B-6D7E-AD56726CBA6C}"/>
              </a:ext>
            </a:extLst>
          </p:cNvPr>
          <p:cNvGraphicFramePr/>
          <p:nvPr>
            <p:extLst>
              <p:ext uri="{D42A27DB-BD31-4B8C-83A1-F6EECF244321}">
                <p14:modId xmlns:p14="http://schemas.microsoft.com/office/powerpoint/2010/main" val="3084049791"/>
              </p:ext>
            </p:extLst>
          </p:nvPr>
        </p:nvGraphicFramePr>
        <p:xfrm>
          <a:off x="1133475" y="684968"/>
          <a:ext cx="9744075" cy="6021529"/>
        </p:xfrm>
        <a:graphic>
          <a:graphicData uri="http://schemas.openxmlformats.org/drawingml/2006/diagram">
            <dgm:relIds xmlns:dgm="http://schemas.openxmlformats.org/drawingml/2006/diagram" r:dm="rId3" r:lo="rId4" r:qs="rId5" r:cs="rId6"/>
          </a:graphicData>
        </a:graphic>
      </p:graphicFrame>
      <p:sp>
        <p:nvSpPr>
          <p:cNvPr id="6" name="TextBox 5">
            <a:extLst>
              <a:ext uri="{FF2B5EF4-FFF2-40B4-BE49-F238E27FC236}">
                <a16:creationId xmlns:a16="http://schemas.microsoft.com/office/drawing/2014/main" id="{329B5EEE-A465-320B-FFA0-D14705EFA7ED}"/>
              </a:ext>
            </a:extLst>
          </p:cNvPr>
          <p:cNvSpPr txBox="1"/>
          <p:nvPr/>
        </p:nvSpPr>
        <p:spPr>
          <a:xfrm>
            <a:off x="1133475" y="5650710"/>
            <a:ext cx="11058525" cy="954107"/>
          </a:xfrm>
          <a:prstGeom prst="rect">
            <a:avLst/>
          </a:prstGeom>
          <a:noFill/>
        </p:spPr>
        <p:txBody>
          <a:bodyPr wrap="square" rtlCol="0">
            <a:spAutoFit/>
          </a:bodyPr>
          <a:lstStyle/>
          <a:p>
            <a:r>
              <a:rPr lang="it-IT" sz="2800" b="1">
                <a:solidFill>
                  <a:srgbClr val="853693"/>
                </a:solidFill>
              </a:rPr>
              <a:t>Scoprite come il nostro prossimo caso di studio ritrae alcune delle migliori capacità di leadership. </a:t>
            </a:r>
            <a:r>
              <a:rPr lang="hr-BA" sz="2800" b="1">
                <a:solidFill>
                  <a:srgbClr val="853693"/>
                </a:solidFill>
              </a:rPr>
              <a:t> </a:t>
            </a:r>
            <a:endParaRPr lang="en-US" sz="2800" b="1">
              <a:solidFill>
                <a:srgbClr val="853693"/>
              </a:solidFill>
            </a:endParaRPr>
          </a:p>
        </p:txBody>
      </p:sp>
    </p:spTree>
    <p:extLst>
      <p:ext uri="{BB962C8B-B14F-4D97-AF65-F5344CB8AC3E}">
        <p14:creationId xmlns:p14="http://schemas.microsoft.com/office/powerpoint/2010/main" val="275163773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F342B488-F4B9-4F8C-A0D7-5CF8644854E1}"/>
              </a:ext>
            </a:extLst>
          </p:cNvPr>
          <p:cNvSpPr>
            <a:spLocks noGrp="1"/>
          </p:cNvSpPr>
          <p:nvPr>
            <p:ph type="body" sz="quarter" idx="18"/>
          </p:nvPr>
        </p:nvSpPr>
        <p:spPr>
          <a:xfrm>
            <a:off x="193678" y="1597881"/>
            <a:ext cx="6562724" cy="5478469"/>
          </a:xfrm>
        </p:spPr>
        <p:txBody>
          <a:bodyPr>
            <a:normAutofit/>
          </a:bodyPr>
          <a:lstStyle/>
          <a:p>
            <a:pPr marL="0" indent="0">
              <a:lnSpc>
                <a:spcPct val="120000"/>
              </a:lnSpc>
            </a:pPr>
            <a:r>
              <a:rPr lang="en-US" sz="2000" b="1">
                <a:solidFill>
                  <a:srgbClr val="93C23D"/>
                </a:solidFill>
                <a:hlinkClick r:id="rId2">
                  <a:extLst>
                    <a:ext uri="{A12FA001-AC4F-418D-AE19-62706E023703}">
                      <ahyp:hlinkClr xmlns:ahyp="http://schemas.microsoft.com/office/drawing/2018/hyperlinkcolor" val="tx"/>
                    </a:ext>
                  </a:extLst>
                </a:hlinkClick>
              </a:rPr>
              <a:t>Roscommon LEADER Partnership</a:t>
            </a:r>
            <a:r>
              <a:rPr lang="en-US" sz="2000" b="1">
                <a:solidFill>
                  <a:srgbClr val="93C23D"/>
                </a:solidFill>
              </a:rPr>
              <a:t> </a:t>
            </a:r>
            <a:r>
              <a:rPr lang="it-IT" sz="2000"/>
              <a:t>realizza numerosi progetti che coinvolgono e sviluppano l'intera comunità. Questi progetti sono ostacoli al cambiamento sociale positivo a Roscommon e oltre.</a:t>
            </a:r>
          </a:p>
          <a:p>
            <a:pPr marL="0" indent="0">
              <a:lnSpc>
                <a:spcPct val="120000"/>
              </a:lnSpc>
            </a:pPr>
            <a:r>
              <a:rPr lang="it-IT" sz="2000"/>
              <a:t>Per realizzare queste idee con successo, Martina utilizza le sue capacità di leadership. Ciò significa che ispira e coinvolge gli altri, collabora e chiede la partecipazione di diversi gruppi all'interno della comunità.</a:t>
            </a:r>
          </a:p>
          <a:p>
            <a:pPr marL="0" indent="0">
              <a:lnSpc>
                <a:spcPct val="120000"/>
              </a:lnSpc>
            </a:pPr>
            <a:endParaRPr lang="hr-BA" sz="2000"/>
          </a:p>
        </p:txBody>
      </p:sp>
      <p:sp>
        <p:nvSpPr>
          <p:cNvPr id="3" name="Text Placeholder 2">
            <a:extLst>
              <a:ext uri="{FF2B5EF4-FFF2-40B4-BE49-F238E27FC236}">
                <a16:creationId xmlns:a16="http://schemas.microsoft.com/office/drawing/2014/main" id="{459B3AA7-C4CC-4F65-A715-2C2D0844BC97}"/>
              </a:ext>
            </a:extLst>
          </p:cNvPr>
          <p:cNvSpPr>
            <a:spLocks noGrp="1"/>
          </p:cNvSpPr>
          <p:nvPr>
            <p:ph type="body" sz="quarter" idx="16"/>
          </p:nvPr>
        </p:nvSpPr>
        <p:spPr>
          <a:xfrm>
            <a:off x="551733" y="390525"/>
            <a:ext cx="8258892" cy="1200149"/>
          </a:xfrm>
        </p:spPr>
        <p:txBody>
          <a:bodyPr>
            <a:normAutofit/>
          </a:bodyPr>
          <a:lstStyle/>
          <a:p>
            <a:r>
              <a:rPr lang="it-IT" sz="2400" b="1"/>
              <a:t>Torniamo al caso di Martina Earley</a:t>
            </a:r>
            <a:r>
              <a:rPr lang="it-IT" sz="2400"/>
              <a:t>, CEO di Roscommon Leader Partnership</a:t>
            </a:r>
          </a:p>
          <a:p>
            <a:endParaRPr lang="en-IE" sz="2400"/>
          </a:p>
        </p:txBody>
      </p:sp>
      <p:pic>
        <p:nvPicPr>
          <p:cNvPr id="6" name="Picture Placeholder 5">
            <a:extLst>
              <a:ext uri="{FF2B5EF4-FFF2-40B4-BE49-F238E27FC236}">
                <a16:creationId xmlns:a16="http://schemas.microsoft.com/office/drawing/2014/main" id="{00FB009A-4473-405F-ACE4-150D14420781}"/>
              </a:ext>
            </a:extLst>
          </p:cNvPr>
          <p:cNvPicPr>
            <a:picLocks noGrp="1" noChangeAspect="1"/>
          </p:cNvPicPr>
          <p:nvPr>
            <p:ph type="pic" sz="quarter" idx="19"/>
          </p:nvPr>
        </p:nvPicPr>
        <p:blipFill>
          <a:blip r:embed="rId3"/>
          <a:srcRect t="9679" b="20389"/>
          <a:stretch>
            <a:fillRect/>
          </a:stretch>
        </p:blipFill>
        <p:spPr>
          <a:xfrm>
            <a:off x="6756402" y="1141712"/>
            <a:ext cx="5435599" cy="5706715"/>
          </a:xfrm>
        </p:spPr>
      </p:pic>
    </p:spTree>
    <p:extLst>
      <p:ext uri="{BB962C8B-B14F-4D97-AF65-F5344CB8AC3E}">
        <p14:creationId xmlns:p14="http://schemas.microsoft.com/office/powerpoint/2010/main" val="389868388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ABCA6AC0-AF9D-1A77-5E39-13E0EBA69CB0}"/>
              </a:ext>
            </a:extLst>
          </p:cNvPr>
          <p:cNvSpPr>
            <a:spLocks noGrp="1"/>
          </p:cNvSpPr>
          <p:nvPr>
            <p:ph type="body" sz="quarter" idx="19"/>
          </p:nvPr>
        </p:nvSpPr>
        <p:spPr>
          <a:xfrm>
            <a:off x="115614" y="169753"/>
            <a:ext cx="5739907" cy="1030430"/>
          </a:xfrm>
        </p:spPr>
        <p:txBody>
          <a:bodyPr>
            <a:normAutofit lnSpcReduction="10000"/>
          </a:bodyPr>
          <a:lstStyle/>
          <a:p>
            <a:r>
              <a:rPr lang="en-US" b="1" err="1"/>
              <a:t>Qualità della Leadership di Martina</a:t>
            </a:r>
          </a:p>
          <a:p>
            <a:endParaRPr lang="en-US" b="1"/>
          </a:p>
        </p:txBody>
      </p:sp>
      <p:graphicFrame>
        <p:nvGraphicFramePr>
          <p:cNvPr id="5" name="Diagram 4">
            <a:extLst>
              <a:ext uri="{FF2B5EF4-FFF2-40B4-BE49-F238E27FC236}">
                <a16:creationId xmlns:a16="http://schemas.microsoft.com/office/drawing/2014/main" id="{741199E6-905B-798B-6D7E-AD56726CBA6C}"/>
              </a:ext>
            </a:extLst>
          </p:cNvPr>
          <p:cNvGraphicFramePr/>
          <p:nvPr>
            <p:extLst>
              <p:ext uri="{D42A27DB-BD31-4B8C-83A1-F6EECF244321}">
                <p14:modId xmlns:p14="http://schemas.microsoft.com/office/powerpoint/2010/main" val="1423952883"/>
              </p:ext>
            </p:extLst>
          </p:nvPr>
        </p:nvGraphicFramePr>
        <p:xfrm>
          <a:off x="-276226" y="71437"/>
          <a:ext cx="11249026" cy="6715125"/>
        </p:xfrm>
        <a:graphic>
          <a:graphicData uri="http://schemas.openxmlformats.org/drawingml/2006/diagram">
            <dgm:relIds xmlns:dgm="http://schemas.openxmlformats.org/drawingml/2006/diagram" r:dm="rId3" r:lo="rId4" r:qs="rId5" r:cs="rId6"/>
          </a:graphicData>
        </a:graphic>
      </p:graphicFrame>
      <p:sp>
        <p:nvSpPr>
          <p:cNvPr id="6" name="TextBox 5">
            <a:extLst>
              <a:ext uri="{FF2B5EF4-FFF2-40B4-BE49-F238E27FC236}">
                <a16:creationId xmlns:a16="http://schemas.microsoft.com/office/drawing/2014/main" id="{329B5EEE-A465-320B-FFA0-D14705EFA7ED}"/>
              </a:ext>
            </a:extLst>
          </p:cNvPr>
          <p:cNvSpPr txBox="1"/>
          <p:nvPr/>
        </p:nvSpPr>
        <p:spPr>
          <a:xfrm>
            <a:off x="702715" y="5480631"/>
            <a:ext cx="11058525" cy="830997"/>
          </a:xfrm>
          <a:prstGeom prst="rect">
            <a:avLst/>
          </a:prstGeom>
          <a:noFill/>
        </p:spPr>
        <p:txBody>
          <a:bodyPr wrap="square" rtlCol="0">
            <a:spAutoFit/>
          </a:bodyPr>
          <a:lstStyle/>
          <a:p>
            <a:r>
              <a:rPr lang="it-IT" sz="2400" b="1">
                <a:solidFill>
                  <a:srgbClr val="853693"/>
                </a:solidFill>
              </a:rPr>
              <a:t>Il potere speciale di Martina è quello di attivare un team eterogeneo e di ispirarlo nella costruzione di una comunità coesa in cui la voce di tutti viene ascoltata. </a:t>
            </a:r>
            <a:r>
              <a:rPr lang="hr-BA" sz="2400" b="1">
                <a:solidFill>
                  <a:srgbClr val="853693"/>
                </a:solidFill>
              </a:rPr>
              <a:t> </a:t>
            </a:r>
            <a:endParaRPr lang="en-US" sz="2400" b="1">
              <a:solidFill>
                <a:srgbClr val="853693"/>
              </a:solidFill>
            </a:endParaRPr>
          </a:p>
        </p:txBody>
      </p:sp>
    </p:spTree>
    <p:extLst>
      <p:ext uri="{BB962C8B-B14F-4D97-AF65-F5344CB8AC3E}">
        <p14:creationId xmlns:p14="http://schemas.microsoft.com/office/powerpoint/2010/main" val="413382371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a:extLst>
              <a:ext uri="{FF2B5EF4-FFF2-40B4-BE49-F238E27FC236}">
                <a16:creationId xmlns:a16="http://schemas.microsoft.com/office/drawing/2014/main" id="{F4FED1CE-B3F5-433B-AC3E-4E9426B45E82}"/>
              </a:ext>
            </a:extLst>
          </p:cNvPr>
          <p:cNvSpPr txBox="1"/>
          <p:nvPr/>
        </p:nvSpPr>
        <p:spPr>
          <a:xfrm>
            <a:off x="904875" y="1685924"/>
            <a:ext cx="10382250" cy="4832092"/>
          </a:xfrm>
          <a:prstGeom prst="rect">
            <a:avLst/>
          </a:prstGeom>
          <a:solidFill>
            <a:schemeClr val="bg1"/>
          </a:solidFill>
          <a:ln w="60325">
            <a:gradFill>
              <a:gsLst>
                <a:gs pos="0">
                  <a:srgbClr val="853693"/>
                </a:gs>
                <a:gs pos="74000">
                  <a:srgbClr val="93C23D"/>
                </a:gs>
                <a:gs pos="83000">
                  <a:schemeClr val="accent1">
                    <a:lumMod val="45000"/>
                    <a:lumOff val="55000"/>
                  </a:schemeClr>
                </a:gs>
                <a:gs pos="100000">
                  <a:srgbClr val="93C23D"/>
                </a:gs>
              </a:gsLst>
              <a:lin ang="5400000" scaled="1"/>
            </a:gradFill>
          </a:ln>
        </p:spPr>
        <p:txBody>
          <a:bodyPr wrap="square" rtlCol="0" anchor="ctr" anchorCtr="1">
            <a:spAutoFit/>
          </a:bodyPr>
          <a:lstStyle/>
          <a:p>
            <a:pPr marR="0" lvl="0" algn="ctr" defTabSz="914400" rtl="0" eaLnBrk="1" fontAlgn="auto" latinLnBrk="0" hangingPunct="1">
              <a:lnSpc>
                <a:spcPct val="100000"/>
              </a:lnSpc>
              <a:spcBef>
                <a:spcPct val="0"/>
              </a:spcBef>
              <a:spcAft>
                <a:spcPct val="0"/>
              </a:spcAft>
              <a:buClrTx/>
              <a:buSzTx/>
              <a:defRPr/>
            </a:pPr>
            <a:r>
              <a:rPr kumimoji="0" lang="it-IT" sz="2800" b="0" i="0" u="none" strike="noStrike" kern="1200" cap="none" spc="0" normalizeH="0" baseline="0" noProof="0">
                <a:ln>
                  <a:noFill/>
                </a:ln>
                <a:solidFill>
                  <a:srgbClr val="09446A"/>
                </a:solidFill>
                <a:effectLst/>
                <a:uLnTx/>
                <a:uFillTx/>
                <a:latin typeface="Calibri" panose="020f0502020204030204"/>
                <a:ea typeface="+mn-ea"/>
                <a:cs typeface="+mn-cs"/>
              </a:rPr>
              <a:t>Leader e manager hanno una cosa fondamentale in comune: entrambi vogliono il meglio per il proprio team e la propria organizzazione. Di conseguenza, anche se a volte affrontano le cose in modo diverso, sia i leader che i manager lavorano con lo stesso obiettivo.</a:t>
            </a:r>
            <a:r>
              <a:rPr kumimoji="0" lang="en-US" sz="2800" b="0" i="0" u="none" strike="noStrike" kern="1200" cap="none" spc="0" normalizeH="0" baseline="0" noProof="0">
                <a:ln>
                  <a:noFill/>
                </a:ln>
                <a:solidFill>
                  <a:srgbClr val="09446A"/>
                </a:solidFill>
                <a:effectLst/>
                <a:uLnTx/>
                <a:uFillTx/>
                <a:latin typeface="Calibri" panose="020f0502020204030204"/>
                <a:ea typeface="+mn-ea"/>
                <a:cs typeface="+mn-cs"/>
              </a:rPr>
              <a:t>.</a:t>
            </a:r>
            <a:endParaRPr kumimoji="0" lang="hr-BA" sz="2800" b="0" i="0" u="none" strike="noStrike" kern="1200" cap="none" spc="0" normalizeH="0" baseline="0" noProof="0">
              <a:ln>
                <a:noFill/>
              </a:ln>
              <a:solidFill>
                <a:srgbClr val="09446A"/>
              </a:solidFill>
              <a:effectLst/>
              <a:uLnTx/>
              <a:uFillTx/>
              <a:latin typeface="Calibri"/>
              <a:ea typeface="+mn-ea"/>
              <a:cs typeface="+mn-cs"/>
            </a:endParaRPr>
          </a:p>
          <a:p>
            <a:pPr marR="0" lvl="0" algn="ctr" defTabSz="914400" rtl="0" eaLnBrk="1" fontAlgn="auto" latinLnBrk="0" hangingPunct="1">
              <a:lnSpc>
                <a:spcPct val="100000"/>
              </a:lnSpc>
              <a:spcBef>
                <a:spcPct val="0"/>
              </a:spcBef>
              <a:spcAft>
                <a:spcPct val="0"/>
              </a:spcAft>
              <a:buClrTx/>
              <a:buSzTx/>
              <a:defRPr/>
            </a:pPr>
            <a:endParaRPr kumimoji="0" lang="hr-BA" sz="2800" b="0" i="0" u="none" strike="noStrike" kern="1200" cap="none" spc="0" normalizeH="0" baseline="0" noProof="0">
              <a:ln>
                <a:noFill/>
              </a:ln>
              <a:solidFill>
                <a:srgbClr val="09446A"/>
              </a:solidFill>
              <a:effectLst/>
              <a:uLnTx/>
              <a:uFillTx/>
              <a:latin typeface="Calibri" panose="020f0502020204030204"/>
              <a:ea typeface="+mn-ea"/>
              <a:cs typeface="+mn-cs"/>
            </a:endParaRPr>
          </a:p>
          <a:p>
            <a:pPr marR="0" lvl="0" algn="ctr" defTabSz="914400" rtl="0" eaLnBrk="1" fontAlgn="auto" latinLnBrk="0" hangingPunct="1">
              <a:lnSpc>
                <a:spcPct val="100000"/>
              </a:lnSpc>
              <a:spcBef>
                <a:spcPct val="0"/>
              </a:spcBef>
              <a:spcAft>
                <a:spcPct val="0"/>
              </a:spcAft>
              <a:buClrTx/>
              <a:buSzTx/>
              <a:defRPr/>
            </a:pPr>
            <a:r>
              <a:rPr kumimoji="0" lang="en-US" sz="2800" b="1" i="0" u="none" strike="noStrike" kern="1200" cap="none" spc="0" normalizeH="0" baseline="0" noProof="0">
                <a:ln>
                  <a:noFill/>
                </a:ln>
                <a:solidFill>
                  <a:srgbClr val="93C23D"/>
                </a:solidFill>
                <a:effectLst/>
                <a:uLnTx/>
                <a:uFillTx/>
                <a:latin typeface="Calibri" panose="020f0502020204030204"/>
                <a:ea typeface="+mn-ea"/>
                <a:cs typeface="+mn-cs"/>
              </a:rPr>
              <a:t>Leaders </a:t>
            </a:r>
            <a:r>
              <a:rPr lang="en-US" sz="2800" b="1">
                <a:solidFill>
                  <a:srgbClr val="93C23D"/>
                </a:solidFill>
                <a:latin typeface="Calibri" panose="020f0502020204030204"/>
              </a:rPr>
              <a:t>e</a:t>
            </a:r>
            <a:r>
              <a:rPr kumimoji="0" lang="en-US" sz="2800" b="1" i="0" u="none" strike="noStrike" kern="1200" cap="none" spc="0" normalizeH="0" baseline="0" noProof="0">
                <a:ln>
                  <a:noFill/>
                </a:ln>
                <a:solidFill>
                  <a:srgbClr val="93C23D"/>
                </a:solidFill>
                <a:effectLst/>
                <a:uLnTx/>
                <a:uFillTx/>
                <a:latin typeface="Calibri" panose="020f0502020204030204"/>
                <a:ea typeface="+mn-ea"/>
                <a:cs typeface="+mn-cs"/>
              </a:rPr>
              <a:t> managers:</a:t>
            </a:r>
            <a:endParaRPr kumimoji="0" lang="hr-BA" sz="2800" b="1" i="0" u="none" strike="noStrike" kern="1200" cap="none" spc="0" normalizeH="0" baseline="0" noProof="0">
              <a:ln>
                <a:noFill/>
              </a:ln>
              <a:solidFill>
                <a:srgbClr val="93C23D"/>
              </a:solidFill>
              <a:effectLst/>
              <a:uLnTx/>
              <a:uFillTx/>
              <a:latin typeface="Calibri"/>
              <a:ea typeface="+mn-ea"/>
              <a:cs typeface="+mn-cs"/>
            </a:endParaRPr>
          </a:p>
          <a:p>
            <a:pPr marR="0" lvl="0" algn="ctr" defTabSz="914400" rtl="0" eaLnBrk="1" fontAlgn="auto" latinLnBrk="0" hangingPunct="1">
              <a:lnSpc>
                <a:spcPct val="100000"/>
              </a:lnSpc>
              <a:spcBef>
                <a:spcPct val="0"/>
              </a:spcBef>
              <a:spcAft>
                <a:spcPct val="0"/>
              </a:spcAft>
              <a:buClrTx/>
              <a:buSzTx/>
              <a:defRPr/>
            </a:pPr>
            <a:endParaRPr kumimoji="0" lang="en-US" sz="2800" b="1" i="0" u="none" strike="noStrike" kern="1200" cap="none" spc="0" normalizeH="0" baseline="0" noProof="0">
              <a:ln>
                <a:noFill/>
              </a:ln>
              <a:solidFill>
                <a:srgbClr val="93C23D"/>
              </a:solidFill>
              <a:effectLst/>
              <a:uLnTx/>
              <a:uFillTx/>
              <a:latin typeface="Calibri"/>
              <a:ea typeface="+mn-ea"/>
              <a:cs typeface="+mn-cs"/>
            </a:endParaRPr>
          </a:p>
          <a:p>
            <a:pPr marL="457200" marR="0" lvl="0" indent="-457200" algn="ctr"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kumimoji="0" lang="it-IT" sz="2800" b="0" i="0" u="none" strike="noStrike" kern="1200" cap="none" spc="0" normalizeH="0" baseline="0" noProof="0">
                <a:ln>
                  <a:noFill/>
                </a:ln>
                <a:solidFill>
                  <a:srgbClr val="09446A"/>
                </a:solidFill>
                <a:effectLst/>
                <a:uLnTx/>
                <a:uFillTx/>
                <a:latin typeface="Calibri" panose="020f0502020204030204"/>
                <a:ea typeface="+mn-ea"/>
                <a:cs typeface="+mn-cs"/>
              </a:rPr>
              <a:t>Collegare il lavoro agli obiettivi</a:t>
            </a:r>
          </a:p>
          <a:p>
            <a:pPr marL="457200" marR="0" lvl="0" indent="-457200" algn="ctr"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kumimoji="0" lang="it-IT" sz="2800" b="0" i="0" u="none" strike="noStrike" kern="1200" cap="none" spc="0" normalizeH="0" baseline="0" noProof="0">
                <a:ln>
                  <a:noFill/>
                </a:ln>
                <a:solidFill>
                  <a:srgbClr val="09446A"/>
                </a:solidFill>
                <a:effectLst/>
                <a:uLnTx/>
                <a:uFillTx/>
                <a:latin typeface="Calibri" panose="020f0502020204030204"/>
                <a:ea typeface="+mn-ea"/>
                <a:cs typeface="+mn-cs"/>
              </a:rPr>
              <a:t>Dare valore alla comunicazione bidirezionale</a:t>
            </a:r>
          </a:p>
          <a:p>
            <a:pPr marL="457200" marR="0" lvl="0" indent="-457200" algn="ctr"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kumimoji="0" lang="it-IT" sz="2800" b="0" i="0" u="none" strike="noStrike" kern="1200" cap="none" spc="0" normalizeH="0" baseline="0" noProof="0">
                <a:ln>
                  <a:noFill/>
                </a:ln>
                <a:solidFill>
                  <a:srgbClr val="09446A"/>
                </a:solidFill>
                <a:effectLst/>
                <a:uLnTx/>
                <a:uFillTx/>
                <a:latin typeface="Calibri" panose="020f0502020204030204"/>
                <a:ea typeface="+mn-ea"/>
                <a:cs typeface="+mn-cs"/>
              </a:rPr>
              <a:t>Investono nello sviluppo del proprio team</a:t>
            </a:r>
          </a:p>
          <a:p>
            <a:pPr marR="0" lvl="0" algn="ctr" defTabSz="914400" rtl="0" eaLnBrk="1" fontAlgn="auto" latinLnBrk="0" hangingPunct="1">
              <a:lnSpc>
                <a:spcPct val="100000"/>
              </a:lnSpc>
              <a:spcBef>
                <a:spcPct val="0"/>
              </a:spcBef>
              <a:spcAft>
                <a:spcPct val="0"/>
              </a:spcAft>
              <a:buClrTx/>
              <a:buSzTx/>
              <a:defRPr/>
            </a:pPr>
            <a:endParaRPr kumimoji="0" lang="en-US" sz="2800" b="0" i="0" u="none" strike="noStrike" kern="1200" cap="none" spc="0" normalizeH="0" baseline="0" noProof="0">
              <a:ln>
                <a:noFill/>
              </a:ln>
              <a:solidFill>
                <a:srgbClr val="09446A"/>
              </a:solidFill>
              <a:effectLst/>
              <a:uLnTx/>
              <a:uFillTx/>
              <a:latin typeface="Calibri"/>
              <a:ea typeface="+mn-ea"/>
              <a:cs typeface="+mn-cs"/>
            </a:endParaRPr>
          </a:p>
        </p:txBody>
      </p:sp>
      <p:sp>
        <p:nvSpPr>
          <p:cNvPr id="4" name="TextBox 3">
            <a:extLst>
              <a:ext uri="{FF2B5EF4-FFF2-40B4-BE49-F238E27FC236}">
                <a16:creationId xmlns:a16="http://schemas.microsoft.com/office/drawing/2014/main" id="{717C66D1-9AC6-4E5C-B75F-A56C4379FB03}"/>
              </a:ext>
            </a:extLst>
          </p:cNvPr>
          <p:cNvSpPr txBox="1"/>
          <p:nvPr/>
        </p:nvSpPr>
        <p:spPr>
          <a:xfrm>
            <a:off x="0" y="559951"/>
            <a:ext cx="12192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it-IT" sz="3600" b="1" i="0" u="none" strike="noStrike" kern="1200" cap="none" spc="0" normalizeH="0" baseline="0" noProof="0">
                <a:ln>
                  <a:noFill/>
                </a:ln>
                <a:solidFill>
                  <a:srgbClr val="853693"/>
                </a:solidFill>
                <a:effectLst/>
                <a:uLnTx/>
                <a:uFillTx/>
                <a:latin typeface="Calibri" panose="020f0502020204030204"/>
                <a:ea typeface="+mn-ea"/>
                <a:cs typeface="+mn-cs"/>
              </a:rPr>
              <a:t>Come possiamo trarre vantaggio dalla gestione e dalla leadership</a:t>
            </a:r>
            <a:r>
              <a:rPr kumimoji="0" lang="en-US" sz="3600" b="1" i="0" u="none" strike="noStrike" kern="1200" cap="none" spc="0" normalizeH="0" baseline="0" noProof="0">
                <a:ln>
                  <a:noFill/>
                </a:ln>
                <a:solidFill>
                  <a:srgbClr val="853693"/>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1888978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296A0DB0-A062-4F00-8DB2-F0BB6330CD33}"/>
              </a:ext>
            </a:extLst>
          </p:cNvPr>
          <p:cNvSpPr>
            <a:spLocks noGrp="1"/>
          </p:cNvSpPr>
          <p:nvPr>
            <p:ph type="body" sz="quarter" idx="18"/>
          </p:nvPr>
        </p:nvSpPr>
        <p:spPr/>
        <p:txBody>
          <a:bodyPr>
            <a:normAutofit/>
          </a:bodyPr>
          <a:lstStyle/>
          <a:p>
            <a:pPr marL="0" indent="0" algn="ctr">
              <a:lnSpc>
                <a:spcPct val="100000"/>
              </a:lnSpc>
            </a:pPr>
            <a:r>
              <a:rPr lang="en-GB" sz="2800" i="1"/>
              <a:t>“</a:t>
            </a:r>
            <a:r>
              <a:rPr lang="it-IT" sz="2800" i="1"/>
              <a:t>Sebbene esistano chiare differenze tra management e leadership, i due costrutti si sovrappongono. Quando i manager si occupano di influenzare un gruppo per raggiungere i suoi obiettivi, sono coinvolti nella leadership. Quando i leader sono coinvolti nella pianificazione, nell'organizzazione, nella gestione del personale e nel controllo, sono coinvolti nella gestione. Entrambi i processi comportano l'influenza di un gruppo di individui verso il raggiungimento degli obiettivi.</a:t>
            </a:r>
            <a:r>
              <a:rPr lang="en-GB" sz="2800" i="1"/>
              <a:t>”</a:t>
            </a:r>
            <a:endParaRPr lang="en-IE" sz="2800" i="1"/>
          </a:p>
        </p:txBody>
      </p:sp>
      <p:sp>
        <p:nvSpPr>
          <p:cNvPr id="3" name="Text Placeholder 2">
            <a:extLst>
              <a:ext uri="{FF2B5EF4-FFF2-40B4-BE49-F238E27FC236}">
                <a16:creationId xmlns:a16="http://schemas.microsoft.com/office/drawing/2014/main" id="{8104F5EE-7FAA-49E9-9B62-A6AD237614EE}"/>
              </a:ext>
            </a:extLst>
          </p:cNvPr>
          <p:cNvSpPr>
            <a:spLocks noGrp="1"/>
          </p:cNvSpPr>
          <p:nvPr>
            <p:ph type="body" sz="quarter" idx="16"/>
          </p:nvPr>
        </p:nvSpPr>
        <p:spPr/>
        <p:txBody>
          <a:bodyPr>
            <a:normAutofit lnSpcReduction="10000"/>
          </a:bodyPr>
          <a:lstStyle/>
          <a:p>
            <a:r>
              <a:rPr lang="en-IE">
                <a:solidFill>
                  <a:srgbClr val="92D050"/>
                </a:solidFill>
              </a:rPr>
              <a:t>Northouse (2013) Leadership: Teoria e Pratica</a:t>
            </a:r>
            <a:endParaRPr lang="en-IE">
              <a:solidFill>
                <a:srgbClr val="92D050"/>
              </a:solidFill>
            </a:endParaRPr>
          </a:p>
        </p:txBody>
      </p:sp>
    </p:spTree>
    <p:extLst>
      <p:ext uri="{BB962C8B-B14F-4D97-AF65-F5344CB8AC3E}">
        <p14:creationId xmlns:p14="http://schemas.microsoft.com/office/powerpoint/2010/main" val="283526951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 Placeholder 3">
            <a:extLst>
              <a:ext uri="{FF2B5EF4-FFF2-40B4-BE49-F238E27FC236}">
                <a16:creationId xmlns:a16="http://schemas.microsoft.com/office/drawing/2014/main" id="{6B1BE67B-C75E-8B40-8D34-A3FA8010617B}"/>
              </a:ext>
            </a:extLst>
          </p:cNvPr>
          <p:cNvSpPr>
            <a:spLocks noGrp="1"/>
          </p:cNvSpPr>
          <p:nvPr>
            <p:ph type="body" sz="quarter" idx="17"/>
          </p:nvPr>
        </p:nvSpPr>
        <p:spPr>
          <a:xfrm>
            <a:off x="2279188" y="722751"/>
            <a:ext cx="4056536" cy="845970"/>
          </a:xfrm>
        </p:spPr>
        <p:txBody>
          <a:bodyPr>
            <a:noAutofit/>
          </a:bodyPr>
          <a:lstStyle/>
          <a:p>
            <a:r>
              <a:rPr lang="hr-BA" sz="3600"/>
              <a:t>St</a:t>
            </a:r>
            <a:r>
              <a:rPr lang="it-IT" sz="3600"/>
              <a:t>ile di </a:t>
            </a:r>
            <a:r>
              <a:rPr lang="hr-BA" sz="3600"/>
              <a:t>Leadership Model</a:t>
            </a:r>
            <a:r>
              <a:rPr lang="it-IT" sz="3600"/>
              <a:t>lo a griglia</a:t>
            </a:r>
            <a:endParaRPr lang="en-US" sz="3600"/>
          </a:p>
        </p:txBody>
      </p:sp>
      <p:sp>
        <p:nvSpPr>
          <p:cNvPr id="5" name="Text Placeholder 4">
            <a:extLst>
              <a:ext uri="{FF2B5EF4-FFF2-40B4-BE49-F238E27FC236}">
                <a16:creationId xmlns:a16="http://schemas.microsoft.com/office/drawing/2014/main" id="{50B5F228-6812-6E48-BD6B-2BA23111AB0F}"/>
              </a:ext>
            </a:extLst>
          </p:cNvPr>
          <p:cNvSpPr>
            <a:spLocks noGrp="1"/>
          </p:cNvSpPr>
          <p:nvPr>
            <p:ph type="body" sz="quarter" idx="18"/>
          </p:nvPr>
        </p:nvSpPr>
        <p:spPr/>
        <p:txBody>
          <a:bodyPr/>
          <a:lstStyle/>
          <a:p>
            <a:r>
              <a:rPr lang="en-US"/>
              <a:t>2</a:t>
            </a:r>
          </a:p>
        </p:txBody>
      </p:sp>
      <p:pic>
        <p:nvPicPr>
          <p:cNvPr id="8" name="Picture Placeholder 7" descr="Medium shot of a person folding her arms&#10;&#10;Description automatically generated">
            <a:extLst>
              <a:ext uri="{FF2B5EF4-FFF2-40B4-BE49-F238E27FC236}">
                <a16:creationId xmlns:a16="http://schemas.microsoft.com/office/drawing/2014/main" id="{0B37E22E-DF7C-4B38-B6B1-8EC6B8CFC6C5}"/>
              </a:ext>
            </a:extLst>
          </p:cNvPr>
          <p:cNvPicPr>
            <a:picLocks noGrp="1" noChangeAspect="1"/>
          </p:cNvPicPr>
          <p:nvPr>
            <p:ph type="pic" sz="quarter" idx="19"/>
          </p:nvPr>
        </p:nvPicPr>
        <p:blipFill>
          <a:blip r:embed="rId2"/>
          <a:srcRect l="18255" r="18255"/>
          <a:stretch>
            <a:fillRect/>
          </a:stretch>
        </p:blipFill>
        <p:spPr/>
      </p:pic>
    </p:spTree>
    <p:extLst>
      <p:ext uri="{BB962C8B-B14F-4D97-AF65-F5344CB8AC3E}">
        <p14:creationId xmlns:p14="http://schemas.microsoft.com/office/powerpoint/2010/main" val="1532782386"/>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C47419D-3326-43C3-8AF1-656F8469DC78}"/>
              </a:ext>
            </a:extLst>
          </p:cNvPr>
          <p:cNvSpPr>
            <a:spLocks noGrp="1"/>
          </p:cNvSpPr>
          <p:nvPr>
            <p:ph type="body" sz="quarter" idx="18"/>
          </p:nvPr>
        </p:nvSpPr>
        <p:spPr>
          <a:xfrm>
            <a:off x="734713" y="1234688"/>
            <a:ext cx="5237461" cy="4388623"/>
          </a:xfrm>
        </p:spPr>
        <p:txBody>
          <a:bodyPr>
            <a:normAutofit fontScale="85000" lnSpcReduction="20000"/>
          </a:bodyPr>
          <a:lstStyle/>
          <a:p>
            <a:pPr marL="0" indent="0"/>
            <a:r>
              <a:rPr lang="en-GB" sz="2800"/>
              <a:t>Il progetto SHINE  </a:t>
            </a:r>
            <a:r>
              <a:rPr lang="en-GB" sz="2800">
                <a:hlinkClick r:id="rId2"/>
              </a:rPr>
              <a:t>www.shineproject.eu</a:t>
            </a:r>
            <a:r>
              <a:rPr lang="it-IT" sz="2800"/>
              <a:t> migliorare le conoscenze e i comportamenti necessari alle donne per passare con sicurezza e successo a ruoli di leadership nel terzo settore o nella comunità.</a:t>
            </a:r>
            <a:r>
              <a:rPr lang="en-GB" sz="2800"/>
              <a:t>.</a:t>
            </a:r>
          </a:p>
          <a:p>
            <a:pPr marL="0" indent="0"/>
            <a:endParaRPr lang="en-GB" sz="2800"/>
          </a:p>
          <a:p>
            <a:pPr marL="0" indent="0"/>
            <a:r>
              <a:rPr lang="it-IT" sz="2800"/>
              <a:t>Le risorse educative aperte SHINE Strengthening Female Community Leaders sono state accuratamente progettate per essere utilizzate dalle organizzazioni di formazione professionale in tutta Europa e consegnate alle donne del terzo settore.</a:t>
            </a:r>
            <a:r>
              <a:rPr lang="en-GB" sz="2800"/>
              <a:t>.</a:t>
            </a:r>
          </a:p>
          <a:p>
            <a:endParaRPr lang="en-IE" sz="2800"/>
          </a:p>
        </p:txBody>
      </p:sp>
      <p:sp>
        <p:nvSpPr>
          <p:cNvPr id="3" name="Text Placeholder 2">
            <a:extLst>
              <a:ext uri="{FF2B5EF4-FFF2-40B4-BE49-F238E27FC236}">
                <a16:creationId xmlns:a16="http://schemas.microsoft.com/office/drawing/2014/main" id="{93166BDD-A4D4-4F5E-AD4B-DA49274C8A15}"/>
              </a:ext>
            </a:extLst>
          </p:cNvPr>
          <p:cNvSpPr>
            <a:spLocks noGrp="1"/>
          </p:cNvSpPr>
          <p:nvPr>
            <p:ph type="body" sz="quarter" idx="16"/>
          </p:nvPr>
        </p:nvSpPr>
        <p:spPr>
          <a:xfrm>
            <a:off x="734713" y="351861"/>
            <a:ext cx="5085159" cy="582221"/>
          </a:xfrm>
        </p:spPr>
        <p:txBody>
          <a:bodyPr>
            <a:normAutofit lnSpcReduction="10000"/>
          </a:bodyPr>
          <a:lstStyle/>
          <a:p>
            <a:r>
              <a:rPr lang="en-IE"/>
              <a:t>Benvenuto in Shine </a:t>
            </a:r>
          </a:p>
        </p:txBody>
      </p:sp>
      <p:pic>
        <p:nvPicPr>
          <p:cNvPr id="10" name="Picture Placeholder 9" descr="A person working on laptop">
            <a:extLst>
              <a:ext uri="{FF2B5EF4-FFF2-40B4-BE49-F238E27FC236}">
                <a16:creationId xmlns:a16="http://schemas.microsoft.com/office/drawing/2014/main" id="{00A0370A-E093-45E1-80B8-63922588EB37}"/>
              </a:ext>
            </a:extLst>
          </p:cNvPr>
          <p:cNvPicPr>
            <a:picLocks noGrp="1" noChangeAspect="1"/>
          </p:cNvPicPr>
          <p:nvPr>
            <p:ph type="pic" sz="quarter" idx="19"/>
          </p:nvPr>
        </p:nvPicPr>
        <p:blipFill>
          <a:blip r:embed="rId3"/>
          <a:srcRect l="18252" r="18252"/>
          <a:stretch>
            <a:fillRect/>
          </a:stretch>
        </p:blipFill>
        <p:spPr/>
      </p:pic>
      <p:sp>
        <p:nvSpPr>
          <p:cNvPr id="6" name="Text Box 5">
            <a:extLst>
              <a:ext uri="{FF2B5EF4-FFF2-40B4-BE49-F238E27FC236}">
                <a16:creationId xmlns:a16="http://schemas.microsoft.com/office/drawing/2014/main" id="{9DAF20A5-6DD0-A86E-AD43-E26F76514E6A}"/>
              </a:ext>
            </a:extLst>
          </p:cNvPr>
          <p:cNvSpPr txBox="1"/>
          <p:nvPr/>
        </p:nvSpPr>
        <p:spPr>
          <a:xfrm>
            <a:off x="755294" y="5630556"/>
            <a:ext cx="5340706" cy="6973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a:solidFill>
                  <a:schemeClr val="bg1"/>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1100">
              <a:solidFill>
                <a:schemeClr val="bg1"/>
              </a:solidFill>
              <a:effectLst/>
              <a:ea typeface="Calibri" panose="020f0502020204030204" pitchFamily="34" charset="0"/>
              <a:cs typeface="Times New Roman" panose="02020603050405020304" pitchFamily="18" charset="0"/>
            </a:endParaRPr>
          </a:p>
          <a:p>
            <a:pPr algn="ctr"/>
            <a:r>
              <a:rPr lang="en-US" sz="800">
                <a:solidFill>
                  <a:schemeClr val="bg1"/>
                </a:solidFill>
                <a:effectLst/>
                <a:ea typeface="Calibri" panose="020f0502020204030204" pitchFamily="34" charset="0"/>
                <a:cs typeface="Times New Roman" panose="02020603050405020304" pitchFamily="18" charset="0"/>
              </a:rPr>
              <a:t> </a:t>
            </a:r>
            <a:endParaRPr lang="en-IE" sz="11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4784445"/>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7B753008-AFB8-41AB-B85A-C3D6157EDF12}"/>
              </a:ext>
            </a:extLst>
          </p:cNvPr>
          <p:cNvSpPr>
            <a:spLocks noGrp="1"/>
          </p:cNvSpPr>
          <p:nvPr>
            <p:ph type="body" sz="quarter" idx="18"/>
          </p:nvPr>
        </p:nvSpPr>
        <p:spPr>
          <a:xfrm>
            <a:off x="678507" y="1137886"/>
            <a:ext cx="10834986" cy="1671989"/>
          </a:xfrm>
        </p:spPr>
        <p:txBody>
          <a:bodyPr>
            <a:normAutofit/>
          </a:bodyPr>
          <a:lstStyle/>
          <a:p>
            <a:pPr marL="0" indent="0"/>
            <a:r>
              <a:rPr lang="it-IT" sz="2000"/>
              <a:t>La Griglia di Blake Mouton mette in relazione il </a:t>
            </a:r>
            <a:r>
              <a:rPr lang="it-IT" sz="2000" b="1">
                <a:solidFill>
                  <a:srgbClr val="93C23D"/>
                </a:solidFill>
              </a:rPr>
              <a:t>grado di centratura </a:t>
            </a:r>
            <a:r>
              <a:rPr lang="it-IT" sz="2000"/>
              <a:t>sul compito di un manager o di un leader con quello di </a:t>
            </a:r>
            <a:r>
              <a:rPr lang="it-IT" sz="2000" b="1">
                <a:solidFill>
                  <a:srgbClr val="93C23D"/>
                </a:solidFill>
              </a:rPr>
              <a:t>centratura</a:t>
            </a:r>
            <a:r>
              <a:rPr lang="it-IT" sz="2000"/>
              <a:t> </a:t>
            </a:r>
            <a:r>
              <a:rPr lang="it-IT" sz="2000" b="1">
                <a:solidFill>
                  <a:srgbClr val="93C23D"/>
                </a:solidFill>
              </a:rPr>
              <a:t>sulla persona </a:t>
            </a:r>
            <a:r>
              <a:rPr lang="it-IT" sz="2000"/>
              <a:t>e identifica cinque diverse combinazioni di questi due aspetti e gli stili di leadership che ne derivano. È nota anche come Griglia di Blake Mouton ed è stata sviluppata all'inizio degli anni '60 dai teorici del management Robert Blake e Jane Mouton.</a:t>
            </a:r>
            <a:r>
              <a:rPr lang="en-GB" sz="2000"/>
              <a:t>.</a:t>
            </a:r>
          </a:p>
          <a:p>
            <a:endParaRPr lang="en-GB" sz="2000"/>
          </a:p>
        </p:txBody>
      </p:sp>
      <p:sp>
        <p:nvSpPr>
          <p:cNvPr id="3" name="Text Placeholder 2">
            <a:extLst>
              <a:ext uri="{FF2B5EF4-FFF2-40B4-BE49-F238E27FC236}">
                <a16:creationId xmlns:a16="http://schemas.microsoft.com/office/drawing/2014/main" id="{5902B157-4C0E-4291-AE8D-8BF8261FD58B}"/>
              </a:ext>
            </a:extLst>
          </p:cNvPr>
          <p:cNvSpPr>
            <a:spLocks noGrp="1"/>
          </p:cNvSpPr>
          <p:nvPr>
            <p:ph type="body" sz="quarter" idx="16"/>
          </p:nvPr>
        </p:nvSpPr>
        <p:spPr>
          <a:xfrm>
            <a:off x="734713" y="357441"/>
            <a:ext cx="10834985" cy="580518"/>
          </a:xfrm>
        </p:spPr>
        <p:txBody>
          <a:bodyPr>
            <a:normAutofit lnSpcReduction="10000"/>
          </a:bodyPr>
          <a:lstStyle/>
          <a:p>
            <a:r>
              <a:rPr lang="it-IT">
                <a:solidFill>
                  <a:srgbClr val="92D050"/>
                </a:solidFill>
              </a:rPr>
              <a:t>la Griglia Manageriale e la Griglia della Leadership?</a:t>
            </a:r>
            <a:r>
              <a:rPr lang="en-IE">
                <a:solidFill>
                  <a:srgbClr val="92D050"/>
                </a:solidFill>
              </a:rPr>
              <a:t> </a:t>
            </a:r>
          </a:p>
        </p:txBody>
      </p:sp>
      <p:pic>
        <p:nvPicPr>
          <p:cNvPr id="4" name="Online Media 3" title="Managerial Grid Theory of Leadership">
            <a:hlinkClick action="ppaction://media"/>
            <a:extLst>
              <a:ext uri="{FF2B5EF4-FFF2-40B4-BE49-F238E27FC236}">
                <a16:creationId xmlns:a16="http://schemas.microsoft.com/office/drawing/2014/main" id="{9E4D91F6-7453-72F5-9186-86BD59F941A8}"/>
              </a:ext>
            </a:extLst>
          </p:cNvPr>
          <p:cNvPicPr>
            <a:picLocks noRot="1" noChangeAspect="1"/>
          </p:cNvPicPr>
          <p:nvPr>
            <a:videoFile r:link="rId3"/>
          </p:nvPr>
        </p:nvPicPr>
        <p:blipFill>
          <a:blip r:embed="rId2"/>
          <a:stretch>
            <a:fillRect/>
          </a:stretch>
        </p:blipFill>
        <p:spPr>
          <a:xfrm>
            <a:off x="996950" y="2532508"/>
            <a:ext cx="7023100" cy="39680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99440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endCondLst>
                    <p:cond evt="onNext" delay="0">
                      <p:tgtEl>
                        <p:sldTgt/>
                      </p:tgtEl>
                    </p:cond>
                    <p:cond evt="onPrev">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E918230A-2BD5-45A9-88B7-FC84E159AE91}"/>
              </a:ext>
            </a:extLst>
          </p:cNvPr>
          <p:cNvSpPr>
            <a:spLocks noGrp="1"/>
          </p:cNvSpPr>
          <p:nvPr>
            <p:ph type="body" sz="quarter" idx="18"/>
            <p:custDataLst>
              <p:tags r:id="rId3"/>
            </p:custDataLst>
          </p:nvPr>
        </p:nvSpPr>
        <p:spPr>
          <a:xfrm>
            <a:off x="400394" y="1780472"/>
            <a:ext cx="5751811" cy="3856390"/>
          </a:xfrm>
        </p:spPr>
        <p:txBody>
          <a:bodyPr>
            <a:normAutofit fontScale="92500"/>
          </a:bodyPr>
          <a:lstStyle/>
          <a:p>
            <a:pPr marL="457200" indent="-457200">
              <a:buClr>
                <a:srgbClr val="92D050"/>
              </a:buClr>
              <a:buFont typeface="+mj-lt"/>
              <a:buAutoNum type="arabicPeriod"/>
            </a:pPr>
            <a:r>
              <a:rPr lang="it-IT" b="1"/>
              <a:t>Preoccupazione per le persone: </a:t>
            </a:r>
            <a:r>
              <a:rPr lang="it-IT"/>
              <a:t>è il grado in cui un leader considera i bisogni, gli interessi e le aree di sviluppo personale dei membri del team quando decide come svolgere al meglio un compito.</a:t>
            </a:r>
          </a:p>
          <a:p>
            <a:pPr marL="457200" indent="-457200">
              <a:buClr>
                <a:srgbClr val="92D050"/>
              </a:buClr>
              <a:buFont typeface="+mj-lt"/>
              <a:buAutoNum type="arabicPeriod"/>
            </a:pPr>
            <a:endParaRPr lang="it-IT"/>
          </a:p>
          <a:p>
            <a:pPr marL="457200" indent="-457200">
              <a:buClr>
                <a:srgbClr val="92D050"/>
              </a:buClr>
              <a:buFont typeface="+mj-lt"/>
              <a:buAutoNum type="arabicPeriod"/>
            </a:pPr>
            <a:r>
              <a:rPr lang="it-IT" b="1"/>
              <a:t>Preoccupazione per i risultati: </a:t>
            </a:r>
            <a:r>
              <a:rPr lang="it-IT"/>
              <a:t>è il grado in cui un leader enfatizza gli obiettivi concreti, l'efficienza organizzativa e l'alta produttività quando decide il modo migliore per portare a termine un compito.</a:t>
            </a:r>
            <a:endParaRPr lang="en-IE"/>
          </a:p>
        </p:txBody>
      </p:sp>
      <p:sp>
        <p:nvSpPr>
          <p:cNvPr id="3" name="Text Placeholder 2">
            <a:extLst>
              <a:ext uri="{FF2B5EF4-FFF2-40B4-BE49-F238E27FC236}">
                <a16:creationId xmlns:a16="http://schemas.microsoft.com/office/drawing/2014/main" id="{004908E8-95EA-4A27-9565-BBBE0DB04CCD}"/>
              </a:ext>
            </a:extLst>
          </p:cNvPr>
          <p:cNvSpPr>
            <a:spLocks noGrp="1"/>
          </p:cNvSpPr>
          <p:nvPr>
            <p:ph type="body" sz="quarter" idx="16"/>
            <p:custDataLst>
              <p:tags r:id="rId4"/>
            </p:custDataLst>
          </p:nvPr>
        </p:nvSpPr>
        <p:spPr>
          <a:xfrm>
            <a:off x="678507" y="640620"/>
            <a:ext cx="10834985" cy="580518"/>
          </a:xfrm>
        </p:spPr>
        <p:txBody>
          <a:bodyPr>
            <a:normAutofit lnSpcReduction="10000"/>
          </a:bodyPr>
          <a:lstStyle/>
          <a:p>
            <a:r>
              <a:rPr lang="it-IT">
                <a:solidFill>
                  <a:srgbClr val="92D050"/>
                </a:solidFill>
              </a:rPr>
              <a:t>Il modello si basa su due dimensioni comportamentali </a:t>
            </a:r>
            <a:r>
              <a:rPr lang="en-GB">
                <a:solidFill>
                  <a:srgbClr val="92D050"/>
                </a:solidFill>
              </a:rPr>
              <a:t>:</a:t>
            </a:r>
          </a:p>
          <a:p>
            <a:endParaRPr lang="en-IE"/>
          </a:p>
        </p:txBody>
      </p:sp>
      <p:pic>
        <p:nvPicPr>
          <p:cNvPr id="5" name="Picture 4" descr="A screenshot of a website&#10;&#10;Description automatically generated with medium confidence">
            <a:extLst>
              <a:ext uri="{FF2B5EF4-FFF2-40B4-BE49-F238E27FC236}">
                <a16:creationId xmlns:a16="http://schemas.microsoft.com/office/drawing/2014/main" id="{4EACD387-4E80-BBA0-4DF5-C0081D861B15}"/>
              </a:ext>
            </a:extLst>
          </p:cNvPr>
          <p:cNvPicPr>
            <a:picLocks noChangeAspect="1"/>
          </p:cNvPicPr>
          <p:nvPr>
            <p:custDataLst>
              <p:tags r:id="rId6"/>
            </p:custDataLst>
          </p:nvPr>
        </p:nvPicPr>
        <p:blipFill>
          <a:blip r:embed="rId5"/>
          <a:srcRect l="9244" t="14723" r="26652" b="3055"/>
          <a:stretch>
            <a:fillRect/>
          </a:stretch>
        </p:blipFill>
        <p:spPr>
          <a:xfrm>
            <a:off x="6305551" y="1244599"/>
            <a:ext cx="5962650" cy="5638800"/>
          </a:xfrm>
          <a:prstGeom prst="rect">
            <a:avLst/>
          </a:prstGeom>
        </p:spPr>
      </p:pic>
    </p:spTree>
    <p:extLst>
      <p:ext uri="{BB962C8B-B14F-4D97-AF65-F5344CB8AC3E}">
        <p14:creationId xmlns:p14="http://schemas.microsoft.com/office/powerpoint/2010/main" val="1109293991"/>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8B3D7869-E551-4C47-9BFD-5EC09C23BBD6}"/>
              </a:ext>
            </a:extLst>
          </p:cNvPr>
          <p:cNvSpPr>
            <a:spLocks noGrp="1"/>
          </p:cNvSpPr>
          <p:nvPr>
            <p:ph type="body" sz="quarter" idx="19"/>
            <p:custDataLst>
              <p:tags r:id="rId3"/>
            </p:custDataLst>
          </p:nvPr>
        </p:nvSpPr>
        <p:spPr/>
        <p:txBody>
          <a:bodyPr>
            <a:normAutofit lnSpcReduction="10000"/>
          </a:bodyPr>
          <a:lstStyle/>
          <a:p>
            <a:r>
              <a:rPr lang="en-IE"/>
              <a:t>Dove inciampi?</a:t>
            </a:r>
          </a:p>
        </p:txBody>
      </p:sp>
      <p:sp>
        <p:nvSpPr>
          <p:cNvPr id="4" name="Text Placeholder 3">
            <a:extLst>
              <a:ext uri="{FF2B5EF4-FFF2-40B4-BE49-F238E27FC236}">
                <a16:creationId xmlns:a16="http://schemas.microsoft.com/office/drawing/2014/main" id="{5BD34930-82DF-4FF6-BB48-223BFAD04615}"/>
              </a:ext>
            </a:extLst>
          </p:cNvPr>
          <p:cNvSpPr>
            <a:spLocks noGrp="1"/>
          </p:cNvSpPr>
          <p:nvPr>
            <p:ph type="body" sz="quarter" idx="20"/>
            <p:custDataLst>
              <p:tags r:id="rId4"/>
            </p:custDataLst>
          </p:nvPr>
        </p:nvSpPr>
        <p:spPr>
          <a:xfrm>
            <a:off x="503238" y="1624368"/>
            <a:ext cx="4601499" cy="1804631"/>
          </a:xfrm>
        </p:spPr>
        <p:txBody>
          <a:bodyPr>
            <a:normAutofit fontScale="77500" lnSpcReduction="20000"/>
          </a:bodyPr>
          <a:lstStyle/>
          <a:p>
            <a:pPr marL="0" indent="0"/>
            <a:r>
              <a:rPr lang="en-IE" sz="3100" err="1"/>
              <a:t>Rispondi al questionario:</a:t>
            </a:r>
          </a:p>
          <a:p>
            <a:pPr marL="0" indent="0"/>
            <a:r>
              <a:rPr lang="en-IE" sz="2900">
                <a:hlinkClick r:id="rId5"/>
              </a:rPr>
              <a:t>https://www.bumc.bu.edu/facdev-medicine/files/2010/10/Leadership-Matrix-Self-Assessment-Questionnaire.pdf</a:t>
            </a:r>
            <a:endParaRPr lang="en-IE" sz="2900"/>
          </a:p>
          <a:p>
            <a:endParaRPr lang="en-IE"/>
          </a:p>
        </p:txBody>
      </p:sp>
      <p:pic>
        <p:nvPicPr>
          <p:cNvPr id="14" name="Picture Placeholder 13" descr="Background pattern&#10;&#10;Description automatically generated with medium confidence">
            <a:extLst>
              <a:ext uri="{FF2B5EF4-FFF2-40B4-BE49-F238E27FC236}">
                <a16:creationId xmlns:a16="http://schemas.microsoft.com/office/drawing/2014/main" id="{CA5F4C3A-5FAE-4CB5-BDA9-317391B888D8}"/>
              </a:ext>
            </a:extLst>
          </p:cNvPr>
          <p:cNvPicPr>
            <a:picLocks noGrp="1" noChangeAspect="1"/>
          </p:cNvPicPr>
          <p:nvPr>
            <p:ph type="pic" sz="quarter" idx="21"/>
            <p:custDataLst>
              <p:tags r:id="rId7"/>
            </p:custDataLst>
          </p:nvPr>
        </p:nvPicPr>
        <p:blipFill>
          <a:blip r:embed="rId6"/>
          <a:srcRect t="10248" b="10248"/>
          <a:stretch>
            <a:fillRect/>
          </a:stretch>
        </p:blipFill>
        <p:spPr/>
      </p:pic>
    </p:spTree>
    <p:extLst>
      <p:ext uri="{BB962C8B-B14F-4D97-AF65-F5344CB8AC3E}">
        <p14:creationId xmlns:p14="http://schemas.microsoft.com/office/powerpoint/2010/main" val="145169035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004908E8-95EA-4A27-9565-BBBE0DB04CCD}"/>
              </a:ext>
            </a:extLst>
          </p:cNvPr>
          <p:cNvSpPr>
            <a:spLocks noGrp="1"/>
          </p:cNvSpPr>
          <p:nvPr>
            <p:ph type="body" sz="quarter" idx="16"/>
            <p:custDataLst>
              <p:tags r:id="rId3"/>
            </p:custDataLst>
          </p:nvPr>
        </p:nvSpPr>
        <p:spPr>
          <a:xfrm>
            <a:off x="678507" y="1996453"/>
            <a:ext cx="4061659" cy="1839821"/>
          </a:xfrm>
        </p:spPr>
        <p:txBody>
          <a:bodyPr>
            <a:normAutofit fontScale="92500" lnSpcReduction="10000"/>
          </a:bodyPr>
          <a:lstStyle/>
          <a:p>
            <a:r>
              <a:rPr lang="it-IT" b="0"/>
              <a:t>Nelle sezioni che seguono, vi presentiamo 7 diversi stili di leadership</a:t>
            </a:r>
            <a:r>
              <a:rPr lang="en-GB" b="0"/>
              <a:t>..</a:t>
            </a:r>
          </a:p>
          <a:p>
            <a:endParaRPr lang="en-IE"/>
          </a:p>
        </p:txBody>
      </p:sp>
      <p:pic>
        <p:nvPicPr>
          <p:cNvPr id="8" name="Picture 7" descr="Row of toothbrushes">
            <a:extLst>
              <a:ext uri="{FF2B5EF4-FFF2-40B4-BE49-F238E27FC236}">
                <a16:creationId xmlns:a16="http://schemas.microsoft.com/office/drawing/2014/main" id="{A86A8063-7EF0-EE4E-83EF-965876D180FC}"/>
              </a:ext>
            </a:extLst>
          </p:cNvPr>
          <p:cNvPicPr>
            <a:picLocks noChangeAspect="1"/>
          </p:cNvPicPr>
          <p:nvPr>
            <p:custDataLst>
              <p:tags r:id="rId5"/>
            </p:custDataLst>
          </p:nvPr>
        </p:nvPicPr>
        <p:blipFill>
          <a:blip r:embed="rId4"/>
          <a:srcRect r="19169"/>
          <a:stretch>
            <a:fillRect/>
          </a:stretch>
        </p:blipFill>
        <p:spPr>
          <a:xfrm>
            <a:off x="5393492" y="780394"/>
            <a:ext cx="6120000" cy="5047593"/>
          </a:xfrm>
          <a:prstGeom prst="rect">
            <a:avLst/>
          </a:prstGeom>
        </p:spPr>
      </p:pic>
    </p:spTree>
    <p:extLst>
      <p:ext uri="{BB962C8B-B14F-4D97-AF65-F5344CB8AC3E}">
        <p14:creationId xmlns:p14="http://schemas.microsoft.com/office/powerpoint/2010/main" val="3837152761"/>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A40F22D9-E076-498A-A2D4-5F5C51A40054}"/>
              </a:ext>
            </a:extLst>
          </p:cNvPr>
          <p:cNvSpPr>
            <a:spLocks noGrp="1"/>
          </p:cNvSpPr>
          <p:nvPr>
            <p:ph type="body" sz="quarter" idx="17"/>
            <p:custDataLst>
              <p:tags r:id="rId3"/>
            </p:custDataLst>
          </p:nvPr>
        </p:nvSpPr>
        <p:spPr/>
        <p:txBody>
          <a:bodyPr>
            <a:normAutofit fontScale="77500" lnSpcReduction="20000"/>
          </a:bodyPr>
          <a:lstStyle/>
          <a:p>
            <a:r>
              <a:rPr lang="en-IE" sz="3600"/>
              <a:t>Stile di leadership</a:t>
            </a:r>
          </a:p>
          <a:p>
            <a:r>
              <a:rPr lang="en-IE" sz="3600"/>
              <a:t>Bottom Up</a:t>
            </a:r>
          </a:p>
        </p:txBody>
      </p:sp>
      <p:sp>
        <p:nvSpPr>
          <p:cNvPr id="3" name="Text Placeholder 2">
            <a:extLst>
              <a:ext uri="{FF2B5EF4-FFF2-40B4-BE49-F238E27FC236}">
                <a16:creationId xmlns:a16="http://schemas.microsoft.com/office/drawing/2014/main" id="{AF9988AB-0903-4724-BD5B-589055E8D366}"/>
              </a:ext>
            </a:extLst>
          </p:cNvPr>
          <p:cNvSpPr>
            <a:spLocks noGrp="1"/>
          </p:cNvSpPr>
          <p:nvPr>
            <p:ph type="body" sz="quarter" idx="18"/>
            <p:custDataLst>
              <p:tags r:id="rId4"/>
            </p:custDataLst>
          </p:nvPr>
        </p:nvSpPr>
        <p:spPr/>
        <p:txBody>
          <a:bodyPr/>
          <a:lstStyle/>
          <a:p>
            <a:r>
              <a:rPr lang="en-IE"/>
              <a:t>3</a:t>
            </a:r>
          </a:p>
        </p:txBody>
      </p:sp>
      <p:pic>
        <p:nvPicPr>
          <p:cNvPr id="14" name="Picture Placeholder 13" descr="Female interior designers browsing fabric swatches">
            <a:extLst>
              <a:ext uri="{FF2B5EF4-FFF2-40B4-BE49-F238E27FC236}">
                <a16:creationId xmlns:a16="http://schemas.microsoft.com/office/drawing/2014/main" id="{203771F1-37D0-4000-B170-5F091D61F88D}"/>
              </a:ext>
            </a:extLst>
          </p:cNvPr>
          <p:cNvPicPr>
            <a:picLocks noGrp="1" noChangeAspect="1"/>
          </p:cNvPicPr>
          <p:nvPr>
            <p:ph type="pic" sz="quarter" idx="19"/>
            <p:custDataLst>
              <p:tags r:id="rId6"/>
            </p:custDataLst>
          </p:nvPr>
        </p:nvPicPr>
        <p:blipFill>
          <a:blip r:embed="rId5"/>
          <a:srcRect l="18260" r="18260"/>
          <a:stretch>
            <a:fillRect/>
          </a:stretch>
        </p:blipFill>
        <p:spPr/>
      </p:pic>
    </p:spTree>
    <p:extLst>
      <p:ext uri="{BB962C8B-B14F-4D97-AF65-F5344CB8AC3E}">
        <p14:creationId xmlns:p14="http://schemas.microsoft.com/office/powerpoint/2010/main" val="83659059"/>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B218A4FA-0931-4B54-A757-59AB8C6898E1}"/>
              </a:ext>
            </a:extLst>
          </p:cNvPr>
          <p:cNvSpPr>
            <a:spLocks noGrp="1"/>
          </p:cNvSpPr>
          <p:nvPr>
            <p:ph type="body" sz="quarter" idx="18"/>
            <p:custDataLst>
              <p:tags r:id="rId3"/>
            </p:custDataLst>
          </p:nvPr>
        </p:nvSpPr>
        <p:spPr>
          <a:xfrm>
            <a:off x="304800" y="1435606"/>
            <a:ext cx="6053959" cy="4393117"/>
          </a:xfrm>
        </p:spPr>
        <p:txBody>
          <a:bodyPr>
            <a:normAutofit lnSpcReduction="10000"/>
          </a:bodyPr>
          <a:lstStyle/>
          <a:p>
            <a:r>
              <a:rPr lang="it-IT"/>
              <a:t>   Nella leadership dal basso verso l'alto, coloro che sono al vertice accolgono le aspettative, i valori e le idee condivise da coloro che sono sotto di loro per creare piani ed eseguire il cambiamento. Collaborano con i lavoratori in prima linea e con coloro che forniscono servizi o prodotti e costituiscono le fondamenta della piramide.</a:t>
            </a:r>
          </a:p>
          <a:p>
            <a:endParaRPr lang="it-IT"/>
          </a:p>
          <a:p>
            <a:r>
              <a:rPr lang="it-IT"/>
              <a:t>   Con questo approccio, avrete una prospettiva migliore sulle operazioni quotidiane e su ciò di cui l'organizzazione ha bisogno per funzionare in modo efficiente.</a:t>
            </a:r>
          </a:p>
          <a:p>
            <a:endParaRPr lang="en-IE"/>
          </a:p>
        </p:txBody>
      </p:sp>
      <p:sp>
        <p:nvSpPr>
          <p:cNvPr id="3" name="Text Placeholder 2">
            <a:extLst>
              <a:ext uri="{FF2B5EF4-FFF2-40B4-BE49-F238E27FC236}">
                <a16:creationId xmlns:a16="http://schemas.microsoft.com/office/drawing/2014/main" id="{37E54539-B3ED-4E18-B1D7-67B7CE082E6B}"/>
              </a:ext>
            </a:extLst>
          </p:cNvPr>
          <p:cNvSpPr>
            <a:spLocks noGrp="1"/>
          </p:cNvSpPr>
          <p:nvPr>
            <p:ph type="body" sz="quarter" idx="16"/>
            <p:custDataLst>
              <p:tags r:id="rId4"/>
            </p:custDataLst>
          </p:nvPr>
        </p:nvSpPr>
        <p:spPr>
          <a:xfrm>
            <a:off x="304800" y="278549"/>
            <a:ext cx="10834985" cy="580518"/>
          </a:xfrm>
        </p:spPr>
        <p:txBody>
          <a:bodyPr>
            <a:normAutofit lnSpcReduction="10000"/>
          </a:bodyPr>
          <a:lstStyle/>
          <a:p>
            <a:r>
              <a:rPr lang="it-IT">
                <a:solidFill>
                  <a:srgbClr val="92D050"/>
                </a:solidFill>
              </a:rPr>
              <a:t>Come si applica la leadership dal basso verso l'alto</a:t>
            </a:r>
            <a:r>
              <a:rPr lang="en-IE">
                <a:solidFill>
                  <a:srgbClr val="92D050"/>
                </a:solidFill>
              </a:rPr>
              <a:t>?</a:t>
            </a:r>
          </a:p>
        </p:txBody>
      </p:sp>
      <p:graphicFrame>
        <p:nvGraphicFramePr>
          <p:cNvPr id="4" name="Diagram 3">
            <a:extLst>
              <a:ext uri="{FF2B5EF4-FFF2-40B4-BE49-F238E27FC236}">
                <a16:creationId xmlns:a16="http://schemas.microsoft.com/office/drawing/2014/main" id="{C9AE54F1-CD0D-E82B-D558-B108BE539F82}"/>
              </a:ext>
            </a:extLst>
          </p:cNvPr>
          <p:cNvGraphicFramePr/>
          <p:nvPr>
            <p:custDataLst>
              <p:tags r:id="rId5"/>
            </p:custDataLst>
            <p:extLst>
              <p:ext uri="{D42A27DB-BD31-4B8C-83A1-F6EECF244321}">
                <p14:modId xmlns:p14="http://schemas.microsoft.com/office/powerpoint/2010/main" val="451584138"/>
              </p:ext>
            </p:extLst>
          </p:nvPr>
        </p:nvGraphicFramePr>
        <p:xfrm>
          <a:off x="4895850" y="859067"/>
          <a:ext cx="7416798" cy="5064277"/>
        </p:xfrm>
        <a:graphic>
          <a:graphicData uri="http://schemas.openxmlformats.org/drawingml/2006/diagram">
            <dgm:relIds xmlns:dgm="http://schemas.openxmlformats.org/drawingml/2006/diagram" r:dm="rId7" r:lo="rId8" r:qs="rId9" r:cs="rId10"/>
          </a:graphicData>
        </a:graphic>
      </p:graphicFrame>
      <p:pic>
        <p:nvPicPr>
          <p:cNvPr id="8" name="Graphic 7" descr="Arrow Right outline">
            <a:extLst>
              <a:ext uri="{FF2B5EF4-FFF2-40B4-BE49-F238E27FC236}">
                <a16:creationId xmlns:a16="http://schemas.microsoft.com/office/drawing/2014/main" id="{905BA5D9-4846-341B-88C0-1FE497CF953E}"/>
              </a:ext>
            </a:extLst>
          </p:cNvPr>
          <p:cNvPicPr>
            <a:picLocks noChangeAspect="1"/>
          </p:cNvPicPr>
          <p:nvPr>
            <p:custDataLst>
              <p:tags r:id="rId13"/>
            </p:custDataLst>
          </p:nvPr>
        </p:nvPicPr>
        <p:blipFill>
          <a:blip r:embed="rId11">
            <a:extLst>
              <a:ext uri="{96DAC541-7B7A-43D3-8B79-37D633B846F1}">
                <asvg:svgBlip xmlns:asvg="http://schemas.microsoft.com/office/drawing/2016/SVG/main" r:embed="rId12"/>
              </a:ext>
            </a:extLst>
          </a:blip>
          <a:stretch>
            <a:fillRect/>
          </a:stretch>
        </p:blipFill>
        <p:spPr>
          <a:xfrm rot="16200000">
            <a:off x="6842126" y="3044853"/>
            <a:ext cx="2783870" cy="2783870"/>
          </a:xfrm>
          <a:prstGeom prst="rect">
            <a:avLst/>
          </a:prstGeom>
        </p:spPr>
      </p:pic>
    </p:spTree>
    <p:extLst>
      <p:ext uri="{BB962C8B-B14F-4D97-AF65-F5344CB8AC3E}">
        <p14:creationId xmlns:p14="http://schemas.microsoft.com/office/powerpoint/2010/main" val="3078989016"/>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 name="Text Placeholder 7">
            <a:extLst>
              <a:ext uri="{FF2B5EF4-FFF2-40B4-BE49-F238E27FC236}">
                <a16:creationId xmlns:a16="http://schemas.microsoft.com/office/drawing/2014/main" id="{6A91824A-6240-C949-8F4C-783029CD29F8}"/>
              </a:ext>
            </a:extLst>
          </p:cNvPr>
          <p:cNvSpPr>
            <a:spLocks noGrp="1"/>
          </p:cNvSpPr>
          <p:nvPr>
            <p:ph type="body" sz="quarter" idx="29"/>
            <p:custDataLst>
              <p:tags r:id="rId3"/>
            </p:custDataLst>
          </p:nvPr>
        </p:nvSpPr>
        <p:spPr>
          <a:xfrm>
            <a:off x="10764" y="575665"/>
            <a:ext cx="12181236" cy="582221"/>
          </a:xfrm>
        </p:spPr>
        <p:txBody>
          <a:bodyPr>
            <a:normAutofit lnSpcReduction="10000"/>
          </a:bodyPr>
          <a:lstStyle/>
          <a:p>
            <a:r>
              <a:rPr lang="it-IT" b="1">
                <a:solidFill>
                  <a:srgbClr val="93C23D"/>
                </a:solidFill>
              </a:rPr>
              <a:t>Vantaggi di un approccio gestionale dal basso verso l'alto</a:t>
            </a:r>
          </a:p>
          <a:p>
            <a:endParaRPr lang="en-US" b="1">
              <a:solidFill>
                <a:srgbClr val="93C23D"/>
              </a:solidFill>
            </a:endParaRPr>
          </a:p>
        </p:txBody>
      </p:sp>
      <p:sp>
        <p:nvSpPr>
          <p:cNvPr id="3" name="Text Placeholder 2">
            <a:extLst>
              <a:ext uri="{FF2B5EF4-FFF2-40B4-BE49-F238E27FC236}">
                <a16:creationId xmlns:a16="http://schemas.microsoft.com/office/drawing/2014/main" id="{70CBFC5E-35FC-CD46-BEC4-B3090527EE15}"/>
              </a:ext>
            </a:extLst>
          </p:cNvPr>
          <p:cNvSpPr>
            <a:spLocks noGrp="1"/>
          </p:cNvSpPr>
          <p:nvPr>
            <p:ph type="body" sz="quarter" idx="31"/>
            <p:custDataLst>
              <p:tags r:id="rId4"/>
            </p:custDataLst>
          </p:nvPr>
        </p:nvSpPr>
        <p:spPr>
          <a:xfrm>
            <a:off x="1333175" y="4343401"/>
            <a:ext cx="1935935" cy="1716220"/>
          </a:xfrm>
        </p:spPr>
        <p:txBody>
          <a:bodyPr>
            <a:normAutofit/>
          </a:bodyPr>
          <a:lstStyle/>
          <a:p>
            <a:pPr marL="0" indent="0"/>
            <a:r>
              <a:rPr lang="it-IT" sz="2200"/>
              <a:t>Aumento della </a:t>
            </a:r>
            <a:r>
              <a:rPr lang="hr-BA" sz="2200"/>
              <a:t>Collabora</a:t>
            </a:r>
            <a:r>
              <a:rPr lang="it-IT" sz="2200"/>
              <a:t>zione </a:t>
            </a:r>
            <a:endParaRPr lang="en-US" sz="2200"/>
          </a:p>
        </p:txBody>
      </p:sp>
      <p:sp>
        <p:nvSpPr>
          <p:cNvPr id="5" name="Text Placeholder 4">
            <a:extLst>
              <a:ext uri="{FF2B5EF4-FFF2-40B4-BE49-F238E27FC236}">
                <a16:creationId xmlns:a16="http://schemas.microsoft.com/office/drawing/2014/main" id="{883AECD3-A23B-2A42-B17A-2999CC6D5DF8}"/>
              </a:ext>
            </a:extLst>
          </p:cNvPr>
          <p:cNvSpPr>
            <a:spLocks noGrp="1"/>
          </p:cNvSpPr>
          <p:nvPr>
            <p:ph type="body" sz="quarter" idx="30"/>
            <p:custDataLst>
              <p:tags r:id="rId5"/>
            </p:custDataLst>
          </p:nvPr>
        </p:nvSpPr>
        <p:spPr>
          <a:xfrm>
            <a:off x="3210908" y="4343402"/>
            <a:ext cx="1935935" cy="1526461"/>
          </a:xfrm>
        </p:spPr>
        <p:txBody>
          <a:bodyPr>
            <a:normAutofit/>
          </a:bodyPr>
          <a:lstStyle/>
          <a:p>
            <a:pPr marL="0" indent="0"/>
            <a:r>
              <a:rPr lang="it-IT" sz="2200"/>
              <a:t>Miglioramento della motivazione del team</a:t>
            </a:r>
          </a:p>
          <a:p>
            <a:pPr marL="0" indent="0"/>
            <a:endParaRPr lang="hr-BA" sz="2200"/>
          </a:p>
        </p:txBody>
      </p:sp>
      <p:sp>
        <p:nvSpPr>
          <p:cNvPr id="14" name="Text Placeholder 13">
            <a:extLst>
              <a:ext uri="{FF2B5EF4-FFF2-40B4-BE49-F238E27FC236}">
                <a16:creationId xmlns:a16="http://schemas.microsoft.com/office/drawing/2014/main" id="{22582221-36C1-4E46-BE7B-5B654956DA0C}"/>
              </a:ext>
            </a:extLst>
          </p:cNvPr>
          <p:cNvSpPr>
            <a:spLocks noGrp="1"/>
          </p:cNvSpPr>
          <p:nvPr>
            <p:ph type="body" sz="quarter" idx="33"/>
            <p:custDataLst>
              <p:tags r:id="rId6"/>
            </p:custDataLst>
          </p:nvPr>
        </p:nvSpPr>
        <p:spPr>
          <a:xfrm>
            <a:off x="5105400" y="4343401"/>
            <a:ext cx="1935935" cy="1647823"/>
          </a:xfrm>
        </p:spPr>
        <p:txBody>
          <a:bodyPr>
            <a:normAutofit/>
          </a:bodyPr>
          <a:lstStyle/>
          <a:p>
            <a:pPr marL="0" indent="0"/>
            <a:r>
              <a:rPr lang="hr-BA" sz="2200"/>
              <a:t>Migliore allineamento</a:t>
            </a:r>
          </a:p>
          <a:p>
            <a:pPr marL="0" indent="0"/>
            <a:endParaRPr lang="hr-BA" sz="2200"/>
          </a:p>
        </p:txBody>
      </p:sp>
      <p:sp>
        <p:nvSpPr>
          <p:cNvPr id="18" name="Text Placeholder 17">
            <a:extLst>
              <a:ext uri="{FF2B5EF4-FFF2-40B4-BE49-F238E27FC236}">
                <a16:creationId xmlns:a16="http://schemas.microsoft.com/office/drawing/2014/main" id="{422EB697-D56C-EE40-BFA4-1B682C692B47}"/>
              </a:ext>
            </a:extLst>
          </p:cNvPr>
          <p:cNvSpPr>
            <a:spLocks noGrp="1"/>
          </p:cNvSpPr>
          <p:nvPr>
            <p:ph type="body" sz="quarter" idx="32"/>
            <p:custDataLst>
              <p:tags r:id="rId7"/>
            </p:custDataLst>
          </p:nvPr>
        </p:nvSpPr>
        <p:spPr>
          <a:xfrm>
            <a:off x="7144894" y="4343401"/>
            <a:ext cx="1732731" cy="1237497"/>
          </a:xfrm>
        </p:spPr>
        <p:txBody>
          <a:bodyPr>
            <a:normAutofit/>
          </a:bodyPr>
          <a:lstStyle/>
          <a:p>
            <a:pPr marL="0" indent="0"/>
            <a:r>
              <a:rPr lang="hr-BA" sz="2200"/>
              <a:t>Innovazione più rapida</a:t>
            </a:r>
          </a:p>
          <a:p>
            <a:pPr marL="0" indent="0"/>
            <a:endParaRPr lang="hr-BA" sz="2200"/>
          </a:p>
        </p:txBody>
      </p:sp>
      <p:sp>
        <p:nvSpPr>
          <p:cNvPr id="22" name="Text Placeholder 21">
            <a:extLst>
              <a:ext uri="{FF2B5EF4-FFF2-40B4-BE49-F238E27FC236}">
                <a16:creationId xmlns:a16="http://schemas.microsoft.com/office/drawing/2014/main" id="{CAB9D9AD-F2A6-D54F-9A45-5D99CEA4011D}"/>
              </a:ext>
            </a:extLst>
          </p:cNvPr>
          <p:cNvSpPr>
            <a:spLocks noGrp="1"/>
          </p:cNvSpPr>
          <p:nvPr>
            <p:ph type="body" sz="quarter" idx="34"/>
            <p:custDataLst>
              <p:tags r:id="rId8"/>
            </p:custDataLst>
          </p:nvPr>
        </p:nvSpPr>
        <p:spPr>
          <a:xfrm>
            <a:off x="9101503" y="4343402"/>
            <a:ext cx="2136340" cy="1427256"/>
          </a:xfrm>
        </p:spPr>
        <p:txBody>
          <a:bodyPr>
            <a:normAutofit/>
          </a:bodyPr>
          <a:lstStyle/>
          <a:p>
            <a:pPr marL="0" indent="0"/>
            <a:r>
              <a:rPr lang="en-US" sz="2200"/>
              <a:t>Maggiore fiducia nel team</a:t>
            </a:r>
          </a:p>
          <a:p>
            <a:pPr marL="0" indent="0"/>
            <a:endParaRPr lang="en-US" sz="2200"/>
          </a:p>
        </p:txBody>
      </p:sp>
      <p:sp>
        <p:nvSpPr>
          <p:cNvPr id="15" name="TextBox 14">
            <a:extLst>
              <a:ext uri="{FF2B5EF4-FFF2-40B4-BE49-F238E27FC236}">
                <a16:creationId xmlns:a16="http://schemas.microsoft.com/office/drawing/2014/main" id="{5E6B7521-A452-43E5-AC94-5F288A062789}"/>
              </a:ext>
            </a:extLst>
          </p:cNvPr>
          <p:cNvSpPr txBox="1"/>
          <p:nvPr>
            <p:custDataLst>
              <p:tags r:id="rId9"/>
            </p:custDataLst>
          </p:nvPr>
        </p:nvSpPr>
        <p:spPr>
          <a:xfrm>
            <a:off x="1237304" y="2832410"/>
            <a:ext cx="1935935"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b="1" i="0" u="none" strike="noStrike" kern="1200" cap="none" spc="0" normalizeH="0" baseline="0" noProof="0">
                <a:ln>
                  <a:noFill/>
                </a:ln>
                <a:solidFill>
                  <a:srgbClr val="80318E"/>
                </a:solidFill>
                <a:effectLst/>
                <a:uLnTx/>
                <a:uFillTx/>
                <a:latin typeface="Calibri" panose="020f0502020204030204"/>
                <a:ea typeface="+mn-ea"/>
                <a:cs typeface="+mn-cs"/>
              </a:rPr>
              <a:t>COLLABORAZIONE</a:t>
            </a:r>
            <a:endParaRPr kumimoji="0" lang="en-US" b="0" i="0" u="none" strike="noStrike" kern="1200" cap="none" spc="0" normalizeH="0" baseline="0" noProof="0">
              <a:ln>
                <a:noFill/>
              </a:ln>
              <a:solidFill>
                <a:srgbClr val="80318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2BE45BC-FC0C-4C83-8468-7BA37D34F22C}"/>
              </a:ext>
            </a:extLst>
          </p:cNvPr>
          <p:cNvSpPr txBox="1"/>
          <p:nvPr>
            <p:custDataLst>
              <p:tags r:id="rId10"/>
            </p:custDataLst>
          </p:nvPr>
        </p:nvSpPr>
        <p:spPr>
          <a:xfrm>
            <a:off x="3293572" y="2795611"/>
            <a:ext cx="1732730"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hr-BA" sz="2000" b="1" i="0" u="none" strike="noStrike" kern="1200" cap="none" spc="0" normalizeH="0" baseline="0" noProof="0">
                <a:ln>
                  <a:noFill/>
                </a:ln>
                <a:solidFill>
                  <a:srgbClr val="93C23D"/>
                </a:solidFill>
                <a:effectLst/>
                <a:uLnTx/>
                <a:uFillTx/>
                <a:latin typeface="Calibri" panose="020f0502020204030204"/>
                <a:ea typeface="+mn-ea"/>
                <a:cs typeface="+mn-cs"/>
              </a:rPr>
              <a:t>MOTIVA</a:t>
            </a:r>
            <a:r>
              <a:rPr kumimoji="0" lang="it-IT" sz="2000" b="1" i="0" u="none" strike="noStrike" kern="1200" cap="none" spc="0" normalizeH="0" baseline="0" noProof="0">
                <a:ln>
                  <a:noFill/>
                </a:ln>
                <a:solidFill>
                  <a:srgbClr val="93C23D"/>
                </a:solidFill>
                <a:effectLst/>
                <a:uLnTx/>
                <a:uFillTx/>
                <a:latin typeface="Calibri" panose="020f0502020204030204"/>
                <a:ea typeface="+mn-ea"/>
                <a:cs typeface="+mn-cs"/>
              </a:rPr>
              <a:t>ZIONE</a:t>
            </a:r>
            <a:endParaRPr kumimoji="0" lang="en-US" sz="2000" b="0" i="0" u="none" strike="noStrike" kern="1200" cap="none" spc="0" normalizeH="0" baseline="0" noProof="0">
              <a:ln>
                <a:noFill/>
              </a:ln>
              <a:solidFill>
                <a:srgbClr val="93C23D"/>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362E34F8-8B7F-4B5E-9F88-85CEF1C1A061}"/>
              </a:ext>
            </a:extLst>
          </p:cNvPr>
          <p:cNvSpPr txBox="1"/>
          <p:nvPr>
            <p:custDataLst>
              <p:tags r:id="rId11"/>
            </p:custDataLst>
          </p:nvPr>
        </p:nvSpPr>
        <p:spPr>
          <a:xfrm>
            <a:off x="5398664" y="2455257"/>
            <a:ext cx="1391064" cy="1015663"/>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it-IT" sz="2000" b="1">
                <a:solidFill>
                  <a:srgbClr val="452771"/>
                </a:solidFill>
                <a:latin typeface="Calibri" panose="020f0502020204030204"/>
              </a:rPr>
              <a:t>SULLA STESSA PAGINA</a:t>
            </a:r>
            <a:endParaRPr kumimoji="0" lang="en-US" sz="2000" b="0" i="0" u="none" strike="noStrike" kern="1200" cap="none" spc="0" normalizeH="0" baseline="0" noProof="0">
              <a:ln>
                <a:noFill/>
              </a:ln>
              <a:solidFill>
                <a:srgbClr val="452771"/>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B002136-4A63-431E-B9B6-983AF821EDBD}"/>
              </a:ext>
            </a:extLst>
          </p:cNvPr>
          <p:cNvSpPr txBox="1"/>
          <p:nvPr>
            <p:custDataLst>
              <p:tags r:id="rId12"/>
            </p:custDataLst>
          </p:nvPr>
        </p:nvSpPr>
        <p:spPr>
          <a:xfrm>
            <a:off x="7165699" y="2763034"/>
            <a:ext cx="1732731"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hr-BA" sz="2000" b="1" i="0" u="none" strike="noStrike" kern="1200" cap="none" spc="0" normalizeH="0" baseline="0" noProof="0">
                <a:ln>
                  <a:noFill/>
                </a:ln>
                <a:solidFill>
                  <a:srgbClr val="38622F"/>
                </a:solidFill>
                <a:effectLst/>
                <a:uLnTx/>
                <a:uFillTx/>
                <a:latin typeface="Calibri" panose="020f0502020204030204"/>
                <a:ea typeface="+mn-ea"/>
                <a:cs typeface="+mn-cs"/>
              </a:rPr>
              <a:t>INNOVA</a:t>
            </a:r>
            <a:r>
              <a:rPr kumimoji="0" lang="it-IT" sz="2000" b="1" i="0" u="none" strike="noStrike" kern="1200" cap="none" spc="0" normalizeH="0" baseline="0" noProof="0">
                <a:ln>
                  <a:noFill/>
                </a:ln>
                <a:solidFill>
                  <a:srgbClr val="38622F"/>
                </a:solidFill>
                <a:effectLst/>
                <a:uLnTx/>
                <a:uFillTx/>
                <a:latin typeface="Calibri" panose="020f0502020204030204"/>
                <a:ea typeface="+mn-ea"/>
                <a:cs typeface="+mn-cs"/>
              </a:rPr>
              <a:t>ZIONE</a:t>
            </a:r>
            <a:endParaRPr kumimoji="0" lang="en-US" sz="2000" b="0" i="0" u="none" strike="noStrike" kern="1200" cap="none" spc="0" normalizeH="0" baseline="0" noProof="0">
              <a:ln>
                <a:noFill/>
              </a:ln>
              <a:solidFill>
                <a:srgbClr val="38622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36B80430-CD07-45F8-A49F-F258C2606ADC}"/>
              </a:ext>
            </a:extLst>
          </p:cNvPr>
          <p:cNvSpPr txBox="1"/>
          <p:nvPr>
            <p:custDataLst>
              <p:tags r:id="rId13"/>
            </p:custDataLst>
          </p:nvPr>
        </p:nvSpPr>
        <p:spPr>
          <a:xfrm>
            <a:off x="9315972" y="2796335"/>
            <a:ext cx="1264539"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it-IT" sz="2000" b="1">
                <a:solidFill>
                  <a:srgbClr val="853693"/>
                </a:solidFill>
                <a:latin typeface="Calibri" panose="020f0502020204030204"/>
              </a:rPr>
              <a:t>FIDUCIA</a:t>
            </a:r>
            <a:endParaRPr kumimoji="0" lang="en-US" sz="2000" b="0" i="0" u="none" strike="noStrike" kern="1200" cap="none" spc="0" normalizeH="0" baseline="0" noProof="0">
              <a:ln>
                <a:noFill/>
              </a:ln>
              <a:solidFill>
                <a:srgbClr val="853693"/>
              </a:solidFill>
              <a:effectLst/>
              <a:uLnTx/>
              <a:uFillTx/>
              <a:latin typeface="Calibri"/>
              <a:ea typeface="+mn-ea"/>
              <a:cs typeface="+mn-cs"/>
            </a:endParaRPr>
          </a:p>
        </p:txBody>
      </p:sp>
    </p:spTree>
    <p:extLst>
      <p:ext uri="{BB962C8B-B14F-4D97-AF65-F5344CB8AC3E}">
        <p14:creationId xmlns:p14="http://schemas.microsoft.com/office/powerpoint/2010/main" val="3872978078"/>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B5666C82-59BB-4F4B-8F1E-DBC9CE270D24}"/>
              </a:ext>
            </a:extLst>
          </p:cNvPr>
          <p:cNvSpPr>
            <a:spLocks noGrp="1"/>
          </p:cNvSpPr>
          <p:nvPr>
            <p:ph type="body" sz="quarter" idx="17"/>
            <p:custDataLst>
              <p:tags r:id="rId3"/>
            </p:custDataLst>
          </p:nvPr>
        </p:nvSpPr>
        <p:spPr/>
        <p:txBody>
          <a:bodyPr>
            <a:noAutofit/>
          </a:bodyPr>
          <a:lstStyle/>
          <a:p>
            <a:r>
              <a:rPr lang="it-IT" sz="3600"/>
              <a:t>Stile di leadership orientato alle relazioni</a:t>
            </a:r>
          </a:p>
        </p:txBody>
      </p:sp>
      <p:sp>
        <p:nvSpPr>
          <p:cNvPr id="3" name="Text Placeholder 2">
            <a:extLst>
              <a:ext uri="{FF2B5EF4-FFF2-40B4-BE49-F238E27FC236}">
                <a16:creationId xmlns:a16="http://schemas.microsoft.com/office/drawing/2014/main" id="{FEF7F2DC-D708-4060-A866-DDDEBC46F1B0}"/>
              </a:ext>
            </a:extLst>
          </p:cNvPr>
          <p:cNvSpPr>
            <a:spLocks noGrp="1"/>
          </p:cNvSpPr>
          <p:nvPr>
            <p:ph type="body" sz="quarter" idx="18"/>
            <p:custDataLst>
              <p:tags r:id="rId4"/>
            </p:custDataLst>
          </p:nvPr>
        </p:nvSpPr>
        <p:spPr/>
        <p:txBody>
          <a:bodyPr/>
          <a:lstStyle/>
          <a:p>
            <a:r>
              <a:rPr lang="en-IE"/>
              <a:t>4</a:t>
            </a:r>
          </a:p>
        </p:txBody>
      </p:sp>
      <p:pic>
        <p:nvPicPr>
          <p:cNvPr id="5" name="Picture Placeholder 4">
            <a:extLst>
              <a:ext uri="{FF2B5EF4-FFF2-40B4-BE49-F238E27FC236}">
                <a16:creationId xmlns:a16="http://schemas.microsoft.com/office/drawing/2014/main" id="{E3B1D43B-3697-49DC-AA8B-C59E0FF4AD95}"/>
              </a:ext>
            </a:extLst>
          </p:cNvPr>
          <p:cNvPicPr>
            <a:picLocks noGrp="1" noChangeAspect="1"/>
          </p:cNvPicPr>
          <p:nvPr>
            <p:ph type="pic" sz="quarter" idx="19"/>
            <p:custDataLst>
              <p:tags r:id="rId6"/>
            </p:custDataLst>
          </p:nvPr>
        </p:nvPicPr>
        <p:blipFill>
          <a:blip r:embed="rId5"/>
          <a:srcRect l="29" r="29"/>
          <a:stretch>
            <a:fillRect/>
          </a:stretch>
        </p:blipFill>
        <p:spPr>
          <a:xfrm>
            <a:off x="6756402" y="1152222"/>
            <a:ext cx="5435599" cy="5706715"/>
          </a:xfrm>
          <a:prstGeom prst="rect">
            <a:avLst/>
          </a:prstGeom>
        </p:spPr>
      </p:pic>
    </p:spTree>
    <p:extLst>
      <p:ext uri="{BB962C8B-B14F-4D97-AF65-F5344CB8AC3E}">
        <p14:creationId xmlns:p14="http://schemas.microsoft.com/office/powerpoint/2010/main" val="23270393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D13CE58D-F6A3-4F7B-9BD5-1437440F317A}"/>
              </a:ext>
            </a:extLst>
          </p:cNvPr>
          <p:cNvSpPr>
            <a:spLocks noGrp="1"/>
          </p:cNvSpPr>
          <p:nvPr>
            <p:ph type="body" sz="quarter" idx="18"/>
            <p:custDataLst>
              <p:tags r:id="rId3"/>
            </p:custDataLst>
          </p:nvPr>
        </p:nvSpPr>
        <p:spPr>
          <a:xfrm>
            <a:off x="587568" y="1283351"/>
            <a:ext cx="6168834" cy="5179327"/>
          </a:xfrm>
        </p:spPr>
        <p:txBody>
          <a:bodyPr>
            <a:normAutofit fontScale="77500" lnSpcReduction="20000"/>
          </a:bodyPr>
          <a:lstStyle/>
          <a:p>
            <a:pPr marL="0" indent="0">
              <a:lnSpc>
                <a:spcPct val="120000"/>
              </a:lnSpc>
            </a:pPr>
            <a:r>
              <a:rPr lang="it-IT" sz="2600"/>
              <a:t>Questo tipo di leadership si concentra sulla creazione del successo costruendo relazioni durature con i dipendenti e garantendo la motivazione, la soddisfazione sul lavoro e l'equilibrio tra lavoro e vita privata dei dipendenti. Questo stile di leadership si preoccupa ancora di portare a termine i compiti, ma ritiene che la cultura del lavoro sia più importante. I leader che utilizzano questo stile si concentrano sulla motivazione, sul sostegno e sullo sviluppo dei dipendenti. I leader orientati alle relazioni promuovono anche la collaborazione e il lavoro di squadra, incoraggiando la comunicazione e costruendo relazioni positive. Il benessere dei dipendenti è la priorità assoluta per questi leader, che di conseguenza dedicano tempo e sforzi a soddisfare le esigenze individuali dei loro collaboratori.</a:t>
            </a:r>
            <a:endParaRPr lang="en-IE" sz="2600"/>
          </a:p>
          <a:p>
            <a:pPr>
              <a:lnSpc>
                <a:spcPct val="120000"/>
              </a:lnSpc>
            </a:pPr>
            <a:endParaRPr lang="en-GB"/>
          </a:p>
        </p:txBody>
      </p:sp>
      <p:sp>
        <p:nvSpPr>
          <p:cNvPr id="3" name="Text Placeholder 2">
            <a:extLst>
              <a:ext uri="{FF2B5EF4-FFF2-40B4-BE49-F238E27FC236}">
                <a16:creationId xmlns:a16="http://schemas.microsoft.com/office/drawing/2014/main" id="{D87CE3C3-B1B7-4710-9AC4-8B1D2A386DBD}"/>
              </a:ext>
            </a:extLst>
          </p:cNvPr>
          <p:cNvSpPr>
            <a:spLocks noGrp="1"/>
          </p:cNvSpPr>
          <p:nvPr>
            <p:ph type="body" sz="quarter" idx="16"/>
            <p:custDataLst>
              <p:tags r:id="rId4"/>
            </p:custDataLst>
          </p:nvPr>
        </p:nvSpPr>
        <p:spPr>
          <a:xfrm>
            <a:off x="474210" y="338025"/>
            <a:ext cx="9922777" cy="1119153"/>
          </a:xfrm>
        </p:spPr>
        <p:txBody>
          <a:bodyPr>
            <a:normAutofit/>
          </a:bodyPr>
          <a:lstStyle/>
          <a:p>
            <a:r>
              <a:rPr lang="en-US" b="1">
                <a:solidFill>
                  <a:srgbClr val="93C23D"/>
                </a:solidFill>
              </a:rPr>
              <a:t>Leader orientato alle relazioni</a:t>
            </a:r>
            <a:endParaRPr lang="en-US" b="1">
              <a:solidFill>
                <a:srgbClr val="93C23D"/>
              </a:solidFill>
            </a:endParaRPr>
          </a:p>
          <a:p>
            <a:endParaRPr lang="en-US" b="1">
              <a:solidFill>
                <a:srgbClr val="93C23D"/>
              </a:solidFill>
            </a:endParaRPr>
          </a:p>
          <a:p>
            <a:endParaRPr lang="en-GB">
              <a:solidFill>
                <a:srgbClr val="93C23D"/>
              </a:solidFill>
            </a:endParaRPr>
          </a:p>
        </p:txBody>
      </p:sp>
      <p:pic>
        <p:nvPicPr>
          <p:cNvPr id="7" name="Picture Placeholder 6" descr="Teens having coffee and talking">
            <a:extLst>
              <a:ext uri="{FF2B5EF4-FFF2-40B4-BE49-F238E27FC236}">
                <a16:creationId xmlns:a16="http://schemas.microsoft.com/office/drawing/2014/main" id="{EB99DD9F-82CE-3E22-4466-5F17A6BAC0C1}"/>
              </a:ext>
            </a:extLst>
          </p:cNvPr>
          <p:cNvPicPr>
            <a:picLocks noGrp="1" noChangeAspect="1"/>
          </p:cNvPicPr>
          <p:nvPr>
            <p:ph type="pic" sz="quarter" idx="19"/>
            <p:custDataLst>
              <p:tags r:id="rId6"/>
            </p:custDataLst>
          </p:nvPr>
        </p:nvPicPr>
        <p:blipFill>
          <a:blip r:embed="rId5"/>
          <a:srcRect l="18205" r="18205"/>
          <a:stretch>
            <a:fillRect/>
          </a:stretch>
        </p:blipFill>
        <p:spPr/>
      </p:pic>
    </p:spTree>
    <p:extLst>
      <p:ext uri="{BB962C8B-B14F-4D97-AF65-F5344CB8AC3E}">
        <p14:creationId xmlns:p14="http://schemas.microsoft.com/office/powerpoint/2010/main" val="1570551287"/>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0473641-254D-49BA-BDC5-B70252FC8A1E}"/>
              </a:ext>
            </a:extLst>
          </p:cNvPr>
          <p:cNvSpPr>
            <a:spLocks noGrp="1"/>
          </p:cNvSpPr>
          <p:nvPr>
            <p:ph type="body" sz="quarter" idx="18"/>
            <p:custDataLst>
              <p:tags r:id="rId3"/>
            </p:custDataLst>
          </p:nvPr>
        </p:nvSpPr>
        <p:spPr>
          <a:xfrm>
            <a:off x="734713" y="1757011"/>
            <a:ext cx="7704436" cy="5100989"/>
          </a:xfrm>
        </p:spPr>
        <p:txBody>
          <a:bodyPr>
            <a:normAutofit/>
          </a:bodyPr>
          <a:lstStyle/>
          <a:p>
            <a:pPr marL="342900" indent="-342900">
              <a:lnSpc>
                <a:spcPct val="110000"/>
              </a:lnSpc>
              <a:buClr>
                <a:srgbClr val="92D050"/>
              </a:buClr>
              <a:buFont typeface="Wingdings" panose="05000000000000000000" pitchFamily="2" charset="2"/>
              <a:buChar char="ü"/>
            </a:pPr>
            <a:r>
              <a:rPr lang="it-IT"/>
              <a:t>Privilegia la facilitazione dell'interazione tra persone e team.</a:t>
            </a:r>
          </a:p>
          <a:p>
            <a:pPr marL="342900" indent="-342900">
              <a:lnSpc>
                <a:spcPct val="110000"/>
              </a:lnSpc>
              <a:buClr>
                <a:srgbClr val="92D050"/>
              </a:buClr>
              <a:buFont typeface="Wingdings" panose="05000000000000000000" pitchFamily="2" charset="2"/>
              <a:buChar char="ü"/>
            </a:pPr>
            <a:r>
              <a:rPr lang="it-IT"/>
              <a:t>Concentrarsi sulle relazioni, sul benessere e sulla motivazione delle persone e dei team. </a:t>
            </a:r>
          </a:p>
          <a:p>
            <a:pPr marL="342900" indent="-342900">
              <a:lnSpc>
                <a:spcPct val="110000"/>
              </a:lnSpc>
              <a:buClr>
                <a:srgbClr val="92D050"/>
              </a:buClr>
              <a:buFont typeface="Wingdings" panose="05000000000000000000" pitchFamily="2" charset="2"/>
              <a:buChar char="ü"/>
            </a:pPr>
            <a:r>
              <a:rPr lang="it-IT"/>
              <a:t>Sostenere lo sviluppo di relazioni positive.</a:t>
            </a:r>
          </a:p>
          <a:p>
            <a:pPr marL="342900" indent="-342900">
              <a:lnSpc>
                <a:spcPct val="110000"/>
              </a:lnSpc>
              <a:buClr>
                <a:srgbClr val="92D050"/>
              </a:buClr>
              <a:buFont typeface="Wingdings" panose="05000000000000000000" pitchFamily="2" charset="2"/>
              <a:buChar char="ü"/>
            </a:pPr>
            <a:r>
              <a:rPr lang="it-IT"/>
              <a:t>Concentrarsi sulla comunicazione efficace con i singoli membri del team.</a:t>
            </a:r>
          </a:p>
          <a:p>
            <a:pPr marL="342900" indent="-342900">
              <a:lnSpc>
                <a:spcPct val="110000"/>
              </a:lnSpc>
              <a:buClr>
                <a:srgbClr val="92D050"/>
              </a:buClr>
              <a:buFont typeface="Wingdings" panose="05000000000000000000" pitchFamily="2" charset="2"/>
              <a:buChar char="ü"/>
            </a:pPr>
            <a:r>
              <a:rPr lang="it-IT"/>
              <a:t>Adottare una struttura informale per le interazioni, le riunioni e la collaborazione.</a:t>
            </a:r>
            <a:endParaRPr lang="en-IE"/>
          </a:p>
        </p:txBody>
      </p:sp>
      <p:sp>
        <p:nvSpPr>
          <p:cNvPr id="3" name="Text Placeholder 2">
            <a:extLst>
              <a:ext uri="{FF2B5EF4-FFF2-40B4-BE49-F238E27FC236}">
                <a16:creationId xmlns:a16="http://schemas.microsoft.com/office/drawing/2014/main" id="{DBA197C4-3C79-42F2-9F49-9595B813F510}"/>
              </a:ext>
            </a:extLst>
          </p:cNvPr>
          <p:cNvSpPr>
            <a:spLocks noGrp="1"/>
          </p:cNvSpPr>
          <p:nvPr>
            <p:ph type="body" sz="quarter" idx="16"/>
            <p:custDataLst>
              <p:tags r:id="rId4"/>
            </p:custDataLst>
          </p:nvPr>
        </p:nvSpPr>
        <p:spPr/>
        <p:txBody>
          <a:bodyPr>
            <a:normAutofit lnSpcReduction="10000"/>
          </a:bodyPr>
          <a:lstStyle/>
          <a:p>
            <a:r>
              <a:rPr lang="it-IT">
                <a:solidFill>
                  <a:srgbClr val="92D050"/>
                </a:solidFill>
              </a:rPr>
              <a:t>Guidare come leader orientato alle relazioni</a:t>
            </a:r>
          </a:p>
          <a:p>
            <a:endParaRPr lang="en-IE">
              <a:solidFill>
                <a:srgbClr val="92D050"/>
              </a:solidFill>
            </a:endParaRPr>
          </a:p>
        </p:txBody>
      </p:sp>
      <p:pic>
        <p:nvPicPr>
          <p:cNvPr id="5" name="Graphic 4" descr="Connections outline">
            <a:extLst>
              <a:ext uri="{FF2B5EF4-FFF2-40B4-BE49-F238E27FC236}">
                <a16:creationId xmlns:a16="http://schemas.microsoft.com/office/drawing/2014/main" id="{C441D2F5-EBCC-F9AD-105D-4A62792D8E08}"/>
              </a:ext>
            </a:extLst>
          </p:cNvPr>
          <p:cNvPicPr>
            <a:picLocks noChangeAspect="1"/>
          </p:cNvPicPr>
          <p:nvPr>
            <p:custDataLst>
              <p:tags r:id="rId7"/>
            </p:custDataLst>
          </p:nvPr>
        </p:nvPicPr>
        <p:blipFill>
          <a:blip r:embed="rId5">
            <a:extLst>
              <a:ext uri="{96DAC541-7B7A-43D3-8B79-37D633B846F1}">
                <asvg:svgBlip xmlns:asvg="http://schemas.microsoft.com/office/drawing/2016/SVG/main" r:embed="rId6"/>
              </a:ext>
            </a:extLst>
          </a:blip>
          <a:stretch>
            <a:fillRect/>
          </a:stretch>
        </p:blipFill>
        <p:spPr>
          <a:xfrm>
            <a:off x="8589017" y="1572268"/>
            <a:ext cx="2980681" cy="2980681"/>
          </a:xfrm>
          <a:prstGeom prst="rect">
            <a:avLst/>
          </a:prstGeom>
        </p:spPr>
      </p:pic>
    </p:spTree>
    <p:extLst>
      <p:ext uri="{BB962C8B-B14F-4D97-AF65-F5344CB8AC3E}">
        <p14:creationId xmlns:p14="http://schemas.microsoft.com/office/powerpoint/2010/main" val="143301588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31148D3-8936-4C47-8198-FC5DCAAA3736}"/>
              </a:ext>
            </a:extLst>
          </p:cNvPr>
          <p:cNvSpPr>
            <a:spLocks noGrp="1"/>
          </p:cNvSpPr>
          <p:nvPr>
            <p:ph type="body" sz="quarter" idx="15"/>
          </p:nvPr>
        </p:nvSpPr>
        <p:spPr>
          <a:xfrm>
            <a:off x="6082144" y="550898"/>
            <a:ext cx="745417" cy="635000"/>
          </a:xfrm>
        </p:spPr>
        <p:txBody>
          <a:bodyPr/>
          <a:lstStyle/>
          <a:p>
            <a:r>
              <a:rPr lang="en-US" sz="2400" b="1"/>
              <a:t>01</a:t>
            </a:r>
            <a:endParaRPr lang="en-IE" sz="2400" b="1"/>
          </a:p>
        </p:txBody>
      </p:sp>
      <p:sp>
        <p:nvSpPr>
          <p:cNvPr id="3" name="Text Placeholder 2">
            <a:extLst>
              <a:ext uri="{FF2B5EF4-FFF2-40B4-BE49-F238E27FC236}">
                <a16:creationId xmlns:a16="http://schemas.microsoft.com/office/drawing/2014/main" id="{9955D1DD-B9A8-452E-9577-DF343670C63F}"/>
              </a:ext>
            </a:extLst>
          </p:cNvPr>
          <p:cNvSpPr>
            <a:spLocks noGrp="1"/>
          </p:cNvSpPr>
          <p:nvPr>
            <p:ph type="body" sz="quarter" idx="18"/>
          </p:nvPr>
        </p:nvSpPr>
        <p:spPr>
          <a:xfrm>
            <a:off x="611884" y="1845157"/>
            <a:ext cx="4519868" cy="4591442"/>
          </a:xfrm>
        </p:spPr>
        <p:txBody>
          <a:bodyPr>
            <a:noAutofit/>
          </a:bodyPr>
          <a:lstStyle/>
          <a:p>
            <a:pPr marL="0" indent="0"/>
            <a:r>
              <a:rPr lang="it-IT" sz="2200">
                <a:effectLst/>
                <a:latin typeface="Calibri" panose="020f0502020204030204" pitchFamily="34" charset="0"/>
                <a:ea typeface="Times New Roman" panose="02020603050405020304" pitchFamily="18" charset="0"/>
              </a:rPr>
              <a:t>Il modulo 4 si concentrerà sugli stili di leadership migliori per la leadership femminile nel contesto del terzo settore, delle ONG e delle comunità. Permetterà di comprendere che esistono diversi approcci e stili di leadership.  Infatti, il nostro modulo vi introdurrà a quattro diversi stili di leadership.  Potrete sceglierne uno che si adatta alle vostre esigenze o combinare gli approcci di più di voi.  Si tratta di un argomento affascinante e di cui noi, come donne, dobbiamo occuparci in modo prioritario</a:t>
            </a:r>
            <a:r>
              <a:rPr lang="en-US" sz="2200">
                <a:effectLst/>
                <a:latin typeface="Calibri" panose="020f0502020204030204" pitchFamily="34" charset="0"/>
                <a:ea typeface="Times New Roman" panose="02020603050405020304" pitchFamily="18" charset="0"/>
              </a:rPr>
              <a:t>.</a:t>
            </a:r>
          </a:p>
        </p:txBody>
      </p:sp>
      <p:sp>
        <p:nvSpPr>
          <p:cNvPr id="4" name="Text Placeholder 3">
            <a:extLst>
              <a:ext uri="{FF2B5EF4-FFF2-40B4-BE49-F238E27FC236}">
                <a16:creationId xmlns:a16="http://schemas.microsoft.com/office/drawing/2014/main" id="{A5ADCAF2-41F2-4D9F-BB19-6B406BDD9386}"/>
              </a:ext>
            </a:extLst>
          </p:cNvPr>
          <p:cNvSpPr>
            <a:spLocks noGrp="1"/>
          </p:cNvSpPr>
          <p:nvPr>
            <p:ph type="body" sz="quarter" idx="16"/>
          </p:nvPr>
        </p:nvSpPr>
        <p:spPr>
          <a:xfrm>
            <a:off x="611884" y="384007"/>
            <a:ext cx="3626365" cy="1203638"/>
          </a:xfrm>
        </p:spPr>
        <p:txBody>
          <a:bodyPr>
            <a:normAutofit/>
          </a:bodyPr>
          <a:lstStyle/>
          <a:p>
            <a:r>
              <a:rPr lang="en-US" b="1">
                <a:solidFill>
                  <a:srgbClr val="93C23D"/>
                </a:solidFill>
              </a:rPr>
              <a:t>CONTENUTI DEL MODULO 4</a:t>
            </a:r>
            <a:endParaRPr lang="en-IE" b="1">
              <a:solidFill>
                <a:srgbClr val="93C23D"/>
              </a:solidFill>
            </a:endParaRPr>
          </a:p>
        </p:txBody>
      </p:sp>
      <p:sp>
        <p:nvSpPr>
          <p:cNvPr id="5" name="Text Placeholder 4">
            <a:extLst>
              <a:ext uri="{FF2B5EF4-FFF2-40B4-BE49-F238E27FC236}">
                <a16:creationId xmlns:a16="http://schemas.microsoft.com/office/drawing/2014/main" id="{A9C29F87-3FE1-4229-87A3-3748AE8FB822}"/>
              </a:ext>
            </a:extLst>
          </p:cNvPr>
          <p:cNvSpPr>
            <a:spLocks noGrp="1"/>
          </p:cNvSpPr>
          <p:nvPr>
            <p:ph type="body" sz="quarter" idx="14"/>
          </p:nvPr>
        </p:nvSpPr>
        <p:spPr>
          <a:xfrm>
            <a:off x="7046394" y="682027"/>
            <a:ext cx="5002731" cy="635000"/>
          </a:xfrm>
        </p:spPr>
        <p:txBody>
          <a:bodyPr anchor="t"/>
          <a:lstStyle/>
          <a:p>
            <a:r>
              <a:rPr lang="it-IT" sz="1800"/>
              <a:t>Gestione vs. leadership e come trarre vantaggio da entrambi gli approcci</a:t>
            </a:r>
          </a:p>
          <a:p>
            <a:endParaRPr lang="en-US" sz="1800"/>
          </a:p>
        </p:txBody>
      </p:sp>
      <p:sp>
        <p:nvSpPr>
          <p:cNvPr id="6" name="Text Placeholder 5">
            <a:extLst>
              <a:ext uri="{FF2B5EF4-FFF2-40B4-BE49-F238E27FC236}">
                <a16:creationId xmlns:a16="http://schemas.microsoft.com/office/drawing/2014/main" id="{E3C2D831-6961-483E-85A0-18DAB5FA3685}"/>
              </a:ext>
            </a:extLst>
          </p:cNvPr>
          <p:cNvSpPr>
            <a:spLocks noGrp="1"/>
          </p:cNvSpPr>
          <p:nvPr>
            <p:ph type="body" sz="quarter" idx="19"/>
          </p:nvPr>
        </p:nvSpPr>
        <p:spPr>
          <a:xfrm>
            <a:off x="6096000" y="1232956"/>
            <a:ext cx="745417" cy="635000"/>
          </a:xfrm>
        </p:spPr>
        <p:txBody>
          <a:bodyPr/>
          <a:lstStyle/>
          <a:p>
            <a:r>
              <a:rPr lang="en-US" sz="2400" b="1"/>
              <a:t>02</a:t>
            </a:r>
            <a:endParaRPr lang="en-IE" sz="2400" b="1"/>
          </a:p>
        </p:txBody>
      </p:sp>
      <p:sp>
        <p:nvSpPr>
          <p:cNvPr id="7" name="Text Placeholder 6">
            <a:extLst>
              <a:ext uri="{FF2B5EF4-FFF2-40B4-BE49-F238E27FC236}">
                <a16:creationId xmlns:a16="http://schemas.microsoft.com/office/drawing/2014/main" id="{17BE0DC7-4095-4D95-966F-48C129BF61E4}"/>
              </a:ext>
            </a:extLst>
          </p:cNvPr>
          <p:cNvSpPr>
            <a:spLocks noGrp="1"/>
          </p:cNvSpPr>
          <p:nvPr>
            <p:ph type="body" sz="quarter" idx="20"/>
          </p:nvPr>
        </p:nvSpPr>
        <p:spPr>
          <a:xfrm>
            <a:off x="7046393" y="1381779"/>
            <a:ext cx="4623751" cy="822373"/>
          </a:xfrm>
        </p:spPr>
        <p:txBody>
          <a:bodyPr anchor="t"/>
          <a:lstStyle/>
          <a:p>
            <a:r>
              <a:rPr lang="en-IE" sz="1800"/>
              <a:t>La griglia manageriale</a:t>
            </a:r>
            <a:endParaRPr lang="en-IE" sz="1800"/>
          </a:p>
          <a:p>
            <a:endParaRPr lang="en-IE" sz="1800"/>
          </a:p>
          <a:p>
            <a:endParaRPr lang="en-IE" sz="1800"/>
          </a:p>
        </p:txBody>
      </p:sp>
      <p:sp>
        <p:nvSpPr>
          <p:cNvPr id="8" name="Text Placeholder 7">
            <a:extLst>
              <a:ext uri="{FF2B5EF4-FFF2-40B4-BE49-F238E27FC236}">
                <a16:creationId xmlns:a16="http://schemas.microsoft.com/office/drawing/2014/main" id="{A754B2E9-EE6B-495D-9177-5DDDEF05A14D}"/>
              </a:ext>
            </a:extLst>
          </p:cNvPr>
          <p:cNvSpPr>
            <a:spLocks noGrp="1"/>
          </p:cNvSpPr>
          <p:nvPr>
            <p:ph type="body" sz="quarter" idx="21"/>
          </p:nvPr>
        </p:nvSpPr>
        <p:spPr>
          <a:xfrm>
            <a:off x="6096000" y="1967259"/>
            <a:ext cx="745417" cy="635000"/>
          </a:xfrm>
        </p:spPr>
        <p:txBody>
          <a:bodyPr/>
          <a:lstStyle/>
          <a:p>
            <a:r>
              <a:rPr lang="en-US" sz="2400" b="1"/>
              <a:t>03</a:t>
            </a:r>
            <a:endParaRPr lang="en-IE" sz="2400" b="1"/>
          </a:p>
        </p:txBody>
      </p:sp>
      <p:sp>
        <p:nvSpPr>
          <p:cNvPr id="9" name="Text Placeholder 8">
            <a:extLst>
              <a:ext uri="{FF2B5EF4-FFF2-40B4-BE49-F238E27FC236}">
                <a16:creationId xmlns:a16="http://schemas.microsoft.com/office/drawing/2014/main" id="{360A61FF-19CC-4C14-A6C4-FE43AA5F7C09}"/>
              </a:ext>
            </a:extLst>
          </p:cNvPr>
          <p:cNvSpPr>
            <a:spLocks noGrp="1"/>
          </p:cNvSpPr>
          <p:nvPr>
            <p:ph type="body" sz="quarter" idx="22"/>
          </p:nvPr>
        </p:nvSpPr>
        <p:spPr>
          <a:xfrm>
            <a:off x="7060249" y="2088692"/>
            <a:ext cx="4623751" cy="643745"/>
          </a:xfrm>
        </p:spPr>
        <p:txBody>
          <a:bodyPr anchor="t"/>
          <a:lstStyle/>
          <a:p>
            <a:r>
              <a:rPr lang="hr-BA" sz="1800"/>
              <a:t>Stile Bottom Up</a:t>
            </a:r>
          </a:p>
          <a:p>
            <a:endParaRPr lang="en-IE" sz="1800"/>
          </a:p>
        </p:txBody>
      </p:sp>
      <p:sp>
        <p:nvSpPr>
          <p:cNvPr id="10" name="Text Placeholder 9">
            <a:extLst>
              <a:ext uri="{FF2B5EF4-FFF2-40B4-BE49-F238E27FC236}">
                <a16:creationId xmlns:a16="http://schemas.microsoft.com/office/drawing/2014/main" id="{4E6210C0-EF8E-40A3-ABB7-42144BBC6322}"/>
              </a:ext>
            </a:extLst>
          </p:cNvPr>
          <p:cNvSpPr>
            <a:spLocks noGrp="1"/>
          </p:cNvSpPr>
          <p:nvPr>
            <p:ph type="body" sz="quarter" idx="23"/>
          </p:nvPr>
        </p:nvSpPr>
        <p:spPr>
          <a:xfrm>
            <a:off x="6082145" y="2591818"/>
            <a:ext cx="745417" cy="635000"/>
          </a:xfrm>
        </p:spPr>
        <p:txBody>
          <a:bodyPr/>
          <a:lstStyle/>
          <a:p>
            <a:r>
              <a:rPr lang="en-US" sz="2400" b="1"/>
              <a:t>04</a:t>
            </a:r>
            <a:endParaRPr lang="en-IE" sz="2400" b="1"/>
          </a:p>
        </p:txBody>
      </p:sp>
      <p:sp>
        <p:nvSpPr>
          <p:cNvPr id="11" name="Text Placeholder 10">
            <a:extLst>
              <a:ext uri="{FF2B5EF4-FFF2-40B4-BE49-F238E27FC236}">
                <a16:creationId xmlns:a16="http://schemas.microsoft.com/office/drawing/2014/main" id="{0D2D0BAD-4860-43B6-8D95-D46C7B32B6AA}"/>
              </a:ext>
            </a:extLst>
          </p:cNvPr>
          <p:cNvSpPr>
            <a:spLocks noGrp="1"/>
          </p:cNvSpPr>
          <p:nvPr>
            <p:ph type="body" sz="quarter" idx="24"/>
          </p:nvPr>
        </p:nvSpPr>
        <p:spPr>
          <a:xfrm>
            <a:off x="7046394" y="2534623"/>
            <a:ext cx="4623751" cy="822373"/>
          </a:xfrm>
        </p:spPr>
        <p:txBody>
          <a:bodyPr/>
          <a:lstStyle/>
          <a:p>
            <a:r>
              <a:rPr lang="it-IT" sz="1800"/>
              <a:t>Stile </a:t>
            </a:r>
            <a:r>
              <a:rPr lang="hr-BA" sz="1800"/>
              <a:t>orientato alle relazioni</a:t>
            </a:r>
          </a:p>
        </p:txBody>
      </p:sp>
      <p:sp>
        <p:nvSpPr>
          <p:cNvPr id="12" name="Text Placeholder 11">
            <a:extLst>
              <a:ext uri="{FF2B5EF4-FFF2-40B4-BE49-F238E27FC236}">
                <a16:creationId xmlns:a16="http://schemas.microsoft.com/office/drawing/2014/main" id="{2E869BCF-3D52-4F2D-8F88-2BE03FCB9F38}"/>
              </a:ext>
            </a:extLst>
          </p:cNvPr>
          <p:cNvSpPr>
            <a:spLocks noGrp="1"/>
          </p:cNvSpPr>
          <p:nvPr>
            <p:ph type="body" sz="quarter" idx="25"/>
          </p:nvPr>
        </p:nvSpPr>
        <p:spPr>
          <a:xfrm>
            <a:off x="6096000" y="3244952"/>
            <a:ext cx="745417" cy="635000"/>
          </a:xfrm>
        </p:spPr>
        <p:txBody>
          <a:bodyPr/>
          <a:lstStyle/>
          <a:p>
            <a:r>
              <a:rPr lang="en-US" sz="2400" b="1"/>
              <a:t>05</a:t>
            </a:r>
            <a:endParaRPr lang="en-IE" sz="2400" b="1"/>
          </a:p>
        </p:txBody>
      </p:sp>
      <p:sp>
        <p:nvSpPr>
          <p:cNvPr id="13" name="Text Placeholder 12">
            <a:extLst>
              <a:ext uri="{FF2B5EF4-FFF2-40B4-BE49-F238E27FC236}">
                <a16:creationId xmlns:a16="http://schemas.microsoft.com/office/drawing/2014/main" id="{3C99C4CB-EF67-47E5-8860-FA9817CF4973}"/>
              </a:ext>
            </a:extLst>
          </p:cNvPr>
          <p:cNvSpPr>
            <a:spLocks noGrp="1"/>
          </p:cNvSpPr>
          <p:nvPr>
            <p:ph type="body" sz="quarter" idx="26"/>
          </p:nvPr>
        </p:nvSpPr>
        <p:spPr>
          <a:xfrm>
            <a:off x="7060249" y="3140649"/>
            <a:ext cx="4623751" cy="822373"/>
          </a:xfrm>
        </p:spPr>
        <p:txBody>
          <a:bodyPr/>
          <a:lstStyle/>
          <a:p>
            <a:r>
              <a:rPr lang="hr-BA" sz="1800"/>
              <a:t>Stile inclusivo democratico</a:t>
            </a:r>
          </a:p>
        </p:txBody>
      </p:sp>
      <p:sp>
        <p:nvSpPr>
          <p:cNvPr id="14" name="Text Placeholder 13">
            <a:extLst>
              <a:ext uri="{FF2B5EF4-FFF2-40B4-BE49-F238E27FC236}">
                <a16:creationId xmlns:a16="http://schemas.microsoft.com/office/drawing/2014/main" id="{A638FD21-7D5E-4EDE-B4C9-0032968C8357}"/>
              </a:ext>
            </a:extLst>
          </p:cNvPr>
          <p:cNvSpPr>
            <a:spLocks noGrp="1"/>
          </p:cNvSpPr>
          <p:nvPr>
            <p:ph type="body" sz="quarter" idx="27"/>
          </p:nvPr>
        </p:nvSpPr>
        <p:spPr>
          <a:xfrm>
            <a:off x="6096000" y="3849653"/>
            <a:ext cx="745417" cy="635000"/>
          </a:xfrm>
        </p:spPr>
        <p:txBody>
          <a:bodyPr/>
          <a:lstStyle/>
          <a:p>
            <a:r>
              <a:rPr lang="en-US" sz="2400" b="1"/>
              <a:t>06</a:t>
            </a:r>
            <a:endParaRPr lang="en-IE" sz="2400" b="1"/>
          </a:p>
        </p:txBody>
      </p:sp>
      <p:sp>
        <p:nvSpPr>
          <p:cNvPr id="15" name="Text Placeholder 14">
            <a:extLst>
              <a:ext uri="{FF2B5EF4-FFF2-40B4-BE49-F238E27FC236}">
                <a16:creationId xmlns:a16="http://schemas.microsoft.com/office/drawing/2014/main" id="{704026D3-B367-4459-A932-2B6981F627F0}"/>
              </a:ext>
            </a:extLst>
          </p:cNvPr>
          <p:cNvSpPr>
            <a:spLocks noGrp="1"/>
          </p:cNvSpPr>
          <p:nvPr>
            <p:ph type="body" sz="quarter" idx="28"/>
          </p:nvPr>
        </p:nvSpPr>
        <p:spPr>
          <a:xfrm>
            <a:off x="7046393" y="3739909"/>
            <a:ext cx="4230051" cy="822373"/>
          </a:xfrm>
        </p:spPr>
        <p:txBody>
          <a:bodyPr/>
          <a:lstStyle/>
          <a:p>
            <a:r>
              <a:rPr lang="hr-BA" sz="1800"/>
              <a:t>Stile trasformazionale</a:t>
            </a:r>
          </a:p>
        </p:txBody>
      </p:sp>
      <p:cxnSp>
        <p:nvCxnSpPr>
          <p:cNvPr id="17" name="Straight Connector 16">
            <a:extLst>
              <a:ext uri="{FF2B5EF4-FFF2-40B4-BE49-F238E27FC236}">
                <a16:creationId xmlns:a16="http://schemas.microsoft.com/office/drawing/2014/main" id="{16E36C58-F404-8746-8E99-6A1109AB2506}"/>
              </a:ext>
            </a:extLst>
          </p:cNvPr>
          <p:cNvCxnSpPr/>
          <p:nvPr/>
        </p:nvCxnSpPr>
        <p:spPr>
          <a:xfrm flipH="1">
            <a:off x="5715000" y="1278812"/>
            <a:ext cx="614997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B64592-90A3-B041-BD2F-F592C49B4106}"/>
              </a:ext>
            </a:extLst>
          </p:cNvPr>
          <p:cNvCxnSpPr/>
          <p:nvPr/>
        </p:nvCxnSpPr>
        <p:spPr>
          <a:xfrm flipH="1" flipV="1">
            <a:off x="6096000" y="3826303"/>
            <a:ext cx="5840845" cy="4684"/>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6E20B8-8A15-6141-A3E0-4D9AE372D444}"/>
              </a:ext>
            </a:extLst>
          </p:cNvPr>
          <p:cNvCxnSpPr/>
          <p:nvPr/>
        </p:nvCxnSpPr>
        <p:spPr>
          <a:xfrm flipH="1" flipV="1">
            <a:off x="6080281" y="2591818"/>
            <a:ext cx="5856564" cy="1044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D114DE-D728-3240-A77D-E783DDA18CB4}"/>
              </a:ext>
            </a:extLst>
          </p:cNvPr>
          <p:cNvCxnSpPr/>
          <p:nvPr/>
        </p:nvCxnSpPr>
        <p:spPr>
          <a:xfrm flipH="1" flipV="1">
            <a:off x="6082145" y="3226818"/>
            <a:ext cx="5854700" cy="44453"/>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941A0A-553D-8D4A-AFEF-1DCCF37E0326}"/>
              </a:ext>
            </a:extLst>
          </p:cNvPr>
          <p:cNvCxnSpPr/>
          <p:nvPr/>
        </p:nvCxnSpPr>
        <p:spPr>
          <a:xfrm flipH="1">
            <a:off x="5867400" y="1913465"/>
            <a:ext cx="60694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4A3D17-4DB4-F7C2-20FD-76A5B677AD6D}"/>
              </a:ext>
            </a:extLst>
          </p:cNvPr>
          <p:cNvCxnSpPr/>
          <p:nvPr/>
        </p:nvCxnSpPr>
        <p:spPr>
          <a:xfrm flipH="1">
            <a:off x="6080281" y="4432755"/>
            <a:ext cx="5856564"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3">
            <a:extLst>
              <a:ext uri="{FF2B5EF4-FFF2-40B4-BE49-F238E27FC236}">
                <a16:creationId xmlns:a16="http://schemas.microsoft.com/office/drawing/2014/main" id="{04DCDEF9-6F44-A513-DE77-BE9128E15E2F}"/>
              </a:ext>
            </a:extLst>
          </p:cNvPr>
          <p:cNvSpPr txBox="1"/>
          <p:nvPr/>
        </p:nvSpPr>
        <p:spPr>
          <a:xfrm>
            <a:off x="6096000" y="4466265"/>
            <a:ext cx="74541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93C23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0</a:t>
            </a:r>
            <a:r>
              <a:rPr lang="hr-BA" sz="2400" b="1"/>
              <a:t>7</a:t>
            </a:r>
            <a:endParaRPr lang="en-IE" sz="2400" b="1"/>
          </a:p>
        </p:txBody>
      </p:sp>
      <p:sp>
        <p:nvSpPr>
          <p:cNvPr id="25" name="Text Placeholder 14">
            <a:extLst>
              <a:ext uri="{FF2B5EF4-FFF2-40B4-BE49-F238E27FC236}">
                <a16:creationId xmlns:a16="http://schemas.microsoft.com/office/drawing/2014/main" id="{19B75D2A-AE55-CF5C-D9D6-F6165B477D02}"/>
              </a:ext>
            </a:extLst>
          </p:cNvPr>
          <p:cNvSpPr txBox="1"/>
          <p:nvPr/>
        </p:nvSpPr>
        <p:spPr>
          <a:xfrm>
            <a:off x="7071638" y="4333956"/>
            <a:ext cx="423005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9446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a:t>Scelta dello stile di leadership</a:t>
            </a:r>
          </a:p>
        </p:txBody>
      </p:sp>
      <p:cxnSp>
        <p:nvCxnSpPr>
          <p:cNvPr id="32" name="Straight Connector 31">
            <a:extLst>
              <a:ext uri="{FF2B5EF4-FFF2-40B4-BE49-F238E27FC236}">
                <a16:creationId xmlns:a16="http://schemas.microsoft.com/office/drawing/2014/main" id="{0A2FA07C-60E2-6DA6-FF62-5A5537088F50}"/>
              </a:ext>
            </a:extLst>
          </p:cNvPr>
          <p:cNvCxnSpPr/>
          <p:nvPr/>
        </p:nvCxnSpPr>
        <p:spPr>
          <a:xfrm flipH="1">
            <a:off x="6008411" y="5051880"/>
            <a:ext cx="5928434"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13">
            <a:extLst>
              <a:ext uri="{FF2B5EF4-FFF2-40B4-BE49-F238E27FC236}">
                <a16:creationId xmlns:a16="http://schemas.microsoft.com/office/drawing/2014/main" id="{2C5D0138-8088-6FCA-CBE3-BDC0F36909E8}"/>
              </a:ext>
            </a:extLst>
          </p:cNvPr>
          <p:cNvSpPr txBox="1"/>
          <p:nvPr/>
        </p:nvSpPr>
        <p:spPr>
          <a:xfrm>
            <a:off x="6080281" y="5049580"/>
            <a:ext cx="74541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93C23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0</a:t>
            </a:r>
            <a:r>
              <a:rPr lang="hr-BA" sz="2400" b="1"/>
              <a:t>8</a:t>
            </a:r>
            <a:endParaRPr lang="en-IE" sz="2400" b="1"/>
          </a:p>
        </p:txBody>
      </p:sp>
      <p:sp>
        <p:nvSpPr>
          <p:cNvPr id="35" name="Text Placeholder 14">
            <a:extLst>
              <a:ext uri="{FF2B5EF4-FFF2-40B4-BE49-F238E27FC236}">
                <a16:creationId xmlns:a16="http://schemas.microsoft.com/office/drawing/2014/main" id="{A88FB7B0-4FCD-C43D-6C12-1683DFB545A6}"/>
              </a:ext>
            </a:extLst>
          </p:cNvPr>
          <p:cNvSpPr txBox="1"/>
          <p:nvPr/>
        </p:nvSpPr>
        <p:spPr>
          <a:xfrm>
            <a:off x="7074969" y="4936321"/>
            <a:ext cx="423005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9446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a:t>Cambiare lo stile di leadership</a:t>
            </a:r>
          </a:p>
        </p:txBody>
      </p:sp>
      <p:cxnSp>
        <p:nvCxnSpPr>
          <p:cNvPr id="36" name="Straight Connector 35">
            <a:extLst>
              <a:ext uri="{FF2B5EF4-FFF2-40B4-BE49-F238E27FC236}">
                <a16:creationId xmlns:a16="http://schemas.microsoft.com/office/drawing/2014/main" id="{1C687434-DB75-282B-22F8-42C727CDE41E}"/>
              </a:ext>
            </a:extLst>
          </p:cNvPr>
          <p:cNvCxnSpPr/>
          <p:nvPr/>
        </p:nvCxnSpPr>
        <p:spPr>
          <a:xfrm flipH="1">
            <a:off x="5936541" y="5632905"/>
            <a:ext cx="6000304"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13">
            <a:extLst>
              <a:ext uri="{FF2B5EF4-FFF2-40B4-BE49-F238E27FC236}">
                <a16:creationId xmlns:a16="http://schemas.microsoft.com/office/drawing/2014/main" id="{0BE3535D-D765-B1EC-2519-D7A28D4FBA32}"/>
              </a:ext>
            </a:extLst>
          </p:cNvPr>
          <p:cNvSpPr txBox="1"/>
          <p:nvPr/>
        </p:nvSpPr>
        <p:spPr>
          <a:xfrm>
            <a:off x="6089806" y="5649655"/>
            <a:ext cx="74541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93C23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0</a:t>
            </a:r>
            <a:r>
              <a:rPr lang="hr-BA" sz="2400" b="1"/>
              <a:t>9</a:t>
            </a:r>
            <a:endParaRPr lang="en-IE" sz="2400" b="1"/>
          </a:p>
        </p:txBody>
      </p:sp>
      <p:sp>
        <p:nvSpPr>
          <p:cNvPr id="39" name="Text Placeholder 14">
            <a:extLst>
              <a:ext uri="{FF2B5EF4-FFF2-40B4-BE49-F238E27FC236}">
                <a16:creationId xmlns:a16="http://schemas.microsoft.com/office/drawing/2014/main" id="{DE4CE9E3-51FB-8E5D-2229-074D64412D05}"/>
              </a:ext>
            </a:extLst>
          </p:cNvPr>
          <p:cNvSpPr txBox="1"/>
          <p:nvPr/>
        </p:nvSpPr>
        <p:spPr>
          <a:xfrm>
            <a:off x="7084494" y="5545921"/>
            <a:ext cx="423005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9446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a:t>Combinare gli stili di leadership</a:t>
            </a:r>
          </a:p>
        </p:txBody>
      </p:sp>
      <p:cxnSp>
        <p:nvCxnSpPr>
          <p:cNvPr id="40" name="Straight Connector 39">
            <a:extLst>
              <a:ext uri="{FF2B5EF4-FFF2-40B4-BE49-F238E27FC236}">
                <a16:creationId xmlns:a16="http://schemas.microsoft.com/office/drawing/2014/main" id="{999FB364-9A74-47D9-8B19-D57AC1D2BB60}"/>
              </a:ext>
            </a:extLst>
          </p:cNvPr>
          <p:cNvCxnSpPr/>
          <p:nvPr/>
        </p:nvCxnSpPr>
        <p:spPr>
          <a:xfrm flipH="1">
            <a:off x="5893955" y="6265185"/>
            <a:ext cx="615517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279034"/>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B1E4CB8C-015B-4D46-828B-701CFBFA6D3A}"/>
              </a:ext>
            </a:extLst>
          </p:cNvPr>
          <p:cNvSpPr>
            <a:spLocks noGrp="1"/>
          </p:cNvSpPr>
          <p:nvPr>
            <p:ph type="body" sz="quarter" idx="18"/>
            <p:custDataLst>
              <p:tags r:id="rId3"/>
            </p:custDataLst>
          </p:nvPr>
        </p:nvSpPr>
        <p:spPr/>
        <p:txBody>
          <a:bodyPr>
            <a:normAutofit/>
          </a:bodyPr>
          <a:lstStyle/>
          <a:p>
            <a:pPr marL="0" indent="0"/>
            <a:r>
              <a:rPr lang="en-GB" sz="2800" i="1"/>
              <a:t>“</a:t>
            </a:r>
            <a:r>
              <a:rPr lang="it-IT" sz="2800" i="1"/>
              <a:t>Per me, la leadership non consiste necessariamente nell'essere il più forte nella stanza, ma piuttosto nell'essere il ponte o la cosa che manca nella discussione e cercare di costruire un consenso da lì".</a:t>
            </a:r>
            <a:r>
              <a:rPr lang="en-GB" sz="2800" i="1"/>
              <a:t>”</a:t>
            </a:r>
            <a:endParaRPr lang="en-IE" sz="2800" i="1"/>
          </a:p>
        </p:txBody>
      </p:sp>
      <p:sp>
        <p:nvSpPr>
          <p:cNvPr id="3" name="Text Placeholder 2">
            <a:extLst>
              <a:ext uri="{FF2B5EF4-FFF2-40B4-BE49-F238E27FC236}">
                <a16:creationId xmlns:a16="http://schemas.microsoft.com/office/drawing/2014/main" id="{7C55D63D-86FD-4074-9B5A-E2F625152B0B}"/>
              </a:ext>
            </a:extLst>
          </p:cNvPr>
          <p:cNvSpPr>
            <a:spLocks noGrp="1"/>
          </p:cNvSpPr>
          <p:nvPr>
            <p:ph type="body" sz="quarter" idx="16"/>
            <p:custDataLst>
              <p:tags r:id="rId4"/>
            </p:custDataLst>
          </p:nvPr>
        </p:nvSpPr>
        <p:spPr/>
        <p:txBody>
          <a:bodyPr>
            <a:normAutofit lnSpcReduction="10000"/>
          </a:bodyPr>
          <a:lstStyle/>
          <a:p>
            <a:r>
              <a:rPr lang="en-IE"/>
              <a:t>Jacinda </a:t>
            </a:r>
            <a:r>
              <a:rPr lang="en-US"/>
              <a:t>Ardern</a:t>
            </a:r>
          </a:p>
          <a:p>
            <a:endParaRPr lang="en-IE"/>
          </a:p>
        </p:txBody>
      </p:sp>
      <p:pic>
        <p:nvPicPr>
          <p:cNvPr id="6" name="Picture Placeholder 5" descr="A picture containing person, person, indoor&#10;&#10;Description automatically generated">
            <a:extLst>
              <a:ext uri="{FF2B5EF4-FFF2-40B4-BE49-F238E27FC236}">
                <a16:creationId xmlns:a16="http://schemas.microsoft.com/office/drawing/2014/main" id="{06B8EF6B-36CC-4428-897E-F26DDE351004}"/>
              </a:ext>
            </a:extLst>
          </p:cNvPr>
          <p:cNvPicPr>
            <a:picLocks noGrp="1" noChangeAspect="1"/>
          </p:cNvPicPr>
          <p:nvPr>
            <p:ph type="pic" sz="quarter" idx="19"/>
            <p:custDataLst>
              <p:tags r:id="rId6"/>
            </p:custDataLst>
          </p:nvPr>
        </p:nvPicPr>
        <p:blipFill>
          <a:blip r:embed="rId5"/>
          <a:srcRect l="18273" r="18273"/>
          <a:stretch>
            <a:fillRect/>
          </a:stretch>
        </p:blipFill>
        <p:spPr/>
      </p:pic>
    </p:spTree>
    <p:extLst>
      <p:ext uri="{BB962C8B-B14F-4D97-AF65-F5344CB8AC3E}">
        <p14:creationId xmlns:p14="http://schemas.microsoft.com/office/powerpoint/2010/main" val="3633403547"/>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64E9A9D7-12D2-4166-B8A7-8E15C67ED709}"/>
              </a:ext>
            </a:extLst>
          </p:cNvPr>
          <p:cNvSpPr>
            <a:spLocks noGrp="1"/>
          </p:cNvSpPr>
          <p:nvPr>
            <p:ph type="body" sz="quarter" idx="17"/>
            <p:custDataLst>
              <p:tags r:id="rId3"/>
            </p:custDataLst>
          </p:nvPr>
        </p:nvSpPr>
        <p:spPr>
          <a:xfrm>
            <a:off x="2304507" y="867208"/>
            <a:ext cx="3791493" cy="1259765"/>
          </a:xfrm>
        </p:spPr>
        <p:txBody>
          <a:bodyPr>
            <a:normAutofit fontScale="70000" lnSpcReduction="20000"/>
          </a:bodyPr>
          <a:lstStyle/>
          <a:p>
            <a:r>
              <a:rPr lang="it-IT"/>
              <a:t>Stile di leadership democratico e inclusivo</a:t>
            </a:r>
          </a:p>
        </p:txBody>
      </p:sp>
      <p:sp>
        <p:nvSpPr>
          <p:cNvPr id="3" name="Text Placeholder 2">
            <a:extLst>
              <a:ext uri="{FF2B5EF4-FFF2-40B4-BE49-F238E27FC236}">
                <a16:creationId xmlns:a16="http://schemas.microsoft.com/office/drawing/2014/main" id="{1208C929-12BC-4428-96AA-520B08F83260}"/>
              </a:ext>
            </a:extLst>
          </p:cNvPr>
          <p:cNvSpPr>
            <a:spLocks noGrp="1"/>
          </p:cNvSpPr>
          <p:nvPr>
            <p:ph type="body" sz="quarter" idx="18"/>
            <p:custDataLst>
              <p:tags r:id="rId4"/>
            </p:custDataLst>
          </p:nvPr>
        </p:nvSpPr>
        <p:spPr/>
        <p:txBody>
          <a:bodyPr/>
          <a:lstStyle/>
          <a:p>
            <a:r>
              <a:rPr lang="en-IE"/>
              <a:t>5</a:t>
            </a:r>
          </a:p>
        </p:txBody>
      </p:sp>
      <p:pic>
        <p:nvPicPr>
          <p:cNvPr id="6" name="Picture Placeholder 5" descr="Sea of hands in the middle">
            <a:extLst>
              <a:ext uri="{FF2B5EF4-FFF2-40B4-BE49-F238E27FC236}">
                <a16:creationId xmlns:a16="http://schemas.microsoft.com/office/drawing/2014/main" id="{80E52EC5-09DD-4CA5-91FB-D44D7FB29948}"/>
              </a:ext>
            </a:extLst>
          </p:cNvPr>
          <p:cNvPicPr>
            <a:picLocks noGrp="1" noChangeAspect="1"/>
          </p:cNvPicPr>
          <p:nvPr>
            <p:ph type="pic" sz="quarter" idx="19"/>
            <p:custDataLst>
              <p:tags r:id="rId6"/>
            </p:custDataLst>
          </p:nvPr>
        </p:nvPicPr>
        <p:blipFill>
          <a:blip r:embed="rId5"/>
          <a:srcRect l="18260" r="18260"/>
          <a:stretch>
            <a:fillRect/>
          </a:stretch>
        </p:blipFill>
        <p:spPr/>
      </p:pic>
    </p:spTree>
    <p:extLst>
      <p:ext uri="{BB962C8B-B14F-4D97-AF65-F5344CB8AC3E}">
        <p14:creationId xmlns:p14="http://schemas.microsoft.com/office/powerpoint/2010/main" val="987684457"/>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A1F7A668-391C-484D-967C-1BE5D07EA761}"/>
              </a:ext>
            </a:extLst>
          </p:cNvPr>
          <p:cNvSpPr>
            <a:spLocks noGrp="1"/>
          </p:cNvSpPr>
          <p:nvPr>
            <p:ph type="body" sz="quarter" idx="18"/>
            <p:custDataLst>
              <p:tags r:id="rId3"/>
            </p:custDataLst>
          </p:nvPr>
        </p:nvSpPr>
        <p:spPr/>
        <p:txBody>
          <a:bodyPr/>
          <a:lstStyle/>
          <a:p>
            <a:pPr marL="0" indent="0"/>
            <a:r>
              <a:rPr lang="it-IT"/>
              <a:t>Un leader democratico permette ai membri del suo team di condividere apertamente le loro opinioni e le loro sensazioni riguardo ai problemi di lavoro. Questo porta a una migliore comprensione di ciò che il team preferisce, che poi diventa la base del processo decisionale di tutto il team (non solo del leader).</a:t>
            </a:r>
          </a:p>
          <a:p>
            <a:pPr marL="0" indent="0"/>
            <a:endParaRPr lang="it-IT"/>
          </a:p>
          <a:p>
            <a:pPr marL="0" indent="0"/>
            <a:r>
              <a:rPr lang="it-IT"/>
              <a:t>Poiché ogni persona all'interno del team ha la possibilità di partecipare, discutere e scambiare idee liberamente, il risultato è una decisione più reciproca. La preferenza della maggioranza è considerata la migliore per l'intero gruppo. Tutti sono incoraggiati a partecipare perché il loro contributo porterà a decisioni e orientamenti chiave. </a:t>
            </a:r>
          </a:p>
          <a:p>
            <a:pPr marL="0" indent="0"/>
            <a:endParaRPr lang="en-IE"/>
          </a:p>
        </p:txBody>
      </p:sp>
      <p:sp>
        <p:nvSpPr>
          <p:cNvPr id="3" name="Text Placeholder 2">
            <a:extLst>
              <a:ext uri="{FF2B5EF4-FFF2-40B4-BE49-F238E27FC236}">
                <a16:creationId xmlns:a16="http://schemas.microsoft.com/office/drawing/2014/main" id="{329F9614-0C06-4661-A317-5DF2521D78B1}"/>
              </a:ext>
            </a:extLst>
          </p:cNvPr>
          <p:cNvSpPr>
            <a:spLocks noGrp="1"/>
          </p:cNvSpPr>
          <p:nvPr>
            <p:ph type="body" sz="quarter" idx="16"/>
            <p:custDataLst>
              <p:tags r:id="rId4"/>
            </p:custDataLst>
          </p:nvPr>
        </p:nvSpPr>
        <p:spPr/>
        <p:txBody>
          <a:bodyPr>
            <a:normAutofit lnSpcReduction="10000"/>
          </a:bodyPr>
          <a:lstStyle/>
          <a:p>
            <a:r>
              <a:rPr lang="en-IE">
                <a:solidFill>
                  <a:srgbClr val="92D050"/>
                </a:solidFill>
              </a:rPr>
              <a:t>Leadership democratica inclusiva</a:t>
            </a:r>
            <a:endParaRPr lang="en-IE">
              <a:solidFill>
                <a:srgbClr val="92D050"/>
              </a:solidFill>
            </a:endParaRPr>
          </a:p>
          <a:p>
            <a:endParaRPr lang="en-IE">
              <a:solidFill>
                <a:srgbClr val="92D050"/>
              </a:solidFill>
            </a:endParaRPr>
          </a:p>
        </p:txBody>
      </p:sp>
    </p:spTree>
    <p:extLst>
      <p:ext uri="{BB962C8B-B14F-4D97-AF65-F5344CB8AC3E}">
        <p14:creationId xmlns:p14="http://schemas.microsoft.com/office/powerpoint/2010/main" val="3805826832"/>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F36A583D-534B-4946-9C4C-DE41F562CEC4}"/>
              </a:ext>
            </a:extLst>
          </p:cNvPr>
          <p:cNvSpPr>
            <a:spLocks noGrp="1"/>
          </p:cNvSpPr>
          <p:nvPr>
            <p:ph type="body" sz="quarter" idx="18"/>
            <p:custDataLst>
              <p:tags r:id="rId3"/>
            </p:custDataLst>
          </p:nvPr>
        </p:nvSpPr>
        <p:spPr>
          <a:xfrm>
            <a:off x="734713" y="1640703"/>
            <a:ext cx="5435599" cy="4255272"/>
          </a:xfrm>
        </p:spPr>
        <p:txBody>
          <a:bodyPr>
            <a:normAutofit/>
          </a:bodyPr>
          <a:lstStyle/>
          <a:p>
            <a:pPr marL="457200" indent="-457200">
              <a:buClr>
                <a:srgbClr val="92D050"/>
              </a:buClr>
              <a:buFont typeface="+mj-lt"/>
              <a:buAutoNum type="arabicPeriod"/>
            </a:pPr>
            <a:r>
              <a:rPr lang="it-IT"/>
              <a:t>Tutti i membri del tram hanno la possibilità di esprimere la propria opinione e di contribuire alla decisione finale.</a:t>
            </a:r>
          </a:p>
          <a:p>
            <a:pPr marL="457200" indent="-457200">
              <a:buClr>
                <a:srgbClr val="92D050"/>
              </a:buClr>
              <a:buFont typeface="+mj-lt"/>
              <a:buAutoNum type="arabicPeriod" startAt="2"/>
            </a:pPr>
            <a:r>
              <a:rPr lang="it-IT"/>
              <a:t>Poiché sono liberi di esprimere le loro opinioni, la decisione finale è di solito favorevole e approvata dalle persone.</a:t>
            </a:r>
          </a:p>
          <a:p>
            <a:pPr marL="457200" indent="-457200">
              <a:buClr>
                <a:srgbClr val="92D050"/>
              </a:buClr>
              <a:buFont typeface="+mj-lt"/>
              <a:buAutoNum type="arabicPeriod" startAt="2"/>
            </a:pPr>
            <a:r>
              <a:rPr lang="it-IT"/>
              <a:t>I membri del team si sentono valorizzati perché hanno il diritto di condividere le loro opinioni.</a:t>
            </a:r>
            <a:endParaRPr lang="en-GB"/>
          </a:p>
          <a:p>
            <a:endParaRPr lang="en-IE"/>
          </a:p>
        </p:txBody>
      </p:sp>
      <p:sp>
        <p:nvSpPr>
          <p:cNvPr id="3" name="Text Placeholder 2">
            <a:extLst>
              <a:ext uri="{FF2B5EF4-FFF2-40B4-BE49-F238E27FC236}">
                <a16:creationId xmlns:a16="http://schemas.microsoft.com/office/drawing/2014/main" id="{25B4674F-EDBA-4DB8-B030-C4C6C48B8645}"/>
              </a:ext>
            </a:extLst>
          </p:cNvPr>
          <p:cNvSpPr>
            <a:spLocks noGrp="1"/>
          </p:cNvSpPr>
          <p:nvPr>
            <p:ph type="body" sz="quarter" idx="16"/>
            <p:custDataLst>
              <p:tags r:id="rId4"/>
            </p:custDataLst>
          </p:nvPr>
        </p:nvSpPr>
        <p:spPr>
          <a:xfrm>
            <a:off x="734714" y="365787"/>
            <a:ext cx="5771189" cy="775925"/>
          </a:xfrm>
        </p:spPr>
        <p:txBody>
          <a:bodyPr>
            <a:normAutofit fontScale="77500" lnSpcReduction="20000"/>
          </a:bodyPr>
          <a:lstStyle/>
          <a:p>
            <a:r>
              <a:rPr lang="it-IT" sz="3800">
                <a:solidFill>
                  <a:srgbClr val="93C23D"/>
                </a:solidFill>
              </a:rPr>
              <a:t>Guidare con uno stile di leadership inclusivo e democratico</a:t>
            </a:r>
          </a:p>
          <a:p>
            <a:endParaRPr lang="en-IE" sz="3800">
              <a:solidFill>
                <a:srgbClr val="93C23D"/>
              </a:solidFill>
            </a:endParaRPr>
          </a:p>
          <a:p>
            <a:endParaRPr lang="en-IE">
              <a:solidFill>
                <a:srgbClr val="92D050"/>
              </a:solidFill>
            </a:endParaRPr>
          </a:p>
        </p:txBody>
      </p:sp>
      <p:pic>
        <p:nvPicPr>
          <p:cNvPr id="6" name="Picture Placeholder 5" descr="Businesswoman on wheelchair">
            <a:extLst>
              <a:ext uri="{FF2B5EF4-FFF2-40B4-BE49-F238E27FC236}">
                <a16:creationId xmlns:a16="http://schemas.microsoft.com/office/drawing/2014/main" id="{A96EF697-D5DF-4B7E-8459-73430B3D8AFB}"/>
              </a:ext>
            </a:extLst>
          </p:cNvPr>
          <p:cNvPicPr>
            <a:picLocks noGrp="1" noChangeAspect="1"/>
          </p:cNvPicPr>
          <p:nvPr>
            <p:ph type="pic" sz="quarter" idx="19"/>
            <p:custDataLst>
              <p:tags r:id="rId6"/>
            </p:custDataLst>
          </p:nvPr>
        </p:nvPicPr>
        <p:blipFill>
          <a:blip r:embed="rId5"/>
          <a:srcRect l="18255" r="18255"/>
          <a:stretch>
            <a:fillRect/>
          </a:stretch>
        </p:blipFill>
        <p:spPr/>
      </p:pic>
    </p:spTree>
    <p:extLst>
      <p:ext uri="{BB962C8B-B14F-4D97-AF65-F5344CB8AC3E}">
        <p14:creationId xmlns:p14="http://schemas.microsoft.com/office/powerpoint/2010/main" val="3934006514"/>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64E9A9D7-12D2-4166-B8A7-8E15C67ED709}"/>
              </a:ext>
            </a:extLst>
          </p:cNvPr>
          <p:cNvSpPr>
            <a:spLocks noGrp="1"/>
          </p:cNvSpPr>
          <p:nvPr>
            <p:ph type="body" sz="quarter" idx="17"/>
            <p:custDataLst>
              <p:tags r:id="rId3"/>
            </p:custDataLst>
          </p:nvPr>
        </p:nvSpPr>
        <p:spPr>
          <a:xfrm>
            <a:off x="2304507" y="867208"/>
            <a:ext cx="3791493" cy="1070921"/>
          </a:xfrm>
        </p:spPr>
        <p:txBody>
          <a:bodyPr>
            <a:normAutofit lnSpcReduction="10000"/>
          </a:bodyPr>
          <a:lstStyle/>
          <a:p>
            <a:r>
              <a:rPr lang="hr-BA" sz="3600"/>
              <a:t>Stile di leadership trasformazionale</a:t>
            </a:r>
          </a:p>
        </p:txBody>
      </p:sp>
      <p:sp>
        <p:nvSpPr>
          <p:cNvPr id="3" name="Text Placeholder 2">
            <a:extLst>
              <a:ext uri="{FF2B5EF4-FFF2-40B4-BE49-F238E27FC236}">
                <a16:creationId xmlns:a16="http://schemas.microsoft.com/office/drawing/2014/main" id="{1208C929-12BC-4428-96AA-520B08F83260}"/>
              </a:ext>
            </a:extLst>
          </p:cNvPr>
          <p:cNvSpPr>
            <a:spLocks noGrp="1"/>
          </p:cNvSpPr>
          <p:nvPr>
            <p:ph type="body" sz="quarter" idx="18"/>
            <p:custDataLst>
              <p:tags r:id="rId4"/>
            </p:custDataLst>
          </p:nvPr>
        </p:nvSpPr>
        <p:spPr/>
        <p:txBody>
          <a:bodyPr/>
          <a:lstStyle/>
          <a:p>
            <a:r>
              <a:rPr lang="en-IE"/>
              <a:t>6</a:t>
            </a:r>
          </a:p>
        </p:txBody>
      </p:sp>
      <p:pic>
        <p:nvPicPr>
          <p:cNvPr id="8" name="Picture Placeholder 7" descr="Woman walking through streets">
            <a:extLst>
              <a:ext uri="{FF2B5EF4-FFF2-40B4-BE49-F238E27FC236}">
                <a16:creationId xmlns:a16="http://schemas.microsoft.com/office/drawing/2014/main" id="{C3D7C502-C66F-4F6A-B43E-B873F7109A55}"/>
              </a:ext>
            </a:extLst>
          </p:cNvPr>
          <p:cNvPicPr>
            <a:picLocks noGrp="1" noChangeAspect="1"/>
          </p:cNvPicPr>
          <p:nvPr>
            <p:ph type="pic" sz="quarter" idx="19"/>
            <p:custDataLst>
              <p:tags r:id="rId6"/>
            </p:custDataLst>
          </p:nvPr>
        </p:nvPicPr>
        <p:blipFill>
          <a:blip r:embed="rId5"/>
          <a:srcRect l="18252" r="18252"/>
          <a:stretch>
            <a:fillRect/>
          </a:stretch>
        </p:blipFill>
        <p:spPr/>
      </p:pic>
    </p:spTree>
    <p:extLst>
      <p:ext uri="{BB962C8B-B14F-4D97-AF65-F5344CB8AC3E}">
        <p14:creationId xmlns:p14="http://schemas.microsoft.com/office/powerpoint/2010/main" val="79313726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6" name="Picture Placeholder 5" descr="People clapping">
            <a:extLst>
              <a:ext uri="{FF2B5EF4-FFF2-40B4-BE49-F238E27FC236}">
                <a16:creationId xmlns:a16="http://schemas.microsoft.com/office/drawing/2014/main" id="{6B1E0937-8CDF-4295-9D36-FBEA83EA307E}"/>
              </a:ext>
            </a:extLst>
          </p:cNvPr>
          <p:cNvPicPr>
            <a:picLocks noGrp="1" noChangeAspect="1"/>
          </p:cNvPicPr>
          <p:nvPr>
            <p:ph type="pic" sz="quarter" idx="4294967295"/>
            <p:custDataLst>
              <p:tags r:id="rId4"/>
            </p:custDataLst>
          </p:nvPr>
        </p:nvPicPr>
        <p:blipFill>
          <a:blip r:embed="rId3">
            <a:extLst>
              <a:ext uri="{28A0092B-C50C-407E-A947-70E740481C1C}">
                <a14:useLocalDpi xmlns:a14="http://schemas.microsoft.com/office/drawing/2010/main"/>
              </a:ext>
            </a:extLst>
          </a:blip>
          <a:stretch>
            <a:fillRect/>
          </a:stretch>
        </p:blipFill>
        <p:spPr>
          <a:xfrm>
            <a:off x="8755811" y="0"/>
            <a:ext cx="3436189" cy="6872292"/>
          </a:xfrm>
        </p:spPr>
      </p:pic>
      <p:sp>
        <p:nvSpPr>
          <p:cNvPr id="3" name="Text Placeholder 2">
            <a:extLst>
              <a:ext uri="{FF2B5EF4-FFF2-40B4-BE49-F238E27FC236}">
                <a16:creationId xmlns:a16="http://schemas.microsoft.com/office/drawing/2014/main" id="{707D349F-663E-4EF9-886E-D722B2B6FE7F}"/>
              </a:ext>
            </a:extLst>
          </p:cNvPr>
          <p:cNvSpPr>
            <a:spLocks noGrp="1"/>
          </p:cNvSpPr>
          <p:nvPr>
            <p:ph type="body" sz="quarter" idx="18"/>
            <p:custDataLst>
              <p:tags r:id="rId5"/>
            </p:custDataLst>
          </p:nvPr>
        </p:nvSpPr>
        <p:spPr>
          <a:xfrm>
            <a:off x="658648" y="1507593"/>
            <a:ext cx="7401619" cy="4786512"/>
          </a:xfrm>
        </p:spPr>
        <p:txBody>
          <a:bodyPr>
            <a:normAutofit/>
          </a:bodyPr>
          <a:lstStyle/>
          <a:p>
            <a:pPr marL="0" indent="0"/>
            <a:r>
              <a:rPr lang="it-IT" sz="2800"/>
              <a:t>La leadership trasformazionale è un approccio in cui un leader ispira e motiva i membri del team a creare cambiamenti positivi all'interno dell'organizzazione comunitaria. </a:t>
            </a:r>
          </a:p>
          <a:p>
            <a:pPr marL="0" indent="0"/>
            <a:endParaRPr lang="it-IT" sz="2800"/>
          </a:p>
          <a:p>
            <a:pPr marL="0" indent="0"/>
            <a:r>
              <a:rPr lang="it-IT" sz="2800"/>
              <a:t>Questo stile di leadership può aumentare il morale del gruppo, portare a una rapida innovazione, migliorare la risoluzione dei conflitti, diminuire il turnover e favorire il senso di appartenenza del team.</a:t>
            </a:r>
            <a:endParaRPr lang="en-US" sz="2800"/>
          </a:p>
          <a:p>
            <a:pPr marL="0" indent="0">
              <a:tabLst>
                <a:tab pos="0"/>
              </a:tabLst>
            </a:pPr>
            <a:endParaRPr lang="en-IE"/>
          </a:p>
        </p:txBody>
      </p:sp>
      <p:sp>
        <p:nvSpPr>
          <p:cNvPr id="4" name="Text Placeholder 3">
            <a:extLst>
              <a:ext uri="{FF2B5EF4-FFF2-40B4-BE49-F238E27FC236}">
                <a16:creationId xmlns:a16="http://schemas.microsoft.com/office/drawing/2014/main" id="{072CCEC6-E9C6-4071-A5B3-8D3A418A9C3A}"/>
              </a:ext>
            </a:extLst>
          </p:cNvPr>
          <p:cNvSpPr>
            <a:spLocks noGrp="1"/>
          </p:cNvSpPr>
          <p:nvPr>
            <p:ph type="body" sz="quarter" idx="16"/>
            <p:custDataLst>
              <p:tags r:id="rId6"/>
            </p:custDataLst>
          </p:nvPr>
        </p:nvSpPr>
        <p:spPr>
          <a:xfrm>
            <a:off x="0" y="616766"/>
            <a:ext cx="8060267" cy="580518"/>
          </a:xfrm>
          <a:solidFill>
            <a:srgbClr val="93C23D"/>
          </a:solidFill>
        </p:spPr>
        <p:txBody>
          <a:bodyPr anchor="ctr">
            <a:normAutofit lnSpcReduction="10000"/>
          </a:bodyPr>
          <a:lstStyle/>
          <a:p>
            <a:pPr marL="977900"/>
            <a:r>
              <a:rPr lang="en-US">
                <a:solidFill>
                  <a:schemeClr val="bg1"/>
                </a:solidFill>
              </a:rPr>
              <a:t>Sei un Leader trasformazionale</a:t>
            </a:r>
            <a:endParaRPr lang="en-US">
              <a:solidFill>
                <a:schemeClr val="bg1"/>
              </a:solidFill>
            </a:endParaRPr>
          </a:p>
        </p:txBody>
      </p:sp>
      <p:sp>
        <p:nvSpPr>
          <p:cNvPr id="5" name="Oval 4">
            <a:extLst>
              <a:ext uri="{FF2B5EF4-FFF2-40B4-BE49-F238E27FC236}">
                <a16:creationId xmlns:a16="http://schemas.microsoft.com/office/drawing/2014/main" id="{C1BC5B2C-3A96-D242-962F-F1BD715EFF11}"/>
              </a:ext>
            </a:extLst>
          </p:cNvPr>
          <p:cNvSpPr/>
          <p:nvPr>
            <p:custDataLst>
              <p:tags r:id="rId7"/>
            </p:custDataLst>
          </p:nvPr>
        </p:nvSpPr>
        <p:spPr>
          <a:xfrm>
            <a:off x="7803901" y="361908"/>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hr-BA" sz="4000" b="1" i="0" u="none" strike="noStrike" kern="1200" cap="none" spc="0" normalizeH="0" baseline="0" noProof="0">
                <a:ln>
                  <a:noFill/>
                </a:ln>
                <a:solidFill>
                  <a:srgbClr val="FFFFFF"/>
                </a:solidFill>
                <a:effectLst/>
                <a:uLnTx/>
                <a:uFillTx/>
                <a:latin typeface="Calibri" panose="020f0502020204030204"/>
                <a:ea typeface="+mn-ea"/>
                <a:cs typeface="+mn-cs"/>
              </a:rPr>
              <a:t>?</a:t>
            </a:r>
            <a:endParaRPr kumimoji="0" lang="en-US" sz="40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7689327"/>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BCA6272A-3C14-4AF6-BB3B-C7A18CAC9933}"/>
              </a:ext>
            </a:extLst>
          </p:cNvPr>
          <p:cNvSpPr>
            <a:spLocks noGrp="1"/>
          </p:cNvSpPr>
          <p:nvPr>
            <p:ph type="body" sz="quarter" idx="18"/>
            <p:custDataLst>
              <p:tags r:id="rId3"/>
            </p:custDataLst>
          </p:nvPr>
        </p:nvSpPr>
        <p:spPr/>
        <p:txBody>
          <a:bodyPr>
            <a:normAutofit/>
          </a:bodyPr>
          <a:lstStyle/>
          <a:p>
            <a:endParaRPr lang="en-GB" sz="2800"/>
          </a:p>
          <a:p>
            <a:pPr marL="342900" indent="-342900">
              <a:buClr>
                <a:srgbClr val="92D050"/>
              </a:buClr>
              <a:buFont typeface="Wingdings" panose="05000000000000000000" pitchFamily="2" charset="2"/>
              <a:buChar char="ü"/>
            </a:pPr>
            <a:r>
              <a:rPr lang="it-IT" sz="2800"/>
              <a:t>Fornisce incoraggiamento</a:t>
            </a:r>
          </a:p>
          <a:p>
            <a:pPr marL="342900" indent="-342900">
              <a:buClr>
                <a:srgbClr val="92D050"/>
              </a:buClr>
              <a:buFont typeface="Wingdings" panose="05000000000000000000" pitchFamily="2" charset="2"/>
              <a:buChar char="ü"/>
            </a:pPr>
            <a:r>
              <a:rPr lang="it-IT" sz="2800"/>
              <a:t>Stabilisce obiettivi chiari</a:t>
            </a:r>
          </a:p>
          <a:p>
            <a:pPr marL="342900" indent="-342900">
              <a:buClr>
                <a:srgbClr val="92D050"/>
              </a:buClr>
              <a:buFont typeface="Wingdings" panose="05000000000000000000" pitchFamily="2" charset="2"/>
              <a:buChar char="ü"/>
            </a:pPr>
            <a:r>
              <a:rPr lang="it-IT" sz="2800"/>
              <a:t>Fornisce riconoscimento e sostegno</a:t>
            </a:r>
          </a:p>
          <a:p>
            <a:pPr marL="342900" indent="-342900">
              <a:buClr>
                <a:srgbClr val="92D050"/>
              </a:buClr>
              <a:buFont typeface="Wingdings" panose="05000000000000000000" pitchFamily="2" charset="2"/>
              <a:buChar char="ü"/>
            </a:pPr>
            <a:r>
              <a:rPr lang="it-IT" sz="2800"/>
              <a:t>Modella l'equità e l'integrità</a:t>
            </a:r>
          </a:p>
          <a:p>
            <a:pPr marL="342900" indent="-342900">
              <a:buClr>
                <a:srgbClr val="92D050"/>
              </a:buClr>
              <a:buFont typeface="Wingdings" panose="05000000000000000000" pitchFamily="2" charset="2"/>
              <a:buChar char="ü"/>
            </a:pPr>
            <a:r>
              <a:rPr lang="it-IT" sz="2800"/>
              <a:t>Provoca emozioni positive negli altri</a:t>
            </a:r>
          </a:p>
          <a:p>
            <a:pPr marL="342900" indent="-342900">
              <a:buClr>
                <a:srgbClr val="92D050"/>
              </a:buClr>
              <a:buFont typeface="Wingdings" panose="05000000000000000000" pitchFamily="2" charset="2"/>
              <a:buChar char="ü"/>
            </a:pPr>
            <a:r>
              <a:rPr lang="it-IT" sz="2800"/>
              <a:t>Ispira le persone a raggiungere i propri obiettivi</a:t>
            </a:r>
          </a:p>
          <a:p>
            <a:pPr marL="342900" indent="-342900">
              <a:buClr>
                <a:srgbClr val="92D050"/>
              </a:buClr>
              <a:buFont typeface="Wingdings" panose="05000000000000000000" pitchFamily="2" charset="2"/>
              <a:buChar char="ü"/>
            </a:pPr>
            <a:endParaRPr lang="en-IE" sz="2800"/>
          </a:p>
        </p:txBody>
      </p:sp>
      <p:sp>
        <p:nvSpPr>
          <p:cNvPr id="3" name="Text Placeholder 2">
            <a:extLst>
              <a:ext uri="{FF2B5EF4-FFF2-40B4-BE49-F238E27FC236}">
                <a16:creationId xmlns:a16="http://schemas.microsoft.com/office/drawing/2014/main" id="{B4DDB2E0-E2BE-4E53-A5F2-11B1BCD7904D}"/>
              </a:ext>
            </a:extLst>
          </p:cNvPr>
          <p:cNvSpPr>
            <a:spLocks noGrp="1"/>
          </p:cNvSpPr>
          <p:nvPr>
            <p:ph type="body" sz="quarter" idx="16"/>
            <p:custDataLst>
              <p:tags r:id="rId4"/>
            </p:custDataLst>
          </p:nvPr>
        </p:nvSpPr>
        <p:spPr/>
        <p:txBody>
          <a:bodyPr>
            <a:normAutofit lnSpcReduction="10000"/>
          </a:bodyPr>
          <a:lstStyle/>
          <a:p>
            <a:r>
              <a:rPr lang="en-IE" err="1">
                <a:solidFill>
                  <a:srgbClr val="92D050"/>
                </a:solidFill>
              </a:rPr>
              <a:t>Caratteristiche di questo tipo di Leadership:</a:t>
            </a:r>
          </a:p>
          <a:p>
            <a:endParaRPr lang="en-IE"/>
          </a:p>
        </p:txBody>
      </p:sp>
      <p:pic>
        <p:nvPicPr>
          <p:cNvPr id="5" name="Graphic 4" descr="Care outline">
            <a:extLst>
              <a:ext uri="{FF2B5EF4-FFF2-40B4-BE49-F238E27FC236}">
                <a16:creationId xmlns:a16="http://schemas.microsoft.com/office/drawing/2014/main" id="{A3FD1542-72CB-4E79-80E5-AD775C1C1862}"/>
              </a:ext>
            </a:extLst>
          </p:cNvPr>
          <p:cNvPicPr>
            <a:picLocks noChangeAspect="1"/>
          </p:cNvPicPr>
          <p:nvPr>
            <p:custDataLst>
              <p:tags r:id="rId7"/>
            </p:custDataLst>
          </p:nvPr>
        </p:nvPicPr>
        <p:blipFill>
          <a:blip r:embed="rId5">
            <a:extLst>
              <a:ext uri="{96DAC541-7B7A-43D3-8B79-37D633B846F1}">
                <asvg:svgBlip xmlns:asvg="http://schemas.microsoft.com/office/drawing/2016/SVG/main" r:embed="rId6"/>
              </a:ext>
            </a:extLst>
          </a:blip>
          <a:stretch>
            <a:fillRect/>
          </a:stretch>
        </p:blipFill>
        <p:spPr>
          <a:xfrm>
            <a:off x="7391399" y="2222501"/>
            <a:ext cx="2828925" cy="2828925"/>
          </a:xfrm>
          <a:prstGeom prst="rect">
            <a:avLst/>
          </a:prstGeom>
        </p:spPr>
      </p:pic>
    </p:spTree>
    <p:extLst>
      <p:ext uri="{BB962C8B-B14F-4D97-AF65-F5344CB8AC3E}">
        <p14:creationId xmlns:p14="http://schemas.microsoft.com/office/powerpoint/2010/main" val="3687270121"/>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81E055E8-3625-48D9-A6F8-C32F2BBCBB11}"/>
              </a:ext>
            </a:extLst>
          </p:cNvPr>
          <p:cNvSpPr>
            <a:spLocks noGrp="1"/>
          </p:cNvSpPr>
          <p:nvPr>
            <p:ph type="body" sz="quarter" idx="19"/>
            <p:custDataLst>
              <p:tags r:id="rId3"/>
            </p:custDataLst>
          </p:nvPr>
        </p:nvSpPr>
        <p:spPr/>
        <p:txBody>
          <a:bodyPr>
            <a:normAutofit lnSpcReduction="10000"/>
          </a:bodyPr>
          <a:lstStyle/>
          <a:p>
            <a:r>
              <a:rPr lang="en-IE"/>
              <a:t>La guida di Oprah!</a:t>
            </a:r>
          </a:p>
        </p:txBody>
      </p:sp>
      <p:sp>
        <p:nvSpPr>
          <p:cNvPr id="4" name="Text Placeholder 3">
            <a:extLst>
              <a:ext uri="{FF2B5EF4-FFF2-40B4-BE49-F238E27FC236}">
                <a16:creationId xmlns:a16="http://schemas.microsoft.com/office/drawing/2014/main" id="{82BB84E6-5EC2-4F51-A939-33BB2498B6F7}"/>
              </a:ext>
            </a:extLst>
          </p:cNvPr>
          <p:cNvSpPr>
            <a:spLocks noGrp="1"/>
          </p:cNvSpPr>
          <p:nvPr>
            <p:ph type="body" sz="quarter" idx="20"/>
            <p:custDataLst>
              <p:tags r:id="rId4"/>
            </p:custDataLst>
          </p:nvPr>
        </p:nvSpPr>
        <p:spPr/>
        <p:txBody>
          <a:bodyPr/>
          <a:lstStyle/>
          <a:p>
            <a:r>
              <a:rPr lang="en-IE"/>
              <a:t>Con stili e principi.</a:t>
            </a:r>
          </a:p>
        </p:txBody>
      </p:sp>
      <p:pic>
        <p:nvPicPr>
          <p:cNvPr id="14" name="Picture Placeholder 13" descr="A person standing at a podium&#10;&#10;Description automatically generated with low confidence">
            <a:extLst>
              <a:ext uri="{FF2B5EF4-FFF2-40B4-BE49-F238E27FC236}">
                <a16:creationId xmlns:a16="http://schemas.microsoft.com/office/drawing/2014/main" id="{751606D6-9A12-4F2E-83B3-AAC75913E6A8}"/>
              </a:ext>
            </a:extLst>
          </p:cNvPr>
          <p:cNvPicPr>
            <a:picLocks noGrp="1" noChangeAspect="1"/>
          </p:cNvPicPr>
          <p:nvPr>
            <p:ph type="pic" sz="quarter" idx="21"/>
            <p:custDataLst>
              <p:tags r:id="rId6"/>
            </p:custDataLst>
          </p:nvPr>
        </p:nvPicPr>
        <p:blipFill>
          <a:blip r:embed="rId5"/>
          <a:stretch>
            <a:fillRect/>
          </a:stretch>
        </p:blipFill>
        <p:spPr/>
      </p:pic>
    </p:spTree>
    <p:extLst>
      <p:ext uri="{BB962C8B-B14F-4D97-AF65-F5344CB8AC3E}">
        <p14:creationId xmlns:p14="http://schemas.microsoft.com/office/powerpoint/2010/main" val="358882449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3EE8EBFD-17F6-422B-8F82-CDAD94D5C3FF}"/>
              </a:ext>
            </a:extLst>
          </p:cNvPr>
          <p:cNvSpPr>
            <a:spLocks noGrp="1"/>
          </p:cNvSpPr>
          <p:nvPr>
            <p:ph type="body" sz="quarter" idx="18"/>
            <p:custDataLst>
              <p:tags r:id="rId3"/>
            </p:custDataLst>
          </p:nvPr>
        </p:nvSpPr>
        <p:spPr>
          <a:xfrm>
            <a:off x="734714" y="977556"/>
            <a:ext cx="10834986" cy="5510619"/>
          </a:xfrm>
        </p:spPr>
        <p:txBody>
          <a:bodyPr>
            <a:normAutofit fontScale="77500" lnSpcReduction="20000"/>
          </a:bodyPr>
          <a:lstStyle/>
          <a:p>
            <a:pPr marL="0" indent="0">
              <a:lnSpc>
                <a:spcPct val="120000"/>
              </a:lnSpc>
            </a:pPr>
            <a:r>
              <a:rPr lang="it-IT" sz="2600"/>
              <a:t>L'Oprah Winfrey Show è diventato un grande successo e, al suo apice nel 1991-1992, ha attirato 13,1 milioni di spettatori al giorno. Oltre allo show, la Winfrey ha creato la Harpo Productions, ha pubblicato riviste e ha dato vita al popolare Oprah's Book Club. Ha anche recitato e/o prodotto diversi film, tra cui l'acclamato Il colore viola, per il quale ha ottenuto una nomination all'Oscar come miglior attrice non protagonista.</a:t>
            </a:r>
            <a:endParaRPr lang="hr-BA" sz="2600"/>
          </a:p>
          <a:p>
            <a:pPr marL="0" indent="0">
              <a:lnSpc>
                <a:spcPct val="120000"/>
              </a:lnSpc>
            </a:pPr>
            <a:r>
              <a:rPr lang="it-IT" sz="4100" b="1">
                <a:solidFill>
                  <a:srgbClr val="93C23D"/>
                </a:solidFill>
                <a:effectLst/>
              </a:rPr>
              <a:t>Avvocatura</a:t>
            </a:r>
          </a:p>
          <a:p>
            <a:pPr marL="0" indent="0">
              <a:lnSpc>
                <a:spcPct val="120000"/>
              </a:lnSpc>
            </a:pPr>
            <a:r>
              <a:rPr lang="it-IT" sz="2600" b="0">
                <a:effectLst/>
              </a:rPr>
              <a:t>Uno dei primi atti di umanitarismo della Winfrey è stato nel 1987 con la creazione della Oprah Winfrey Foundation, che ha concesso sovvenzioni a organizzazioni non profit che si occupano di famiglie e individui meno fortunati. Spesso si è battuta per cause con cui aveva un legame personale. Essendo stata vittima di abusi sessuali, nel 1993 Winfrey ha collaborato personalmente con il Congresso per far approvare una legge che avrebbe creato un database nazionale per i criminali e gli abusatori di minori. Questa legge è diventata nota come National Child Protection Act. Il suo lavoro è stato così essenziale che è diventato informalmente noto come "The Oprah Bill". La Winfrey ha continuato a impegnarsi con l'"Oprah's Angel Network", che raccoglieva donazioni da varie fonti da destinare a iniziative benefiche come la ricostruzione di case danneggiate da uragani e la costruzione di scuole in Paesi meno fortunati (Redazione, Oscars.org).</a:t>
            </a:r>
            <a:endParaRPr lang="hr-BA" sz="2600"/>
          </a:p>
          <a:p>
            <a:pPr>
              <a:lnSpc>
                <a:spcPct val="120000"/>
              </a:lnSpc>
            </a:pPr>
            <a:endParaRPr lang="en-GB"/>
          </a:p>
          <a:p>
            <a:pPr>
              <a:lnSpc>
                <a:spcPct val="120000"/>
              </a:lnSpc>
            </a:pPr>
            <a:endParaRPr lang="en-IE"/>
          </a:p>
        </p:txBody>
      </p:sp>
      <p:sp>
        <p:nvSpPr>
          <p:cNvPr id="3" name="Text Placeholder 2">
            <a:extLst>
              <a:ext uri="{FF2B5EF4-FFF2-40B4-BE49-F238E27FC236}">
                <a16:creationId xmlns:a16="http://schemas.microsoft.com/office/drawing/2014/main" id="{E833C7EA-1876-442C-A514-30EB0BEDFCA2}"/>
              </a:ext>
            </a:extLst>
          </p:cNvPr>
          <p:cNvSpPr>
            <a:spLocks noGrp="1"/>
          </p:cNvSpPr>
          <p:nvPr>
            <p:ph type="body" sz="quarter" idx="16"/>
            <p:custDataLst>
              <p:tags r:id="rId4"/>
            </p:custDataLst>
          </p:nvPr>
        </p:nvSpPr>
        <p:spPr>
          <a:xfrm>
            <a:off x="734715" y="369825"/>
            <a:ext cx="10834985" cy="580518"/>
          </a:xfrm>
        </p:spPr>
        <p:txBody>
          <a:bodyPr>
            <a:normAutofit lnSpcReduction="10000"/>
          </a:bodyPr>
          <a:lstStyle/>
          <a:p>
            <a:r>
              <a:rPr lang="en-IE">
                <a:solidFill>
                  <a:srgbClr val="92D050"/>
                </a:solidFill>
              </a:rPr>
              <a:t>La storia di Oprah</a:t>
            </a:r>
          </a:p>
        </p:txBody>
      </p:sp>
    </p:spTree>
    <p:extLst>
      <p:ext uri="{BB962C8B-B14F-4D97-AF65-F5344CB8AC3E}">
        <p14:creationId xmlns:p14="http://schemas.microsoft.com/office/powerpoint/2010/main" val="1297970476"/>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3EE8EBFD-17F6-422B-8F82-CDAD94D5C3FF}"/>
              </a:ext>
            </a:extLst>
          </p:cNvPr>
          <p:cNvSpPr>
            <a:spLocks noGrp="1"/>
          </p:cNvSpPr>
          <p:nvPr>
            <p:ph type="body" sz="quarter" idx="18"/>
            <p:custDataLst>
              <p:tags r:id="rId3"/>
            </p:custDataLst>
          </p:nvPr>
        </p:nvSpPr>
        <p:spPr>
          <a:xfrm>
            <a:off x="610889" y="1685925"/>
            <a:ext cx="10834986" cy="4497355"/>
          </a:xfrm>
        </p:spPr>
        <p:txBody>
          <a:bodyPr>
            <a:normAutofit/>
          </a:bodyPr>
          <a:lstStyle/>
          <a:p>
            <a:pPr marL="0" indent="0"/>
            <a:r>
              <a:rPr lang="it-IT"/>
              <a:t>Oprah ha plasmato i suoi valori e ha abbracciato il cambiamento, dando uno scopo ancora più importante al suo lavoro.</a:t>
            </a:r>
          </a:p>
          <a:p>
            <a:pPr marL="0" indent="0"/>
            <a:r>
              <a:rPr lang="it-IT"/>
              <a:t>Oprah ha trionfato su molte sfide che potrebbero tenere una persona a terra, come la povertà e la violenza. Vero esempio di ispirazione, Oprah Winfrey è una delle pioniere del movimento per l'emancipazione femminile. </a:t>
            </a:r>
          </a:p>
          <a:p>
            <a:pPr marL="0" indent="0"/>
            <a:r>
              <a:rPr lang="it-IT"/>
              <a:t>Le sue azioni e parole non mancano mai di impressionare e ispirare le persone nel modo in cui intende Filantropa, paladina delle donne e degli oppressi razziali. </a:t>
            </a:r>
            <a:r>
              <a:rPr lang="en-GB"/>
              <a:t> </a:t>
            </a:r>
          </a:p>
          <a:p>
            <a:endParaRPr lang="en-GB"/>
          </a:p>
          <a:p>
            <a:endParaRPr lang="en-IE"/>
          </a:p>
        </p:txBody>
      </p:sp>
      <p:sp>
        <p:nvSpPr>
          <p:cNvPr id="3" name="Text Placeholder 2">
            <a:extLst>
              <a:ext uri="{FF2B5EF4-FFF2-40B4-BE49-F238E27FC236}">
                <a16:creationId xmlns:a16="http://schemas.microsoft.com/office/drawing/2014/main" id="{E833C7EA-1876-442C-A514-30EB0BEDFCA2}"/>
              </a:ext>
            </a:extLst>
          </p:cNvPr>
          <p:cNvSpPr>
            <a:spLocks noGrp="1"/>
          </p:cNvSpPr>
          <p:nvPr>
            <p:ph type="body" sz="quarter" idx="16"/>
            <p:custDataLst>
              <p:tags r:id="rId4"/>
            </p:custDataLst>
          </p:nvPr>
        </p:nvSpPr>
        <p:spPr>
          <a:xfrm>
            <a:off x="610889" y="445710"/>
            <a:ext cx="9999962" cy="1106865"/>
          </a:xfrm>
        </p:spPr>
        <p:txBody>
          <a:bodyPr>
            <a:normAutofit/>
          </a:bodyPr>
          <a:lstStyle/>
          <a:p>
            <a:pPr marL="0" indent="0"/>
            <a:r>
              <a:rPr lang="pl-PL" sz="3200" b="1">
                <a:solidFill>
                  <a:srgbClr val="92D050"/>
                </a:solidFill>
              </a:rPr>
              <a:t>Tra</a:t>
            </a:r>
            <a:r>
              <a:rPr lang="it-IT" sz="3200" err="1">
                <a:solidFill>
                  <a:srgbClr val="92D050"/>
                </a:solidFill>
              </a:rPr>
              <a:t>sformazione</a:t>
            </a:r>
            <a:r>
              <a:rPr lang="pl-PL" sz="3200" b="1">
                <a:solidFill>
                  <a:srgbClr val="92D050"/>
                </a:solidFill>
              </a:rPr>
              <a:t>: </a:t>
            </a:r>
            <a:r>
              <a:rPr lang="it-IT" sz="3200" b="0">
                <a:solidFill>
                  <a:srgbClr val="853693"/>
                </a:solidFill>
              </a:rPr>
              <a:t>Da un talk show basato sullo scandalo a una rete basata sull'empatia</a:t>
            </a:r>
            <a:endParaRPr lang="en-GB" sz="3200" b="0">
              <a:solidFill>
                <a:srgbClr val="853693"/>
              </a:solidFill>
            </a:endParaRPr>
          </a:p>
        </p:txBody>
      </p:sp>
    </p:spTree>
    <p:extLst>
      <p:ext uri="{BB962C8B-B14F-4D97-AF65-F5344CB8AC3E}">
        <p14:creationId xmlns:p14="http://schemas.microsoft.com/office/powerpoint/2010/main" val="421046598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 Placeholder 3">
            <a:extLst>
              <a:ext uri="{FF2B5EF4-FFF2-40B4-BE49-F238E27FC236}">
                <a16:creationId xmlns:a16="http://schemas.microsoft.com/office/drawing/2014/main" id="{6B1BE67B-C75E-8B40-8D34-A3FA8010617B}"/>
              </a:ext>
            </a:extLst>
          </p:cNvPr>
          <p:cNvSpPr>
            <a:spLocks noGrp="1"/>
          </p:cNvSpPr>
          <p:nvPr>
            <p:ph type="body" sz="quarter" idx="17"/>
          </p:nvPr>
        </p:nvSpPr>
        <p:spPr>
          <a:xfrm>
            <a:off x="2304507" y="1197760"/>
            <a:ext cx="3791493" cy="845970"/>
          </a:xfrm>
        </p:spPr>
        <p:txBody>
          <a:bodyPr>
            <a:noAutofit/>
          </a:bodyPr>
          <a:lstStyle/>
          <a:p>
            <a:r>
              <a:rPr lang="it-IT" sz="3600"/>
              <a:t>Differenza tra gestione e leadership</a:t>
            </a:r>
          </a:p>
          <a:p>
            <a:endParaRPr lang="en-US" sz="3600"/>
          </a:p>
        </p:txBody>
      </p:sp>
      <p:sp>
        <p:nvSpPr>
          <p:cNvPr id="5" name="Text Placeholder 4">
            <a:extLst>
              <a:ext uri="{FF2B5EF4-FFF2-40B4-BE49-F238E27FC236}">
                <a16:creationId xmlns:a16="http://schemas.microsoft.com/office/drawing/2014/main" id="{50B5F228-6812-6E48-BD6B-2BA23111AB0F}"/>
              </a:ext>
            </a:extLst>
          </p:cNvPr>
          <p:cNvSpPr>
            <a:spLocks noGrp="1"/>
          </p:cNvSpPr>
          <p:nvPr>
            <p:ph type="body" sz="quarter" idx="18"/>
          </p:nvPr>
        </p:nvSpPr>
        <p:spPr/>
        <p:txBody>
          <a:bodyPr/>
          <a:lstStyle/>
          <a:p>
            <a:r>
              <a:rPr lang="en-US"/>
              <a:t>1</a:t>
            </a:r>
          </a:p>
        </p:txBody>
      </p:sp>
      <p:pic>
        <p:nvPicPr>
          <p:cNvPr id="8" name="Picture Placeholder 7" descr="Woman with gray hair wearing glasses and smiling">
            <a:extLst>
              <a:ext uri="{FF2B5EF4-FFF2-40B4-BE49-F238E27FC236}">
                <a16:creationId xmlns:a16="http://schemas.microsoft.com/office/drawing/2014/main" id="{44F9D22A-E89D-770A-6065-2EA71C9928DB}"/>
              </a:ext>
            </a:extLst>
          </p:cNvPr>
          <p:cNvPicPr>
            <a:picLocks noGrp="1" noChangeAspect="1"/>
          </p:cNvPicPr>
          <p:nvPr>
            <p:ph type="pic" sz="quarter" idx="19"/>
          </p:nvPr>
        </p:nvPicPr>
        <p:blipFill>
          <a:blip r:embed="rId2"/>
          <a:srcRect l="2378" r="2378"/>
          <a:stretch>
            <a:fillRect/>
          </a:stretch>
        </p:blipFill>
        <p:spPr/>
      </p:pic>
    </p:spTree>
    <p:extLst>
      <p:ext uri="{BB962C8B-B14F-4D97-AF65-F5344CB8AC3E}">
        <p14:creationId xmlns:p14="http://schemas.microsoft.com/office/powerpoint/2010/main" val="945518355"/>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64E9A9D7-12D2-4166-B8A7-8E15C67ED709}"/>
              </a:ext>
            </a:extLst>
          </p:cNvPr>
          <p:cNvSpPr>
            <a:spLocks noGrp="1"/>
          </p:cNvSpPr>
          <p:nvPr>
            <p:ph type="body" sz="quarter" idx="17"/>
            <p:custDataLst>
              <p:tags r:id="rId3"/>
            </p:custDataLst>
          </p:nvPr>
        </p:nvSpPr>
        <p:spPr>
          <a:xfrm>
            <a:off x="2304507" y="659958"/>
            <a:ext cx="4223514" cy="1645920"/>
          </a:xfrm>
        </p:spPr>
        <p:txBody>
          <a:bodyPr>
            <a:normAutofit fontScale="92500"/>
          </a:bodyPr>
          <a:lstStyle/>
          <a:p>
            <a:r>
              <a:rPr lang="en-IE" err="1"/>
              <a:t>Scegliere uno stile di leadership </a:t>
            </a:r>
          </a:p>
        </p:txBody>
      </p:sp>
      <p:sp>
        <p:nvSpPr>
          <p:cNvPr id="3" name="Text Placeholder 2">
            <a:extLst>
              <a:ext uri="{FF2B5EF4-FFF2-40B4-BE49-F238E27FC236}">
                <a16:creationId xmlns:a16="http://schemas.microsoft.com/office/drawing/2014/main" id="{1208C929-12BC-4428-96AA-520B08F83260}"/>
              </a:ext>
            </a:extLst>
          </p:cNvPr>
          <p:cNvSpPr>
            <a:spLocks noGrp="1"/>
          </p:cNvSpPr>
          <p:nvPr>
            <p:ph type="body" sz="quarter" idx="18"/>
            <p:custDataLst>
              <p:tags r:id="rId4"/>
            </p:custDataLst>
          </p:nvPr>
        </p:nvSpPr>
        <p:spPr/>
        <p:txBody>
          <a:bodyPr/>
          <a:lstStyle/>
          <a:p>
            <a:r>
              <a:rPr lang="en-IE"/>
              <a:t>7</a:t>
            </a:r>
          </a:p>
        </p:txBody>
      </p:sp>
      <p:pic>
        <p:nvPicPr>
          <p:cNvPr id="7" name="Picture Placeholder 6" descr="Smiling businesswoman with digital tablet looking out office window">
            <a:extLst>
              <a:ext uri="{FF2B5EF4-FFF2-40B4-BE49-F238E27FC236}">
                <a16:creationId xmlns:a16="http://schemas.microsoft.com/office/drawing/2014/main" id="{6973E807-3361-43BD-A97A-1D2AAE84678B}"/>
              </a:ext>
            </a:extLst>
          </p:cNvPr>
          <p:cNvPicPr>
            <a:picLocks noGrp="1" noChangeAspect="1"/>
          </p:cNvPicPr>
          <p:nvPr>
            <p:ph type="pic" sz="quarter" idx="19"/>
            <p:custDataLst>
              <p:tags r:id="rId6"/>
            </p:custDataLst>
          </p:nvPr>
        </p:nvPicPr>
        <p:blipFill>
          <a:blip r:embed="rId5"/>
          <a:srcRect l="18260" r="18260"/>
          <a:stretch>
            <a:fillRect/>
          </a:stretch>
        </p:blipFill>
        <p:spPr/>
      </p:pic>
    </p:spTree>
    <p:extLst>
      <p:ext uri="{BB962C8B-B14F-4D97-AF65-F5344CB8AC3E}">
        <p14:creationId xmlns:p14="http://schemas.microsoft.com/office/powerpoint/2010/main" val="1666804923"/>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50456A10-4C7D-0754-C8F1-270D636FB72C}"/>
              </a:ext>
            </a:extLst>
          </p:cNvPr>
          <p:cNvSpPr>
            <a:spLocks noGrp="1"/>
          </p:cNvSpPr>
          <p:nvPr>
            <p:ph type="body" sz="quarter" idx="18"/>
            <p:custDataLst>
              <p:tags r:id="rId3"/>
            </p:custDataLst>
          </p:nvPr>
        </p:nvSpPr>
        <p:spPr>
          <a:xfrm>
            <a:off x="734714" y="1607924"/>
            <a:ext cx="10834986" cy="4107076"/>
          </a:xfrm>
        </p:spPr>
        <p:txBody>
          <a:bodyPr>
            <a:normAutofit fontScale="92500"/>
          </a:bodyPr>
          <a:lstStyle/>
          <a:p>
            <a:pPr marL="0" indent="0" algn="ctr">
              <a:spcBef>
                <a:spcPct val="0"/>
              </a:spcBef>
            </a:pPr>
            <a:r>
              <a:rPr lang="it-IT" sz="2800" i="1"/>
              <a:t>Come donne, così spesso nella storia, non ci è stato permesso di comandare. Non ci è stato permesso di prenderci il merito della nostra leadership.</a:t>
            </a:r>
            <a:endParaRPr lang="hr-BA" sz="2800" i="1"/>
          </a:p>
          <a:p>
            <a:pPr marL="0" indent="0" algn="ctr">
              <a:spcBef>
                <a:spcPct val="0"/>
              </a:spcBef>
            </a:pPr>
            <a:endParaRPr lang="hr-BA" sz="2800" i="1"/>
          </a:p>
          <a:p>
            <a:pPr marL="0" indent="0" algn="ctr">
              <a:spcBef>
                <a:spcPct val="0"/>
              </a:spcBef>
            </a:pPr>
            <a:r>
              <a:rPr lang="it-IT" sz="2800" i="1">
                <a:solidFill>
                  <a:srgbClr val="93C23D"/>
                </a:solidFill>
              </a:rPr>
              <a:t>Ma abbiamo guidato. Le nostre nonne e le loro nonne hanno sostenuto le comunità. Quando tutto il resto falliva, erano le donne a mantenere la comunità e la sua esistenza. Le donne si sono prese cura delle famiglie e dei più vulnerabili. In tempi storici difficili, questo ha richiesto coraggio e impegno. </a:t>
            </a:r>
            <a:r>
              <a:rPr lang="hr-BA" sz="2800" i="1">
                <a:solidFill>
                  <a:srgbClr val="93C23D"/>
                </a:solidFill>
              </a:rPr>
              <a:t> </a:t>
            </a:r>
          </a:p>
          <a:p>
            <a:pPr marL="0" indent="0" algn="ctr">
              <a:spcBef>
                <a:spcPct val="0"/>
              </a:spcBef>
            </a:pPr>
            <a:endParaRPr lang="hr-BA" sz="2800" i="1"/>
          </a:p>
          <a:p>
            <a:pPr marL="0" indent="0" algn="ctr">
              <a:spcBef>
                <a:spcPct val="0"/>
              </a:spcBef>
            </a:pPr>
            <a:r>
              <a:rPr lang="it-IT" sz="2800" i="1">
                <a:solidFill>
                  <a:srgbClr val="853693"/>
                </a:solidFill>
              </a:rPr>
              <a:t>Oggi sappiamo di poter scegliere il modo in cui condurre. Possiamo scegliere e creare i nostri stili di leadership e persino cambiarli in corso d'opera.</a:t>
            </a:r>
            <a:endParaRPr lang="hr-BA" sz="2800" i="1">
              <a:solidFill>
                <a:srgbClr val="853693"/>
              </a:solidFill>
            </a:endParaRPr>
          </a:p>
        </p:txBody>
      </p:sp>
      <p:sp>
        <p:nvSpPr>
          <p:cNvPr id="3" name="Text Placeholder 2">
            <a:extLst>
              <a:ext uri="{FF2B5EF4-FFF2-40B4-BE49-F238E27FC236}">
                <a16:creationId xmlns:a16="http://schemas.microsoft.com/office/drawing/2014/main" id="{2E7FBC4B-391F-D1F8-BA8D-9A7555DB046A}"/>
              </a:ext>
            </a:extLst>
          </p:cNvPr>
          <p:cNvSpPr>
            <a:spLocks noGrp="1"/>
          </p:cNvSpPr>
          <p:nvPr>
            <p:ph type="body" sz="quarter" idx="16"/>
            <p:custDataLst>
              <p:tags r:id="rId4"/>
            </p:custDataLst>
          </p:nvPr>
        </p:nvSpPr>
        <p:spPr/>
        <p:txBody>
          <a:bodyPr>
            <a:normAutofit lnSpcReduction="10000"/>
          </a:bodyPr>
          <a:lstStyle/>
          <a:p>
            <a:pPr algn="ctr"/>
            <a:r>
              <a:rPr lang="it-IT"/>
              <a:t>Mai dimenticare</a:t>
            </a:r>
            <a:r>
              <a:rPr lang="hr-BA"/>
              <a:t>!</a:t>
            </a:r>
            <a:endParaRPr lang="en-US"/>
          </a:p>
        </p:txBody>
      </p:sp>
    </p:spTree>
    <p:extLst>
      <p:ext uri="{BB962C8B-B14F-4D97-AF65-F5344CB8AC3E}">
        <p14:creationId xmlns:p14="http://schemas.microsoft.com/office/powerpoint/2010/main" val="2089107223"/>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AC4CBB5-E3D6-4811-A49F-03AFED099859}"/>
              </a:ext>
            </a:extLst>
          </p:cNvPr>
          <p:cNvSpPr>
            <a:spLocks noGrp="1"/>
          </p:cNvSpPr>
          <p:nvPr>
            <p:ph type="body" sz="quarter" idx="18"/>
            <p:custDataLst>
              <p:tags r:id="rId3"/>
            </p:custDataLst>
          </p:nvPr>
        </p:nvSpPr>
        <p:spPr>
          <a:xfrm>
            <a:off x="734714" y="1757011"/>
            <a:ext cx="10834986" cy="4500914"/>
          </a:xfrm>
        </p:spPr>
        <p:txBody>
          <a:bodyPr>
            <a:normAutofit/>
          </a:bodyPr>
          <a:lstStyle/>
          <a:p>
            <a:pPr marL="342900" indent="-342900">
              <a:buFont typeface="Wingdings" panose="05000000000000000000" pitchFamily="2" charset="2"/>
              <a:buChar char="ü"/>
            </a:pPr>
            <a:r>
              <a:rPr lang="it-IT" b="1">
                <a:solidFill>
                  <a:srgbClr val="853693"/>
                </a:solidFill>
              </a:rPr>
              <a:t>Trovare modelli ed esempi: </a:t>
            </a:r>
            <a:r>
              <a:rPr lang="it-IT"/>
              <a:t>Innanzitutto guardate a voi stessi e trovate le situazioni in cui siete stati leader. Anche se dovete tornare indietro ai tempi della scuola, trovate un'occasione in cui siete stati al comando. Cosa avete imparato?  Trovate esempi anche negli altri, coloro che vi hanno ispirato e di cui ammirate lo stile di leadership. </a:t>
            </a:r>
          </a:p>
          <a:p>
            <a:pPr marL="342900" indent="-342900">
              <a:buFont typeface="Wingdings" panose="05000000000000000000" pitchFamily="2" charset="2"/>
              <a:buChar char="ü"/>
            </a:pPr>
            <a:r>
              <a:rPr lang="it-IT" b="1">
                <a:solidFill>
                  <a:srgbClr val="853693"/>
                </a:solidFill>
              </a:rPr>
              <a:t>Delineare un metodo: </a:t>
            </a:r>
            <a:r>
              <a:rPr lang="it-IT"/>
              <a:t>Scoprite se avete scoperto un metodo di leadership che funziona per voi. Non esiste un metodo unico per tutti. È essenziale essere un leader ragionevole. Ammettiamolo, nessuno vuole un autocrate.</a:t>
            </a:r>
          </a:p>
          <a:p>
            <a:pPr marL="342900" indent="-342900">
              <a:buFont typeface="Wingdings" panose="05000000000000000000" pitchFamily="2" charset="2"/>
              <a:buChar char="ü"/>
            </a:pPr>
            <a:r>
              <a:rPr lang="it-IT" b="1">
                <a:solidFill>
                  <a:srgbClr val="853693"/>
                </a:solidFill>
              </a:rPr>
              <a:t>Perché è prezioso: </a:t>
            </a:r>
            <a:r>
              <a:rPr lang="it-IT"/>
              <a:t>In questo caso si tratta del vostro stile di leadership. Dovete essere in grado di comunicare il vostro stile e spiegare perché ritenete che funzioni per voi o sia valido in senso generale.</a:t>
            </a:r>
          </a:p>
          <a:p>
            <a:pPr marL="342900" indent="-342900">
              <a:buFont typeface="Wingdings" panose="05000000000000000000" pitchFamily="2" charset="2"/>
              <a:buChar char="ü"/>
            </a:pPr>
            <a:endParaRPr lang="en-IE"/>
          </a:p>
        </p:txBody>
      </p:sp>
      <p:sp>
        <p:nvSpPr>
          <p:cNvPr id="3" name="Text Placeholder 2">
            <a:extLst>
              <a:ext uri="{FF2B5EF4-FFF2-40B4-BE49-F238E27FC236}">
                <a16:creationId xmlns:a16="http://schemas.microsoft.com/office/drawing/2014/main" id="{609224A8-AA9F-44A1-8287-63587E486D59}"/>
              </a:ext>
            </a:extLst>
          </p:cNvPr>
          <p:cNvSpPr>
            <a:spLocks noGrp="1"/>
          </p:cNvSpPr>
          <p:nvPr>
            <p:ph type="body" sz="quarter" idx="16"/>
            <p:custDataLst>
              <p:tags r:id="rId4"/>
            </p:custDataLst>
          </p:nvPr>
        </p:nvSpPr>
        <p:spPr/>
        <p:txBody>
          <a:bodyPr>
            <a:normAutofit fontScale="77500" lnSpcReduction="20000"/>
          </a:bodyPr>
          <a:lstStyle/>
          <a:p>
            <a:r>
              <a:rPr lang="it-IT">
                <a:solidFill>
                  <a:srgbClr val="92D050"/>
                </a:solidFill>
              </a:rPr>
              <a:t>Pensate a questi aspetti quando scegliete il vostro stile di leadership </a:t>
            </a:r>
            <a:r>
              <a:rPr lang="en-GB">
                <a:solidFill>
                  <a:srgbClr val="92D050"/>
                </a:solidFill>
              </a:rPr>
              <a:t>:</a:t>
            </a:r>
          </a:p>
          <a:p>
            <a:endParaRPr lang="en-IE"/>
          </a:p>
        </p:txBody>
      </p:sp>
    </p:spTree>
    <p:extLst>
      <p:ext uri="{BB962C8B-B14F-4D97-AF65-F5344CB8AC3E}">
        <p14:creationId xmlns:p14="http://schemas.microsoft.com/office/powerpoint/2010/main" val="3878537752"/>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7F258BF6-881E-4B17-905F-79DDE35F040C}"/>
              </a:ext>
            </a:extLst>
          </p:cNvPr>
          <p:cNvSpPr>
            <a:spLocks noGrp="1"/>
          </p:cNvSpPr>
          <p:nvPr>
            <p:ph type="body" sz="quarter" idx="14"/>
            <p:custDataLst>
              <p:tags r:id="rId3"/>
            </p:custDataLst>
          </p:nvPr>
        </p:nvSpPr>
        <p:spPr>
          <a:xfrm>
            <a:off x="6809549" y="3238882"/>
            <a:ext cx="785328" cy="1056986"/>
          </a:xfrm>
        </p:spPr>
        <p:txBody>
          <a:bodyPr>
            <a:normAutofit fontScale="85000" lnSpcReduction="20000"/>
          </a:bodyPr>
          <a:lstStyle/>
          <a:p>
            <a:r>
              <a:rPr lang="hr-BA"/>
              <a:t>„</a:t>
            </a:r>
            <a:endParaRPr lang="en-IE"/>
          </a:p>
        </p:txBody>
      </p:sp>
      <p:sp>
        <p:nvSpPr>
          <p:cNvPr id="3" name="Text Placeholder 2">
            <a:extLst>
              <a:ext uri="{FF2B5EF4-FFF2-40B4-BE49-F238E27FC236}">
                <a16:creationId xmlns:a16="http://schemas.microsoft.com/office/drawing/2014/main" id="{74B9363D-CFBD-4D50-9C37-A131E77940D1}"/>
              </a:ext>
            </a:extLst>
          </p:cNvPr>
          <p:cNvSpPr>
            <a:spLocks noGrp="1"/>
          </p:cNvSpPr>
          <p:nvPr>
            <p:ph type="body" sz="quarter" idx="13"/>
            <p:custDataLst>
              <p:tags r:id="rId4"/>
            </p:custDataLst>
          </p:nvPr>
        </p:nvSpPr>
        <p:spPr>
          <a:xfrm>
            <a:off x="3911600" y="1367748"/>
            <a:ext cx="4368800" cy="3742267"/>
          </a:xfrm>
        </p:spPr>
        <p:txBody>
          <a:bodyPr>
            <a:normAutofit fontScale="92500" lnSpcReduction="10000"/>
          </a:bodyPr>
          <a:lstStyle/>
          <a:p>
            <a:endParaRPr lang="en-GB"/>
          </a:p>
          <a:p>
            <a:r>
              <a:rPr lang="it-IT"/>
              <a:t> In qualità di leader, è una grande responsabilità sulle vostre spalle mettere in pratica il comportamento che volete che gli altri seguano.</a:t>
            </a:r>
            <a:endParaRPr lang="en-GB"/>
          </a:p>
          <a:p>
            <a:endParaRPr lang="hr-BA"/>
          </a:p>
          <a:p>
            <a:r>
              <a:rPr lang="hr-BA"/>
              <a:t>- </a:t>
            </a:r>
            <a:r>
              <a:rPr lang="en-GB" i="0"/>
              <a:t>Himanshu Bhatia</a:t>
            </a:r>
            <a:endParaRPr lang="en-IE" i="0"/>
          </a:p>
        </p:txBody>
      </p:sp>
      <p:sp>
        <p:nvSpPr>
          <p:cNvPr id="4" name="Text Placeholder 3">
            <a:extLst>
              <a:ext uri="{FF2B5EF4-FFF2-40B4-BE49-F238E27FC236}">
                <a16:creationId xmlns:a16="http://schemas.microsoft.com/office/drawing/2014/main" id="{32E71587-1C11-4436-BFD7-14351CC4C6C7}"/>
              </a:ext>
            </a:extLst>
          </p:cNvPr>
          <p:cNvSpPr>
            <a:spLocks noGrp="1"/>
          </p:cNvSpPr>
          <p:nvPr>
            <p:ph type="body" sz="quarter" idx="15"/>
            <p:custDataLst>
              <p:tags r:id="rId5"/>
            </p:custDataLst>
          </p:nvPr>
        </p:nvSpPr>
        <p:spPr>
          <a:xfrm>
            <a:off x="3626540" y="1212942"/>
            <a:ext cx="2613204" cy="1221666"/>
          </a:xfrm>
        </p:spPr>
        <p:txBody>
          <a:bodyPr>
            <a:normAutofit fontScale="92500" lnSpcReduction="10000"/>
          </a:bodyPr>
          <a:lstStyle/>
          <a:p>
            <a:r>
              <a:rPr lang="hr-BA"/>
              <a:t>„</a:t>
            </a:r>
            <a:endParaRPr lang="en-IE"/>
          </a:p>
        </p:txBody>
      </p:sp>
    </p:spTree>
    <p:extLst>
      <p:ext uri="{BB962C8B-B14F-4D97-AF65-F5344CB8AC3E}">
        <p14:creationId xmlns:p14="http://schemas.microsoft.com/office/powerpoint/2010/main" val="2517520776"/>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CCECCF1A-E547-4028-8CD8-4A7E77D56354}"/>
              </a:ext>
            </a:extLst>
          </p:cNvPr>
          <p:cNvSpPr>
            <a:spLocks noGrp="1"/>
          </p:cNvSpPr>
          <p:nvPr>
            <p:ph type="body" sz="quarter" idx="18"/>
            <p:custDataLst>
              <p:tags r:id="rId3"/>
            </p:custDataLst>
          </p:nvPr>
        </p:nvSpPr>
        <p:spPr>
          <a:xfrm>
            <a:off x="6044688" y="944652"/>
            <a:ext cx="5350934" cy="593598"/>
          </a:xfrm>
        </p:spPr>
        <p:txBody>
          <a:bodyPr/>
          <a:lstStyle/>
          <a:p>
            <a:r>
              <a:rPr lang="en-IE"/>
              <a:t>Che tipo di leader sei?</a:t>
            </a:r>
            <a:endParaRPr lang="hr-BA"/>
          </a:p>
          <a:p>
            <a:endParaRPr lang="en-IE"/>
          </a:p>
          <a:p>
            <a:endParaRPr lang="en-IE"/>
          </a:p>
        </p:txBody>
      </p:sp>
      <p:sp>
        <p:nvSpPr>
          <p:cNvPr id="4" name="Text Placeholder 3">
            <a:extLst>
              <a:ext uri="{FF2B5EF4-FFF2-40B4-BE49-F238E27FC236}">
                <a16:creationId xmlns:a16="http://schemas.microsoft.com/office/drawing/2014/main" id="{B349D808-13AE-4FAC-BA94-B43C4C549A37}"/>
              </a:ext>
            </a:extLst>
          </p:cNvPr>
          <p:cNvSpPr>
            <a:spLocks noGrp="1"/>
          </p:cNvSpPr>
          <p:nvPr>
            <p:ph type="body" sz="quarter" idx="16"/>
            <p:custDataLst>
              <p:tags r:id="rId4"/>
            </p:custDataLst>
          </p:nvPr>
        </p:nvSpPr>
        <p:spPr>
          <a:xfrm>
            <a:off x="5975028" y="372253"/>
            <a:ext cx="5350934" cy="580518"/>
          </a:xfrm>
        </p:spPr>
        <p:txBody>
          <a:bodyPr>
            <a:normAutofit lnSpcReduction="10000"/>
          </a:bodyPr>
          <a:lstStyle/>
          <a:p>
            <a:r>
              <a:rPr lang="en-IE" err="1">
                <a:solidFill>
                  <a:srgbClr val="92D050"/>
                </a:solidFill>
              </a:rPr>
              <a:t>Rispondi al quiz!</a:t>
            </a:r>
          </a:p>
        </p:txBody>
      </p:sp>
      <p:pic>
        <p:nvPicPr>
          <p:cNvPr id="16" name="Picture Placeholder 15" descr="Woman wearing headwrap and jacket, leaning on stair railing at edge of painted brick wall, holding and looking at cellphone">
            <a:extLst>
              <a:ext uri="{FF2B5EF4-FFF2-40B4-BE49-F238E27FC236}">
                <a16:creationId xmlns:a16="http://schemas.microsoft.com/office/drawing/2014/main" id="{90DFAD7A-9AA7-42AC-9094-893531F93A81}"/>
              </a:ext>
            </a:extLst>
          </p:cNvPr>
          <p:cNvPicPr>
            <a:picLocks noGrp="1" noChangeAspect="1"/>
          </p:cNvPicPr>
          <p:nvPr>
            <p:ph type="pic" sz="quarter" idx="17"/>
            <p:custDataLst>
              <p:tags r:id="rId6"/>
            </p:custDataLst>
          </p:nvPr>
        </p:nvPicPr>
        <p:blipFill>
          <a:blip r:embed="rId5"/>
          <a:srcRect l="22956" r="22956"/>
          <a:stretch>
            <a:fillRect/>
          </a:stretch>
        </p:blipFill>
        <p:spPr/>
      </p:pic>
      <p:pic>
        <p:nvPicPr>
          <p:cNvPr id="2" name="Picture 1">
            <a:hlinkClick r:id="rId9"/>
            <a:extLst>
              <a:ext uri="{FF2B5EF4-FFF2-40B4-BE49-F238E27FC236}">
                <a16:creationId xmlns:a16="http://schemas.microsoft.com/office/drawing/2014/main" id="{54D2FB8A-493D-1524-5369-16D4C36F71C0}"/>
              </a:ext>
            </a:extLst>
          </p:cNvPr>
          <p:cNvPicPr>
            <a:picLocks noChangeAspect="1"/>
          </p:cNvPicPr>
          <p:nvPr>
            <p:custDataLst>
              <p:tags r:id="rId8"/>
            </p:custDataLst>
          </p:nvPr>
        </p:nvPicPr>
        <p:blipFill>
          <a:blip r:embed="rId7"/>
          <a:stretch>
            <a:fillRect/>
          </a:stretch>
        </p:blipFill>
        <p:spPr>
          <a:xfrm>
            <a:off x="5698046" y="1538250"/>
            <a:ext cx="4377307" cy="4377307"/>
          </a:xfrm>
          <a:prstGeom prst="rect">
            <a:avLst/>
          </a:prstGeom>
        </p:spPr>
      </p:pic>
      <p:sp>
        <p:nvSpPr>
          <p:cNvPr id="7" name="TextBox 6">
            <a:extLst>
              <a:ext uri="{FF2B5EF4-FFF2-40B4-BE49-F238E27FC236}">
                <a16:creationId xmlns:a16="http://schemas.microsoft.com/office/drawing/2014/main" id="{E27E8D7F-3488-F74D-4EFD-7F8905C3853B}"/>
              </a:ext>
            </a:extLst>
          </p:cNvPr>
          <p:cNvSpPr txBox="1"/>
          <p:nvPr>
            <p:custDataLst>
              <p:tags r:id="rId10"/>
            </p:custDataLst>
          </p:nvPr>
        </p:nvSpPr>
        <p:spPr>
          <a:xfrm>
            <a:off x="5072063" y="5629966"/>
            <a:ext cx="6253162" cy="338554"/>
          </a:xfrm>
          <a:prstGeom prst="rect">
            <a:avLst/>
          </a:prstGeom>
          <a:noFill/>
        </p:spPr>
        <p:txBody>
          <a:bodyPr wrap="square">
            <a:spAutoFit/>
          </a:bodyPr>
          <a:lstStyle/>
          <a:p>
            <a:r>
              <a:rPr lang="en-IE" sz="1600">
                <a:solidFill>
                  <a:srgbClr val="92D050"/>
                </a:solidFill>
                <a:hlinkClick r:id="rId9">
                  <a:extLst>
                    <a:ext uri="{A12FA001-AC4F-418D-AE19-62706E023703}">
                      <ahyp:hlinkClr xmlns:ahyp="http://schemas.microsoft.com/office/drawing/2018/hyperlinkcolor" val="tx"/>
                    </a:ext>
                  </a:extLst>
                </a:hlinkClick>
              </a:rPr>
              <a:t>https://www.verywellmind.com/whats-your-leadership-style-3866929</a:t>
            </a:r>
            <a:endParaRPr lang="en-IE" sz="1600">
              <a:solidFill>
                <a:srgbClr val="92D050"/>
              </a:solidFill>
            </a:endParaRPr>
          </a:p>
        </p:txBody>
      </p:sp>
      <p:sp>
        <p:nvSpPr>
          <p:cNvPr id="6" name="TextBox 5">
            <a:extLst>
              <a:ext uri="{FF2B5EF4-FFF2-40B4-BE49-F238E27FC236}">
                <a16:creationId xmlns:a16="http://schemas.microsoft.com/office/drawing/2014/main" id="{E334BD44-2B20-356D-8D11-470C961177BA}"/>
              </a:ext>
            </a:extLst>
          </p:cNvPr>
          <p:cNvSpPr txBox="1"/>
          <p:nvPr>
            <p:custDataLst>
              <p:tags r:id="rId11"/>
            </p:custDataLst>
          </p:nvPr>
        </p:nvSpPr>
        <p:spPr>
          <a:xfrm rot="662989">
            <a:off x="9231171" y="2083760"/>
            <a:ext cx="2798925" cy="1200329"/>
          </a:xfrm>
          <a:prstGeom prst="rect">
            <a:avLst/>
          </a:prstGeom>
          <a:noFill/>
        </p:spPr>
        <p:txBody>
          <a:bodyPr wrap="square" rtlCol="0">
            <a:spAutoFit/>
          </a:bodyPr>
          <a:lstStyle/>
          <a:p>
            <a:pPr algn="ctr"/>
            <a:r>
              <a:rPr lang="hr-BA" sz="2400" b="1">
                <a:solidFill>
                  <a:srgbClr val="93C23D"/>
                </a:solidFill>
              </a:rPr>
              <a:t>CTRL + Clic</a:t>
            </a:r>
            <a:r>
              <a:rPr lang="it-IT" sz="2400" b="1">
                <a:solidFill>
                  <a:srgbClr val="93C23D"/>
                </a:solidFill>
              </a:rPr>
              <a:t>ca sul fiore per rispondere al quiz</a:t>
            </a:r>
            <a:endParaRPr lang="en-US" sz="2400" b="1">
              <a:solidFill>
                <a:srgbClr val="93C23D"/>
              </a:solidFill>
            </a:endParaRPr>
          </a:p>
        </p:txBody>
      </p:sp>
      <p:pic>
        <p:nvPicPr>
          <p:cNvPr id="9" name="Graphic 8" descr="Arrow: Clockwise curve with solid fill">
            <a:extLst>
              <a:ext uri="{FF2B5EF4-FFF2-40B4-BE49-F238E27FC236}">
                <a16:creationId xmlns:a16="http://schemas.microsoft.com/office/drawing/2014/main" id="{18C474C1-468A-8955-1642-FFB5E41F44B6}"/>
              </a:ext>
            </a:extLst>
          </p:cNvPr>
          <p:cNvPicPr>
            <a:picLocks noChangeAspect="1"/>
          </p:cNvPicPr>
          <p:nvPr>
            <p:custDataLst>
              <p:tags r:id="rId14"/>
            </p:custDataLst>
          </p:nvPr>
        </p:nvPicPr>
        <p:blipFill>
          <a:blip r:embed="rId12">
            <a:extLst>
              <a:ext uri="{96DAC541-7B7A-43D3-8B79-37D633B846F1}">
                <asvg:svgBlip xmlns:asvg="http://schemas.microsoft.com/office/drawing/2016/SVG/main" r:embed="rId13"/>
              </a:ext>
            </a:extLst>
          </a:blip>
          <a:stretch>
            <a:fillRect/>
          </a:stretch>
        </p:blipFill>
        <p:spPr>
          <a:xfrm rot="15546762">
            <a:off x="9233292" y="2855761"/>
            <a:ext cx="914400" cy="914400"/>
          </a:xfrm>
          <a:prstGeom prst="rect">
            <a:avLst/>
          </a:prstGeom>
        </p:spPr>
      </p:pic>
    </p:spTree>
    <p:extLst>
      <p:ext uri="{BB962C8B-B14F-4D97-AF65-F5344CB8AC3E}">
        <p14:creationId xmlns:p14="http://schemas.microsoft.com/office/powerpoint/2010/main" val="1939346835"/>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63417A74-8B61-4F28-8DE5-ED5A7A98C4BA}"/>
              </a:ext>
            </a:extLst>
          </p:cNvPr>
          <p:cNvSpPr>
            <a:spLocks noGrp="1"/>
          </p:cNvSpPr>
          <p:nvPr>
            <p:ph type="body" sz="quarter" idx="18"/>
            <p:custDataLst>
              <p:tags r:id="rId3"/>
            </p:custDataLst>
          </p:nvPr>
        </p:nvSpPr>
        <p:spPr>
          <a:xfrm>
            <a:off x="476250" y="1484309"/>
            <a:ext cx="6191249" cy="3867704"/>
          </a:xfrm>
        </p:spPr>
        <p:txBody>
          <a:bodyPr>
            <a:normAutofit/>
          </a:bodyPr>
          <a:lstStyle/>
          <a:p>
            <a:pPr marL="0" indent="0">
              <a:lnSpc>
                <a:spcPct val="110000"/>
              </a:lnSpc>
            </a:pPr>
            <a:r>
              <a:rPr lang="it-IT" sz="2200"/>
              <a:t>All'età di undici anni, Malala Yousafzai si batteva già per i diritti delle donne e delle ragazze. Sostenitrice del diritto all'istruzione delle bambine, Yousafzai si è trovata spesso in pericolo a causa delle sue convinzioni. Tuttavia, anche dopo essere stata vittima di un brutale attacco, ha continuato il suo attivismo e ha fondato il Malala Fund con suo padre. All'età di diciassette anni, Yousafzai è diventata la persona più giovane a ricevere il Premio Nobel per la pace per il suo lavoro.</a:t>
            </a:r>
            <a:r>
              <a:rPr lang="en-GB" sz="2200"/>
              <a:t>.</a:t>
            </a:r>
            <a:endParaRPr lang="en-IE" sz="2200"/>
          </a:p>
        </p:txBody>
      </p:sp>
      <p:sp>
        <p:nvSpPr>
          <p:cNvPr id="3" name="Text Placeholder 2">
            <a:extLst>
              <a:ext uri="{FF2B5EF4-FFF2-40B4-BE49-F238E27FC236}">
                <a16:creationId xmlns:a16="http://schemas.microsoft.com/office/drawing/2014/main" id="{B2A15FD4-BA70-4F79-8378-39F0B9921D57}"/>
              </a:ext>
            </a:extLst>
          </p:cNvPr>
          <p:cNvSpPr>
            <a:spLocks noGrp="1"/>
          </p:cNvSpPr>
          <p:nvPr>
            <p:ph type="body" sz="quarter" idx="16"/>
            <p:custDataLst>
              <p:tags r:id="rId4"/>
            </p:custDataLst>
          </p:nvPr>
        </p:nvSpPr>
        <p:spPr>
          <a:xfrm>
            <a:off x="553739" y="412047"/>
            <a:ext cx="11638261" cy="845253"/>
          </a:xfrm>
        </p:spPr>
        <p:txBody>
          <a:bodyPr>
            <a:normAutofit/>
          </a:bodyPr>
          <a:lstStyle/>
          <a:p>
            <a:r>
              <a:rPr lang="en-IE" b="1">
                <a:solidFill>
                  <a:srgbClr val="92D050"/>
                </a:solidFill>
              </a:rPr>
              <a:t>Una giovane Leader da guardare!</a:t>
            </a:r>
            <a:r>
              <a:rPr lang="hr-BA" b="1">
                <a:solidFill>
                  <a:srgbClr val="92D050"/>
                </a:solidFill>
              </a:rPr>
              <a:t> </a:t>
            </a:r>
            <a:r>
              <a:rPr lang="en-IE"/>
              <a:t>Malala  Yousafzai</a:t>
            </a:r>
          </a:p>
        </p:txBody>
      </p:sp>
      <p:pic>
        <p:nvPicPr>
          <p:cNvPr id="10" name="Picture Placeholder 9" descr="A picture containing person, clothing, person, indoor&#10;&#10;Description automatically generated">
            <a:extLst>
              <a:ext uri="{FF2B5EF4-FFF2-40B4-BE49-F238E27FC236}">
                <a16:creationId xmlns:a16="http://schemas.microsoft.com/office/drawing/2014/main" id="{C317039D-9AAA-40E7-A48A-948F1B7698B4}"/>
              </a:ext>
            </a:extLst>
          </p:cNvPr>
          <p:cNvPicPr>
            <a:picLocks noGrp="1" noChangeAspect="1"/>
          </p:cNvPicPr>
          <p:nvPr>
            <p:ph type="pic" sz="quarter" idx="19"/>
            <p:custDataLst>
              <p:tags r:id="rId6"/>
            </p:custDataLst>
          </p:nvPr>
        </p:nvPicPr>
        <p:blipFill>
          <a:blip r:embed="rId5"/>
          <a:srcRect t="10627" b="10627"/>
          <a:stretch>
            <a:fillRect/>
          </a:stretch>
        </p:blipFill>
        <p:spPr/>
      </p:pic>
      <p:sp>
        <p:nvSpPr>
          <p:cNvPr id="4" name="TextBox 3">
            <a:extLst>
              <a:ext uri="{FF2B5EF4-FFF2-40B4-BE49-F238E27FC236}">
                <a16:creationId xmlns:a16="http://schemas.microsoft.com/office/drawing/2014/main" id="{386B5E43-6D76-DFCC-CD8A-3A47E6BCC4CE}"/>
              </a:ext>
            </a:extLst>
          </p:cNvPr>
          <p:cNvSpPr txBox="1"/>
          <p:nvPr>
            <p:custDataLst>
              <p:tags r:id="rId7"/>
            </p:custDataLst>
          </p:nvPr>
        </p:nvSpPr>
        <p:spPr>
          <a:xfrm>
            <a:off x="0" y="5508407"/>
            <a:ext cx="12192000" cy="1200329"/>
          </a:xfrm>
          <a:prstGeom prst="rect">
            <a:avLst/>
          </a:prstGeom>
          <a:solidFill>
            <a:srgbClr val="93C23D"/>
          </a:solidFill>
        </p:spPr>
        <p:txBody>
          <a:bodyPr wrap="square" rtlCol="0">
            <a:spAutoFit/>
          </a:bodyPr>
          <a:lstStyle/>
          <a:p>
            <a:r>
              <a:rPr lang="it-IT" sz="2400">
                <a:solidFill>
                  <a:schemeClr val="bg1"/>
                </a:solidFill>
              </a:rPr>
              <a:t>Si può diventare leader a qualsiasi età e utilizzare tutti i tipi di stili di leadership per raggiungere la propria missione. Malala Yousafzai è un grande esempio di ciò che possiamo fare attraverso piccole azioni. Leggete di più sulla sua storia </a:t>
            </a:r>
            <a:r>
              <a:rPr lang="en-US" sz="2400">
                <a:solidFill>
                  <a:schemeClr val="bg1"/>
                </a:solidFill>
              </a:rPr>
              <a:t>:</a:t>
            </a:r>
            <a:r>
              <a:rPr lang="hr-BA" sz="2400">
                <a:solidFill>
                  <a:schemeClr val="bg1"/>
                </a:solidFill>
              </a:rPr>
              <a:t> </a:t>
            </a:r>
            <a:r>
              <a:rPr lang="en-US" sz="1400">
                <a:solidFill>
                  <a:schemeClr val="tx2">
                    <a:lumMod val="85000"/>
                  </a:schemeClr>
                </a:solidFill>
                <a:hlinkClick r:id="rId8">
                  <a:extLst>
                    <a:ext uri="{A12FA001-AC4F-418D-AE19-62706E023703}">
                      <ahyp:hlinkClr xmlns:ahyp="http://schemas.microsoft.com/office/drawing/2018/hyperlinkcolor" val="tx"/>
                    </a:ext>
                  </a:extLst>
                </a:hlinkClick>
              </a:rPr>
              <a:t>https://www.womenshistory.org/education-resources/biographies/malala-yousafzai</a:t>
            </a:r>
            <a:r>
              <a:rPr lang="hr-BA" sz="1400">
                <a:solidFill>
                  <a:schemeClr val="tx2">
                    <a:lumMod val="85000"/>
                  </a:schemeClr>
                </a:solidFill>
              </a:rPr>
              <a:t> </a:t>
            </a:r>
            <a:endParaRPr lang="en-US" sz="2000">
              <a:solidFill>
                <a:schemeClr val="tx2">
                  <a:lumMod val="85000"/>
                </a:schemeClr>
              </a:solidFill>
            </a:endParaRPr>
          </a:p>
        </p:txBody>
      </p:sp>
    </p:spTree>
    <p:extLst>
      <p:ext uri="{BB962C8B-B14F-4D97-AF65-F5344CB8AC3E}">
        <p14:creationId xmlns:p14="http://schemas.microsoft.com/office/powerpoint/2010/main" val="3721441929"/>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53230064-DDCA-45DB-B504-D37AA24C1322}"/>
              </a:ext>
            </a:extLst>
          </p:cNvPr>
          <p:cNvSpPr>
            <a:spLocks noGrp="1"/>
          </p:cNvSpPr>
          <p:nvPr>
            <p:ph type="body" sz="quarter" idx="17"/>
            <p:custDataLst>
              <p:tags r:id="rId3"/>
            </p:custDataLst>
          </p:nvPr>
        </p:nvSpPr>
        <p:spPr>
          <a:xfrm>
            <a:off x="2304507" y="867209"/>
            <a:ext cx="3791493" cy="1001348"/>
          </a:xfrm>
        </p:spPr>
        <p:txBody>
          <a:bodyPr>
            <a:noAutofit/>
          </a:bodyPr>
          <a:lstStyle/>
          <a:p>
            <a:r>
              <a:rPr lang="en-IE" sz="3600" err="1"/>
              <a:t>Cambiare lo stile di Leadership </a:t>
            </a:r>
          </a:p>
        </p:txBody>
      </p:sp>
      <p:sp>
        <p:nvSpPr>
          <p:cNvPr id="3" name="Text Placeholder 2">
            <a:extLst>
              <a:ext uri="{FF2B5EF4-FFF2-40B4-BE49-F238E27FC236}">
                <a16:creationId xmlns:a16="http://schemas.microsoft.com/office/drawing/2014/main" id="{AC5199AA-59A0-49D1-A174-685BF742A9EA}"/>
              </a:ext>
            </a:extLst>
          </p:cNvPr>
          <p:cNvSpPr>
            <a:spLocks noGrp="1"/>
          </p:cNvSpPr>
          <p:nvPr>
            <p:ph type="body" sz="quarter" idx="18"/>
            <p:custDataLst>
              <p:tags r:id="rId4"/>
            </p:custDataLst>
          </p:nvPr>
        </p:nvSpPr>
        <p:spPr/>
        <p:txBody>
          <a:bodyPr/>
          <a:lstStyle/>
          <a:p>
            <a:r>
              <a:rPr lang="en-IE"/>
              <a:t>8</a:t>
            </a:r>
          </a:p>
        </p:txBody>
      </p:sp>
      <p:pic>
        <p:nvPicPr>
          <p:cNvPr id="6" name="Picture Placeholder 5" descr="Smiling woman entrepreneur">
            <a:extLst>
              <a:ext uri="{FF2B5EF4-FFF2-40B4-BE49-F238E27FC236}">
                <a16:creationId xmlns:a16="http://schemas.microsoft.com/office/drawing/2014/main" id="{527C192C-111D-4379-9688-941246E21EC8}"/>
              </a:ext>
            </a:extLst>
          </p:cNvPr>
          <p:cNvPicPr>
            <a:picLocks noGrp="1" noChangeAspect="1"/>
          </p:cNvPicPr>
          <p:nvPr>
            <p:ph type="pic" sz="quarter" idx="19"/>
            <p:custDataLst>
              <p:tags r:id="rId6"/>
            </p:custDataLst>
          </p:nvPr>
        </p:nvPicPr>
        <p:blipFill>
          <a:blip r:embed="rId5"/>
          <a:srcRect l="18252" r="18252"/>
          <a:stretch>
            <a:fillRect/>
          </a:stretch>
        </p:blipFill>
        <p:spPr/>
      </p:pic>
    </p:spTree>
    <p:extLst>
      <p:ext uri="{BB962C8B-B14F-4D97-AF65-F5344CB8AC3E}">
        <p14:creationId xmlns:p14="http://schemas.microsoft.com/office/powerpoint/2010/main" val="3843979064"/>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FDAA47F-F747-434E-BC22-9215C1D7E407}"/>
              </a:ext>
            </a:extLst>
          </p:cNvPr>
          <p:cNvSpPr>
            <a:spLocks noGrp="1"/>
          </p:cNvSpPr>
          <p:nvPr>
            <p:ph type="body" sz="quarter" idx="18"/>
            <p:custDataLst>
              <p:tags r:id="rId3"/>
            </p:custDataLst>
          </p:nvPr>
        </p:nvSpPr>
        <p:spPr>
          <a:xfrm>
            <a:off x="734714" y="1693628"/>
            <a:ext cx="10834986" cy="4238045"/>
          </a:xfrm>
        </p:spPr>
        <p:txBody>
          <a:bodyPr>
            <a:noAutofit/>
          </a:bodyPr>
          <a:lstStyle/>
          <a:p>
            <a:pPr marL="0" indent="0"/>
            <a:r>
              <a:rPr lang="it-IT"/>
              <a:t>La </a:t>
            </a:r>
            <a:r>
              <a:rPr lang="it-IT" b="1">
                <a:solidFill>
                  <a:srgbClr val="93C23D"/>
                </a:solidFill>
              </a:rPr>
              <a:t>volontà e la capacità di cambiare </a:t>
            </a:r>
            <a:r>
              <a:rPr lang="it-IT"/>
              <a:t>vi permette di ottenere il massimo dal vostro team in ogni situazione. Forse il vostro stile di leadership è un po' alienante per i membri del team. Potete adattare il vostro stile per coinvolgere le persone e aiutarle ad avere successo.</a:t>
            </a:r>
          </a:p>
          <a:p>
            <a:pPr marL="0" indent="0"/>
            <a:r>
              <a:rPr lang="it-IT"/>
              <a:t>La modifica del vostro stile di leadership vi consentirà anche di </a:t>
            </a:r>
            <a:r>
              <a:rPr lang="it-IT" b="1">
                <a:solidFill>
                  <a:srgbClr val="93C23D"/>
                </a:solidFill>
              </a:rPr>
              <a:t>ridimensionare il vostro coinvolgimento</a:t>
            </a:r>
            <a:r>
              <a:rPr lang="it-IT"/>
              <a:t> in modo che la vostra gestione rimanga efficace. Gli obiettivi generali rimangono abbastanza coerenti con l'aumento delle dimensioni del team, ma il tempo da dedicare ai singoli dipendenti cambierà. Adattandosi a questa realtà, è possibile </a:t>
            </a:r>
            <a:r>
              <a:rPr lang="it-IT" b="1">
                <a:solidFill>
                  <a:srgbClr val="853693"/>
                </a:solidFill>
              </a:rPr>
              <a:t>garantire che la gestione raggiunga comunque i risultati nonostante il tempo a disposizione per ogni membro del team sia minore</a:t>
            </a:r>
            <a:r>
              <a:rPr lang="it-IT"/>
              <a:t>.</a:t>
            </a:r>
          </a:p>
          <a:p>
            <a:pPr marL="0" indent="0"/>
            <a:r>
              <a:rPr lang="it-IT"/>
              <a:t>In generale, la leadership adattiva favorisce </a:t>
            </a:r>
            <a:r>
              <a:rPr lang="it-IT">
                <a:solidFill>
                  <a:srgbClr val="93C23D"/>
                </a:solidFill>
              </a:rPr>
              <a:t>un sano e costante sviluppo personale</a:t>
            </a:r>
            <a:r>
              <a:rPr lang="it-IT"/>
              <a:t>, in quanto si basa sul fatto che vi guardate dentro, riflettete sulle vostre carenze e apportate i miglioramenti necessari per il successo.</a:t>
            </a:r>
            <a:endParaRPr lang="en-IE"/>
          </a:p>
        </p:txBody>
      </p:sp>
      <p:sp>
        <p:nvSpPr>
          <p:cNvPr id="3" name="Text Placeholder 2">
            <a:extLst>
              <a:ext uri="{FF2B5EF4-FFF2-40B4-BE49-F238E27FC236}">
                <a16:creationId xmlns:a16="http://schemas.microsoft.com/office/drawing/2014/main" id="{92B45928-E702-46A5-B84E-3DB0D73D80FC}"/>
              </a:ext>
            </a:extLst>
          </p:cNvPr>
          <p:cNvSpPr>
            <a:spLocks noGrp="1"/>
          </p:cNvSpPr>
          <p:nvPr>
            <p:ph type="body" sz="quarter" idx="16"/>
            <p:custDataLst>
              <p:tags r:id="rId4"/>
            </p:custDataLst>
          </p:nvPr>
        </p:nvSpPr>
        <p:spPr/>
        <p:txBody>
          <a:bodyPr>
            <a:normAutofit lnSpcReduction="10000"/>
          </a:bodyPr>
          <a:lstStyle/>
          <a:p>
            <a:r>
              <a:rPr lang="en-IE">
                <a:solidFill>
                  <a:srgbClr val="92D050"/>
                </a:solidFill>
              </a:rPr>
              <a:t>Why change your Leadership Style?</a:t>
            </a:r>
          </a:p>
        </p:txBody>
      </p:sp>
    </p:spTree>
    <p:extLst>
      <p:ext uri="{BB962C8B-B14F-4D97-AF65-F5344CB8AC3E}">
        <p14:creationId xmlns:p14="http://schemas.microsoft.com/office/powerpoint/2010/main" val="550875769"/>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0EF00C71-054B-40C6-9F93-3753DA9FA14B}"/>
              </a:ext>
            </a:extLst>
          </p:cNvPr>
          <p:cNvSpPr>
            <a:spLocks noGrp="1"/>
          </p:cNvSpPr>
          <p:nvPr>
            <p:ph type="body" sz="quarter" idx="18"/>
            <p:custDataLst>
              <p:tags r:id="rId3"/>
            </p:custDataLst>
          </p:nvPr>
        </p:nvSpPr>
        <p:spPr/>
        <p:txBody>
          <a:bodyPr>
            <a:normAutofit fontScale="92500"/>
          </a:bodyPr>
          <a:lstStyle/>
          <a:p>
            <a:r>
              <a:rPr lang="en-IE" sz="4000">
                <a:solidFill>
                  <a:srgbClr val="93C23D"/>
                </a:solidFill>
              </a:rPr>
              <a:t>Here is how to do so!</a:t>
            </a:r>
          </a:p>
          <a:p>
            <a:endParaRPr lang="en-IE" sz="4000">
              <a:solidFill>
                <a:srgbClr val="93C23D"/>
              </a:solidFill>
            </a:endParaRPr>
          </a:p>
        </p:txBody>
      </p:sp>
      <p:sp>
        <p:nvSpPr>
          <p:cNvPr id="3" name="Text Placeholder 2">
            <a:extLst>
              <a:ext uri="{FF2B5EF4-FFF2-40B4-BE49-F238E27FC236}">
                <a16:creationId xmlns:a16="http://schemas.microsoft.com/office/drawing/2014/main" id="{11586FF6-D5C6-4D9F-9828-098D6CE8425A}"/>
              </a:ext>
            </a:extLst>
          </p:cNvPr>
          <p:cNvSpPr>
            <a:spLocks noGrp="1"/>
          </p:cNvSpPr>
          <p:nvPr>
            <p:ph type="body" sz="quarter" idx="16"/>
            <p:custDataLst>
              <p:tags r:id="rId4"/>
            </p:custDataLst>
          </p:nvPr>
        </p:nvSpPr>
        <p:spPr/>
        <p:txBody>
          <a:bodyPr>
            <a:normAutofit fontScale="77500" lnSpcReduction="20000"/>
          </a:bodyPr>
          <a:lstStyle/>
          <a:p>
            <a:r>
              <a:rPr lang="en-IE" sz="4000" err="1"/>
              <a:t>Adattarsi al cambiamento</a:t>
            </a:r>
            <a:endParaRPr lang="en-IE" sz="4000"/>
          </a:p>
          <a:p>
            <a:endParaRPr lang="en-IE" sz="4000"/>
          </a:p>
          <a:p>
            <a:endParaRPr lang="en-IE" sz="4000"/>
          </a:p>
        </p:txBody>
      </p:sp>
      <p:sp>
        <p:nvSpPr>
          <p:cNvPr id="4" name="Text Placeholder 3">
            <a:extLst>
              <a:ext uri="{FF2B5EF4-FFF2-40B4-BE49-F238E27FC236}">
                <a16:creationId xmlns:a16="http://schemas.microsoft.com/office/drawing/2014/main" id="{6029A999-454F-4223-BB0E-BBDA70BC5BA6}"/>
              </a:ext>
            </a:extLst>
          </p:cNvPr>
          <p:cNvSpPr>
            <a:spLocks noGrp="1"/>
          </p:cNvSpPr>
          <p:nvPr>
            <p:ph type="body" sz="quarter" idx="21"/>
            <p:custDataLst>
              <p:tags r:id="rId5"/>
            </p:custDataLst>
          </p:nvPr>
        </p:nvSpPr>
        <p:spPr/>
        <p:txBody>
          <a:bodyPr>
            <a:normAutofit lnSpcReduction="10000"/>
          </a:bodyPr>
          <a:lstStyle/>
          <a:p>
            <a:pPr marL="0" indent="0"/>
            <a:r>
              <a:rPr lang="en-IE" err="1"/>
              <a:t>Riconoscere la necessità</a:t>
            </a:r>
            <a:endParaRPr lang="en-IE"/>
          </a:p>
          <a:p>
            <a:pPr marL="0" indent="0"/>
            <a:endParaRPr lang="en-IE"/>
          </a:p>
        </p:txBody>
      </p:sp>
      <p:sp>
        <p:nvSpPr>
          <p:cNvPr id="5" name="Text Placeholder 4">
            <a:extLst>
              <a:ext uri="{FF2B5EF4-FFF2-40B4-BE49-F238E27FC236}">
                <a16:creationId xmlns:a16="http://schemas.microsoft.com/office/drawing/2014/main" id="{6743B0D6-938C-4E5E-9D2D-003FDC4AE7B1}"/>
              </a:ext>
            </a:extLst>
          </p:cNvPr>
          <p:cNvSpPr>
            <a:spLocks noGrp="1"/>
          </p:cNvSpPr>
          <p:nvPr>
            <p:ph type="body" sz="quarter" idx="26"/>
            <p:custDataLst>
              <p:tags r:id="rId6"/>
            </p:custDataLst>
          </p:nvPr>
        </p:nvSpPr>
        <p:spPr/>
        <p:txBody>
          <a:bodyPr>
            <a:normAutofit fontScale="92500"/>
          </a:bodyPr>
          <a:lstStyle/>
          <a:p>
            <a:pPr marL="0" indent="0"/>
            <a:r>
              <a:rPr lang="en-IE" err="1"/>
              <a:t>Essere un leader mirato</a:t>
            </a:r>
            <a:endParaRPr lang="en-IE"/>
          </a:p>
          <a:p>
            <a:pPr marL="0" indent="0"/>
            <a:endParaRPr lang="en-IE"/>
          </a:p>
        </p:txBody>
      </p:sp>
      <p:sp>
        <p:nvSpPr>
          <p:cNvPr id="6" name="Text Placeholder 5">
            <a:extLst>
              <a:ext uri="{FF2B5EF4-FFF2-40B4-BE49-F238E27FC236}">
                <a16:creationId xmlns:a16="http://schemas.microsoft.com/office/drawing/2014/main" id="{58776CA4-0880-4CD3-9CAF-C76386831C31}"/>
              </a:ext>
            </a:extLst>
          </p:cNvPr>
          <p:cNvSpPr>
            <a:spLocks noGrp="1"/>
          </p:cNvSpPr>
          <p:nvPr>
            <p:ph type="body" sz="quarter" idx="28"/>
            <p:custDataLst>
              <p:tags r:id="rId7"/>
            </p:custDataLst>
          </p:nvPr>
        </p:nvSpPr>
        <p:spPr>
          <a:xfrm>
            <a:off x="6950566" y="3500899"/>
            <a:ext cx="2054890" cy="880763"/>
          </a:xfrm>
        </p:spPr>
        <p:txBody>
          <a:bodyPr>
            <a:normAutofit fontScale="92500"/>
          </a:bodyPr>
          <a:lstStyle/>
          <a:p>
            <a:pPr marL="0" indent="0"/>
            <a:r>
              <a:rPr lang="it-IT"/>
              <a:t>Comunicare con il proprio team</a:t>
            </a:r>
          </a:p>
          <a:p>
            <a:pPr marL="0" indent="0"/>
            <a:endParaRPr lang="en-IE"/>
          </a:p>
        </p:txBody>
      </p:sp>
      <p:sp>
        <p:nvSpPr>
          <p:cNvPr id="7" name="Text Placeholder 6">
            <a:extLst>
              <a:ext uri="{FF2B5EF4-FFF2-40B4-BE49-F238E27FC236}">
                <a16:creationId xmlns:a16="http://schemas.microsoft.com/office/drawing/2014/main" id="{538A2D55-9E35-4FA2-AB72-39ED5A662F40}"/>
              </a:ext>
            </a:extLst>
          </p:cNvPr>
          <p:cNvSpPr>
            <a:spLocks noGrp="1"/>
          </p:cNvSpPr>
          <p:nvPr>
            <p:ph type="body" sz="quarter" idx="30"/>
            <p:custDataLst>
              <p:tags r:id="rId8"/>
            </p:custDataLst>
          </p:nvPr>
        </p:nvSpPr>
        <p:spPr>
          <a:xfrm>
            <a:off x="9169221" y="2620136"/>
            <a:ext cx="2333958" cy="880763"/>
          </a:xfrm>
        </p:spPr>
        <p:txBody>
          <a:bodyPr>
            <a:normAutofit/>
          </a:bodyPr>
          <a:lstStyle/>
          <a:p>
            <a:r>
              <a:rPr lang="en-IE" err="1"/>
              <a:t>Stabilire obiettivi realistici</a:t>
            </a:r>
            <a:endParaRPr lang="en-IE"/>
          </a:p>
          <a:p>
            <a:endParaRPr lang="en-IE"/>
          </a:p>
        </p:txBody>
      </p:sp>
      <p:sp>
        <p:nvSpPr>
          <p:cNvPr id="8" name="Text Placeholder 7">
            <a:extLst>
              <a:ext uri="{FF2B5EF4-FFF2-40B4-BE49-F238E27FC236}">
                <a16:creationId xmlns:a16="http://schemas.microsoft.com/office/drawing/2014/main" id="{887E3FFA-FC96-4FC3-9CA0-C1469266E735}"/>
              </a:ext>
            </a:extLst>
          </p:cNvPr>
          <p:cNvSpPr>
            <a:spLocks noGrp="1"/>
          </p:cNvSpPr>
          <p:nvPr>
            <p:ph type="body" sz="quarter" idx="32"/>
            <p:custDataLst>
              <p:tags r:id="rId9"/>
            </p:custDataLst>
          </p:nvPr>
        </p:nvSpPr>
        <p:spPr/>
        <p:txBody>
          <a:bodyPr/>
          <a:lstStyle/>
          <a:p>
            <a:pPr marL="0" indent="0"/>
            <a:r>
              <a:rPr lang="en-IE" err="1"/>
              <a:t>Creare un piano</a:t>
            </a:r>
          </a:p>
        </p:txBody>
      </p:sp>
      <p:sp>
        <p:nvSpPr>
          <p:cNvPr id="9" name="Text Placeholder 8">
            <a:extLst>
              <a:ext uri="{FF2B5EF4-FFF2-40B4-BE49-F238E27FC236}">
                <a16:creationId xmlns:a16="http://schemas.microsoft.com/office/drawing/2014/main" id="{CB513BD2-399B-452C-9BA1-4E9C1D446CF4}"/>
              </a:ext>
            </a:extLst>
          </p:cNvPr>
          <p:cNvSpPr>
            <a:spLocks noGrp="1"/>
          </p:cNvSpPr>
          <p:nvPr>
            <p:ph type="body" sz="quarter" idx="34"/>
            <p:custDataLst>
              <p:tags r:id="rId10"/>
            </p:custDataLst>
          </p:nvPr>
        </p:nvSpPr>
        <p:spPr/>
        <p:txBody>
          <a:bodyPr/>
          <a:lstStyle/>
          <a:p>
            <a:r>
              <a:rPr lang="hr-BA"/>
              <a:t>1</a:t>
            </a:r>
            <a:endParaRPr lang="en-IE"/>
          </a:p>
        </p:txBody>
      </p:sp>
      <p:sp>
        <p:nvSpPr>
          <p:cNvPr id="10" name="Text Placeholder 9">
            <a:extLst>
              <a:ext uri="{FF2B5EF4-FFF2-40B4-BE49-F238E27FC236}">
                <a16:creationId xmlns:a16="http://schemas.microsoft.com/office/drawing/2014/main" id="{DFE99251-DC2F-4A50-83F0-D46C1754D79B}"/>
              </a:ext>
            </a:extLst>
          </p:cNvPr>
          <p:cNvSpPr>
            <a:spLocks noGrp="1"/>
          </p:cNvSpPr>
          <p:nvPr>
            <p:ph type="body" sz="quarter" idx="38"/>
            <p:custDataLst>
              <p:tags r:id="rId11"/>
            </p:custDataLst>
          </p:nvPr>
        </p:nvSpPr>
        <p:spPr/>
        <p:txBody>
          <a:bodyPr/>
          <a:lstStyle/>
          <a:p>
            <a:r>
              <a:rPr lang="hr-BA"/>
              <a:t>5</a:t>
            </a:r>
            <a:endParaRPr lang="en-IE"/>
          </a:p>
        </p:txBody>
      </p:sp>
      <p:sp>
        <p:nvSpPr>
          <p:cNvPr id="11" name="Text Placeholder 10">
            <a:extLst>
              <a:ext uri="{FF2B5EF4-FFF2-40B4-BE49-F238E27FC236}">
                <a16:creationId xmlns:a16="http://schemas.microsoft.com/office/drawing/2014/main" id="{44D317F4-286D-42AD-B82B-11410591911E}"/>
              </a:ext>
            </a:extLst>
          </p:cNvPr>
          <p:cNvSpPr>
            <a:spLocks noGrp="1"/>
          </p:cNvSpPr>
          <p:nvPr>
            <p:ph type="body" sz="quarter" idx="35"/>
            <p:custDataLst>
              <p:tags r:id="rId12"/>
            </p:custDataLst>
          </p:nvPr>
        </p:nvSpPr>
        <p:spPr/>
        <p:txBody>
          <a:bodyPr/>
          <a:lstStyle/>
          <a:p>
            <a:r>
              <a:rPr lang="hr-BA"/>
              <a:t>2</a:t>
            </a:r>
            <a:endParaRPr lang="en-IE"/>
          </a:p>
        </p:txBody>
      </p:sp>
      <p:sp>
        <p:nvSpPr>
          <p:cNvPr id="12" name="Text Placeholder 11">
            <a:extLst>
              <a:ext uri="{FF2B5EF4-FFF2-40B4-BE49-F238E27FC236}">
                <a16:creationId xmlns:a16="http://schemas.microsoft.com/office/drawing/2014/main" id="{BA97FFD9-D793-41C9-9E39-4906EBC47E76}"/>
              </a:ext>
            </a:extLst>
          </p:cNvPr>
          <p:cNvSpPr>
            <a:spLocks noGrp="1"/>
          </p:cNvSpPr>
          <p:nvPr>
            <p:ph type="body" sz="quarter" idx="36"/>
            <p:custDataLst>
              <p:tags r:id="rId13"/>
            </p:custDataLst>
          </p:nvPr>
        </p:nvSpPr>
        <p:spPr/>
        <p:txBody>
          <a:bodyPr/>
          <a:lstStyle/>
          <a:p>
            <a:r>
              <a:rPr lang="hr-BA"/>
              <a:t>3</a:t>
            </a:r>
            <a:endParaRPr lang="en-IE"/>
          </a:p>
        </p:txBody>
      </p:sp>
      <p:sp>
        <p:nvSpPr>
          <p:cNvPr id="13" name="Text Placeholder 12">
            <a:extLst>
              <a:ext uri="{FF2B5EF4-FFF2-40B4-BE49-F238E27FC236}">
                <a16:creationId xmlns:a16="http://schemas.microsoft.com/office/drawing/2014/main" id="{09DF161D-FD0B-4C9F-8F3E-B62740F52350}"/>
              </a:ext>
            </a:extLst>
          </p:cNvPr>
          <p:cNvSpPr>
            <a:spLocks noGrp="1"/>
          </p:cNvSpPr>
          <p:nvPr>
            <p:ph type="body" sz="quarter" idx="39"/>
            <p:custDataLst>
              <p:tags r:id="rId14"/>
            </p:custDataLst>
          </p:nvPr>
        </p:nvSpPr>
        <p:spPr/>
        <p:txBody>
          <a:bodyPr/>
          <a:lstStyle/>
          <a:p>
            <a:r>
              <a:rPr lang="hr-BA"/>
              <a:t>4</a:t>
            </a:r>
            <a:endParaRPr lang="en-IE"/>
          </a:p>
        </p:txBody>
      </p:sp>
    </p:spTree>
    <p:extLst>
      <p:ext uri="{BB962C8B-B14F-4D97-AF65-F5344CB8AC3E}">
        <p14:creationId xmlns:p14="http://schemas.microsoft.com/office/powerpoint/2010/main" val="717342311"/>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0EF00C71-054B-40C6-9F93-3753DA9FA14B}"/>
              </a:ext>
            </a:extLst>
          </p:cNvPr>
          <p:cNvSpPr>
            <a:spLocks noGrp="1"/>
          </p:cNvSpPr>
          <p:nvPr>
            <p:ph type="body" sz="quarter" idx="18"/>
            <p:custDataLst>
              <p:tags r:id="rId3"/>
            </p:custDataLst>
          </p:nvPr>
        </p:nvSpPr>
        <p:spPr>
          <a:xfrm>
            <a:off x="411246" y="1263516"/>
            <a:ext cx="4631809" cy="748242"/>
          </a:xfrm>
        </p:spPr>
        <p:txBody>
          <a:bodyPr>
            <a:normAutofit fontScale="77500" lnSpcReduction="20000"/>
          </a:bodyPr>
          <a:lstStyle/>
          <a:p>
            <a:r>
              <a:rPr lang="en-IE" sz="3700">
                <a:solidFill>
                  <a:srgbClr val="93C23D"/>
                </a:solidFill>
              </a:rPr>
              <a:t>Per saperne di più sul come.</a:t>
            </a:r>
          </a:p>
        </p:txBody>
      </p:sp>
      <p:sp>
        <p:nvSpPr>
          <p:cNvPr id="3" name="Text Placeholder 2">
            <a:extLst>
              <a:ext uri="{FF2B5EF4-FFF2-40B4-BE49-F238E27FC236}">
                <a16:creationId xmlns:a16="http://schemas.microsoft.com/office/drawing/2014/main" id="{11586FF6-D5C6-4D9F-9828-098D6CE8425A}"/>
              </a:ext>
            </a:extLst>
          </p:cNvPr>
          <p:cNvSpPr>
            <a:spLocks noGrp="1"/>
          </p:cNvSpPr>
          <p:nvPr>
            <p:ph type="body" sz="quarter" idx="16"/>
            <p:custDataLst>
              <p:tags r:id="rId4"/>
            </p:custDataLst>
          </p:nvPr>
        </p:nvSpPr>
        <p:spPr/>
        <p:txBody>
          <a:bodyPr>
            <a:noAutofit/>
          </a:bodyPr>
          <a:lstStyle/>
          <a:p>
            <a:r>
              <a:rPr lang="en-IE" sz="4000" err="1"/>
              <a:t>Adattarsi!</a:t>
            </a:r>
          </a:p>
        </p:txBody>
      </p:sp>
      <p:sp>
        <p:nvSpPr>
          <p:cNvPr id="4" name="Text Placeholder 3">
            <a:extLst>
              <a:ext uri="{FF2B5EF4-FFF2-40B4-BE49-F238E27FC236}">
                <a16:creationId xmlns:a16="http://schemas.microsoft.com/office/drawing/2014/main" id="{6029A999-454F-4223-BB0E-BBDA70BC5BA6}"/>
              </a:ext>
            </a:extLst>
          </p:cNvPr>
          <p:cNvSpPr>
            <a:spLocks noGrp="1"/>
          </p:cNvSpPr>
          <p:nvPr>
            <p:ph type="body" sz="quarter" idx="21"/>
            <p:custDataLst>
              <p:tags r:id="rId5"/>
            </p:custDataLst>
          </p:nvPr>
        </p:nvSpPr>
        <p:spPr>
          <a:xfrm>
            <a:off x="2565689" y="2960534"/>
            <a:ext cx="1740791" cy="697634"/>
          </a:xfrm>
        </p:spPr>
        <p:txBody>
          <a:bodyPr>
            <a:normAutofit/>
          </a:bodyPr>
          <a:lstStyle/>
          <a:p>
            <a:r>
              <a:rPr lang="en-IE"/>
              <a:t>Delegate </a:t>
            </a:r>
          </a:p>
          <a:p>
            <a:endParaRPr lang="en-IE"/>
          </a:p>
          <a:p>
            <a:endParaRPr lang="en-IE"/>
          </a:p>
        </p:txBody>
      </p:sp>
      <p:sp>
        <p:nvSpPr>
          <p:cNvPr id="5" name="Text Placeholder 4">
            <a:extLst>
              <a:ext uri="{FF2B5EF4-FFF2-40B4-BE49-F238E27FC236}">
                <a16:creationId xmlns:a16="http://schemas.microsoft.com/office/drawing/2014/main" id="{6743B0D6-938C-4E5E-9D2D-003FDC4AE7B1}"/>
              </a:ext>
            </a:extLst>
          </p:cNvPr>
          <p:cNvSpPr>
            <a:spLocks noGrp="1"/>
          </p:cNvSpPr>
          <p:nvPr>
            <p:ph type="body" sz="quarter" idx="26"/>
            <p:custDataLst>
              <p:tags r:id="rId6"/>
            </p:custDataLst>
          </p:nvPr>
        </p:nvSpPr>
        <p:spPr/>
        <p:txBody>
          <a:bodyPr>
            <a:normAutofit fontScale="92500" lnSpcReduction="20000"/>
          </a:bodyPr>
          <a:lstStyle/>
          <a:p>
            <a:pPr marL="0" indent="0"/>
            <a:r>
              <a:rPr lang="en-IE"/>
              <a:t>Decision-making with the team</a:t>
            </a:r>
          </a:p>
          <a:p>
            <a:endParaRPr lang="en-IE"/>
          </a:p>
        </p:txBody>
      </p:sp>
      <p:sp>
        <p:nvSpPr>
          <p:cNvPr id="6" name="Text Placeholder 5">
            <a:extLst>
              <a:ext uri="{FF2B5EF4-FFF2-40B4-BE49-F238E27FC236}">
                <a16:creationId xmlns:a16="http://schemas.microsoft.com/office/drawing/2014/main" id="{58776CA4-0880-4CD3-9CAF-C76386831C31}"/>
              </a:ext>
            </a:extLst>
          </p:cNvPr>
          <p:cNvSpPr>
            <a:spLocks noGrp="1"/>
          </p:cNvSpPr>
          <p:nvPr>
            <p:ph type="body" sz="quarter" idx="28"/>
            <p:custDataLst>
              <p:tags r:id="rId7"/>
            </p:custDataLst>
          </p:nvPr>
        </p:nvSpPr>
        <p:spPr/>
        <p:txBody>
          <a:bodyPr>
            <a:normAutofit/>
          </a:bodyPr>
          <a:lstStyle/>
          <a:p>
            <a:pPr marL="0" indent="0"/>
            <a:r>
              <a:rPr lang="en-IE"/>
              <a:t>Review and Adapt</a:t>
            </a:r>
          </a:p>
        </p:txBody>
      </p:sp>
      <p:sp>
        <p:nvSpPr>
          <p:cNvPr id="7" name="Text Placeholder 6">
            <a:extLst>
              <a:ext uri="{FF2B5EF4-FFF2-40B4-BE49-F238E27FC236}">
                <a16:creationId xmlns:a16="http://schemas.microsoft.com/office/drawing/2014/main" id="{538A2D55-9E35-4FA2-AB72-39ED5A662F40}"/>
              </a:ext>
            </a:extLst>
          </p:cNvPr>
          <p:cNvSpPr>
            <a:spLocks noGrp="1"/>
          </p:cNvSpPr>
          <p:nvPr>
            <p:ph type="body" sz="quarter" idx="30"/>
            <p:custDataLst>
              <p:tags r:id="rId8"/>
            </p:custDataLst>
          </p:nvPr>
        </p:nvSpPr>
        <p:spPr/>
        <p:txBody>
          <a:bodyPr/>
          <a:lstStyle/>
          <a:p>
            <a:pPr marL="0" indent="0"/>
            <a:r>
              <a:rPr lang="en-IE"/>
              <a:t>Calculate accountability</a:t>
            </a:r>
          </a:p>
          <a:p>
            <a:endParaRPr lang="en-IE"/>
          </a:p>
        </p:txBody>
      </p:sp>
      <p:sp>
        <p:nvSpPr>
          <p:cNvPr id="8" name="Text Placeholder 7">
            <a:extLst>
              <a:ext uri="{FF2B5EF4-FFF2-40B4-BE49-F238E27FC236}">
                <a16:creationId xmlns:a16="http://schemas.microsoft.com/office/drawing/2014/main" id="{887E3FFA-FC96-4FC3-9CA0-C1469266E735}"/>
              </a:ext>
            </a:extLst>
          </p:cNvPr>
          <p:cNvSpPr>
            <a:spLocks noGrp="1"/>
          </p:cNvSpPr>
          <p:nvPr>
            <p:ph type="body" sz="quarter" idx="32"/>
            <p:custDataLst>
              <p:tags r:id="rId9"/>
            </p:custDataLst>
          </p:nvPr>
        </p:nvSpPr>
        <p:spPr>
          <a:xfrm>
            <a:off x="5750622" y="2093109"/>
            <a:ext cx="1740791" cy="880763"/>
          </a:xfrm>
        </p:spPr>
        <p:txBody>
          <a:bodyPr/>
          <a:lstStyle/>
          <a:p>
            <a:pPr marL="0" indent="0"/>
            <a:r>
              <a:rPr lang="en-IE"/>
              <a:t>Address Problems</a:t>
            </a:r>
          </a:p>
          <a:p>
            <a:endParaRPr lang="en-IE"/>
          </a:p>
        </p:txBody>
      </p:sp>
      <p:sp>
        <p:nvSpPr>
          <p:cNvPr id="9" name="Text Placeholder 8">
            <a:extLst>
              <a:ext uri="{FF2B5EF4-FFF2-40B4-BE49-F238E27FC236}">
                <a16:creationId xmlns:a16="http://schemas.microsoft.com/office/drawing/2014/main" id="{CB513BD2-399B-452C-9BA1-4E9C1D446CF4}"/>
              </a:ext>
            </a:extLst>
          </p:cNvPr>
          <p:cNvSpPr>
            <a:spLocks noGrp="1"/>
          </p:cNvSpPr>
          <p:nvPr>
            <p:ph type="body" sz="quarter" idx="34"/>
            <p:custDataLst>
              <p:tags r:id="rId10"/>
            </p:custDataLst>
          </p:nvPr>
        </p:nvSpPr>
        <p:spPr/>
        <p:txBody>
          <a:bodyPr/>
          <a:lstStyle/>
          <a:p>
            <a:r>
              <a:rPr lang="en-IE"/>
              <a:t>6</a:t>
            </a:r>
          </a:p>
        </p:txBody>
      </p:sp>
      <p:sp>
        <p:nvSpPr>
          <p:cNvPr id="10" name="Text Placeholder 9">
            <a:extLst>
              <a:ext uri="{FF2B5EF4-FFF2-40B4-BE49-F238E27FC236}">
                <a16:creationId xmlns:a16="http://schemas.microsoft.com/office/drawing/2014/main" id="{DFE99251-DC2F-4A50-83F0-D46C1754D79B}"/>
              </a:ext>
            </a:extLst>
          </p:cNvPr>
          <p:cNvSpPr>
            <a:spLocks noGrp="1"/>
          </p:cNvSpPr>
          <p:nvPr>
            <p:ph type="body" sz="quarter" idx="38"/>
            <p:custDataLst>
              <p:tags r:id="rId11"/>
            </p:custDataLst>
          </p:nvPr>
        </p:nvSpPr>
        <p:spPr/>
        <p:txBody>
          <a:bodyPr/>
          <a:lstStyle/>
          <a:p>
            <a:r>
              <a:rPr lang="en-IE"/>
              <a:t>10</a:t>
            </a:r>
          </a:p>
        </p:txBody>
      </p:sp>
      <p:sp>
        <p:nvSpPr>
          <p:cNvPr id="11" name="Text Placeholder 10">
            <a:extLst>
              <a:ext uri="{FF2B5EF4-FFF2-40B4-BE49-F238E27FC236}">
                <a16:creationId xmlns:a16="http://schemas.microsoft.com/office/drawing/2014/main" id="{44D317F4-286D-42AD-B82B-11410591911E}"/>
              </a:ext>
            </a:extLst>
          </p:cNvPr>
          <p:cNvSpPr>
            <a:spLocks noGrp="1"/>
          </p:cNvSpPr>
          <p:nvPr>
            <p:ph type="body" sz="quarter" idx="35"/>
            <p:custDataLst>
              <p:tags r:id="rId12"/>
            </p:custDataLst>
          </p:nvPr>
        </p:nvSpPr>
        <p:spPr/>
        <p:txBody>
          <a:bodyPr/>
          <a:lstStyle/>
          <a:p>
            <a:r>
              <a:rPr lang="en-IE"/>
              <a:t>7</a:t>
            </a:r>
          </a:p>
        </p:txBody>
      </p:sp>
      <p:sp>
        <p:nvSpPr>
          <p:cNvPr id="12" name="Text Placeholder 11">
            <a:extLst>
              <a:ext uri="{FF2B5EF4-FFF2-40B4-BE49-F238E27FC236}">
                <a16:creationId xmlns:a16="http://schemas.microsoft.com/office/drawing/2014/main" id="{BA97FFD9-D793-41C9-9E39-4906EBC47E76}"/>
              </a:ext>
            </a:extLst>
          </p:cNvPr>
          <p:cNvSpPr>
            <a:spLocks noGrp="1"/>
          </p:cNvSpPr>
          <p:nvPr>
            <p:ph type="body" sz="quarter" idx="36"/>
            <p:custDataLst>
              <p:tags r:id="rId13"/>
            </p:custDataLst>
          </p:nvPr>
        </p:nvSpPr>
        <p:spPr/>
        <p:txBody>
          <a:bodyPr/>
          <a:lstStyle/>
          <a:p>
            <a:r>
              <a:rPr lang="en-IE"/>
              <a:t>8</a:t>
            </a:r>
          </a:p>
        </p:txBody>
      </p:sp>
      <p:sp>
        <p:nvSpPr>
          <p:cNvPr id="13" name="Text Placeholder 12">
            <a:extLst>
              <a:ext uri="{FF2B5EF4-FFF2-40B4-BE49-F238E27FC236}">
                <a16:creationId xmlns:a16="http://schemas.microsoft.com/office/drawing/2014/main" id="{09DF161D-FD0B-4C9F-8F3E-B62740F52350}"/>
              </a:ext>
            </a:extLst>
          </p:cNvPr>
          <p:cNvSpPr>
            <a:spLocks noGrp="1"/>
          </p:cNvSpPr>
          <p:nvPr>
            <p:ph type="body" sz="quarter" idx="39"/>
            <p:custDataLst>
              <p:tags r:id="rId14"/>
            </p:custDataLst>
          </p:nvPr>
        </p:nvSpPr>
        <p:spPr/>
        <p:txBody>
          <a:bodyPr/>
          <a:lstStyle/>
          <a:p>
            <a:r>
              <a:rPr lang="en-IE"/>
              <a:t>9</a:t>
            </a:r>
          </a:p>
        </p:txBody>
      </p:sp>
    </p:spTree>
    <p:extLst>
      <p:ext uri="{BB962C8B-B14F-4D97-AF65-F5344CB8AC3E}">
        <p14:creationId xmlns:p14="http://schemas.microsoft.com/office/powerpoint/2010/main" val="30679737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83566E5-F7EC-C14B-81A7-E7B5A6FEFA4F}"/>
              </a:ext>
            </a:extLst>
          </p:cNvPr>
          <p:cNvSpPr>
            <a:spLocks noGrp="1"/>
          </p:cNvSpPr>
          <p:nvPr>
            <p:ph type="body" sz="quarter" idx="13"/>
          </p:nvPr>
        </p:nvSpPr>
        <p:spPr>
          <a:xfrm>
            <a:off x="476251" y="552016"/>
            <a:ext cx="4426132" cy="5152065"/>
          </a:xfrm>
        </p:spPr>
        <p:txBody>
          <a:bodyPr>
            <a:noAutofit/>
          </a:bodyPr>
          <a:lstStyle/>
          <a:p>
            <a:pPr>
              <a:buClr>
                <a:srgbClr val="452771"/>
              </a:buClr>
            </a:pPr>
            <a:r>
              <a:rPr lang="it-IT" sz="2300"/>
              <a:t>La leadership di un'organizzazione del terzo settore significa avere la responsabilità del benessere e del miglioramento della nostra comunità.</a:t>
            </a:r>
          </a:p>
          <a:p>
            <a:pPr>
              <a:buClr>
                <a:srgbClr val="452771"/>
              </a:buClr>
            </a:pPr>
            <a:r>
              <a:rPr lang="it-IT" sz="2300"/>
              <a:t>La maggior parte delle ONG sono state fondate per promuovere il cambiamento sociale e per questo la differenza tra leadership e gestione è particolarmente importante. Sebbene questi ruoli abbiano alcune somiglianze, la comprensione delle differenze potrebbe essere un passo necessario per portare il cambiamento sociale e il successo alle iniziative e alle comunità.</a:t>
            </a:r>
          </a:p>
          <a:p>
            <a:pPr>
              <a:buClr>
                <a:srgbClr val="452771"/>
              </a:buClr>
            </a:pPr>
            <a:endParaRPr lang="en-US" sz="2300"/>
          </a:p>
        </p:txBody>
      </p:sp>
      <p:sp>
        <p:nvSpPr>
          <p:cNvPr id="4" name="Text Placeholder 3">
            <a:extLst>
              <a:ext uri="{FF2B5EF4-FFF2-40B4-BE49-F238E27FC236}">
                <a16:creationId xmlns:a16="http://schemas.microsoft.com/office/drawing/2014/main" id="{8FC532B7-0E85-0A43-B4CD-EF0907A341D1}"/>
              </a:ext>
            </a:extLst>
          </p:cNvPr>
          <p:cNvSpPr>
            <a:spLocks noGrp="1"/>
          </p:cNvSpPr>
          <p:nvPr>
            <p:ph type="body" sz="quarter" idx="4294967295"/>
          </p:nvPr>
        </p:nvSpPr>
        <p:spPr>
          <a:xfrm>
            <a:off x="5427126" y="799949"/>
            <a:ext cx="6288623" cy="5381776"/>
          </a:xfrm>
        </p:spPr>
        <p:txBody>
          <a:bodyPr>
            <a:normAutofit lnSpcReduction="10000"/>
          </a:bodyPr>
          <a:lstStyle/>
          <a:p>
            <a:pPr>
              <a:buClr>
                <a:srgbClr val="93C23D"/>
              </a:buClr>
            </a:pPr>
            <a:r>
              <a:rPr lang="it-IT" sz="2400"/>
              <a:t>Spesso si confonde la leadership e la gestione con la stessa cosa, ma in realtà sono molto diverse. </a:t>
            </a:r>
            <a:r>
              <a:rPr lang="it-IT" sz="2400" b="1">
                <a:solidFill>
                  <a:srgbClr val="93C23D"/>
                </a:solidFill>
              </a:rPr>
              <a:t>La differenza principale tra i due è che i leader hanno persone che li seguono, mentre i manager hanno persone che semplicemente lavorano per loro.</a:t>
            </a:r>
          </a:p>
          <a:p>
            <a:pPr>
              <a:buClr>
                <a:srgbClr val="93C23D"/>
              </a:buClr>
            </a:pPr>
            <a:r>
              <a:rPr lang="it-IT" sz="2400"/>
              <a:t>La leadership consiste nel motivare le persone a comprendere e credere nella visione che avete stabilito per l'azienda e a lavorare con voi per raggiungere i vostri obiettivi. Mentre la gestione si occupa più che altro di amministrare il lavoro e di garantire che le attività quotidiane vengano svolte come dovrebbero. Pertanto, leadership e gestione devono andare di pari passo. Anche se non sono la stessa cosa, sono strettamente legate e complementari l'una all'altra.</a:t>
            </a:r>
            <a:endParaRPr lang="en-US" sz="2400"/>
          </a:p>
        </p:txBody>
      </p:sp>
    </p:spTree>
    <p:extLst>
      <p:ext uri="{BB962C8B-B14F-4D97-AF65-F5344CB8AC3E}">
        <p14:creationId xmlns:p14="http://schemas.microsoft.com/office/powerpoint/2010/main" val="2398507784"/>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B4BC8A92-3842-43F5-9A82-30FF4B78658D}"/>
              </a:ext>
            </a:extLst>
          </p:cNvPr>
          <p:cNvSpPr>
            <a:spLocks noGrp="1"/>
          </p:cNvSpPr>
          <p:nvPr>
            <p:ph type="body" sz="quarter" idx="14"/>
            <p:custDataLst>
              <p:tags r:id="rId3"/>
            </p:custDataLst>
          </p:nvPr>
        </p:nvSpPr>
        <p:spPr>
          <a:xfrm>
            <a:off x="7343362" y="3734182"/>
            <a:ext cx="785328" cy="1056986"/>
          </a:xfrm>
        </p:spPr>
        <p:txBody>
          <a:bodyPr>
            <a:normAutofit fontScale="85000" lnSpcReduction="20000"/>
          </a:bodyPr>
          <a:lstStyle/>
          <a:p>
            <a:r>
              <a:rPr lang="hr-BA"/>
              <a:t>„</a:t>
            </a:r>
            <a:endParaRPr lang="en-IE"/>
          </a:p>
        </p:txBody>
      </p:sp>
      <p:sp>
        <p:nvSpPr>
          <p:cNvPr id="3" name="Text Placeholder 2">
            <a:extLst>
              <a:ext uri="{FF2B5EF4-FFF2-40B4-BE49-F238E27FC236}">
                <a16:creationId xmlns:a16="http://schemas.microsoft.com/office/drawing/2014/main" id="{9B2DC11C-D136-4AB7-99AE-47FD64356A69}"/>
              </a:ext>
            </a:extLst>
          </p:cNvPr>
          <p:cNvSpPr>
            <a:spLocks noGrp="1"/>
          </p:cNvSpPr>
          <p:nvPr>
            <p:ph type="body" sz="quarter" idx="13"/>
            <p:custDataLst>
              <p:tags r:id="rId4"/>
            </p:custDataLst>
          </p:nvPr>
        </p:nvSpPr>
        <p:spPr>
          <a:xfrm>
            <a:off x="3911600" y="1557866"/>
            <a:ext cx="4368800" cy="3742267"/>
          </a:xfrm>
        </p:spPr>
        <p:txBody>
          <a:bodyPr/>
          <a:lstStyle/>
          <a:p>
            <a:r>
              <a:rPr lang="it-IT"/>
              <a:t>La questione non è se siamo in grado di cambiare, ma se stiamo cambiando abbastanza velocemente</a:t>
            </a:r>
            <a:r>
              <a:rPr lang="en-GB"/>
              <a:t>.</a:t>
            </a:r>
          </a:p>
          <a:p>
            <a:r>
              <a:rPr lang="en-GB"/>
              <a:t>Angela Merkel</a:t>
            </a:r>
          </a:p>
          <a:p>
            <a:endParaRPr lang="en-IE"/>
          </a:p>
        </p:txBody>
      </p:sp>
      <p:sp>
        <p:nvSpPr>
          <p:cNvPr id="4" name="Text Placeholder 3">
            <a:extLst>
              <a:ext uri="{FF2B5EF4-FFF2-40B4-BE49-F238E27FC236}">
                <a16:creationId xmlns:a16="http://schemas.microsoft.com/office/drawing/2014/main" id="{06026854-1F0C-45E0-89A8-5FE4F9136855}"/>
              </a:ext>
            </a:extLst>
          </p:cNvPr>
          <p:cNvSpPr>
            <a:spLocks noGrp="1"/>
          </p:cNvSpPr>
          <p:nvPr>
            <p:ph type="body" sz="quarter" idx="15"/>
            <p:custDataLst>
              <p:tags r:id="rId5"/>
            </p:custDataLst>
          </p:nvPr>
        </p:nvSpPr>
        <p:spPr>
          <a:xfrm>
            <a:off x="3902765" y="927192"/>
            <a:ext cx="2613204" cy="1221666"/>
          </a:xfrm>
        </p:spPr>
        <p:txBody>
          <a:bodyPr>
            <a:normAutofit fontScale="92500" lnSpcReduction="10000"/>
          </a:bodyPr>
          <a:lstStyle/>
          <a:p>
            <a:r>
              <a:rPr lang="hr-BA"/>
              <a:t>„</a:t>
            </a:r>
            <a:endParaRPr lang="en-IE"/>
          </a:p>
        </p:txBody>
      </p:sp>
    </p:spTree>
    <p:extLst>
      <p:ext uri="{BB962C8B-B14F-4D97-AF65-F5344CB8AC3E}">
        <p14:creationId xmlns:p14="http://schemas.microsoft.com/office/powerpoint/2010/main" val="2746983206"/>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53230064-DDCA-45DB-B504-D37AA24C1322}"/>
              </a:ext>
            </a:extLst>
          </p:cNvPr>
          <p:cNvSpPr>
            <a:spLocks noGrp="1"/>
          </p:cNvSpPr>
          <p:nvPr>
            <p:ph type="body" sz="quarter" idx="17"/>
            <p:custDataLst>
              <p:tags r:id="rId3"/>
            </p:custDataLst>
          </p:nvPr>
        </p:nvSpPr>
        <p:spPr>
          <a:xfrm>
            <a:off x="2304507" y="867209"/>
            <a:ext cx="3791493" cy="952066"/>
          </a:xfrm>
        </p:spPr>
        <p:txBody>
          <a:bodyPr>
            <a:noAutofit/>
          </a:bodyPr>
          <a:lstStyle/>
          <a:p>
            <a:r>
              <a:rPr lang="en-IE" sz="3600" err="1"/>
              <a:t>Combinare gli stili di Leadership </a:t>
            </a:r>
          </a:p>
        </p:txBody>
      </p:sp>
      <p:sp>
        <p:nvSpPr>
          <p:cNvPr id="3" name="Text Placeholder 2">
            <a:extLst>
              <a:ext uri="{FF2B5EF4-FFF2-40B4-BE49-F238E27FC236}">
                <a16:creationId xmlns:a16="http://schemas.microsoft.com/office/drawing/2014/main" id="{AC5199AA-59A0-49D1-A174-685BF742A9EA}"/>
              </a:ext>
            </a:extLst>
          </p:cNvPr>
          <p:cNvSpPr>
            <a:spLocks noGrp="1"/>
          </p:cNvSpPr>
          <p:nvPr>
            <p:ph type="body" sz="quarter" idx="18"/>
            <p:custDataLst>
              <p:tags r:id="rId4"/>
            </p:custDataLst>
          </p:nvPr>
        </p:nvSpPr>
        <p:spPr/>
        <p:txBody>
          <a:bodyPr/>
          <a:lstStyle/>
          <a:p>
            <a:r>
              <a:rPr lang="en-IE"/>
              <a:t>9</a:t>
            </a:r>
          </a:p>
        </p:txBody>
      </p:sp>
      <p:pic>
        <p:nvPicPr>
          <p:cNvPr id="12" name="Picture Placeholder 11" descr="Person on busy street">
            <a:extLst>
              <a:ext uri="{FF2B5EF4-FFF2-40B4-BE49-F238E27FC236}">
                <a16:creationId xmlns:a16="http://schemas.microsoft.com/office/drawing/2014/main" id="{9344C9EA-D990-44DF-862B-30B08B289438}"/>
              </a:ext>
            </a:extLst>
          </p:cNvPr>
          <p:cNvPicPr>
            <a:picLocks noGrp="1" noChangeAspect="1"/>
          </p:cNvPicPr>
          <p:nvPr>
            <p:ph type="pic" sz="quarter" idx="19"/>
            <p:custDataLst>
              <p:tags r:id="rId6"/>
            </p:custDataLst>
          </p:nvPr>
        </p:nvPicPr>
        <p:blipFill>
          <a:blip r:embed="rId5"/>
          <a:srcRect l="18210" r="18210"/>
          <a:stretch>
            <a:fillRect/>
          </a:stretch>
        </p:blipFill>
        <p:spPr/>
      </p:pic>
    </p:spTree>
    <p:extLst>
      <p:ext uri="{BB962C8B-B14F-4D97-AF65-F5344CB8AC3E}">
        <p14:creationId xmlns:p14="http://schemas.microsoft.com/office/powerpoint/2010/main" val="331416630"/>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E7A0C411-A99B-4163-BACC-EEEE3CD9D729}"/>
              </a:ext>
            </a:extLst>
          </p:cNvPr>
          <p:cNvSpPr>
            <a:spLocks noGrp="1"/>
          </p:cNvSpPr>
          <p:nvPr>
            <p:ph type="body" sz="quarter" idx="18"/>
            <p:custDataLst>
              <p:tags r:id="rId3"/>
            </p:custDataLst>
          </p:nvPr>
        </p:nvSpPr>
        <p:spPr>
          <a:xfrm>
            <a:off x="880533" y="1845516"/>
            <a:ext cx="10680846" cy="3856390"/>
          </a:xfrm>
        </p:spPr>
        <p:txBody>
          <a:bodyPr>
            <a:normAutofit lnSpcReduction="10000"/>
          </a:bodyPr>
          <a:lstStyle/>
          <a:p>
            <a:pPr marL="0" indent="0" algn="just"/>
            <a:r>
              <a:rPr lang="it-IT"/>
              <a:t>Molti concordano con il principio fondamentale della </a:t>
            </a:r>
            <a:r>
              <a:rPr lang="it-IT" b="1">
                <a:solidFill>
                  <a:srgbClr val="853693"/>
                </a:solidFill>
              </a:rPr>
              <a:t>Teoria della leadership situazionale</a:t>
            </a:r>
            <a:r>
              <a:rPr lang="it-IT"/>
              <a:t>, secondo cui non esiste un unico stile di leadership "migliore". La leadership efficace è legata al compito e i leader di maggior successo sono quelli che adattano (mescolano) il loro stile di leadership alla prontezza di rendimento (capacità e volontà) dell'individuo o del gruppo che stanno cercando di guidare o influenzare. </a:t>
            </a:r>
          </a:p>
          <a:p>
            <a:pPr marL="0" indent="0" algn="just"/>
            <a:endParaRPr lang="it-IT"/>
          </a:p>
          <a:p>
            <a:pPr marL="0" indent="0" algn="just"/>
            <a:r>
              <a:rPr lang="it-IT"/>
              <a:t>La leadership efficace varia non solo in base alla persona o al gruppo che viene influenzato, ma anche in base al compito, al lavoro o alla funzione che deve essere svolta.</a:t>
            </a:r>
            <a:endParaRPr lang="en-GB"/>
          </a:p>
          <a:p>
            <a:pPr marL="0" indent="0"/>
            <a:endParaRPr lang="en-GB" sz="1050"/>
          </a:p>
          <a:p>
            <a:r>
              <a:rPr lang="en-GB" sz="2000">
                <a:hlinkClick r:id="rId4"/>
              </a:rPr>
              <a:t>https://en.wikipedia.org/wiki/Situational_leadership_theory</a:t>
            </a:r>
            <a:endParaRPr lang="en-GB" sz="2000"/>
          </a:p>
        </p:txBody>
      </p:sp>
      <p:sp>
        <p:nvSpPr>
          <p:cNvPr id="4" name="Text Placeholder 3">
            <a:extLst>
              <a:ext uri="{FF2B5EF4-FFF2-40B4-BE49-F238E27FC236}">
                <a16:creationId xmlns:a16="http://schemas.microsoft.com/office/drawing/2014/main" id="{F8DF0E7B-488B-496C-86C8-E0BCDE3C5680}"/>
              </a:ext>
            </a:extLst>
          </p:cNvPr>
          <p:cNvSpPr>
            <a:spLocks noGrp="1"/>
          </p:cNvSpPr>
          <p:nvPr>
            <p:ph type="body" sz="quarter" idx="16"/>
            <p:custDataLst>
              <p:tags r:id="rId5"/>
            </p:custDataLst>
          </p:nvPr>
        </p:nvSpPr>
        <p:spPr/>
        <p:txBody>
          <a:bodyPr>
            <a:normAutofit fontScale="92500"/>
          </a:bodyPr>
          <a:lstStyle/>
          <a:p>
            <a:r>
              <a:rPr lang="it-IT">
                <a:solidFill>
                  <a:srgbClr val="92D050"/>
                </a:solidFill>
              </a:rPr>
              <a:t>Perché mescolare gli stili di leadership</a:t>
            </a:r>
            <a:r>
              <a:rPr lang="en-IE">
                <a:solidFill>
                  <a:srgbClr val="92D050"/>
                </a:solidFill>
              </a:rPr>
              <a:t>?</a:t>
            </a:r>
          </a:p>
        </p:txBody>
      </p:sp>
    </p:spTree>
    <p:extLst>
      <p:ext uri="{BB962C8B-B14F-4D97-AF65-F5344CB8AC3E}">
        <p14:creationId xmlns:p14="http://schemas.microsoft.com/office/powerpoint/2010/main" val="1633507709"/>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8C3CFC05-7654-4389-BF2F-F040F8F4951A}"/>
              </a:ext>
            </a:extLst>
          </p:cNvPr>
          <p:cNvSpPr>
            <a:spLocks noGrp="1"/>
          </p:cNvSpPr>
          <p:nvPr>
            <p:ph type="body" sz="quarter" idx="18"/>
            <p:custDataLst>
              <p:tags r:id="rId3"/>
            </p:custDataLst>
          </p:nvPr>
        </p:nvSpPr>
        <p:spPr>
          <a:xfrm>
            <a:off x="554974" y="2524160"/>
            <a:ext cx="5383370" cy="2389196"/>
          </a:xfrm>
        </p:spPr>
        <p:txBody>
          <a:bodyPr>
            <a:normAutofit fontScale="92500" lnSpcReduction="10000"/>
          </a:bodyPr>
          <a:lstStyle/>
          <a:p>
            <a:pPr marL="0" indent="0"/>
            <a:r>
              <a:rPr lang="it-IT" sz="2800"/>
              <a:t>Comprendere la teoria della leadership situazionale</a:t>
            </a:r>
            <a:r>
              <a:rPr lang="en-IE"/>
              <a:t>.</a:t>
            </a:r>
          </a:p>
          <a:p>
            <a:endParaRPr lang="hr-BA"/>
          </a:p>
          <a:p>
            <a:endParaRPr lang="hr-BA"/>
          </a:p>
          <a:p>
            <a:endParaRPr lang="en-IE"/>
          </a:p>
          <a:p>
            <a:r>
              <a:rPr lang="en-IE" sz="2600">
                <a:hlinkClick r:id="rId4"/>
              </a:rPr>
              <a:t>https://youtu.be/vRSEluog4M0</a:t>
            </a:r>
            <a:endParaRPr lang="en-IE" sz="2600"/>
          </a:p>
          <a:p>
            <a:endParaRPr lang="en-IE"/>
          </a:p>
        </p:txBody>
      </p:sp>
      <p:sp>
        <p:nvSpPr>
          <p:cNvPr id="3" name="Text Placeholder 2">
            <a:extLst>
              <a:ext uri="{FF2B5EF4-FFF2-40B4-BE49-F238E27FC236}">
                <a16:creationId xmlns:a16="http://schemas.microsoft.com/office/drawing/2014/main" id="{4CC3E8DA-971E-4893-B0AF-70589E917750}"/>
              </a:ext>
            </a:extLst>
          </p:cNvPr>
          <p:cNvSpPr>
            <a:spLocks noGrp="1"/>
          </p:cNvSpPr>
          <p:nvPr>
            <p:ph type="body" sz="quarter" idx="16"/>
            <p:custDataLst>
              <p:tags r:id="rId5"/>
            </p:custDataLst>
          </p:nvPr>
        </p:nvSpPr>
        <p:spPr>
          <a:xfrm>
            <a:off x="554526" y="945651"/>
            <a:ext cx="6506673" cy="1776264"/>
          </a:xfrm>
        </p:spPr>
        <p:txBody>
          <a:bodyPr/>
          <a:lstStyle/>
          <a:p>
            <a:r>
              <a:rPr lang="en-IE">
                <a:solidFill>
                  <a:srgbClr val="92D050"/>
                </a:solidFill>
              </a:rPr>
              <a:t>Qui c’è un bel video da guardare!</a:t>
            </a:r>
          </a:p>
        </p:txBody>
      </p:sp>
      <p:pic>
        <p:nvPicPr>
          <p:cNvPr id="6" name="Picture Placeholder 5" descr="Graphical user interface, website&#10;&#10;Description automatically generated">
            <a:extLst>
              <a:ext uri="{FF2B5EF4-FFF2-40B4-BE49-F238E27FC236}">
                <a16:creationId xmlns:a16="http://schemas.microsoft.com/office/drawing/2014/main" id="{279BA010-02BD-4FC8-B8C8-ABBB56131579}"/>
              </a:ext>
            </a:extLst>
          </p:cNvPr>
          <p:cNvPicPr>
            <a:picLocks noGrp="1" noChangeAspect="1"/>
          </p:cNvPicPr>
          <p:nvPr>
            <p:ph type="pic" sz="quarter" idx="10"/>
            <p:custDataLst>
              <p:tags r:id="rId7"/>
            </p:custDataLst>
          </p:nvPr>
        </p:nvPicPr>
        <p:blipFill>
          <a:blip r:embed="rId6"/>
          <a:srcRect l="832" r="832"/>
          <a:stretch>
            <a:fillRect/>
          </a:stretch>
        </p:blipFill>
        <p:spPr/>
      </p:pic>
      <p:pic>
        <p:nvPicPr>
          <p:cNvPr id="8" name="Graphic 7" descr="Arrow: Straight with solid fill">
            <a:extLst>
              <a:ext uri="{FF2B5EF4-FFF2-40B4-BE49-F238E27FC236}">
                <a16:creationId xmlns:a16="http://schemas.microsoft.com/office/drawing/2014/main" id="{4B7F97EE-39B3-64FC-B460-E95404A11F31}"/>
              </a:ext>
            </a:extLst>
          </p:cNvPr>
          <p:cNvPicPr>
            <a:picLocks noChangeAspect="1"/>
          </p:cNvPicPr>
          <p:nvPr>
            <p:custDataLst>
              <p:tags r:id="rId10"/>
            </p:custDataLst>
          </p:nvPr>
        </p:nvPicPr>
        <p:blipFill>
          <a:blip r:embed="rId8">
            <a:extLst>
              <a:ext uri="{96DAC541-7B7A-43D3-8B79-37D633B846F1}">
                <asvg:svgBlip xmlns:asvg="http://schemas.microsoft.com/office/drawing/2016/SVG/main" r:embed="rId9"/>
              </a:ext>
            </a:extLst>
          </a:blip>
          <a:stretch>
            <a:fillRect/>
          </a:stretch>
        </p:blipFill>
        <p:spPr>
          <a:xfrm rot="16200000">
            <a:off x="2427996" y="3341260"/>
            <a:ext cx="914400" cy="914400"/>
          </a:xfrm>
          <a:prstGeom prst="rect">
            <a:avLst/>
          </a:prstGeom>
        </p:spPr>
      </p:pic>
    </p:spTree>
    <p:extLst>
      <p:ext uri="{BB962C8B-B14F-4D97-AF65-F5344CB8AC3E}">
        <p14:creationId xmlns:p14="http://schemas.microsoft.com/office/powerpoint/2010/main" val="2343407458"/>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E7A0C411-A99B-4163-BACC-EEEE3CD9D729}"/>
              </a:ext>
            </a:extLst>
          </p:cNvPr>
          <p:cNvSpPr>
            <a:spLocks noGrp="1"/>
          </p:cNvSpPr>
          <p:nvPr>
            <p:ph type="body" sz="quarter" idx="18"/>
            <p:custDataLst>
              <p:tags r:id="rId3"/>
            </p:custDataLst>
          </p:nvPr>
        </p:nvSpPr>
        <p:spPr>
          <a:xfrm>
            <a:off x="880533" y="1845516"/>
            <a:ext cx="10680846" cy="3856390"/>
          </a:xfrm>
        </p:spPr>
        <p:txBody>
          <a:bodyPr>
            <a:normAutofit/>
          </a:bodyPr>
          <a:lstStyle/>
          <a:p>
            <a:pPr marL="0" indent="0"/>
            <a:r>
              <a:rPr lang="it-IT"/>
              <a:t>Le organizzazioni sono composte da persone di ogni tipo che rispondono a stili di leadership diversi. La combinazione dei due stili consente ai leader di coinvolgere tutti i membri dell'organizzazione. Questo creerà un maggiore impegno verso l'organizzazione e, di conseguenza, i dipendenti saranno più impegnati ed entusiasti del loro lavoro.</a:t>
            </a:r>
            <a:r>
              <a:rPr lang="en-US"/>
              <a:t>. </a:t>
            </a:r>
          </a:p>
          <a:p>
            <a:pPr marL="0" indent="0"/>
            <a:endParaRPr lang="en-US"/>
          </a:p>
          <a:p>
            <a:pPr marL="0" indent="0"/>
            <a:r>
              <a:rPr lang="it-IT"/>
              <a:t>FONTE</a:t>
            </a:r>
            <a:r>
              <a:rPr lang="hr-BA" sz="2400"/>
              <a:t>: </a:t>
            </a:r>
            <a:r>
              <a:rPr lang="hr-BA" sz="2400">
                <a:hlinkClick r:id="rId4"/>
              </a:rPr>
              <a:t>https://discovery.rsm.nl/articles/117-combination-of-leadership-styles-means-success/</a:t>
            </a:r>
            <a:r>
              <a:rPr lang="hr-BA" sz="2400"/>
              <a:t> </a:t>
            </a:r>
            <a:endParaRPr lang="en-US" sz="2400"/>
          </a:p>
          <a:p>
            <a:pPr marL="0" indent="0"/>
            <a:endParaRPr lang="en-US"/>
          </a:p>
          <a:p>
            <a:pPr marL="0" indent="0"/>
            <a:endParaRPr lang="en-GB" sz="1050"/>
          </a:p>
        </p:txBody>
      </p:sp>
      <p:sp>
        <p:nvSpPr>
          <p:cNvPr id="4" name="Text Placeholder 3">
            <a:extLst>
              <a:ext uri="{FF2B5EF4-FFF2-40B4-BE49-F238E27FC236}">
                <a16:creationId xmlns:a16="http://schemas.microsoft.com/office/drawing/2014/main" id="{F8DF0E7B-488B-496C-86C8-E0BCDE3C5680}"/>
              </a:ext>
            </a:extLst>
          </p:cNvPr>
          <p:cNvSpPr>
            <a:spLocks noGrp="1"/>
          </p:cNvSpPr>
          <p:nvPr>
            <p:ph type="body" sz="quarter" idx="16"/>
            <p:custDataLst>
              <p:tags r:id="rId5"/>
            </p:custDataLst>
          </p:nvPr>
        </p:nvSpPr>
        <p:spPr/>
        <p:txBody>
          <a:bodyPr>
            <a:normAutofit lnSpcReduction="10000"/>
          </a:bodyPr>
          <a:lstStyle/>
          <a:p>
            <a:r>
              <a:rPr lang="en-IE" err="1">
                <a:solidFill>
                  <a:srgbClr val="92D050"/>
                </a:solidFill>
              </a:rPr>
              <a:t>Perchè mescolare stili di leadership?</a:t>
            </a:r>
          </a:p>
        </p:txBody>
      </p:sp>
    </p:spTree>
    <p:extLst>
      <p:ext uri="{BB962C8B-B14F-4D97-AF65-F5344CB8AC3E}">
        <p14:creationId xmlns:p14="http://schemas.microsoft.com/office/powerpoint/2010/main" val="2715314736"/>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 name="Text Placeholder 7">
            <a:extLst>
              <a:ext uri="{FF2B5EF4-FFF2-40B4-BE49-F238E27FC236}">
                <a16:creationId xmlns:a16="http://schemas.microsoft.com/office/drawing/2014/main" id="{78D98DCD-35EB-0F48-8590-A68F8A13BBFB}"/>
              </a:ext>
            </a:extLst>
          </p:cNvPr>
          <p:cNvSpPr>
            <a:spLocks noGrp="1"/>
          </p:cNvSpPr>
          <p:nvPr>
            <p:ph type="body" sz="quarter" idx="20"/>
            <p:custDataLst>
              <p:tags r:id="rId3"/>
            </p:custDataLst>
          </p:nvPr>
        </p:nvSpPr>
        <p:spPr>
          <a:xfrm>
            <a:off x="7515224" y="763608"/>
            <a:ext cx="4096407" cy="3514724"/>
          </a:xfrm>
        </p:spPr>
        <p:txBody>
          <a:bodyPr>
            <a:normAutofit fontScale="92500"/>
          </a:bodyPr>
          <a:lstStyle/>
          <a:p>
            <a:pPr algn="ctr"/>
            <a:r>
              <a:rPr lang="it-IT" sz="4000" b="1">
                <a:solidFill>
                  <a:srgbClr val="93C23D"/>
                </a:solidFill>
              </a:rPr>
              <a:t>PROSSIMO</a:t>
            </a:r>
            <a:r>
              <a:rPr lang="hr-BA" sz="4000" b="1">
                <a:solidFill>
                  <a:srgbClr val="93C23D"/>
                </a:solidFill>
              </a:rPr>
              <a:t>: </a:t>
            </a:r>
          </a:p>
          <a:p>
            <a:pPr algn="ctr"/>
            <a:r>
              <a:rPr lang="hr-BA" sz="4000" b="1"/>
              <a:t>Modul</a:t>
            </a:r>
            <a:r>
              <a:rPr lang="it-IT" sz="4000" b="1"/>
              <a:t>o</a:t>
            </a:r>
            <a:r>
              <a:rPr lang="hr-BA" sz="4000" b="1"/>
              <a:t> </a:t>
            </a:r>
            <a:r>
              <a:rPr lang="en-IE" sz="4000" b="1"/>
              <a:t>5</a:t>
            </a:r>
            <a:r>
              <a:rPr lang="hr-BA" sz="4000" b="1"/>
              <a:t> </a:t>
            </a:r>
          </a:p>
          <a:p>
            <a:pPr algn="ctr"/>
            <a:r>
              <a:rPr lang="it-IT" sz="4000"/>
              <a:t>Sei aree essenziali di implementazione della leadership nel terzo settore</a:t>
            </a:r>
          </a:p>
          <a:p>
            <a:pPr algn="ctr"/>
            <a:endParaRPr lang="en-US" sz="3600"/>
          </a:p>
        </p:txBody>
      </p:sp>
      <p:sp>
        <p:nvSpPr>
          <p:cNvPr id="11" name="Text Placeholder 10">
            <a:extLst>
              <a:ext uri="{FF2B5EF4-FFF2-40B4-BE49-F238E27FC236}">
                <a16:creationId xmlns:a16="http://schemas.microsoft.com/office/drawing/2014/main" id="{600990AF-2005-7B4A-AA6C-DDE6E2F6DCC2}"/>
              </a:ext>
            </a:extLst>
          </p:cNvPr>
          <p:cNvSpPr>
            <a:spLocks noGrp="1"/>
          </p:cNvSpPr>
          <p:nvPr>
            <p:ph type="body" sz="quarter" idx="27"/>
            <p:custDataLst>
              <p:tags r:id="rId4"/>
            </p:custDataLst>
          </p:nvPr>
        </p:nvSpPr>
        <p:spPr>
          <a:xfrm>
            <a:off x="580368" y="5759198"/>
            <a:ext cx="4570494" cy="954106"/>
          </a:xfrm>
        </p:spPr>
        <p:txBody>
          <a:bodyPr>
            <a:normAutofit/>
          </a:bodyPr>
          <a:lstStyle/>
          <a:p>
            <a:r>
              <a:rPr lang="en-US">
                <a:solidFill>
                  <a:srgbClr val="853693"/>
                </a:solidFill>
                <a:hlinkClick r:id="rId5">
                  <a:extLst>
                    <a:ext uri="{A12FA001-AC4F-418D-AE19-62706E023703}">
                      <ahyp:hlinkClr xmlns:ahyp="http://schemas.microsoft.com/office/drawing/2018/hyperlinkcolor" val="tx"/>
                    </a:ext>
                  </a:extLst>
                </a:hlinkClick>
              </a:rPr>
              <a:t>www.</a:t>
            </a:r>
            <a:r>
              <a:rPr lang="en-US" sz="3600" b="1">
                <a:solidFill>
                  <a:srgbClr val="853693"/>
                </a:solidFill>
                <a:hlinkClick r:id="rId5">
                  <a:extLst>
                    <a:ext uri="{A12FA001-AC4F-418D-AE19-62706E023703}">
                      <ahyp:hlinkClr xmlns:ahyp="http://schemas.microsoft.com/office/drawing/2018/hyperlinkcolor" val="tx"/>
                    </a:ext>
                  </a:extLst>
                </a:hlinkClick>
              </a:rPr>
              <a:t>shineproject</a:t>
            </a:r>
            <a:r>
              <a:rPr lang="en-US">
                <a:solidFill>
                  <a:srgbClr val="853693"/>
                </a:solidFill>
                <a:hlinkClick r:id="rId5">
                  <a:extLst>
                    <a:ext uri="{A12FA001-AC4F-418D-AE19-62706E023703}">
                      <ahyp:hlinkClr xmlns:ahyp="http://schemas.microsoft.com/office/drawing/2018/hyperlinkcolor" val="tx"/>
                    </a:ext>
                  </a:extLst>
                </a:hlinkClick>
              </a:rPr>
              <a:t>.eu</a:t>
            </a:r>
            <a:r>
              <a:rPr lang="hr-BA">
                <a:solidFill>
                  <a:srgbClr val="853693"/>
                </a:solidFill>
              </a:rPr>
              <a:t> </a:t>
            </a:r>
            <a:endParaRPr lang="en-US">
              <a:solidFill>
                <a:srgbClr val="853693"/>
              </a:solidFill>
            </a:endParaRPr>
          </a:p>
        </p:txBody>
      </p:sp>
      <p:sp>
        <p:nvSpPr>
          <p:cNvPr id="2" name="TextBox 1">
            <a:extLst>
              <a:ext uri="{FF2B5EF4-FFF2-40B4-BE49-F238E27FC236}">
                <a16:creationId xmlns:a16="http://schemas.microsoft.com/office/drawing/2014/main" id="{18358CB9-EFD1-4A8C-8F1F-25895B8882B1}"/>
              </a:ext>
            </a:extLst>
          </p:cNvPr>
          <p:cNvSpPr txBox="1"/>
          <p:nvPr>
            <p:custDataLst>
              <p:tags r:id="rId6"/>
            </p:custDataLst>
          </p:nvPr>
        </p:nvSpPr>
        <p:spPr>
          <a:xfrm>
            <a:off x="580368" y="2815755"/>
            <a:ext cx="5883932" cy="2893100"/>
          </a:xfrm>
          <a:prstGeom prst="rect">
            <a:avLst/>
          </a:prstGeom>
          <a:noFill/>
        </p:spPr>
        <p:txBody>
          <a:bodyPr wrap="square" rtlCol="0">
            <a:spAutoFit/>
          </a:bodyPr>
          <a:lstStyle/>
          <a:p>
            <a:r>
              <a:rPr lang="it-IT" sz="2600" b="1">
                <a:solidFill>
                  <a:srgbClr val="09446A"/>
                </a:solidFill>
              </a:rPr>
              <a:t>GRAZIE </a:t>
            </a:r>
            <a:r>
              <a:rPr lang="it-IT" sz="2600">
                <a:solidFill>
                  <a:srgbClr val="09446A"/>
                </a:solidFill>
              </a:rPr>
              <a:t>per aver terminato il modulo 4 delle risorse educative aperte di Shine. </a:t>
            </a:r>
          </a:p>
          <a:p>
            <a:endParaRPr lang="it-IT" sz="2600">
              <a:solidFill>
                <a:srgbClr val="09446A"/>
              </a:solidFill>
            </a:endParaRPr>
          </a:p>
          <a:p>
            <a:r>
              <a:rPr lang="it-IT" sz="2600">
                <a:solidFill>
                  <a:srgbClr val="09446A"/>
                </a:solidFill>
              </a:rPr>
              <a:t>Siamo certi che siete sulla buona strada per assicurarvi un ruolo visibile nella leadership del terzo settore</a:t>
            </a:r>
            <a:r>
              <a:rPr lang="hr-BA" sz="2600">
                <a:solidFill>
                  <a:srgbClr val="09446A"/>
                </a:solidFill>
              </a:rPr>
              <a:t>.</a:t>
            </a:r>
            <a:r>
              <a:rPr lang="en-IE" sz="2600">
                <a:solidFill>
                  <a:srgbClr val="09446A"/>
                </a:solidFill>
              </a:rPr>
              <a:t> </a:t>
            </a:r>
            <a:r>
              <a:rPr lang="hr-BA" sz="2600" b="1">
                <a:solidFill>
                  <a:srgbClr val="93C23D"/>
                </a:solidFill>
              </a:rPr>
              <a:t>CONGRATU</a:t>
            </a:r>
            <a:r>
              <a:rPr lang="it-IT" sz="2600" b="1">
                <a:solidFill>
                  <a:srgbClr val="93C23D"/>
                </a:solidFill>
              </a:rPr>
              <a:t>LAZIONI</a:t>
            </a:r>
            <a:r>
              <a:rPr lang="hr-BA" sz="2600" b="1">
                <a:solidFill>
                  <a:srgbClr val="93C23D"/>
                </a:solidFill>
              </a:rPr>
              <a:t>! </a:t>
            </a:r>
            <a:endParaRPr lang="en-US" sz="2600" b="1">
              <a:solidFill>
                <a:srgbClr val="93C23D"/>
              </a:solidFill>
            </a:endParaRPr>
          </a:p>
        </p:txBody>
      </p:sp>
    </p:spTree>
    <p:extLst>
      <p:ext uri="{BB962C8B-B14F-4D97-AF65-F5344CB8AC3E}">
        <p14:creationId xmlns:p14="http://schemas.microsoft.com/office/powerpoint/2010/main" val="416982551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Picture Placeholder 5" descr="People clapping">
            <a:extLst>
              <a:ext uri="{FF2B5EF4-FFF2-40B4-BE49-F238E27FC236}">
                <a16:creationId xmlns:a16="http://schemas.microsoft.com/office/drawing/2014/main" id="{6B1E0937-8CDF-4295-9D36-FBEA83EA307E}"/>
              </a:ext>
            </a:extLst>
          </p:cNvPr>
          <p:cNvPicPr>
            <a:picLocks noGrp="1" noChangeAspect="1"/>
          </p:cNvPicPr>
          <p:nvPr>
            <p:ph type="pic" sz="quarter" idx="4294967295"/>
          </p:nvPr>
        </p:nvPicPr>
        <p:blipFill>
          <a:blip r:embed="rId2">
            <a:extLst>
              <a:ext uri="{28A0092B-C50C-407E-A947-70E740481C1C}">
                <a14:useLocalDpi xmlns:a14="http://schemas.microsoft.com/office/drawing/2010/main"/>
              </a:ext>
            </a:extLst>
          </a:blip>
          <a:stretch>
            <a:fillRect/>
          </a:stretch>
        </p:blipFill>
        <p:spPr>
          <a:xfrm>
            <a:off x="8755811" y="0"/>
            <a:ext cx="3436189" cy="6872292"/>
          </a:xfrm>
        </p:spPr>
      </p:pic>
      <p:sp>
        <p:nvSpPr>
          <p:cNvPr id="3" name="Text Placeholder 2">
            <a:extLst>
              <a:ext uri="{FF2B5EF4-FFF2-40B4-BE49-F238E27FC236}">
                <a16:creationId xmlns:a16="http://schemas.microsoft.com/office/drawing/2014/main" id="{707D349F-663E-4EF9-886E-D722B2B6FE7F}"/>
              </a:ext>
            </a:extLst>
          </p:cNvPr>
          <p:cNvSpPr>
            <a:spLocks noGrp="1"/>
          </p:cNvSpPr>
          <p:nvPr>
            <p:ph type="body" sz="quarter" idx="18"/>
          </p:nvPr>
        </p:nvSpPr>
        <p:spPr>
          <a:xfrm>
            <a:off x="975125" y="1551227"/>
            <a:ext cx="7401619" cy="4786512"/>
          </a:xfrm>
        </p:spPr>
        <p:txBody>
          <a:bodyPr>
            <a:normAutofit lnSpcReduction="10000"/>
          </a:bodyPr>
          <a:lstStyle/>
          <a:p>
            <a:pPr marL="0" indent="0"/>
            <a:r>
              <a:rPr lang="it-IT" sz="2800"/>
              <a:t>La gestione è il coordinamento e l'amministrazione dei compiti per raggiungere un </a:t>
            </a:r>
            <a:r>
              <a:rPr lang="it-IT" sz="2800" b="1">
                <a:solidFill>
                  <a:srgbClr val="93C23D"/>
                </a:solidFill>
              </a:rPr>
              <a:t>obiettivo</a:t>
            </a:r>
            <a:r>
              <a:rPr lang="it-IT" sz="2800"/>
              <a:t>. </a:t>
            </a:r>
          </a:p>
          <a:p>
            <a:pPr marL="0" indent="0"/>
            <a:endParaRPr lang="it-IT" sz="2800"/>
          </a:p>
          <a:p>
            <a:pPr marL="0" indent="0"/>
            <a:r>
              <a:rPr lang="it-IT" sz="2800"/>
              <a:t>Tali attività di amministrazione comprendono la definizione della strategia dell'organizzazione e il coordinamento degli sforzi del </a:t>
            </a:r>
            <a:r>
              <a:rPr lang="it-IT" sz="2800" b="1">
                <a:solidFill>
                  <a:srgbClr val="93C23D"/>
                </a:solidFill>
              </a:rPr>
              <a:t>personale</a:t>
            </a:r>
            <a:r>
              <a:rPr lang="it-IT" sz="2800"/>
              <a:t> per raggiungere tali obiettivi attraverso l'applicazione delle </a:t>
            </a:r>
            <a:r>
              <a:rPr lang="it-IT" sz="2800" b="1">
                <a:solidFill>
                  <a:srgbClr val="93C23D"/>
                </a:solidFill>
              </a:rPr>
              <a:t>risorse disponibili</a:t>
            </a:r>
            <a:r>
              <a:rPr lang="it-IT" sz="2800"/>
              <a:t>. </a:t>
            </a:r>
          </a:p>
          <a:p>
            <a:pPr marL="0" indent="0"/>
            <a:endParaRPr lang="it-IT" sz="2800"/>
          </a:p>
          <a:p>
            <a:pPr marL="0" indent="0"/>
            <a:r>
              <a:rPr lang="it-IT" sz="2800"/>
              <a:t>Esistono tre tipi di stili di gestione.</a:t>
            </a:r>
            <a:endParaRPr lang="en-US" sz="2800"/>
          </a:p>
          <a:p>
            <a:pPr marL="0" indent="0">
              <a:tabLst>
                <a:tab pos="0"/>
              </a:tabLst>
            </a:pPr>
            <a:endParaRPr lang="en-IE"/>
          </a:p>
        </p:txBody>
      </p:sp>
      <p:sp>
        <p:nvSpPr>
          <p:cNvPr id="4" name="Text Placeholder 3">
            <a:extLst>
              <a:ext uri="{FF2B5EF4-FFF2-40B4-BE49-F238E27FC236}">
                <a16:creationId xmlns:a16="http://schemas.microsoft.com/office/drawing/2014/main" id="{072CCEC6-E9C6-4071-A5B3-8D3A418A9C3A}"/>
              </a:ext>
            </a:extLst>
          </p:cNvPr>
          <p:cNvSpPr>
            <a:spLocks noGrp="1"/>
          </p:cNvSpPr>
          <p:nvPr>
            <p:ph type="body" sz="quarter" idx="16"/>
          </p:nvPr>
        </p:nvSpPr>
        <p:spPr>
          <a:xfrm>
            <a:off x="0" y="616766"/>
            <a:ext cx="8060267" cy="580518"/>
          </a:xfrm>
          <a:solidFill>
            <a:srgbClr val="93C23D"/>
          </a:solidFill>
        </p:spPr>
        <p:txBody>
          <a:bodyPr anchor="ctr">
            <a:normAutofit lnSpcReduction="10000"/>
          </a:bodyPr>
          <a:lstStyle/>
          <a:p>
            <a:pPr marL="977900"/>
            <a:r>
              <a:rPr lang="en-US" err="1">
                <a:solidFill>
                  <a:schemeClr val="bg1"/>
                </a:solidFill>
              </a:rPr>
              <a:t>Cos’è il Management</a:t>
            </a:r>
          </a:p>
        </p:txBody>
      </p:sp>
      <p:sp>
        <p:nvSpPr>
          <p:cNvPr id="5" name="Oval 4">
            <a:extLst>
              <a:ext uri="{FF2B5EF4-FFF2-40B4-BE49-F238E27FC236}">
                <a16:creationId xmlns:a16="http://schemas.microsoft.com/office/drawing/2014/main" id="{C1BC5B2C-3A96-D242-962F-F1BD715EFF11}"/>
              </a:ext>
            </a:extLst>
          </p:cNvPr>
          <p:cNvSpPr/>
          <p:nvPr/>
        </p:nvSpPr>
        <p:spPr>
          <a:xfrm>
            <a:off x="5418052" y="334182"/>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4000" b="1"/>
              <a:t>?</a:t>
            </a:r>
            <a:endParaRPr lang="en-US" sz="4000" b="1"/>
          </a:p>
        </p:txBody>
      </p:sp>
    </p:spTree>
    <p:extLst>
      <p:ext uri="{BB962C8B-B14F-4D97-AF65-F5344CB8AC3E}">
        <p14:creationId xmlns:p14="http://schemas.microsoft.com/office/powerpoint/2010/main" val="118761676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747FFE2-3C1C-4DB7-BD69-4C6414402F93}"/>
              </a:ext>
            </a:extLst>
          </p:cNvPr>
          <p:cNvSpPr>
            <a:spLocks noGrp="1"/>
          </p:cNvSpPr>
          <p:nvPr>
            <p:ph type="body" sz="quarter" idx="18"/>
          </p:nvPr>
        </p:nvSpPr>
        <p:spPr>
          <a:xfrm>
            <a:off x="734714" y="1500805"/>
            <a:ext cx="10834986" cy="3856390"/>
          </a:xfrm>
        </p:spPr>
        <p:txBody>
          <a:bodyPr>
            <a:noAutofit/>
          </a:bodyPr>
          <a:lstStyle/>
          <a:p>
            <a:r>
              <a:rPr lang="en-GB" b="1">
                <a:solidFill>
                  <a:srgbClr val="853693"/>
                </a:solidFill>
              </a:rPr>
              <a:t>1. </a:t>
            </a:r>
            <a:r>
              <a:rPr lang="it-IT" b="1">
                <a:solidFill>
                  <a:srgbClr val="853693"/>
                </a:solidFill>
              </a:rPr>
              <a:t>Stile di gestione persuasivo</a:t>
            </a:r>
          </a:p>
          <a:p>
            <a:pPr marL="0" indent="0"/>
            <a:r>
              <a:rPr lang="it-IT"/>
              <a:t>Questo tipo di manager trascorre molto tempo con i membri del proprio team. L'impegno nei confronti dei dipendenti consente al manager persuasivo di dare l'esempio e di ottenere il consenso e la conformità del team persuadendo piuttosto che istruendo o esigendo. I manager influenti sono consapevoli del lavoro che i loro collaboratori svolgono quotidianamente e sono coinvolti nella loro vita lavorativa.</a:t>
            </a:r>
            <a:endParaRPr lang="hr-BA"/>
          </a:p>
          <a:p>
            <a:endParaRPr lang="en-GB"/>
          </a:p>
          <a:p>
            <a:r>
              <a:rPr lang="en-GB" b="1">
                <a:solidFill>
                  <a:srgbClr val="853693"/>
                </a:solidFill>
              </a:rPr>
              <a:t>2. </a:t>
            </a:r>
            <a:r>
              <a:rPr lang="it-IT" b="1">
                <a:solidFill>
                  <a:srgbClr val="853693"/>
                </a:solidFill>
              </a:rPr>
              <a:t>Stile di gestione democratico</a:t>
            </a:r>
          </a:p>
          <a:p>
            <a:pPr marL="0" indent="0"/>
            <a:r>
              <a:rPr lang="it-IT"/>
              <a:t>Un manager democratico invita il team a essere direttamente coinvolto nel processo decisionale. Ciò consente a questo tipo di manager di comprendere le competenze e i vantaggi che ciascun dipendente apporta al tavolo. La partecipazione aperta e lo scambio di idee tra i diversi livelli di dipendenti consentono a tutti di contribuire all'esito di una decisione o di un progetto.</a:t>
            </a:r>
            <a:endParaRPr lang="en-GB"/>
          </a:p>
        </p:txBody>
      </p:sp>
      <p:sp>
        <p:nvSpPr>
          <p:cNvPr id="3" name="Text Placeholder 2">
            <a:extLst>
              <a:ext uri="{FF2B5EF4-FFF2-40B4-BE49-F238E27FC236}">
                <a16:creationId xmlns:a16="http://schemas.microsoft.com/office/drawing/2014/main" id="{46BDAF12-DAB1-46C5-B9D3-10827DD55CC5}"/>
              </a:ext>
            </a:extLst>
          </p:cNvPr>
          <p:cNvSpPr>
            <a:spLocks noGrp="1"/>
          </p:cNvSpPr>
          <p:nvPr>
            <p:ph type="body" sz="quarter" idx="16"/>
          </p:nvPr>
        </p:nvSpPr>
        <p:spPr/>
        <p:txBody>
          <a:bodyPr>
            <a:normAutofit lnSpcReduction="10000"/>
          </a:bodyPr>
          <a:lstStyle/>
          <a:p>
            <a:r>
              <a:rPr lang="en-IE">
                <a:solidFill>
                  <a:srgbClr val="92D050"/>
                </a:solidFill>
              </a:rPr>
              <a:t>Tre Stili di Management </a:t>
            </a:r>
          </a:p>
        </p:txBody>
      </p:sp>
    </p:spTree>
    <p:extLst>
      <p:ext uri="{BB962C8B-B14F-4D97-AF65-F5344CB8AC3E}">
        <p14:creationId xmlns:p14="http://schemas.microsoft.com/office/powerpoint/2010/main" val="100939853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747FFE2-3C1C-4DB7-BD69-4C6414402F93}"/>
              </a:ext>
            </a:extLst>
          </p:cNvPr>
          <p:cNvSpPr>
            <a:spLocks noGrp="1"/>
          </p:cNvSpPr>
          <p:nvPr>
            <p:ph type="body" sz="quarter" idx="18"/>
          </p:nvPr>
        </p:nvSpPr>
        <p:spPr/>
        <p:txBody>
          <a:bodyPr>
            <a:noAutofit/>
          </a:bodyPr>
          <a:lstStyle/>
          <a:p>
            <a:pPr marL="0" indent="0"/>
            <a:r>
              <a:rPr lang="it-IT"/>
              <a:t>Questo stile di gestione ha più successo quando i manager sviluppano processi decisionali organizzati e snelli. </a:t>
            </a:r>
            <a:r>
              <a:rPr lang="en-GB"/>
              <a:t> </a:t>
            </a:r>
            <a:endParaRPr lang="hr-BA"/>
          </a:p>
          <a:p>
            <a:endParaRPr lang="en-GB"/>
          </a:p>
          <a:p>
            <a:r>
              <a:rPr lang="en-GB" b="1">
                <a:solidFill>
                  <a:srgbClr val="853693"/>
                </a:solidFill>
              </a:rPr>
              <a:t>3. Management Laissez-faire </a:t>
            </a:r>
          </a:p>
          <a:p>
            <a:r>
              <a:rPr lang="it-IT"/>
              <a:t>   Il manager laissez-faire funziona più come un mentore che come un manager. Dà ai propri dipendenti la possibilità di farsi avanti e di prendere decisioni. Questo permette al team di sentirsi parte integrante di ogni progetto. Il manager si mette in secondo piano, intervenendo per dare consigli o per rimettere le cose in carreggiata quando qualcosa va storto. Altrimenti, si tiene in disparte, consentendo ai collaboratori di svilupparsi in modo creativo e di esercitare la propria leadership.</a:t>
            </a:r>
            <a:endParaRPr lang="en-GB"/>
          </a:p>
        </p:txBody>
      </p:sp>
      <p:sp>
        <p:nvSpPr>
          <p:cNvPr id="3" name="Text Placeholder 2">
            <a:extLst>
              <a:ext uri="{FF2B5EF4-FFF2-40B4-BE49-F238E27FC236}">
                <a16:creationId xmlns:a16="http://schemas.microsoft.com/office/drawing/2014/main" id="{46BDAF12-DAB1-46C5-B9D3-10827DD55CC5}"/>
              </a:ext>
            </a:extLst>
          </p:cNvPr>
          <p:cNvSpPr>
            <a:spLocks noGrp="1"/>
          </p:cNvSpPr>
          <p:nvPr>
            <p:ph type="body" sz="quarter" idx="16"/>
          </p:nvPr>
        </p:nvSpPr>
        <p:spPr/>
        <p:txBody>
          <a:bodyPr>
            <a:normAutofit lnSpcReduction="10000"/>
          </a:bodyPr>
          <a:lstStyle/>
          <a:p>
            <a:r>
              <a:rPr lang="en-IE" err="1">
                <a:solidFill>
                  <a:srgbClr val="92D050"/>
                </a:solidFill>
              </a:rPr>
              <a:t>Stili di Management</a:t>
            </a:r>
          </a:p>
        </p:txBody>
      </p:sp>
    </p:spTree>
    <p:extLst>
      <p:ext uri="{BB962C8B-B14F-4D97-AF65-F5344CB8AC3E}">
        <p14:creationId xmlns:p14="http://schemas.microsoft.com/office/powerpoint/2010/main" val="292251126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F342B488-F4B9-4F8C-A0D7-5CF8644854E1}"/>
              </a:ext>
            </a:extLst>
          </p:cNvPr>
          <p:cNvSpPr>
            <a:spLocks noGrp="1"/>
          </p:cNvSpPr>
          <p:nvPr>
            <p:ph type="body" sz="quarter" idx="18"/>
          </p:nvPr>
        </p:nvSpPr>
        <p:spPr>
          <a:xfrm>
            <a:off x="314326" y="1026382"/>
            <a:ext cx="6562724" cy="5478469"/>
          </a:xfrm>
        </p:spPr>
        <p:txBody>
          <a:bodyPr>
            <a:normAutofit lnSpcReduction="10000"/>
          </a:bodyPr>
          <a:lstStyle/>
          <a:p>
            <a:pPr marL="0" indent="0">
              <a:lnSpc>
                <a:spcPct val="120000"/>
              </a:lnSpc>
            </a:pPr>
            <a:r>
              <a:rPr lang="en-US" sz="2000" b="1">
                <a:solidFill>
                  <a:srgbClr val="93C23D"/>
                </a:solidFill>
                <a:hlinkClick r:id="rId2">
                  <a:extLst>
                    <a:ext uri="{A12FA001-AC4F-418D-AE19-62706E023703}">
                      <ahyp:hlinkClr xmlns:ahyp="http://schemas.microsoft.com/office/drawing/2018/hyperlinkcolor" val="tx"/>
                    </a:ext>
                  </a:extLst>
                </a:hlinkClick>
              </a:rPr>
              <a:t>Roscommon LEADER Partnership</a:t>
            </a:r>
            <a:r>
              <a:rPr lang="hr-BA" sz="2000"/>
              <a:t>.</a:t>
            </a:r>
            <a:r>
              <a:rPr lang="it-IT" sz="2000"/>
              <a:t> è un'organizzazione di partenariato per lo sviluppo locale e rurale che promuove risposte innovative alle sfide principali attraverso lo sviluppo della comunità, l'inclusione sociale, l'impresa rurale e lo sviluppo delle persone che lavorano per il miglioramento della popolazione di Co. Roscommon.</a:t>
            </a:r>
          </a:p>
          <a:p>
            <a:pPr marL="0" indent="0">
              <a:lnSpc>
                <a:spcPct val="120000"/>
              </a:lnSpc>
            </a:pPr>
            <a:r>
              <a:rPr lang="it-IT" sz="2000"/>
              <a:t>L'amministratore delegato è Martina Earley. Martina è anche attualmente presidente del Comitato di sviluppo locale della contea di Roscommon ed è membro della Rete nazionale di sviluppo locale.  Questi ruoli hanno affinato e perfezionato le sue capacità di gestione tattica e di negoziazione ai massimi livelli. Dal punto di vista operativo, Martina è responsabile dei piani di lavoro e delle attività di 309 persone e vanta una solida esperienza nello sviluppo di team, nei risultati operativi e nella gestione del cambiamento.</a:t>
            </a:r>
            <a:endParaRPr lang="en-IE" sz="2000"/>
          </a:p>
        </p:txBody>
      </p:sp>
      <p:sp>
        <p:nvSpPr>
          <p:cNvPr id="3" name="Text Placeholder 2">
            <a:extLst>
              <a:ext uri="{FF2B5EF4-FFF2-40B4-BE49-F238E27FC236}">
                <a16:creationId xmlns:a16="http://schemas.microsoft.com/office/drawing/2014/main" id="{459B3AA7-C4CC-4F65-A715-2C2D0844BC97}"/>
              </a:ext>
            </a:extLst>
          </p:cNvPr>
          <p:cNvSpPr>
            <a:spLocks noGrp="1"/>
          </p:cNvSpPr>
          <p:nvPr>
            <p:ph type="body" sz="quarter" idx="16"/>
          </p:nvPr>
        </p:nvSpPr>
        <p:spPr>
          <a:xfrm>
            <a:off x="551733" y="351861"/>
            <a:ext cx="7744542" cy="582221"/>
          </a:xfrm>
        </p:spPr>
        <p:txBody>
          <a:bodyPr>
            <a:normAutofit fontScale="70000" lnSpcReduction="20000"/>
          </a:bodyPr>
          <a:lstStyle/>
          <a:p>
            <a:r>
              <a:rPr lang="it-IT" b="1"/>
              <a:t>Martina </a:t>
            </a:r>
            <a:r>
              <a:rPr lang="hr-BA" b="1"/>
              <a:t>Earley</a:t>
            </a:r>
            <a:r>
              <a:rPr lang="hr-BA"/>
              <a:t>: CEO di Roscommon Leader Partnership</a:t>
            </a:r>
          </a:p>
          <a:p>
            <a:endParaRPr lang="en-IE"/>
          </a:p>
        </p:txBody>
      </p:sp>
      <p:pic>
        <p:nvPicPr>
          <p:cNvPr id="6" name="Picture Placeholder 5">
            <a:extLst>
              <a:ext uri="{FF2B5EF4-FFF2-40B4-BE49-F238E27FC236}">
                <a16:creationId xmlns:a16="http://schemas.microsoft.com/office/drawing/2014/main" id="{00FB009A-4473-405F-ACE4-150D14420781}"/>
              </a:ext>
            </a:extLst>
          </p:cNvPr>
          <p:cNvPicPr>
            <a:picLocks noGrp="1" noChangeAspect="1"/>
          </p:cNvPicPr>
          <p:nvPr>
            <p:ph type="pic" sz="quarter" idx="19"/>
          </p:nvPr>
        </p:nvPicPr>
        <p:blipFill>
          <a:blip r:embed="rId3"/>
          <a:srcRect t="9679" b="20389"/>
          <a:stretch>
            <a:fillRect/>
          </a:stretch>
        </p:blipFill>
        <p:spPr>
          <a:xfrm>
            <a:off x="6756402" y="1141712"/>
            <a:ext cx="5435599" cy="5706715"/>
          </a:xfrm>
        </p:spPr>
      </p:pic>
    </p:spTree>
    <p:extLst>
      <p:ext uri="{BB962C8B-B14F-4D97-AF65-F5344CB8AC3E}">
        <p14:creationId xmlns:p14="http://schemas.microsoft.com/office/powerpoint/2010/main" val="2313830735"/>
      </p:ext>
    </p:extLst>
  </p:cSld>
  <p:clrMapOvr>
    <a:masterClrMapping/>
  </p:clrMapOvr>
  <p:transition/>
  <p:timing/>
</p:sld>
</file>

<file path=ppt/tags/tag1.xml><?xml version="1.0" encoding="utf-8"?>
<p:tagLst xmlns:p="http://schemas.openxmlformats.org/presentationml/2006/main">
  <p:tag name="AS_UNIQUEID" val="1"/>
</p:tagLst>
</file>

<file path=ppt/tags/tag10.xml><?xml version="1.0" encoding="utf-8"?>
<p:tagLst xmlns:p="http://schemas.openxmlformats.org/presentationml/2006/main">
  <p:tag name="AS_UNIQUEID" val="10"/>
</p:tagLst>
</file>

<file path=ppt/tags/tag100.xml><?xml version="1.0" encoding="utf-8"?>
<p:tagLst xmlns:p="http://schemas.openxmlformats.org/presentationml/2006/main">
  <p:tag name="AS_UNIQUEID" val="100"/>
</p:tagLst>
</file>

<file path=ppt/tags/tag101.xml><?xml version="1.0" encoding="utf-8"?>
<p:tagLst xmlns:p="http://schemas.openxmlformats.org/presentationml/2006/main">
  <p:tag name="AS_UNIQUEID" val="101"/>
</p:tagLst>
</file>

<file path=ppt/tags/tag102.xml><?xml version="1.0" encoding="utf-8"?>
<p:tagLst xmlns:p="http://schemas.openxmlformats.org/presentationml/2006/main">
  <p:tag name="AS_UNIQUEID" val="102"/>
</p:tagLst>
</file>

<file path=ppt/tags/tag103.xml><?xml version="1.0" encoding="utf-8"?>
<p:tagLst xmlns:p="http://schemas.openxmlformats.org/presentationml/2006/main">
  <p:tag name="AS_UNIQUEID" val="103"/>
</p:tagLst>
</file>

<file path=ppt/tags/tag104.xml><?xml version="1.0" encoding="utf-8"?>
<p:tagLst xmlns:p="http://schemas.openxmlformats.org/presentationml/2006/main">
  <p:tag name="AS_UNIQUEID" val="104"/>
</p:tagLst>
</file>

<file path=ppt/tags/tag105.xml><?xml version="1.0" encoding="utf-8"?>
<p:tagLst xmlns:p="http://schemas.openxmlformats.org/presentationml/2006/main">
  <p:tag name="AS_UNIQUEID" val="105"/>
</p:tagLst>
</file>

<file path=ppt/tags/tag106.xml><?xml version="1.0" encoding="utf-8"?>
<p:tagLst xmlns:p="http://schemas.openxmlformats.org/presentationml/2006/main">
  <p:tag name="AS_UNIQUEID" val="106"/>
</p:tagLst>
</file>

<file path=ppt/tags/tag107.xml><?xml version="1.0" encoding="utf-8"?>
<p:tagLst xmlns:p="http://schemas.openxmlformats.org/presentationml/2006/main">
  <p:tag name="AS_UNIQUEID" val="107"/>
</p:tagLst>
</file>

<file path=ppt/tags/tag108.xml><?xml version="1.0" encoding="utf-8"?>
<p:tagLst xmlns:p="http://schemas.openxmlformats.org/presentationml/2006/main">
  <p:tag name="AS_UNIQUEID" val="108"/>
</p:tagLst>
</file>

<file path=ppt/tags/tag109.xml><?xml version="1.0" encoding="utf-8"?>
<p:tagLst xmlns:p="http://schemas.openxmlformats.org/presentationml/2006/main">
  <p:tag name="AS_UNIQUEID" val="109"/>
</p:tagLst>
</file>

<file path=ppt/tags/tag11.xml><?xml version="1.0" encoding="utf-8"?>
<p:tagLst xmlns:p="http://schemas.openxmlformats.org/presentationml/2006/main">
  <p:tag name="AS_UNIQUEID" val="11"/>
</p:tagLst>
</file>

<file path=ppt/tags/tag110.xml><?xml version="1.0" encoding="utf-8"?>
<p:tagLst xmlns:p="http://schemas.openxmlformats.org/presentationml/2006/main">
  <p:tag name="AS_UNIQUEID" val="110"/>
</p:tagLst>
</file>

<file path=ppt/tags/tag111.xml><?xml version="1.0" encoding="utf-8"?>
<p:tagLst xmlns:p="http://schemas.openxmlformats.org/presentationml/2006/main">
  <p:tag name="AS_UNIQUEID" val="111"/>
</p:tagLst>
</file>

<file path=ppt/tags/tag112.xml><?xml version="1.0" encoding="utf-8"?>
<p:tagLst xmlns:p="http://schemas.openxmlformats.org/presentationml/2006/main">
  <p:tag name="AS_UNIQUEID" val="112"/>
</p:tagLst>
</file>

<file path=ppt/tags/tag113.xml><?xml version="1.0" encoding="utf-8"?>
<p:tagLst xmlns:p="http://schemas.openxmlformats.org/presentationml/2006/main">
  <p:tag name="AS_UNIQUEID" val="113"/>
</p:tagLst>
</file>

<file path=ppt/tags/tag114.xml><?xml version="1.0" encoding="utf-8"?>
<p:tagLst xmlns:p="http://schemas.openxmlformats.org/presentationml/2006/main">
  <p:tag name="AS_UNIQUEID" val="114"/>
</p:tagLst>
</file>

<file path=ppt/tags/tag115.xml><?xml version="1.0" encoding="utf-8"?>
<p:tagLst xmlns:p="http://schemas.openxmlformats.org/presentationml/2006/main">
  <p:tag name="AS_UNIQUEID" val="115"/>
</p:tagLst>
</file>

<file path=ppt/tags/tag116.xml><?xml version="1.0" encoding="utf-8"?>
<p:tagLst xmlns:p="http://schemas.openxmlformats.org/presentationml/2006/main">
  <p:tag name="AS_UNIQUEID" val="116"/>
</p:tagLst>
</file>

<file path=ppt/tags/tag117.xml><?xml version="1.0" encoding="utf-8"?>
<p:tagLst xmlns:p="http://schemas.openxmlformats.org/presentationml/2006/main">
  <p:tag name="AS_UNIQUEID" val="117"/>
</p:tagLst>
</file>

<file path=ppt/tags/tag118.xml><?xml version="1.0" encoding="utf-8"?>
<p:tagLst xmlns:p="http://schemas.openxmlformats.org/presentationml/2006/main">
  <p:tag name="AS_UNIQUEID" val="118"/>
</p:tagLst>
</file>

<file path=ppt/tags/tag119.xml><?xml version="1.0" encoding="utf-8"?>
<p:tagLst xmlns:p="http://schemas.openxmlformats.org/presentationml/2006/main">
  <p:tag name="AS_UNIQUEID" val="119"/>
</p:tagLst>
</file>

<file path=ppt/tags/tag12.xml><?xml version="1.0" encoding="utf-8"?>
<p:tagLst xmlns:p="http://schemas.openxmlformats.org/presentationml/2006/main">
  <p:tag name="AS_UNIQUEID" val="12"/>
</p:tagLst>
</file>

<file path=ppt/tags/tag120.xml><?xml version="1.0" encoding="utf-8"?>
<p:tagLst xmlns:p="http://schemas.openxmlformats.org/presentationml/2006/main">
  <p:tag name="AS_UNIQUEID" val="120"/>
</p:tagLst>
</file>

<file path=ppt/tags/tag121.xml><?xml version="1.0" encoding="utf-8"?>
<p:tagLst xmlns:p="http://schemas.openxmlformats.org/presentationml/2006/main">
  <p:tag name="AS_UNIQUEID" val="121"/>
</p:tagLst>
</file>

<file path=ppt/tags/tag122.xml><?xml version="1.0" encoding="utf-8"?>
<p:tagLst xmlns:p="http://schemas.openxmlformats.org/presentationml/2006/main">
  <p:tag name="AS_UNIQUEID" val="122"/>
</p:tagLst>
</file>

<file path=ppt/tags/tag123.xml><?xml version="1.0" encoding="utf-8"?>
<p:tagLst xmlns:p="http://schemas.openxmlformats.org/presentationml/2006/main">
  <p:tag name="AS_UNIQUEID" val="123"/>
</p:tagLst>
</file>

<file path=ppt/tags/tag124.xml><?xml version="1.0" encoding="utf-8"?>
<p:tagLst xmlns:p="http://schemas.openxmlformats.org/presentationml/2006/main">
  <p:tag name="AS_UNIQUEID" val="124"/>
</p:tagLst>
</file>

<file path=ppt/tags/tag125.xml><?xml version="1.0" encoding="utf-8"?>
<p:tagLst xmlns:p="http://schemas.openxmlformats.org/presentationml/2006/main">
  <p:tag name="AS_UNIQUEID" val="125"/>
</p:tagLst>
</file>

<file path=ppt/tags/tag126.xml><?xml version="1.0" encoding="utf-8"?>
<p:tagLst xmlns:p="http://schemas.openxmlformats.org/presentationml/2006/main">
  <p:tag name="AS_UNIQUEID" val="126"/>
</p:tagLst>
</file>

<file path=ppt/tags/tag127.xml><?xml version="1.0" encoding="utf-8"?>
<p:tagLst xmlns:p="http://schemas.openxmlformats.org/presentationml/2006/main">
  <p:tag name="AS_UNIQUEID" val="127"/>
</p:tagLst>
</file>

<file path=ppt/tags/tag128.xml><?xml version="1.0" encoding="utf-8"?>
<p:tagLst xmlns:p="http://schemas.openxmlformats.org/presentationml/2006/main">
  <p:tag name="AS_UNIQUEID" val="128"/>
</p:tagLst>
</file>

<file path=ppt/tags/tag129.xml><?xml version="1.0" encoding="utf-8"?>
<p:tagLst xmlns:p="http://schemas.openxmlformats.org/presentationml/2006/main">
  <p:tag name="AS_UNIQUEID" val="129"/>
</p:tagLst>
</file>

<file path=ppt/tags/tag13.xml><?xml version="1.0" encoding="utf-8"?>
<p:tagLst xmlns:p="http://schemas.openxmlformats.org/presentationml/2006/main">
  <p:tag name="AS_UNIQUEID" val="13"/>
</p:tagLst>
</file>

<file path=ppt/tags/tag130.xml><?xml version="1.0" encoding="utf-8"?>
<p:tagLst xmlns:p="http://schemas.openxmlformats.org/presentationml/2006/main">
  <p:tag name="AS_UNIQUEID" val="130"/>
</p:tagLst>
</file>

<file path=ppt/tags/tag131.xml><?xml version="1.0" encoding="utf-8"?>
<p:tagLst xmlns:p="http://schemas.openxmlformats.org/presentationml/2006/main">
  <p:tag name="AS_UNIQUEID" val="131"/>
</p:tagLst>
</file>

<file path=ppt/tags/tag132.xml><?xml version="1.0" encoding="utf-8"?>
<p:tagLst xmlns:p="http://schemas.openxmlformats.org/presentationml/2006/main">
  <p:tag name="AS_UNIQUEID" val="132"/>
</p:tagLst>
</file>

<file path=ppt/tags/tag133.xml><?xml version="1.0" encoding="utf-8"?>
<p:tagLst xmlns:p="http://schemas.openxmlformats.org/presentationml/2006/main">
  <p:tag name="AS_UNIQUEID" val="133"/>
</p:tagLst>
</file>

<file path=ppt/tags/tag134.xml><?xml version="1.0" encoding="utf-8"?>
<p:tagLst xmlns:p="http://schemas.openxmlformats.org/presentationml/2006/main">
  <p:tag name="AS_UNIQUEID" val="134"/>
</p:tagLst>
</file>

<file path=ppt/tags/tag135.xml><?xml version="1.0" encoding="utf-8"?>
<p:tagLst xmlns:p="http://schemas.openxmlformats.org/presentationml/2006/main">
  <p:tag name="AS_UNIQUEID" val="135"/>
</p:tagLst>
</file>

<file path=ppt/tags/tag136.xml><?xml version="1.0" encoding="utf-8"?>
<p:tagLst xmlns:p="http://schemas.openxmlformats.org/presentationml/2006/main">
  <p:tag name="AS_UNIQUEID" val="136"/>
</p:tagLst>
</file>

<file path=ppt/tags/tag137.xml><?xml version="1.0" encoding="utf-8"?>
<p:tagLst xmlns:p="http://schemas.openxmlformats.org/presentationml/2006/main">
  <p:tag name="AS_UNIQUEID" val="137"/>
</p:tagLst>
</file>

<file path=ppt/tags/tag138.xml><?xml version="1.0" encoding="utf-8"?>
<p:tagLst xmlns:p="http://schemas.openxmlformats.org/presentationml/2006/main">
  <p:tag name="AS_UNIQUEID" val="138"/>
</p:tagLst>
</file>

<file path=ppt/tags/tag139.xml><?xml version="1.0" encoding="utf-8"?>
<p:tagLst xmlns:p="http://schemas.openxmlformats.org/presentationml/2006/main">
  <p:tag name="AS_UNIQUEID" val="139"/>
</p:tagLst>
</file>

<file path=ppt/tags/tag14.xml><?xml version="1.0" encoding="utf-8"?>
<p:tagLst xmlns:p="http://schemas.openxmlformats.org/presentationml/2006/main">
  <p:tag name="AS_UNIQUEID" val="14"/>
</p:tagLst>
</file>

<file path=ppt/tags/tag140.xml><?xml version="1.0" encoding="utf-8"?>
<p:tagLst xmlns:p="http://schemas.openxmlformats.org/presentationml/2006/main">
  <p:tag name="AS_UNIQUEID" val="140"/>
</p:tagLst>
</file>

<file path=ppt/tags/tag141.xml><?xml version="1.0" encoding="utf-8"?>
<p:tagLst xmlns:p="http://schemas.openxmlformats.org/presentationml/2006/main">
  <p:tag name="AS_UNIQUEID" val="141"/>
</p:tagLst>
</file>

<file path=ppt/tags/tag142.xml><?xml version="1.0" encoding="utf-8"?>
<p:tagLst xmlns:p="http://schemas.openxmlformats.org/presentationml/2006/main">
  <p:tag name="AS_UNIQUEID" val="142"/>
</p:tagLst>
</file>

<file path=ppt/tags/tag143.xml><?xml version="1.0" encoding="utf-8"?>
<p:tagLst xmlns:p="http://schemas.openxmlformats.org/presentationml/2006/main">
  <p:tag name="AS_UNIQUEID" val="143"/>
</p:tagLst>
</file>

<file path=ppt/tags/tag144.xml><?xml version="1.0" encoding="utf-8"?>
<p:tagLst xmlns:p="http://schemas.openxmlformats.org/presentationml/2006/main">
  <p:tag name="AS_UNIQUEID" val="144"/>
</p:tagLst>
</file>

<file path=ppt/tags/tag145.xml><?xml version="1.0" encoding="utf-8"?>
<p:tagLst xmlns:p="http://schemas.openxmlformats.org/presentationml/2006/main">
  <p:tag name="AS_UNIQUEID" val="145"/>
</p:tagLst>
</file>

<file path=ppt/tags/tag146.xml><?xml version="1.0" encoding="utf-8"?>
<p:tagLst xmlns:p="http://schemas.openxmlformats.org/presentationml/2006/main">
  <p:tag name="AS_UNIQUEID" val="146"/>
</p:tagLst>
</file>

<file path=ppt/tags/tag147.xml><?xml version="1.0" encoding="utf-8"?>
<p:tagLst xmlns:p="http://schemas.openxmlformats.org/presentationml/2006/main">
  <p:tag name="AS_UNIQUEID" val="147"/>
</p:tagLst>
</file>

<file path=ppt/tags/tag148.xml><?xml version="1.0" encoding="utf-8"?>
<p:tagLst xmlns:p="http://schemas.openxmlformats.org/presentationml/2006/main">
  <p:tag name="AS_UNIQUEID" val="148"/>
</p:tagLst>
</file>

<file path=ppt/tags/tag149.xml><?xml version="1.0" encoding="utf-8"?>
<p:tagLst xmlns:p="http://schemas.openxmlformats.org/presentationml/2006/main">
  <p:tag name="AS_UNIQUEID" val="149"/>
</p:tagLst>
</file>

<file path=ppt/tags/tag15.xml><?xml version="1.0" encoding="utf-8"?>
<p:tagLst xmlns:p="http://schemas.openxmlformats.org/presentationml/2006/main">
  <p:tag name="AS_UNIQUEID" val="15"/>
</p:tagLst>
</file>

<file path=ppt/tags/tag150.xml><?xml version="1.0" encoding="utf-8"?>
<p:tagLst xmlns:p="http://schemas.openxmlformats.org/presentationml/2006/main">
  <p:tag name="AS_UNIQUEID" val="150"/>
</p:tagLst>
</file>

<file path=ppt/tags/tag151.xml><?xml version="1.0" encoding="utf-8"?>
<p:tagLst xmlns:p="http://schemas.openxmlformats.org/presentationml/2006/main">
  <p:tag name="AS_UNIQUEID" val="151"/>
</p:tagLst>
</file>

<file path=ppt/tags/tag152.xml><?xml version="1.0" encoding="utf-8"?>
<p:tagLst xmlns:p="http://schemas.openxmlformats.org/presentationml/2006/main">
  <p:tag name="AS_UNIQUEID" val="152"/>
</p:tagLst>
</file>

<file path=ppt/tags/tag153.xml><?xml version="1.0" encoding="utf-8"?>
<p:tagLst xmlns:p="http://schemas.openxmlformats.org/presentationml/2006/main">
  <p:tag name="AS_UNIQUEID" val="153"/>
</p:tagLst>
</file>

<file path=ppt/tags/tag154.xml><?xml version="1.0" encoding="utf-8"?>
<p:tagLst xmlns:p="http://schemas.openxmlformats.org/presentationml/2006/main">
  <p:tag name="AS_UNIQUEID" val="154"/>
</p:tagLst>
</file>

<file path=ppt/tags/tag155.xml><?xml version="1.0" encoding="utf-8"?>
<p:tagLst xmlns:p="http://schemas.openxmlformats.org/presentationml/2006/main">
  <p:tag name="AS_UNIQUEID" val="155"/>
</p:tagLst>
</file>

<file path=ppt/tags/tag156.xml><?xml version="1.0" encoding="utf-8"?>
<p:tagLst xmlns:p="http://schemas.openxmlformats.org/presentationml/2006/main">
  <p:tag name="AS_UNIQUEID" val="156"/>
</p:tagLst>
</file>

<file path=ppt/tags/tag157.xml><?xml version="1.0" encoding="utf-8"?>
<p:tagLst xmlns:p="http://schemas.openxmlformats.org/presentationml/2006/main">
  <p:tag name="AS_UNIQUEID" val="157"/>
</p:tagLst>
</file>

<file path=ppt/tags/tag158.xml><?xml version="1.0" encoding="utf-8"?>
<p:tagLst xmlns:p="http://schemas.openxmlformats.org/presentationml/2006/main">
  <p:tag name="AS_UNIQUEID" val="158"/>
</p:tagLst>
</file>

<file path=ppt/tags/tag159.xml><?xml version="1.0" encoding="utf-8"?>
<p:tagLst xmlns:p="http://schemas.openxmlformats.org/presentationml/2006/main">
  <p:tag name="AS_UNIQUEID" val="159"/>
</p:tagLst>
</file>

<file path=ppt/tags/tag16.xml><?xml version="1.0" encoding="utf-8"?>
<p:tagLst xmlns:p="http://schemas.openxmlformats.org/presentationml/2006/main">
  <p:tag name="AS_UNIQUEID" val="16"/>
</p:tagLst>
</file>

<file path=ppt/tags/tag160.xml><?xml version="1.0" encoding="utf-8"?>
<p:tagLst xmlns:p="http://schemas.openxmlformats.org/presentationml/2006/main">
  <p:tag name="AS_UNIQUEID" val="160"/>
</p:tagLst>
</file>

<file path=ppt/tags/tag161.xml><?xml version="1.0" encoding="utf-8"?>
<p:tagLst xmlns:p="http://schemas.openxmlformats.org/presentationml/2006/main">
  <p:tag name="AS_UNIQUEID" val="161"/>
</p:tagLst>
</file>

<file path=ppt/tags/tag162.xml><?xml version="1.0" encoding="utf-8"?>
<p:tagLst xmlns:p="http://schemas.openxmlformats.org/presentationml/2006/main">
  <p:tag name="AS_UNIQUEID" val="162"/>
</p:tagLst>
</file>

<file path=ppt/tags/tag163.xml><?xml version="1.0" encoding="utf-8"?>
<p:tagLst xmlns:p="http://schemas.openxmlformats.org/presentationml/2006/main">
  <p:tag name="AS_UNIQUEID" val="163"/>
</p:tagLst>
</file>

<file path=ppt/tags/tag164.xml><?xml version="1.0" encoding="utf-8"?>
<p:tagLst xmlns:p="http://schemas.openxmlformats.org/presentationml/2006/main">
  <p:tag name="AS_UNIQUEID" val="164"/>
</p:tagLst>
</file>

<file path=ppt/tags/tag165.xml><?xml version="1.0" encoding="utf-8"?>
<p:tagLst xmlns:p="http://schemas.openxmlformats.org/presentationml/2006/main">
  <p:tag name="AS_UNIQUEID" val="165"/>
</p:tagLst>
</file>

<file path=ppt/tags/tag166.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ags/tag17.xml><?xml version="1.0" encoding="utf-8"?>
<p:tagLst xmlns:p="http://schemas.openxmlformats.org/presentationml/2006/main">
  <p:tag name="AS_UNIQUEID" val="17"/>
</p:tagLst>
</file>

<file path=ppt/tags/tag18.xml><?xml version="1.0" encoding="utf-8"?>
<p:tagLst xmlns:p="http://schemas.openxmlformats.org/presentationml/2006/main">
  <p:tag name="AS_UNIQUEID" val="18"/>
</p:tagLst>
</file>

<file path=ppt/tags/tag19.xml><?xml version="1.0" encoding="utf-8"?>
<p:tagLst xmlns:p="http://schemas.openxmlformats.org/presentationml/2006/main">
  <p:tag name="AS_UNIQUEID" val="19"/>
</p:tagLst>
</file>

<file path=ppt/tags/tag2.xml><?xml version="1.0" encoding="utf-8"?>
<p:tagLst xmlns:p="http://schemas.openxmlformats.org/presentationml/2006/main">
  <p:tag name="AS_UNIQUEID" val="2"/>
</p:tagLst>
</file>

<file path=ppt/tags/tag20.xml><?xml version="1.0" encoding="utf-8"?>
<p:tagLst xmlns:p="http://schemas.openxmlformats.org/presentationml/2006/main">
  <p:tag name="AS_UNIQUEID" val="20"/>
</p:tagLst>
</file>

<file path=ppt/tags/tag21.xml><?xml version="1.0" encoding="utf-8"?>
<p:tagLst xmlns:p="http://schemas.openxmlformats.org/presentationml/2006/main">
  <p:tag name="AS_UNIQUEID" val="21"/>
</p:tagLst>
</file>

<file path=ppt/tags/tag22.xml><?xml version="1.0" encoding="utf-8"?>
<p:tagLst xmlns:p="http://schemas.openxmlformats.org/presentationml/2006/main">
  <p:tag name="AS_UNIQUEID" val="22"/>
</p:tagLst>
</file>

<file path=ppt/tags/tag23.xml><?xml version="1.0" encoding="utf-8"?>
<p:tagLst xmlns:p="http://schemas.openxmlformats.org/presentationml/2006/main">
  <p:tag name="AS_UNIQUEID" val="23"/>
</p:tagLst>
</file>

<file path=ppt/tags/tag24.xml><?xml version="1.0" encoding="utf-8"?>
<p:tagLst xmlns:p="http://schemas.openxmlformats.org/presentationml/2006/main">
  <p:tag name="AS_UNIQUEID" val="24"/>
</p:tagLst>
</file>

<file path=ppt/tags/tag25.xml><?xml version="1.0" encoding="utf-8"?>
<p:tagLst xmlns:p="http://schemas.openxmlformats.org/presentationml/2006/main">
  <p:tag name="AS_UNIQUEID" val="25"/>
</p:tagLst>
</file>

<file path=ppt/tags/tag26.xml><?xml version="1.0" encoding="utf-8"?>
<p:tagLst xmlns:p="http://schemas.openxmlformats.org/presentationml/2006/main">
  <p:tag name="AS_UNIQUEID" val="26"/>
</p:tagLst>
</file>

<file path=ppt/tags/tag27.xml><?xml version="1.0" encoding="utf-8"?>
<p:tagLst xmlns:p="http://schemas.openxmlformats.org/presentationml/2006/main">
  <p:tag name="AS_UNIQUEID" val="27"/>
</p:tagLst>
</file>

<file path=ppt/tags/tag28.xml><?xml version="1.0" encoding="utf-8"?>
<p:tagLst xmlns:p="http://schemas.openxmlformats.org/presentationml/2006/main">
  <p:tag name="AS_UNIQUEID" val="28"/>
</p:tagLst>
</file>

<file path=ppt/tags/tag29.xml><?xml version="1.0" encoding="utf-8"?>
<p:tagLst xmlns:p="http://schemas.openxmlformats.org/presentationml/2006/main">
  <p:tag name="AS_UNIQUEID" val="29"/>
</p:tagLst>
</file>

<file path=ppt/tags/tag3.xml><?xml version="1.0" encoding="utf-8"?>
<p:tagLst xmlns:p="http://schemas.openxmlformats.org/presentationml/2006/main">
  <p:tag name="AS_UNIQUEID" val="3"/>
</p:tagLst>
</file>

<file path=ppt/tags/tag30.xml><?xml version="1.0" encoding="utf-8"?>
<p:tagLst xmlns:p="http://schemas.openxmlformats.org/presentationml/2006/main">
  <p:tag name="AS_UNIQUEID" val="30"/>
</p:tagLst>
</file>

<file path=ppt/tags/tag31.xml><?xml version="1.0" encoding="utf-8"?>
<p:tagLst xmlns:p="http://schemas.openxmlformats.org/presentationml/2006/main">
  <p:tag name="AS_UNIQUEID" val="31"/>
</p:tagLst>
</file>

<file path=ppt/tags/tag32.xml><?xml version="1.0" encoding="utf-8"?>
<p:tagLst xmlns:p="http://schemas.openxmlformats.org/presentationml/2006/main">
  <p:tag name="AS_UNIQUEID" val="32"/>
</p:tagLst>
</file>

<file path=ppt/tags/tag33.xml><?xml version="1.0" encoding="utf-8"?>
<p:tagLst xmlns:p="http://schemas.openxmlformats.org/presentationml/2006/main">
  <p:tag name="AS_UNIQUEID" val="33"/>
</p:tagLst>
</file>

<file path=ppt/tags/tag34.xml><?xml version="1.0" encoding="utf-8"?>
<p:tagLst xmlns:p="http://schemas.openxmlformats.org/presentationml/2006/main">
  <p:tag name="AS_UNIQUEID" val="34"/>
</p:tagLst>
</file>

<file path=ppt/tags/tag35.xml><?xml version="1.0" encoding="utf-8"?>
<p:tagLst xmlns:p="http://schemas.openxmlformats.org/presentationml/2006/main">
  <p:tag name="AS_UNIQUEID" val="35"/>
</p:tagLst>
</file>

<file path=ppt/tags/tag36.xml><?xml version="1.0" encoding="utf-8"?>
<p:tagLst xmlns:p="http://schemas.openxmlformats.org/presentationml/2006/main">
  <p:tag name="AS_UNIQUEID" val="36"/>
</p:tagLst>
</file>

<file path=ppt/tags/tag37.xml><?xml version="1.0" encoding="utf-8"?>
<p:tagLst xmlns:p="http://schemas.openxmlformats.org/presentationml/2006/main">
  <p:tag name="AS_UNIQUEID" val="37"/>
</p:tagLst>
</file>

<file path=ppt/tags/tag38.xml><?xml version="1.0" encoding="utf-8"?>
<p:tagLst xmlns:p="http://schemas.openxmlformats.org/presentationml/2006/main">
  <p:tag name="AS_UNIQUEID" val="38"/>
</p:tagLst>
</file>

<file path=ppt/tags/tag39.xml><?xml version="1.0" encoding="utf-8"?>
<p:tagLst xmlns:p="http://schemas.openxmlformats.org/presentationml/2006/main">
  <p:tag name="AS_UNIQUEID" val="39"/>
</p:tagLst>
</file>

<file path=ppt/tags/tag4.xml><?xml version="1.0" encoding="utf-8"?>
<p:tagLst xmlns:p="http://schemas.openxmlformats.org/presentationml/2006/main">
  <p:tag name="AS_UNIQUEID" val="4"/>
</p:tagLst>
</file>

<file path=ppt/tags/tag40.xml><?xml version="1.0" encoding="utf-8"?>
<p:tagLst xmlns:p="http://schemas.openxmlformats.org/presentationml/2006/main">
  <p:tag name="AS_UNIQUEID" val="40"/>
</p:tagLst>
</file>

<file path=ppt/tags/tag41.xml><?xml version="1.0" encoding="utf-8"?>
<p:tagLst xmlns:p="http://schemas.openxmlformats.org/presentationml/2006/main">
  <p:tag name="AS_UNIQUEID" val="41"/>
</p:tagLst>
</file>

<file path=ppt/tags/tag42.xml><?xml version="1.0" encoding="utf-8"?>
<p:tagLst xmlns:p="http://schemas.openxmlformats.org/presentationml/2006/main">
  <p:tag name="AS_UNIQUEID" val="42"/>
</p:tagLst>
</file>

<file path=ppt/tags/tag43.xml><?xml version="1.0" encoding="utf-8"?>
<p:tagLst xmlns:p="http://schemas.openxmlformats.org/presentationml/2006/main">
  <p:tag name="AS_UNIQUEID" val="43"/>
</p:tagLst>
</file>

<file path=ppt/tags/tag44.xml><?xml version="1.0" encoding="utf-8"?>
<p:tagLst xmlns:p="http://schemas.openxmlformats.org/presentationml/2006/main">
  <p:tag name="AS_UNIQUEID" val="44"/>
</p:tagLst>
</file>

<file path=ppt/tags/tag45.xml><?xml version="1.0" encoding="utf-8"?>
<p:tagLst xmlns:p="http://schemas.openxmlformats.org/presentationml/2006/main">
  <p:tag name="AS_UNIQUEID" val="45"/>
</p:tagLst>
</file>

<file path=ppt/tags/tag46.xml><?xml version="1.0" encoding="utf-8"?>
<p:tagLst xmlns:p="http://schemas.openxmlformats.org/presentationml/2006/main">
  <p:tag name="AS_UNIQUEID" val="46"/>
</p:tagLst>
</file>

<file path=ppt/tags/tag47.xml><?xml version="1.0" encoding="utf-8"?>
<p:tagLst xmlns:p="http://schemas.openxmlformats.org/presentationml/2006/main">
  <p:tag name="AS_UNIQUEID" val="47"/>
</p:tagLst>
</file>

<file path=ppt/tags/tag48.xml><?xml version="1.0" encoding="utf-8"?>
<p:tagLst xmlns:p="http://schemas.openxmlformats.org/presentationml/2006/main">
  <p:tag name="AS_UNIQUEID" val="48"/>
</p:tagLst>
</file>

<file path=ppt/tags/tag49.xml><?xml version="1.0" encoding="utf-8"?>
<p:tagLst xmlns:p="http://schemas.openxmlformats.org/presentationml/2006/main">
  <p:tag name="AS_UNIQUEID" val="49"/>
</p:tagLst>
</file>

<file path=ppt/tags/tag5.xml><?xml version="1.0" encoding="utf-8"?>
<p:tagLst xmlns:p="http://schemas.openxmlformats.org/presentationml/2006/main">
  <p:tag name="AS_UNIQUEID" val="5"/>
</p:tagLst>
</file>

<file path=ppt/tags/tag50.xml><?xml version="1.0" encoding="utf-8"?>
<p:tagLst xmlns:p="http://schemas.openxmlformats.org/presentationml/2006/main">
  <p:tag name="AS_UNIQUEID" val="50"/>
</p:tagLst>
</file>

<file path=ppt/tags/tag51.xml><?xml version="1.0" encoding="utf-8"?>
<p:tagLst xmlns:p="http://schemas.openxmlformats.org/presentationml/2006/main">
  <p:tag name="AS_UNIQUEID" val="51"/>
</p:tagLst>
</file>

<file path=ppt/tags/tag52.xml><?xml version="1.0" encoding="utf-8"?>
<p:tagLst xmlns:p="http://schemas.openxmlformats.org/presentationml/2006/main">
  <p:tag name="AS_UNIQUEID" val="52"/>
</p:tagLst>
</file>

<file path=ppt/tags/tag53.xml><?xml version="1.0" encoding="utf-8"?>
<p:tagLst xmlns:p="http://schemas.openxmlformats.org/presentationml/2006/main">
  <p:tag name="AS_UNIQUEID" val="53"/>
</p:tagLst>
</file>

<file path=ppt/tags/tag54.xml><?xml version="1.0" encoding="utf-8"?>
<p:tagLst xmlns:p="http://schemas.openxmlformats.org/presentationml/2006/main">
  <p:tag name="AS_UNIQUEID" val="54"/>
</p:tagLst>
</file>

<file path=ppt/tags/tag55.xml><?xml version="1.0" encoding="utf-8"?>
<p:tagLst xmlns:p="http://schemas.openxmlformats.org/presentationml/2006/main">
  <p:tag name="AS_UNIQUEID" val="55"/>
</p:tagLst>
</file>

<file path=ppt/tags/tag56.xml><?xml version="1.0" encoding="utf-8"?>
<p:tagLst xmlns:p="http://schemas.openxmlformats.org/presentationml/2006/main">
  <p:tag name="AS_UNIQUEID" val="56"/>
</p:tagLst>
</file>

<file path=ppt/tags/tag57.xml><?xml version="1.0" encoding="utf-8"?>
<p:tagLst xmlns:p="http://schemas.openxmlformats.org/presentationml/2006/main">
  <p:tag name="AS_UNIQUEID" val="57"/>
</p:tagLst>
</file>

<file path=ppt/tags/tag58.xml><?xml version="1.0" encoding="utf-8"?>
<p:tagLst xmlns:p="http://schemas.openxmlformats.org/presentationml/2006/main">
  <p:tag name="AS_UNIQUEID" val="58"/>
</p:tagLst>
</file>

<file path=ppt/tags/tag59.xml><?xml version="1.0" encoding="utf-8"?>
<p:tagLst xmlns:p="http://schemas.openxmlformats.org/presentationml/2006/main">
  <p:tag name="AS_UNIQUEID" val="59"/>
</p:tagLst>
</file>

<file path=ppt/tags/tag6.xml><?xml version="1.0" encoding="utf-8"?>
<p:tagLst xmlns:p="http://schemas.openxmlformats.org/presentationml/2006/main">
  <p:tag name="AS_UNIQUEID" val="6"/>
</p:tagLst>
</file>

<file path=ppt/tags/tag60.xml><?xml version="1.0" encoding="utf-8"?>
<p:tagLst xmlns:p="http://schemas.openxmlformats.org/presentationml/2006/main">
  <p:tag name="AS_UNIQUEID" val="60"/>
</p:tagLst>
</file>

<file path=ppt/tags/tag61.xml><?xml version="1.0" encoding="utf-8"?>
<p:tagLst xmlns:p="http://schemas.openxmlformats.org/presentationml/2006/main">
  <p:tag name="AS_UNIQUEID" val="61"/>
</p:tagLst>
</file>

<file path=ppt/tags/tag62.xml><?xml version="1.0" encoding="utf-8"?>
<p:tagLst xmlns:p="http://schemas.openxmlformats.org/presentationml/2006/main">
  <p:tag name="AS_UNIQUEID" val="62"/>
</p:tagLst>
</file>

<file path=ppt/tags/tag63.xml><?xml version="1.0" encoding="utf-8"?>
<p:tagLst xmlns:p="http://schemas.openxmlformats.org/presentationml/2006/main">
  <p:tag name="AS_UNIQUEID" val="63"/>
</p:tagLst>
</file>

<file path=ppt/tags/tag64.xml><?xml version="1.0" encoding="utf-8"?>
<p:tagLst xmlns:p="http://schemas.openxmlformats.org/presentationml/2006/main">
  <p:tag name="AS_UNIQUEID" val="64"/>
</p:tagLst>
</file>

<file path=ppt/tags/tag65.xml><?xml version="1.0" encoding="utf-8"?>
<p:tagLst xmlns:p="http://schemas.openxmlformats.org/presentationml/2006/main">
  <p:tag name="AS_UNIQUEID" val="65"/>
</p:tagLst>
</file>

<file path=ppt/tags/tag66.xml><?xml version="1.0" encoding="utf-8"?>
<p:tagLst xmlns:p="http://schemas.openxmlformats.org/presentationml/2006/main">
  <p:tag name="AS_UNIQUEID" val="66"/>
</p:tagLst>
</file>

<file path=ppt/tags/tag67.xml><?xml version="1.0" encoding="utf-8"?>
<p:tagLst xmlns:p="http://schemas.openxmlformats.org/presentationml/2006/main">
  <p:tag name="AS_UNIQUEID" val="67"/>
</p:tagLst>
</file>

<file path=ppt/tags/tag68.xml><?xml version="1.0" encoding="utf-8"?>
<p:tagLst xmlns:p="http://schemas.openxmlformats.org/presentationml/2006/main">
  <p:tag name="AS_UNIQUEID" val="68"/>
</p:tagLst>
</file>

<file path=ppt/tags/tag69.xml><?xml version="1.0" encoding="utf-8"?>
<p:tagLst xmlns:p="http://schemas.openxmlformats.org/presentationml/2006/main">
  <p:tag name="AS_UNIQUEID" val="69"/>
</p:tagLst>
</file>

<file path=ppt/tags/tag7.xml><?xml version="1.0" encoding="utf-8"?>
<p:tagLst xmlns:p="http://schemas.openxmlformats.org/presentationml/2006/main">
  <p:tag name="AS_UNIQUEID" val="7"/>
</p:tagLst>
</file>

<file path=ppt/tags/tag70.xml><?xml version="1.0" encoding="utf-8"?>
<p:tagLst xmlns:p="http://schemas.openxmlformats.org/presentationml/2006/main">
  <p:tag name="AS_UNIQUEID" val="70"/>
</p:tagLst>
</file>

<file path=ppt/tags/tag71.xml><?xml version="1.0" encoding="utf-8"?>
<p:tagLst xmlns:p="http://schemas.openxmlformats.org/presentationml/2006/main">
  <p:tag name="AS_UNIQUEID" val="71"/>
</p:tagLst>
</file>

<file path=ppt/tags/tag72.xml><?xml version="1.0" encoding="utf-8"?>
<p:tagLst xmlns:p="http://schemas.openxmlformats.org/presentationml/2006/main">
  <p:tag name="AS_UNIQUEID" val="72"/>
</p:tagLst>
</file>

<file path=ppt/tags/tag73.xml><?xml version="1.0" encoding="utf-8"?>
<p:tagLst xmlns:p="http://schemas.openxmlformats.org/presentationml/2006/main">
  <p:tag name="AS_UNIQUEID" val="73"/>
</p:tagLst>
</file>

<file path=ppt/tags/tag74.xml><?xml version="1.0" encoding="utf-8"?>
<p:tagLst xmlns:p="http://schemas.openxmlformats.org/presentationml/2006/main">
  <p:tag name="AS_UNIQUEID" val="74"/>
</p:tagLst>
</file>

<file path=ppt/tags/tag75.xml><?xml version="1.0" encoding="utf-8"?>
<p:tagLst xmlns:p="http://schemas.openxmlformats.org/presentationml/2006/main">
  <p:tag name="AS_UNIQUEID" val="75"/>
</p:tagLst>
</file>

<file path=ppt/tags/tag76.xml><?xml version="1.0" encoding="utf-8"?>
<p:tagLst xmlns:p="http://schemas.openxmlformats.org/presentationml/2006/main">
  <p:tag name="AS_UNIQUEID" val="76"/>
</p:tagLst>
</file>

<file path=ppt/tags/tag77.xml><?xml version="1.0" encoding="utf-8"?>
<p:tagLst xmlns:p="http://schemas.openxmlformats.org/presentationml/2006/main">
  <p:tag name="AS_UNIQUEID" val="77"/>
</p:tagLst>
</file>

<file path=ppt/tags/tag78.xml><?xml version="1.0" encoding="utf-8"?>
<p:tagLst xmlns:p="http://schemas.openxmlformats.org/presentationml/2006/main">
  <p:tag name="AS_UNIQUEID" val="78"/>
</p:tagLst>
</file>

<file path=ppt/tags/tag79.xml><?xml version="1.0" encoding="utf-8"?>
<p:tagLst xmlns:p="http://schemas.openxmlformats.org/presentationml/2006/main">
  <p:tag name="AS_UNIQUEID" val="79"/>
</p:tagLst>
</file>

<file path=ppt/tags/tag8.xml><?xml version="1.0" encoding="utf-8"?>
<p:tagLst xmlns:p="http://schemas.openxmlformats.org/presentationml/2006/main">
  <p:tag name="AS_UNIQUEID" val="8"/>
</p:tagLst>
</file>

<file path=ppt/tags/tag80.xml><?xml version="1.0" encoding="utf-8"?>
<p:tagLst xmlns:p="http://schemas.openxmlformats.org/presentationml/2006/main">
  <p:tag name="AS_UNIQUEID" val="80"/>
</p:tagLst>
</file>

<file path=ppt/tags/tag81.xml><?xml version="1.0" encoding="utf-8"?>
<p:tagLst xmlns:p="http://schemas.openxmlformats.org/presentationml/2006/main">
  <p:tag name="AS_UNIQUEID" val="81"/>
</p:tagLst>
</file>

<file path=ppt/tags/tag82.xml><?xml version="1.0" encoding="utf-8"?>
<p:tagLst xmlns:p="http://schemas.openxmlformats.org/presentationml/2006/main">
  <p:tag name="AS_UNIQUEID" val="82"/>
</p:tagLst>
</file>

<file path=ppt/tags/tag83.xml><?xml version="1.0" encoding="utf-8"?>
<p:tagLst xmlns:p="http://schemas.openxmlformats.org/presentationml/2006/main">
  <p:tag name="AS_UNIQUEID" val="83"/>
</p:tagLst>
</file>

<file path=ppt/tags/tag84.xml><?xml version="1.0" encoding="utf-8"?>
<p:tagLst xmlns:p="http://schemas.openxmlformats.org/presentationml/2006/main">
  <p:tag name="AS_UNIQUEID" val="84"/>
</p:tagLst>
</file>

<file path=ppt/tags/tag85.xml><?xml version="1.0" encoding="utf-8"?>
<p:tagLst xmlns:p="http://schemas.openxmlformats.org/presentationml/2006/main">
  <p:tag name="AS_UNIQUEID" val="85"/>
</p:tagLst>
</file>

<file path=ppt/tags/tag86.xml><?xml version="1.0" encoding="utf-8"?>
<p:tagLst xmlns:p="http://schemas.openxmlformats.org/presentationml/2006/main">
  <p:tag name="AS_UNIQUEID" val="86"/>
</p:tagLst>
</file>

<file path=ppt/tags/tag87.xml><?xml version="1.0" encoding="utf-8"?>
<p:tagLst xmlns:p="http://schemas.openxmlformats.org/presentationml/2006/main">
  <p:tag name="AS_UNIQUEID" val="87"/>
</p:tagLst>
</file>

<file path=ppt/tags/tag88.xml><?xml version="1.0" encoding="utf-8"?>
<p:tagLst xmlns:p="http://schemas.openxmlformats.org/presentationml/2006/main">
  <p:tag name="AS_UNIQUEID" val="88"/>
</p:tagLst>
</file>

<file path=ppt/tags/tag89.xml><?xml version="1.0" encoding="utf-8"?>
<p:tagLst xmlns:p="http://schemas.openxmlformats.org/presentationml/2006/main">
  <p:tag name="AS_UNIQUEID" val="89"/>
</p:tagLst>
</file>

<file path=ppt/tags/tag9.xml><?xml version="1.0" encoding="utf-8"?>
<p:tagLst xmlns:p="http://schemas.openxmlformats.org/presentationml/2006/main">
  <p:tag name="AS_UNIQUEID" val="9"/>
</p:tagLst>
</file>

<file path=ppt/tags/tag90.xml><?xml version="1.0" encoding="utf-8"?>
<p:tagLst xmlns:p="http://schemas.openxmlformats.org/presentationml/2006/main">
  <p:tag name="AS_UNIQUEID" val="90"/>
</p:tagLst>
</file>

<file path=ppt/tags/tag91.xml><?xml version="1.0" encoding="utf-8"?>
<p:tagLst xmlns:p="http://schemas.openxmlformats.org/presentationml/2006/main">
  <p:tag name="AS_UNIQUEID" val="91"/>
</p:tagLst>
</file>

<file path=ppt/tags/tag92.xml><?xml version="1.0" encoding="utf-8"?>
<p:tagLst xmlns:p="http://schemas.openxmlformats.org/presentationml/2006/main">
  <p:tag name="AS_UNIQUEID" val="92"/>
</p:tagLst>
</file>

<file path=ppt/tags/tag93.xml><?xml version="1.0" encoding="utf-8"?>
<p:tagLst xmlns:p="http://schemas.openxmlformats.org/presentationml/2006/main">
  <p:tag name="AS_UNIQUEID" val="93"/>
</p:tagLst>
</file>

<file path=ppt/tags/tag94.xml><?xml version="1.0" encoding="utf-8"?>
<p:tagLst xmlns:p="http://schemas.openxmlformats.org/presentationml/2006/main">
  <p:tag name="AS_UNIQUEID" val="94"/>
</p:tagLst>
</file>

<file path=ppt/tags/tag95.xml><?xml version="1.0" encoding="utf-8"?>
<p:tagLst xmlns:p="http://schemas.openxmlformats.org/presentationml/2006/main">
  <p:tag name="AS_UNIQUEID" val="95"/>
</p:tagLst>
</file>

<file path=ppt/tags/tag96.xml><?xml version="1.0" encoding="utf-8"?>
<p:tagLst xmlns:p="http://schemas.openxmlformats.org/presentationml/2006/main">
  <p:tag name="AS_UNIQUEID" val="96"/>
</p:tagLst>
</file>

<file path=ppt/tags/tag97.xml><?xml version="1.0" encoding="utf-8"?>
<p:tagLst xmlns:p="http://schemas.openxmlformats.org/presentationml/2006/main">
  <p:tag name="AS_UNIQUEID" val="97"/>
</p:tagLst>
</file>

<file path=ppt/tags/tag98.xml><?xml version="1.0" encoding="utf-8"?>
<p:tagLst xmlns:p="http://schemas.openxmlformats.org/presentationml/2006/main">
  <p:tag name="AS_UNIQUEID" val="98"/>
</p:tagLst>
</file>

<file path=ppt/tags/tag99.xml><?xml version="1.0" encoding="utf-8"?>
<p:tagLst xmlns:p="http://schemas.openxmlformats.org/presentationml/2006/main">
  <p:tag name="AS_UNIQUEID" val="99"/>
</p:tagLst>
</file>

<file path=ppt/theme/theme1.xml><?xml version="1.0" encoding="utf-8"?>
<a:theme xmlns:r="http://schemas.openxmlformats.org/officeDocument/2006/relationships"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255</Paragraphs>
  <Slides>55</Slides>
  <Notes>0</Notes>
  <TotalTime>17708</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55</vt:i4>
      </vt:variant>
    </vt:vector>
  </HeadingPairs>
  <TitlesOfParts>
    <vt:vector baseType="lpstr" size="72">
      <vt:lpstr>Arial</vt:lpstr>
      <vt:lpstr>Calibri Light</vt:lpstr>
      <vt:lpstr>Calibri</vt:lpstr>
      <vt:lpstr>Quattrocento Sans</vt:lpstr>
      <vt:lpstr>Montserrat Light</vt:lpstr>
      <vt:lpstr>Times New Roman</vt:lpstr>
      <vt:lpstr>Montserrat Medium</vt:lpstr>
      <vt:lpstr>Roboto</vt:lpstr>
      <vt:lpstr>Poppins Medium</vt:lpstr>
      <vt:lpstr>Lato Light</vt:lpstr>
      <vt:lpstr>Lato Regular</vt:lpstr>
      <vt:lpstr>Arial Unicode MS</vt:lpstr>
      <vt:lpstr>Montserrat</vt:lpstr>
      <vt:lpstr>Roboto Medium</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Gillian Keane</dc:creator>
  <cp:lastModifiedBy>Sara Crucinio</cp:lastModifiedBy>
  <cp:revision>270</cp:revision>
  <dcterms:created xsi:type="dcterms:W3CDTF">2020-10-14T13:32:04Z</dcterms:created>
  <dcterms:modified xsi:type="dcterms:W3CDTF">2023-01-27T11:03:46Z</dcterms:modified>
</cp:coreProperties>
</file>