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svg" ContentType="image/svg"/>
  <Default Extension="wdp" ContentType="image/vnd.ms-photo"/>
  <Default Extension="mp4" ContentType="video/mp4"/>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autoCompressPictures="0" bookmarkIdSeed="2">
  <p:sldMasterIdLst>
    <p:sldMasterId id="2147483828" r:id="rId4"/>
    <p:sldMasterId id="2147483913" r:id="rId5"/>
    <p:sldMasterId id="2147483930" r:id="rId6"/>
    <p:sldMasterId id="2147484021" r:id="rId7"/>
    <p:sldMasterId id="2147484067" r:id="rId8"/>
  </p:sldMasterIdLst>
  <p:notesMasterIdLst>
    <p:notesMasterId r:id="rId9"/>
  </p:notesMasterIdLst>
  <p:handoutMasterIdLst>
    <p:handoutMasterId r:id="rId10"/>
  </p:handoutMasterIdLst>
  <p:sldIdLst>
    <p:sldId id="4286" r:id="rId11"/>
    <p:sldId id="4502" r:id="rId12"/>
    <p:sldId id="4503" r:id="rId13"/>
    <p:sldId id="4504" r:id="rId14"/>
    <p:sldId id="4561" r:id="rId15"/>
    <p:sldId id="4560" r:id="rId16"/>
    <p:sldId id="4559" r:id="rId17"/>
    <p:sldId id="4562" r:id="rId18"/>
    <p:sldId id="4604" r:id="rId19"/>
    <p:sldId id="4607" r:id="rId20"/>
    <p:sldId id="4567" r:id="rId21"/>
    <p:sldId id="4565" r:id="rId22"/>
    <p:sldId id="4566" r:id="rId23"/>
    <p:sldId id="4572" r:id="rId24"/>
    <p:sldId id="4570" r:id="rId25"/>
    <p:sldId id="4571" r:id="rId26"/>
    <p:sldId id="4573" r:id="rId27"/>
    <p:sldId id="4608" r:id="rId28"/>
    <p:sldId id="4609" r:id="rId29"/>
    <p:sldId id="4575" r:id="rId30"/>
    <p:sldId id="4576" r:id="rId31"/>
    <p:sldId id="4577" r:id="rId32"/>
    <p:sldId id="4633" r:id="rId33"/>
    <p:sldId id="4578" r:id="rId34"/>
    <p:sldId id="4579" r:id="rId35"/>
    <p:sldId id="4580" r:id="rId36"/>
    <p:sldId id="4610" r:id="rId37"/>
    <p:sldId id="4582" r:id="rId38"/>
    <p:sldId id="4586" r:id="rId39"/>
    <p:sldId id="4489" r:id="rId40"/>
    <p:sldId id="4634" r:id="rId41"/>
    <p:sldId id="4583" r:id="rId42"/>
    <p:sldId id="4587" r:id="rId43"/>
    <p:sldId id="4529" r:id="rId44"/>
    <p:sldId id="4530" r:id="rId45"/>
    <p:sldId id="4531" r:id="rId46"/>
    <p:sldId id="4533" r:id="rId47"/>
    <p:sldId id="4538" r:id="rId48"/>
    <p:sldId id="4532" r:id="rId49"/>
    <p:sldId id="4534" r:id="rId50"/>
    <p:sldId id="4535" r:id="rId51"/>
    <p:sldId id="4536" r:id="rId52"/>
    <p:sldId id="4611" r:id="rId53"/>
    <p:sldId id="4619" r:id="rId54"/>
    <p:sldId id="4620" r:id="rId55"/>
    <p:sldId id="269" r:id="rId56"/>
    <p:sldId id="4588" r:id="rId57"/>
    <p:sldId id="4539" r:id="rId58"/>
    <p:sldId id="4543" r:id="rId59"/>
    <p:sldId id="4635" r:id="rId60"/>
    <p:sldId id="4636" r:id="rId61"/>
    <p:sldId id="4631" r:id="rId62"/>
    <p:sldId id="4614" r:id="rId63"/>
    <p:sldId id="4540" r:id="rId64"/>
    <p:sldId id="4545" r:id="rId65"/>
    <p:sldId id="4615" r:id="rId66"/>
    <p:sldId id="4546" r:id="rId67"/>
    <p:sldId id="4547" r:id="rId68"/>
    <p:sldId id="4548" r:id="rId69"/>
    <p:sldId id="351" r:id="rId70"/>
    <p:sldId id="4618" r:id="rId71"/>
    <p:sldId id="4549" r:id="rId72"/>
    <p:sldId id="4589" r:id="rId73"/>
    <p:sldId id="4551" r:id="rId74"/>
    <p:sldId id="4552" r:id="rId75"/>
    <p:sldId id="4553" r:id="rId76"/>
    <p:sldId id="4590" r:id="rId77"/>
    <p:sldId id="4466" r:id="rId78"/>
    <p:sldId id="4556" r:id="rId79"/>
    <p:sldId id="4621" r:id="rId80"/>
    <p:sldId id="4469" r:id="rId81"/>
    <p:sldId id="4622" r:id="rId82"/>
    <p:sldId id="4356" r:id="rId83"/>
    <p:sldId id="4623" r:id="rId84"/>
    <p:sldId id="4467" r:id="rId85"/>
    <p:sldId id="4624" r:id="rId86"/>
    <p:sldId id="4626" r:id="rId87"/>
    <p:sldId id="4472" r:id="rId88"/>
    <p:sldId id="4471" r:id="rId89"/>
    <p:sldId id="4627" r:id="rId90"/>
    <p:sldId id="4474" r:id="rId91"/>
    <p:sldId id="4475" r:id="rId92"/>
    <p:sldId id="4476" r:id="rId93"/>
    <p:sldId id="4311" r:id="rId94"/>
    <p:sldId id="4478" r:id="rId95"/>
    <p:sldId id="4479" r:id="rId96"/>
    <p:sldId id="4481" r:id="rId97"/>
    <p:sldId id="4482" r:id="rId98"/>
    <p:sldId id="4484" r:id="rId99"/>
    <p:sldId id="4487" r:id="rId100"/>
    <p:sldId id="4490" r:id="rId101"/>
    <p:sldId id="4491" r:id="rId102"/>
    <p:sldId id="4492" r:id="rId103"/>
    <p:sldId id="4493" r:id="rId104"/>
    <p:sldId id="4494" r:id="rId105"/>
    <p:sldId id="4495" r:id="rId106"/>
    <p:sldId id="4496" r:id="rId107"/>
    <p:sldId id="4498" r:id="rId108"/>
    <p:sldId id="4499" r:id="rId109"/>
    <p:sldId id="4606" r:id="rId110"/>
    <p:sldId id="4592" r:id="rId111"/>
    <p:sldId id="4632" r:id="rId112"/>
    <p:sldId id="4591" r:id="rId113"/>
    <p:sldId id="4630" r:id="rId114"/>
    <p:sldId id="4594" r:id="rId115"/>
    <p:sldId id="4263" r:id="rId116"/>
  </p:sldIdLst>
  <p:sldSz cx="12192000" cy="6858000"/>
  <p:notesSz cx="6858000" cy="9144000"/>
  <p:custDataLst>
    <p:tags r:id="rId1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23D"/>
    <a:srgbClr val="452771"/>
    <a:srgbClr val="87AB81"/>
    <a:srgbClr val="853693"/>
    <a:srgbClr val="09446A"/>
    <a:srgbClr val="C319FF"/>
    <a:srgbClr val="9D5EA9"/>
    <a:srgbClr val="80318E"/>
    <a:srgbClr val="A6377D"/>
    <a:srgbClr val="3862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fill>
          <a:solidFill>
            <a:schemeClr val="accent1">
              <a:alpha val="20000"/>
            </a:schemeClr>
          </a:solidFill>
        </a:fill>
      </a:tcStyle>
    </a:band1H>
    <a:band1V>
      <a:tcStyle>
        <a:fill>
          <a:solidFill>
            <a:schemeClr val="accent1">
              <a:alpha val="20000"/>
            </a:schemeClr>
          </a:solidFill>
        </a:fill>
      </a:tcStyle>
    </a:band1V>
    <a:lastCol>
      <a:tcTxStyle b="on"/>
    </a:lastCol>
    <a:firstCol>
      <a:tcTxStyle b="on"/>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fill>
          <a:solidFill>
            <a:schemeClr val="accent3">
              <a:tint val="20000"/>
            </a:schemeClr>
          </a:solidFill>
        </a:fill>
      </a:tcStyle>
    </a:band1H>
    <a:band1V>
      <a:tcStyle>
        <a:fill>
          <a:solidFill>
            <a:schemeClr val="accent3">
              <a:tint val="20000"/>
            </a:schemeClr>
          </a:solidFill>
        </a:fill>
      </a:tcStyle>
    </a:band1V>
    <a:lastCol>
      <a:tcTxStyle b="on"/>
    </a:lastCol>
    <a:firstCol>
      <a:tcTxStyle b="on"/>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1" autoAdjust="0"/>
    <p:restoredTop sz="86452" autoAdjust="0"/>
  </p:normalViewPr>
  <p:slideViewPr>
    <p:cSldViewPr snapToGrid="0" snapToObjects="1">
      <p:cViewPr>
        <p:scale>
          <a:sx n="40" d="100"/>
          <a:sy n="40" d="100"/>
        </p:scale>
        <p:origin x="1792" y="408"/>
      </p:cViewPr>
      <p:guideLst/>
    </p:cSldViewPr>
  </p:slideViewPr>
  <p:notesTextViewPr>
    <p:cViewPr>
      <p:scale>
        <a:sx n="1" d="1"/>
        <a:sy n="1" d="1"/>
      </p:scale>
      <p:origin x="0" y="0"/>
    </p:cViewPr>
  </p:notesTextViewPr>
  <p:sorterViewPr>
    <p:cViewPr>
      <p:scale>
        <a:sx n="140" d="100"/>
        <a:sy n="140" d="100"/>
      </p:scale>
      <p:origin x="0" y="-43829"/>
    </p:cViewPr>
  </p:sorterViewPr>
  <p:notesViewPr>
    <p:cSldViewPr snapToGrid="0" snapToObjects="1">
      <p:cViewPr varScale="1">
        <p:scale>
          <a:sx n="65" d="100"/>
          <a:sy n="65" d="100"/>
        </p:scale>
        <p:origin x="3154" y="67"/>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handoutMaster" Target="handoutMasters/handoutMaster1.xml" /><Relationship Id="rId100" Type="http://schemas.openxmlformats.org/officeDocument/2006/relationships/slide" Target="slides/slide90.xml" /><Relationship Id="rId101" Type="http://schemas.openxmlformats.org/officeDocument/2006/relationships/slide" Target="slides/slide91.xml" /><Relationship Id="rId102" Type="http://schemas.openxmlformats.org/officeDocument/2006/relationships/slide" Target="slides/slide92.xml" /><Relationship Id="rId103" Type="http://schemas.openxmlformats.org/officeDocument/2006/relationships/slide" Target="slides/slide93.xml" /><Relationship Id="rId104" Type="http://schemas.openxmlformats.org/officeDocument/2006/relationships/slide" Target="slides/slide94.xml" /><Relationship Id="rId105" Type="http://schemas.openxmlformats.org/officeDocument/2006/relationships/slide" Target="slides/slide95.xml" /><Relationship Id="rId106" Type="http://schemas.openxmlformats.org/officeDocument/2006/relationships/slide" Target="slides/slide96.xml" /><Relationship Id="rId107" Type="http://schemas.openxmlformats.org/officeDocument/2006/relationships/slide" Target="slides/slide97.xml" /><Relationship Id="rId108" Type="http://schemas.openxmlformats.org/officeDocument/2006/relationships/slide" Target="slides/slide98.xml" /><Relationship Id="rId109" Type="http://schemas.openxmlformats.org/officeDocument/2006/relationships/slide" Target="slides/slide99.xml" /><Relationship Id="rId11" Type="http://schemas.openxmlformats.org/officeDocument/2006/relationships/slide" Target="slides/slide1.xml" /><Relationship Id="rId110" Type="http://schemas.openxmlformats.org/officeDocument/2006/relationships/slide" Target="slides/slide100.xml" /><Relationship Id="rId111" Type="http://schemas.openxmlformats.org/officeDocument/2006/relationships/slide" Target="slides/slide101.xml" /><Relationship Id="rId112" Type="http://schemas.openxmlformats.org/officeDocument/2006/relationships/slide" Target="slides/slide102.xml" /><Relationship Id="rId113" Type="http://schemas.openxmlformats.org/officeDocument/2006/relationships/slide" Target="slides/slide103.xml" /><Relationship Id="rId114" Type="http://schemas.openxmlformats.org/officeDocument/2006/relationships/slide" Target="slides/slide104.xml" /><Relationship Id="rId115" Type="http://schemas.openxmlformats.org/officeDocument/2006/relationships/slide" Target="slides/slide105.xml" /><Relationship Id="rId116" Type="http://schemas.openxmlformats.org/officeDocument/2006/relationships/slide" Target="slides/slide106.xml" /><Relationship Id="rId117" Type="http://schemas.openxmlformats.org/officeDocument/2006/relationships/tags" Target="tags/tag566.xml" /><Relationship Id="rId118" Type="http://schemas.openxmlformats.org/officeDocument/2006/relationships/presProps" Target="presProps.xml" /><Relationship Id="rId119" Type="http://schemas.openxmlformats.org/officeDocument/2006/relationships/viewProps" Target="viewProps.xml" /><Relationship Id="rId12" Type="http://schemas.openxmlformats.org/officeDocument/2006/relationships/slide" Target="slides/slide2.xml" /><Relationship Id="rId120" Type="http://schemas.openxmlformats.org/officeDocument/2006/relationships/theme" Target="theme/theme1.xml" /><Relationship Id="rId121" Type="http://schemas.microsoft.com/office/2018/10/relationships/authors" Target="authors.xml" /><Relationship Id="rId122" Type="http://schemas.openxmlformats.org/officeDocument/2006/relationships/tableStyles" Target="tableStyles.xml" /><Relationship Id="rId13" Type="http://schemas.openxmlformats.org/officeDocument/2006/relationships/slide" Target="slides/slide3.xml" /><Relationship Id="rId14" Type="http://schemas.openxmlformats.org/officeDocument/2006/relationships/slide" Target="slides/slide4.xml" /><Relationship Id="rId15" Type="http://schemas.openxmlformats.org/officeDocument/2006/relationships/slide" Target="slides/slide5.xml" /><Relationship Id="rId16" Type="http://schemas.openxmlformats.org/officeDocument/2006/relationships/slide" Target="slides/slide6.xml" /><Relationship Id="rId17" Type="http://schemas.openxmlformats.org/officeDocument/2006/relationships/slide" Target="slides/slide7.xml" /><Relationship Id="rId18" Type="http://schemas.openxmlformats.org/officeDocument/2006/relationships/slide" Target="slides/slide8.xml" /><Relationship Id="rId19" Type="http://schemas.openxmlformats.org/officeDocument/2006/relationships/slide" Target="slides/slide9.xml" /><Relationship Id="rId2" Type="http://schemas.openxmlformats.org/officeDocument/2006/relationships/customXml" Target="../customXml/item2.xml" /><Relationship Id="rId20" Type="http://schemas.openxmlformats.org/officeDocument/2006/relationships/slide" Target="slides/slide10.xml" /><Relationship Id="rId21" Type="http://schemas.openxmlformats.org/officeDocument/2006/relationships/slide" Target="slides/slide11.xml" /><Relationship Id="rId22" Type="http://schemas.openxmlformats.org/officeDocument/2006/relationships/slide" Target="slides/slide12.xml" /><Relationship Id="rId23" Type="http://schemas.openxmlformats.org/officeDocument/2006/relationships/slide" Target="slides/slide13.xml" /><Relationship Id="rId24" Type="http://schemas.openxmlformats.org/officeDocument/2006/relationships/slide" Target="slides/slide14.xml" /><Relationship Id="rId25" Type="http://schemas.openxmlformats.org/officeDocument/2006/relationships/slide" Target="slides/slide15.xml" /><Relationship Id="rId26" Type="http://schemas.openxmlformats.org/officeDocument/2006/relationships/slide" Target="slides/slide16.xml" /><Relationship Id="rId27" Type="http://schemas.openxmlformats.org/officeDocument/2006/relationships/slide" Target="slides/slide17.xml" /><Relationship Id="rId28" Type="http://schemas.openxmlformats.org/officeDocument/2006/relationships/slide" Target="slides/slide18.xml" /><Relationship Id="rId29" Type="http://schemas.openxmlformats.org/officeDocument/2006/relationships/slide" Target="slides/slide19.xml" /><Relationship Id="rId3" Type="http://schemas.openxmlformats.org/officeDocument/2006/relationships/customXml" Target="../customXml/item3.xml" /><Relationship Id="rId30" Type="http://schemas.openxmlformats.org/officeDocument/2006/relationships/slide" Target="slides/slide20.xml" /><Relationship Id="rId31" Type="http://schemas.openxmlformats.org/officeDocument/2006/relationships/slide" Target="slides/slide21.xml" /><Relationship Id="rId32" Type="http://schemas.openxmlformats.org/officeDocument/2006/relationships/slide" Target="slides/slide22.xml" /><Relationship Id="rId33" Type="http://schemas.openxmlformats.org/officeDocument/2006/relationships/slide" Target="slides/slide23.xml" /><Relationship Id="rId34" Type="http://schemas.openxmlformats.org/officeDocument/2006/relationships/slide" Target="slides/slide24.xml" /><Relationship Id="rId35" Type="http://schemas.openxmlformats.org/officeDocument/2006/relationships/slide" Target="slides/slide25.xml" /><Relationship Id="rId36" Type="http://schemas.openxmlformats.org/officeDocument/2006/relationships/slide" Target="slides/slide26.xml" /><Relationship Id="rId37" Type="http://schemas.openxmlformats.org/officeDocument/2006/relationships/slide" Target="slides/slide27.xml" /><Relationship Id="rId38" Type="http://schemas.openxmlformats.org/officeDocument/2006/relationships/slide" Target="slides/slide28.xml" /><Relationship Id="rId39" Type="http://schemas.openxmlformats.org/officeDocument/2006/relationships/slide" Target="slides/slide29.xml" /><Relationship Id="rId4" Type="http://schemas.openxmlformats.org/officeDocument/2006/relationships/slideMaster" Target="slideMasters/slideMaster1.xml" /><Relationship Id="rId40" Type="http://schemas.openxmlformats.org/officeDocument/2006/relationships/slide" Target="slides/slide30.xml" /><Relationship Id="rId41" Type="http://schemas.openxmlformats.org/officeDocument/2006/relationships/slide" Target="slides/slide31.xml" /><Relationship Id="rId42" Type="http://schemas.openxmlformats.org/officeDocument/2006/relationships/slide" Target="slides/slide32.xml" /><Relationship Id="rId43" Type="http://schemas.openxmlformats.org/officeDocument/2006/relationships/slide" Target="slides/slide33.xml" /><Relationship Id="rId44" Type="http://schemas.openxmlformats.org/officeDocument/2006/relationships/slide" Target="slides/slide34.xml" /><Relationship Id="rId45" Type="http://schemas.openxmlformats.org/officeDocument/2006/relationships/slide" Target="slides/slide35.xml" /><Relationship Id="rId46" Type="http://schemas.openxmlformats.org/officeDocument/2006/relationships/slide" Target="slides/slide36.xml" /><Relationship Id="rId47" Type="http://schemas.openxmlformats.org/officeDocument/2006/relationships/slide" Target="slides/slide37.xml" /><Relationship Id="rId48" Type="http://schemas.openxmlformats.org/officeDocument/2006/relationships/slide" Target="slides/slide38.xml" /><Relationship Id="rId49" Type="http://schemas.openxmlformats.org/officeDocument/2006/relationships/slide" Target="slides/slide39.xml" /><Relationship Id="rId5" Type="http://schemas.openxmlformats.org/officeDocument/2006/relationships/slideMaster" Target="slideMasters/slideMaster2.xml" /><Relationship Id="rId50" Type="http://schemas.openxmlformats.org/officeDocument/2006/relationships/slide" Target="slides/slide40.xml" /><Relationship Id="rId51" Type="http://schemas.openxmlformats.org/officeDocument/2006/relationships/slide" Target="slides/slide41.xml" /><Relationship Id="rId52" Type="http://schemas.openxmlformats.org/officeDocument/2006/relationships/slide" Target="slides/slide42.xml" /><Relationship Id="rId53" Type="http://schemas.openxmlformats.org/officeDocument/2006/relationships/slide" Target="slides/slide43.xml" /><Relationship Id="rId54" Type="http://schemas.openxmlformats.org/officeDocument/2006/relationships/slide" Target="slides/slide44.xml" /><Relationship Id="rId55" Type="http://schemas.openxmlformats.org/officeDocument/2006/relationships/slide" Target="slides/slide45.xml" /><Relationship Id="rId56" Type="http://schemas.openxmlformats.org/officeDocument/2006/relationships/slide" Target="slides/slide46.xml" /><Relationship Id="rId57" Type="http://schemas.openxmlformats.org/officeDocument/2006/relationships/slide" Target="slides/slide47.xml" /><Relationship Id="rId58" Type="http://schemas.openxmlformats.org/officeDocument/2006/relationships/slide" Target="slides/slide48.xml" /><Relationship Id="rId59" Type="http://schemas.openxmlformats.org/officeDocument/2006/relationships/slide" Target="slides/slide49.xml" /><Relationship Id="rId6" Type="http://schemas.openxmlformats.org/officeDocument/2006/relationships/slideMaster" Target="slideMasters/slideMaster3.xml" /><Relationship Id="rId60" Type="http://schemas.openxmlformats.org/officeDocument/2006/relationships/slide" Target="slides/slide50.xml" /><Relationship Id="rId61" Type="http://schemas.openxmlformats.org/officeDocument/2006/relationships/slide" Target="slides/slide51.xml" /><Relationship Id="rId62" Type="http://schemas.openxmlformats.org/officeDocument/2006/relationships/slide" Target="slides/slide52.xml" /><Relationship Id="rId63" Type="http://schemas.openxmlformats.org/officeDocument/2006/relationships/slide" Target="slides/slide53.xml" /><Relationship Id="rId64" Type="http://schemas.openxmlformats.org/officeDocument/2006/relationships/slide" Target="slides/slide54.xml" /><Relationship Id="rId65" Type="http://schemas.openxmlformats.org/officeDocument/2006/relationships/slide" Target="slides/slide55.xml" /><Relationship Id="rId66" Type="http://schemas.openxmlformats.org/officeDocument/2006/relationships/slide" Target="slides/slide56.xml" /><Relationship Id="rId67" Type="http://schemas.openxmlformats.org/officeDocument/2006/relationships/slide" Target="slides/slide57.xml" /><Relationship Id="rId68" Type="http://schemas.openxmlformats.org/officeDocument/2006/relationships/slide" Target="slides/slide58.xml" /><Relationship Id="rId69" Type="http://schemas.openxmlformats.org/officeDocument/2006/relationships/slide" Target="slides/slide59.xml" /><Relationship Id="rId7" Type="http://schemas.openxmlformats.org/officeDocument/2006/relationships/slideMaster" Target="slideMasters/slideMaster4.xml" /><Relationship Id="rId70" Type="http://schemas.openxmlformats.org/officeDocument/2006/relationships/slide" Target="slides/slide60.xml" /><Relationship Id="rId71" Type="http://schemas.openxmlformats.org/officeDocument/2006/relationships/slide" Target="slides/slide61.xml" /><Relationship Id="rId72" Type="http://schemas.openxmlformats.org/officeDocument/2006/relationships/slide" Target="slides/slide62.xml" /><Relationship Id="rId73" Type="http://schemas.openxmlformats.org/officeDocument/2006/relationships/slide" Target="slides/slide63.xml" /><Relationship Id="rId74" Type="http://schemas.openxmlformats.org/officeDocument/2006/relationships/slide" Target="slides/slide64.xml" /><Relationship Id="rId75" Type="http://schemas.openxmlformats.org/officeDocument/2006/relationships/slide" Target="slides/slide65.xml" /><Relationship Id="rId76" Type="http://schemas.openxmlformats.org/officeDocument/2006/relationships/slide" Target="slides/slide66.xml" /><Relationship Id="rId77" Type="http://schemas.openxmlformats.org/officeDocument/2006/relationships/slide" Target="slides/slide67.xml" /><Relationship Id="rId78" Type="http://schemas.openxmlformats.org/officeDocument/2006/relationships/slide" Target="slides/slide68.xml" /><Relationship Id="rId79" Type="http://schemas.openxmlformats.org/officeDocument/2006/relationships/slide" Target="slides/slide69.xml" /><Relationship Id="rId8" Type="http://schemas.openxmlformats.org/officeDocument/2006/relationships/slideMaster" Target="slideMasters/slideMaster5.xml" /><Relationship Id="rId80" Type="http://schemas.openxmlformats.org/officeDocument/2006/relationships/slide" Target="slides/slide70.xml" /><Relationship Id="rId81" Type="http://schemas.openxmlformats.org/officeDocument/2006/relationships/slide" Target="slides/slide71.xml" /><Relationship Id="rId82" Type="http://schemas.openxmlformats.org/officeDocument/2006/relationships/slide" Target="slides/slide72.xml" /><Relationship Id="rId83" Type="http://schemas.openxmlformats.org/officeDocument/2006/relationships/slide" Target="slides/slide73.xml" /><Relationship Id="rId84" Type="http://schemas.openxmlformats.org/officeDocument/2006/relationships/slide" Target="slides/slide74.xml" /><Relationship Id="rId85" Type="http://schemas.openxmlformats.org/officeDocument/2006/relationships/slide" Target="slides/slide75.xml" /><Relationship Id="rId86" Type="http://schemas.openxmlformats.org/officeDocument/2006/relationships/slide" Target="slides/slide76.xml" /><Relationship Id="rId87" Type="http://schemas.openxmlformats.org/officeDocument/2006/relationships/slide" Target="slides/slide77.xml" /><Relationship Id="rId88" Type="http://schemas.openxmlformats.org/officeDocument/2006/relationships/slide" Target="slides/slide78.xml" /><Relationship Id="rId89" Type="http://schemas.openxmlformats.org/officeDocument/2006/relationships/slide" Target="slides/slide79.xml" /><Relationship Id="rId9" Type="http://schemas.openxmlformats.org/officeDocument/2006/relationships/notesMaster" Target="notesMasters/notesMaster1.xml" /><Relationship Id="rId90" Type="http://schemas.openxmlformats.org/officeDocument/2006/relationships/slide" Target="slides/slide80.xml" /><Relationship Id="rId91" Type="http://schemas.openxmlformats.org/officeDocument/2006/relationships/slide" Target="slides/slide81.xml" /><Relationship Id="rId92" Type="http://schemas.openxmlformats.org/officeDocument/2006/relationships/slide" Target="slides/slide82.xml" /><Relationship Id="rId93" Type="http://schemas.openxmlformats.org/officeDocument/2006/relationships/slide" Target="slides/slide83.xml" /><Relationship Id="rId94" Type="http://schemas.openxmlformats.org/officeDocument/2006/relationships/slide" Target="slides/slide84.xml" /><Relationship Id="rId95" Type="http://schemas.openxmlformats.org/officeDocument/2006/relationships/slide" Target="slides/slide85.xml" /><Relationship Id="rId96" Type="http://schemas.openxmlformats.org/officeDocument/2006/relationships/slide" Target="slides/slide86.xml" /><Relationship Id="rId97" Type="http://schemas.openxmlformats.org/officeDocument/2006/relationships/slide" Target="slides/slide87.xml" /><Relationship Id="rId98" Type="http://schemas.openxmlformats.org/officeDocument/2006/relationships/slide" Target="slides/slide88.xml" /><Relationship Id="rId99" Type="http://schemas.openxmlformats.org/officeDocument/2006/relationships/slide" Target="slides/slide89.xml" /></Relationships>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dgm="http://schemas.openxmlformats.org/drawingml/2006/diagram">
  <dgm:ptLst>
    <dgm:pt modelId="{432B312E-43D8-4EE4-AA9D-D66C458E501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D1AEF657-F5AD-4E11-BB42-6FFCC44113D6}" type="parTrans" cxnId="{627305D5-9C56-4E67-94D0-9AAF64067C27}">
      <dgm:prSet/>
      <dgm:spPr/>
      <dgm:t>
        <a:bodyPr/>
        <a:lstStyle/>
        <a:p>
          <a:endParaRPr lang="en-US"/>
        </a:p>
      </dgm:t>
    </dgm:pt>
    <dgm:pt modelId="{881D46C6-B934-4C19-B58E-87B292AA037F}">
      <dgm:prSet custT="1"/>
      <dgm:spPr/>
      <dgm:t>
        <a:bodyPr/>
        <a:lstStyle/>
        <a:p>
          <a:pPr>
            <a:buNone/>
          </a:pPr>
          <a:r>
            <a:rPr lang="it-IT" sz="3600">
              <a:solidFill>
                <a:srgbClr val="93C23D"/>
              </a:solidFill>
            </a:rPr>
            <a:t>Riassunto degli ingredienti chiave per ispirare gli altri:</a:t>
          </a:r>
          <a:endParaRPr lang="en-GB" sz="3600">
            <a:solidFill>
              <a:srgbClr val="93C23D"/>
            </a:solidFill>
          </a:endParaRPr>
        </a:p>
        <a:p>
          <a:pPr>
            <a:buNone/>
          </a:pPr>
          <a:endParaRPr lang="en-GB" sz="2800">
            <a:solidFill>
              <a:srgbClr val="452771"/>
            </a:solidFill>
          </a:endParaRPr>
        </a:p>
      </dgm:t>
    </dgm:pt>
    <dgm:pt modelId="{888A4417-39B5-45FC-A85F-E0A565E002EC}" type="parTrans" cxnId="{42C3B9F6-A0BE-449D-A3B0-A2CBE6FB4344}">
      <dgm:prSet/>
      <dgm:spPr/>
      <dgm:t>
        <a:bodyPr/>
        <a:lstStyle/>
        <a:p>
          <a:endParaRPr lang="en-US"/>
        </a:p>
      </dgm:t>
    </dgm:pt>
    <dgm:pt modelId="{817EABB9-00ED-4F7E-B29D-9CCB235FC96C}">
      <dgm:prSet custT="1"/>
      <dgm:spPr/>
      <dgm:t>
        <a:bodyPr/>
        <a:lstStyle/>
        <a:p>
          <a:pPr>
            <a:buFont typeface="Wingdings" panose="05000000000000000000" pitchFamily="2" charset="2"/>
            <a:buChar char="ü"/>
          </a:pPr>
          <a:r>
            <a:rPr lang="en-GB" sz="2400">
              <a:solidFill>
                <a:srgbClr val="452771"/>
              </a:solidFill>
            </a:rPr>
            <a:t>Dimostra entusiasmo</a:t>
          </a:r>
          <a:endParaRPr lang="en-US" sz="2400">
            <a:solidFill>
              <a:srgbClr val="452771"/>
            </a:solidFill>
          </a:endParaRPr>
        </a:p>
      </dgm:t>
    </dgm:pt>
    <dgm:pt modelId="{0709CECC-7CB6-438A-BF79-EB0F8516F16E}" type="sibTrans" cxnId="{42C3B9F6-A0BE-449D-A3B0-A2CBE6FB4344}">
      <dgm:prSet/>
      <dgm:spPr/>
      <dgm:t>
        <a:bodyPr/>
        <a:lstStyle/>
        <a:p>
          <a:endParaRPr lang="en-US"/>
        </a:p>
      </dgm:t>
    </dgm:pt>
    <dgm:pt modelId="{3BE189C3-96E2-4387-9BA5-7161C50AADEF}" type="parTrans" cxnId="{E9DB983F-B2E8-4347-BA33-096C48FAD56A}">
      <dgm:prSet/>
      <dgm:spPr/>
      <dgm:t>
        <a:bodyPr/>
        <a:lstStyle/>
        <a:p>
          <a:endParaRPr lang="en-GB"/>
        </a:p>
      </dgm:t>
    </dgm:pt>
    <dgm:pt modelId="{0BC24AF7-DD19-40FC-805C-F12192609AC4}">
      <dgm:prSet custT="1"/>
      <dgm:spPr/>
      <dgm:t>
        <a:bodyPr/>
        <a:lstStyle/>
        <a:p>
          <a:pPr>
            <a:buFont typeface="Wingdings" panose="05000000000000000000" pitchFamily="2" charset="2"/>
            <a:buChar char="ü"/>
          </a:pPr>
          <a:r>
            <a:rPr lang="it-IT" sz="2400">
              <a:solidFill>
                <a:srgbClr val="452771"/>
              </a:solidFill>
            </a:rPr>
            <a:t>Ispira gli altri essendo ottimista</a:t>
          </a:r>
          <a:endParaRPr lang="en-GB" sz="2400">
            <a:solidFill>
              <a:srgbClr val="452771"/>
            </a:solidFill>
          </a:endParaRPr>
        </a:p>
      </dgm:t>
    </dgm:pt>
    <dgm:pt modelId="{107D6523-BE0F-44F1-9BB4-D13C5BA82858}" type="sibTrans" cxnId="{E9DB983F-B2E8-4347-BA33-096C48FAD56A}">
      <dgm:prSet/>
      <dgm:spPr/>
      <dgm:t>
        <a:bodyPr/>
        <a:lstStyle/>
        <a:p>
          <a:endParaRPr lang="en-GB"/>
        </a:p>
      </dgm:t>
    </dgm:pt>
    <dgm:pt modelId="{F9A63D51-5051-4144-A297-33CDBF409E45}" type="parTrans" cxnId="{5C457B42-DA99-49CA-8F57-0EFE69C8581E}">
      <dgm:prSet/>
      <dgm:spPr/>
      <dgm:t>
        <a:bodyPr/>
        <a:lstStyle/>
        <a:p>
          <a:endParaRPr lang="en-GB"/>
        </a:p>
      </dgm:t>
    </dgm:pt>
    <dgm:pt modelId="{1647B17C-0DE3-4236-9581-9F4ED49B08EF}">
      <dgm:prSet custT="1"/>
      <dgm:spPr/>
      <dgm:t>
        <a:bodyPr/>
        <a:lstStyle/>
        <a:p>
          <a:pPr>
            <a:buFont typeface="Wingdings" panose="05000000000000000000" pitchFamily="2" charset="2"/>
            <a:buChar char="ü"/>
          </a:pPr>
          <a:r>
            <a:rPr lang="it-IT" sz="2400">
              <a:solidFill>
                <a:srgbClr val="452771"/>
              </a:solidFill>
            </a:rPr>
            <a:t>Investire negli altri e comprendere le emozioni</a:t>
          </a:r>
          <a:endParaRPr lang="en-GB" sz="2400">
            <a:solidFill>
              <a:srgbClr val="452771"/>
            </a:solidFill>
          </a:endParaRPr>
        </a:p>
      </dgm:t>
    </dgm:pt>
    <dgm:pt modelId="{740AF87B-E027-4394-AF48-ED2EDD4F5572}" type="sibTrans" cxnId="{5C457B42-DA99-49CA-8F57-0EFE69C8581E}">
      <dgm:prSet/>
      <dgm:spPr/>
      <dgm:t>
        <a:bodyPr/>
        <a:lstStyle/>
        <a:p>
          <a:endParaRPr lang="en-GB"/>
        </a:p>
      </dgm:t>
    </dgm:pt>
    <dgm:pt modelId="{136E4E43-1A24-4102-84FF-BA3AA0AD1CFB}" type="parTrans" cxnId="{9BF15AA7-4719-4AE7-9B7D-990EDE8FA0AE}">
      <dgm:prSet/>
      <dgm:spPr/>
      <dgm:t>
        <a:bodyPr/>
        <a:lstStyle/>
        <a:p>
          <a:endParaRPr lang="en-GB"/>
        </a:p>
      </dgm:t>
    </dgm:pt>
    <dgm:pt modelId="{155FE9A6-1571-41BE-9F40-57D0267CB96E}">
      <dgm:prSet custT="1"/>
      <dgm:spPr/>
      <dgm:t>
        <a:bodyPr/>
        <a:lstStyle/>
        <a:p>
          <a:pPr>
            <a:buFont typeface="Wingdings" panose="05000000000000000000" pitchFamily="2" charset="2"/>
            <a:buChar char="ü"/>
          </a:pPr>
          <a:r>
            <a:rPr lang="it-IT" sz="2400">
              <a:solidFill>
                <a:srgbClr val="452771"/>
              </a:solidFill>
            </a:rPr>
            <a:t>Ascoltare e coinvolgere gli altri</a:t>
          </a:r>
          <a:endParaRPr lang="en-GB" sz="2400">
            <a:solidFill>
              <a:srgbClr val="452771"/>
            </a:solidFill>
          </a:endParaRPr>
        </a:p>
      </dgm:t>
    </dgm:pt>
    <dgm:pt modelId="{80B3ABBF-28B9-46E8-B700-5C0C8F2121A0}" type="sibTrans" cxnId="{9BF15AA7-4719-4AE7-9B7D-990EDE8FA0AE}">
      <dgm:prSet/>
      <dgm:spPr/>
      <dgm:t>
        <a:bodyPr/>
        <a:lstStyle/>
        <a:p>
          <a:endParaRPr lang="en-GB"/>
        </a:p>
      </dgm:t>
    </dgm:pt>
    <dgm:pt modelId="{1483A89F-5689-4CA0-A8E6-E297D72B42DD}" type="parTrans" cxnId="{E2AF0739-CD80-493B-A106-86AABA6FE39E}">
      <dgm:prSet/>
      <dgm:spPr/>
      <dgm:t>
        <a:bodyPr/>
        <a:lstStyle/>
        <a:p>
          <a:endParaRPr lang="en-GB"/>
        </a:p>
      </dgm:t>
    </dgm:pt>
    <dgm:pt modelId="{F6A757FE-67DB-42CA-BC45-DB41B84EC385}">
      <dgm:prSet custT="1"/>
      <dgm:spPr/>
      <dgm:t>
        <a:bodyPr/>
        <a:lstStyle/>
        <a:p>
          <a:pPr>
            <a:buFont typeface="Wingdings" panose="05000000000000000000" pitchFamily="2" charset="2"/>
            <a:buChar char="ü"/>
          </a:pPr>
          <a:r>
            <a:rPr lang="it-IT" sz="2400">
              <a:solidFill>
                <a:srgbClr val="452771"/>
              </a:solidFill>
            </a:rPr>
            <a:t>Identifica obiettivi e azioni condivise</a:t>
          </a:r>
          <a:endParaRPr lang="en-GB" sz="2400">
            <a:solidFill>
              <a:srgbClr val="452771"/>
            </a:solidFill>
          </a:endParaRPr>
        </a:p>
      </dgm:t>
    </dgm:pt>
    <dgm:pt modelId="{B1AAD83E-6D3C-4485-A773-7B437DD0907F}" type="sibTrans" cxnId="{E2AF0739-CD80-493B-A106-86AABA6FE39E}">
      <dgm:prSet/>
      <dgm:spPr/>
      <dgm:t>
        <a:bodyPr/>
        <a:lstStyle/>
        <a:p>
          <a:endParaRPr lang="en-GB"/>
        </a:p>
      </dgm:t>
    </dgm:pt>
    <dgm:pt modelId="{38F4EE73-7291-4D90-96B1-C5515EF98FE1}" type="parTrans" cxnId="{3F92829C-80A9-4CD4-9015-710D10932015}">
      <dgm:prSet/>
      <dgm:spPr/>
      <dgm:t>
        <a:bodyPr/>
        <a:lstStyle/>
        <a:p>
          <a:endParaRPr lang="en-GB"/>
        </a:p>
      </dgm:t>
    </dgm:pt>
    <dgm:pt modelId="{E64090DF-7787-4A77-9284-FB44CFC24A09}">
      <dgm:prSet custT="1"/>
      <dgm:spPr/>
      <dgm:t>
        <a:bodyPr/>
        <a:lstStyle/>
        <a:p>
          <a:pPr>
            <a:buFont typeface="Wingdings" panose="05000000000000000000" pitchFamily="2" charset="2"/>
            <a:buChar char="ü"/>
          </a:pPr>
          <a:r>
            <a:rPr lang="en-GB" sz="2400">
              <a:solidFill>
                <a:srgbClr val="452771"/>
              </a:solidFill>
            </a:rPr>
            <a:t>Crea una cultura dell'apprendimento</a:t>
          </a:r>
        </a:p>
      </dgm:t>
    </dgm:pt>
    <dgm:pt modelId="{8C6A1CBF-27F4-4490-BAE0-16783CD928FB}" type="sibTrans" cxnId="{3F92829C-80A9-4CD4-9015-710D10932015}">
      <dgm:prSet/>
      <dgm:spPr/>
      <dgm:t>
        <a:bodyPr/>
        <a:lstStyle/>
        <a:p>
          <a:endParaRPr lang="en-GB"/>
        </a:p>
      </dgm:t>
    </dgm:pt>
    <dgm:pt modelId="{4FA0E81B-7304-4FA7-A989-AD26A404EB4E}" type="parTrans" cxnId="{9B9022AC-39FE-4043-8DDF-C85CE11330B1}">
      <dgm:prSet/>
      <dgm:spPr/>
      <dgm:t>
        <a:bodyPr/>
        <a:lstStyle/>
        <a:p>
          <a:endParaRPr lang="en-GB"/>
        </a:p>
      </dgm:t>
    </dgm:pt>
    <dgm:pt modelId="{25B7E1E1-AAB4-40DD-BDFE-966505D7E85C}">
      <dgm:prSet custT="1"/>
      <dgm:spPr/>
      <dgm:t>
        <a:bodyPr/>
        <a:lstStyle/>
        <a:p>
          <a:pPr>
            <a:buFont typeface="Wingdings" panose="05000000000000000000" pitchFamily="2" charset="2"/>
            <a:buChar char="ü"/>
          </a:pPr>
          <a:r>
            <a:rPr lang="it-IT" sz="2400">
              <a:solidFill>
                <a:srgbClr val="452771"/>
              </a:solidFill>
            </a:rPr>
            <a:t>È aperto a essere focalizzato sulle soluzioni</a:t>
          </a:r>
          <a:endParaRPr lang="en-GB" sz="2400">
            <a:solidFill>
              <a:srgbClr val="452771"/>
            </a:solidFill>
          </a:endParaRPr>
        </a:p>
      </dgm:t>
    </dgm:pt>
    <dgm:pt modelId="{D3366668-73CF-438A-9F4B-1FA672ED2C73}" type="sibTrans" cxnId="{9B9022AC-39FE-4043-8DDF-C85CE11330B1}">
      <dgm:prSet/>
      <dgm:spPr/>
      <dgm:t>
        <a:bodyPr/>
        <a:lstStyle/>
        <a:p>
          <a:endParaRPr lang="en-GB"/>
        </a:p>
      </dgm:t>
    </dgm:pt>
    <dgm:pt modelId="{C6A9EB7C-96BC-48A5-86DF-76AEBB49CC7F}" type="parTrans" cxnId="{E912A8C9-267D-4725-91D3-5B0DA690647C}">
      <dgm:prSet/>
      <dgm:spPr/>
      <dgm:t>
        <a:bodyPr/>
        <a:lstStyle/>
        <a:p>
          <a:endParaRPr lang="en-GB"/>
        </a:p>
      </dgm:t>
    </dgm:pt>
    <dgm:pt modelId="{7EF4A49F-AE9C-4684-BAE6-CE5B9A850E6B}">
      <dgm:prSet custT="1"/>
      <dgm:spPr/>
      <dgm:t>
        <a:bodyPr/>
        <a:lstStyle/>
        <a:p>
          <a:pPr>
            <a:buFont typeface="Wingdings" panose="05000000000000000000" pitchFamily="2" charset="2"/>
            <a:buChar char="ü"/>
          </a:pPr>
          <a:r>
            <a:rPr lang="en-GB" sz="2400">
              <a:solidFill>
                <a:srgbClr val="452771"/>
              </a:solidFill>
            </a:rPr>
            <a:t>Lavora in modo trasparente</a:t>
          </a:r>
        </a:p>
      </dgm:t>
    </dgm:pt>
    <dgm:pt modelId="{33ADE2FB-07A1-4A37-8CDE-14A9B0C190F8}" type="sibTrans" cxnId="{E912A8C9-267D-4725-91D3-5B0DA690647C}">
      <dgm:prSet/>
      <dgm:spPr/>
      <dgm:t>
        <a:bodyPr/>
        <a:lstStyle/>
        <a:p>
          <a:endParaRPr lang="en-GB"/>
        </a:p>
      </dgm:t>
    </dgm:pt>
    <dgm:pt modelId="{867BD1CA-434F-4E18-8CB1-BB6ACB043AB7}" type="sibTrans" cxnId="{627305D5-9C56-4E67-94D0-9AAF64067C27}">
      <dgm:prSet/>
      <dgm:spPr/>
      <dgm:t>
        <a:bodyPr/>
        <a:lstStyle/>
        <a:p>
          <a:endParaRPr lang="en-US"/>
        </a:p>
      </dgm:t>
    </dgm:pt>
    <dgm:pt modelId="{7A8BA7EB-A24A-46E1-B19C-1C010E38CCCD}" type="pres">
      <dgm:prSet presAssocID="{432B312E-43D8-4EE4-AA9D-D66C458E501F}" presName="cycle">
        <dgm:presLayoutVars>
          <dgm:dir/>
          <dgm:resizeHandles val="exact"/>
        </dgm:presLayoutVars>
      </dgm:prSet>
      <dgm:spPr/>
      <dgm:t>
        <a:bodyPr/>
        <a:lstStyle/>
        <a:p/>
      </dgm:t>
    </dgm:pt>
    <dgm:pt modelId="{68AEFB2B-71B0-412A-9637-1E64033BB705}" type="pres">
      <dgm:prSet presAssocID="{881D46C6-B934-4C19-B58E-87B292AA037F}" presName="node" presStyleLbl="revTx" presStyleCnt="1" custScaleY="100079">
        <dgm:presLayoutVars>
          <dgm:bulletEnabled val="1"/>
        </dgm:presLayoutVars>
      </dgm:prSet>
      <dgm:spPr/>
      <dgm:t>
        <a:bodyPr/>
        <a:lstStyle/>
        <a:p/>
      </dgm:t>
    </dgm:pt>
  </dgm:ptLst>
  <dgm:cxnLst>
    <dgm:cxn modelId="{627305D5-9C56-4E67-94D0-9AAF64067C27}" srcId="{432B312E-43D8-4EE4-AA9D-D66C458E501F}" destId="{881D46C6-B934-4C19-B58E-87B292AA037F}" srcOrd="0" destOrd="0" parTransId="{D1AEF657-F5AD-4E11-BB42-6FFCC44113D6}" sibTransId="{867BD1CA-434F-4E18-8CB1-BB6ACB043AB7}"/>
    <dgm:cxn modelId="{42C3B9F6-A0BE-449D-A3B0-A2CBE6FB4344}" srcId="{881D46C6-B934-4C19-B58E-87B292AA037F}" destId="{817EABB9-00ED-4F7E-B29D-9CCB235FC96C}" srcOrd="0" destOrd="0" parTransId="{888A4417-39B5-45FC-A85F-E0A565E002EC}" sibTransId="{0709CECC-7CB6-438A-BF79-EB0F8516F16E}"/>
    <dgm:cxn modelId="{E9DB983F-B2E8-4347-BA33-096C48FAD56A}" srcId="{881D46C6-B934-4C19-B58E-87B292AA037F}" destId="{0BC24AF7-DD19-40FC-805C-F12192609AC4}" srcOrd="1" destOrd="0" parTransId="{3BE189C3-96E2-4387-9BA5-7161C50AADEF}" sibTransId="{107D6523-BE0F-44F1-9BB4-D13C5BA82858}"/>
    <dgm:cxn modelId="{5C457B42-DA99-49CA-8F57-0EFE69C8581E}" srcId="{881D46C6-B934-4C19-B58E-87B292AA037F}" destId="{1647B17C-0DE3-4236-9581-9F4ED49B08EF}" srcOrd="2" destOrd="0" parTransId="{F9A63D51-5051-4144-A297-33CDBF409E45}" sibTransId="{740AF87B-E027-4394-AF48-ED2EDD4F5572}"/>
    <dgm:cxn modelId="{9BF15AA7-4719-4AE7-9B7D-990EDE8FA0AE}" srcId="{881D46C6-B934-4C19-B58E-87B292AA037F}" destId="{155FE9A6-1571-41BE-9F40-57D0267CB96E}" srcOrd="3" destOrd="0" parTransId="{136E4E43-1A24-4102-84FF-BA3AA0AD1CFB}" sibTransId="{80B3ABBF-28B9-46E8-B700-5C0C8F2121A0}"/>
    <dgm:cxn modelId="{E2AF0739-CD80-493B-A106-86AABA6FE39E}" srcId="{881D46C6-B934-4C19-B58E-87B292AA037F}" destId="{F6A757FE-67DB-42CA-BC45-DB41B84EC385}" srcOrd="4" destOrd="0" parTransId="{1483A89F-5689-4CA0-A8E6-E297D72B42DD}" sibTransId="{B1AAD83E-6D3C-4485-A773-7B437DD0907F}"/>
    <dgm:cxn modelId="{3F92829C-80A9-4CD4-9015-710D10932015}" srcId="{881D46C6-B934-4C19-B58E-87B292AA037F}" destId="{E64090DF-7787-4A77-9284-FB44CFC24A09}" srcOrd="5" destOrd="0" parTransId="{38F4EE73-7291-4D90-96B1-C5515EF98FE1}" sibTransId="{8C6A1CBF-27F4-4490-BAE0-16783CD928FB}"/>
    <dgm:cxn modelId="{9B9022AC-39FE-4043-8DDF-C85CE11330B1}" srcId="{881D46C6-B934-4C19-B58E-87B292AA037F}" destId="{25B7E1E1-AAB4-40DD-BDFE-966505D7E85C}" srcOrd="6" destOrd="0" parTransId="{4FA0E81B-7304-4FA7-A989-AD26A404EB4E}" sibTransId="{D3366668-73CF-438A-9F4B-1FA672ED2C73}"/>
    <dgm:cxn modelId="{E912A8C9-267D-4725-91D3-5B0DA690647C}" srcId="{881D46C6-B934-4C19-B58E-87B292AA037F}" destId="{7EF4A49F-AE9C-4684-BAE6-CE5B9A850E6B}" srcOrd="7" destOrd="0" parTransId="{C6A9EB7C-96BC-48A5-86DF-76AEBB49CC7F}" sibTransId="{33ADE2FB-07A1-4A37-8CDE-14A9B0C190F8}"/>
    <dgm:cxn modelId="{FD6E5F23-0A71-46ED-BFB9-D52FB6283842}" type="presOf" srcId="{432B312E-43D8-4EE4-AA9D-D66C458E501F}" destId="{7A8BA7EB-A24A-46E1-B19C-1C010E38CCCD}" srcOrd="0" destOrd="0" presId="urn:microsoft.com/office/officeart/2005/8/layout/cycle1"/>
    <dgm:cxn modelId="{C1E3F300-4DA4-4552-94C6-05A539AA4D34}" type="presParOf" srcId="{7A8BA7EB-A24A-46E1-B19C-1C010E38CCCD}" destId="{68AEFB2B-71B0-412A-9637-1E64033BB705}" srcOrd="0" destOrd="0" presId="urn:microsoft.com/office/officeart/2005/8/layout/cycle1"/>
    <dgm:cxn modelId="{4E00E613-9137-43F4-B040-3FDC75F86D09}" type="presOf" srcId="{881D46C6-B934-4C19-B58E-87B292AA037F}" destId="{68AEFB2B-71B0-412A-9637-1E64033BB705}" srcOrd="0" destOrd="0" presId="urn:microsoft.com/office/officeart/2005/8/layout/cycle1"/>
    <dgm:cxn modelId="{CC561410-C2B4-46FF-9E24-93098B77257C}" type="presOf" srcId="{817EABB9-00ED-4F7E-B29D-9CCB235FC96C}" destId="{68AEFB2B-71B0-412A-9637-1E64033BB705}" srcOrd="0" destOrd="1" presId="urn:microsoft.com/office/officeart/2005/8/layout/cycle1"/>
    <dgm:cxn modelId="{268AC8AD-94ED-4CE6-B494-64029BAB6269}" type="presOf" srcId="{0BC24AF7-DD19-40FC-805C-F12192609AC4}" destId="{68AEFB2B-71B0-412A-9637-1E64033BB705}" srcOrd="0" destOrd="2" presId="urn:microsoft.com/office/officeart/2005/8/layout/cycle1"/>
    <dgm:cxn modelId="{D49B38F0-4553-47CA-91EC-4BB9A8CCE814}" type="presOf" srcId="{1647B17C-0DE3-4236-9581-9F4ED49B08EF}" destId="{68AEFB2B-71B0-412A-9637-1E64033BB705}" srcOrd="0" destOrd="3" presId="urn:microsoft.com/office/officeart/2005/8/layout/cycle1"/>
    <dgm:cxn modelId="{99D541C1-2681-4A97-BB33-35C115D39694}" type="presOf" srcId="{155FE9A6-1571-41BE-9F40-57D0267CB96E}" destId="{68AEFB2B-71B0-412A-9637-1E64033BB705}" srcOrd="0" destOrd="4" presId="urn:microsoft.com/office/officeart/2005/8/layout/cycle1"/>
    <dgm:cxn modelId="{00D75BE1-8E17-4C8C-ADAD-16F752BC786C}" type="presOf" srcId="{F6A757FE-67DB-42CA-BC45-DB41B84EC385}" destId="{68AEFB2B-71B0-412A-9637-1E64033BB705}" srcOrd="0" destOrd="5" presId="urn:microsoft.com/office/officeart/2005/8/layout/cycle1"/>
    <dgm:cxn modelId="{27A6BB1E-9275-4A7E-B85C-6CCAA0DE4A76}" type="presOf" srcId="{E64090DF-7787-4A77-9284-FB44CFC24A09}" destId="{68AEFB2B-71B0-412A-9637-1E64033BB705}" srcOrd="0" destOrd="6" presId="urn:microsoft.com/office/officeart/2005/8/layout/cycle1"/>
    <dgm:cxn modelId="{7813D442-24A2-426F-B411-3A245BA52EF0}" type="presOf" srcId="{25B7E1E1-AAB4-40DD-BDFE-966505D7E85C}" destId="{68AEFB2B-71B0-412A-9637-1E64033BB705}" srcOrd="0" destOrd="7" presId="urn:microsoft.com/office/officeart/2005/8/layout/cycle1"/>
    <dgm:cxn modelId="{8E6FD670-7D4B-4C40-9CD1-DE0A22EEDF32}" type="presOf" srcId="{7EF4A49F-AE9C-4684-BAE6-CE5B9A850E6B}" destId="{68AEFB2B-71B0-412A-9637-1E64033BB705}" srcOrd="0" destOrd="8" presId="urn:microsoft.com/office/officeart/2005/8/layout/cycle1"/>
  </dgm:cxnLst>
  <dgm:bg/>
  <dgm:whole/>
  <dgm:extLst>
    <a:ext uri="http://schemas.microsoft.com/office/drawing/2008/diagram">
      <dsp:dataModelExt xmlns:dsp="http://schemas.microsoft.com/office/drawing/2008/diagram" relId="rId4" minVer="http://schemas.openxmlformats.org/drawingml/2006/main"/>
    </a:ext>
  </dgm:extLst>
</dgm:dataModel>
</file>

<file path=ppt/diagrams/data2.xml><?xml version="1.0" encoding="utf-8"?>
<dgm:dataModel xmlns:a="http://schemas.openxmlformats.org/drawingml/2006/main" xmlns:r="http://schemas.openxmlformats.org/officeDocument/2006/relationships" xmlns:dgm="http://schemas.openxmlformats.org/drawingml/2006/diagram">
  <dgm:ptLst>
    <dgm:pt modelId="{7B2058F6-BA99-4C79-9725-1F6448649567}" type="doc">
      <dgm:prSet loTypeId="urn:microsoft.com/office/officeart/2005/8/layout/radial6" loCatId="relationship" qsTypeId="urn:microsoft.com/office/officeart/2005/8/quickstyle/simple3" qsCatId="simple" csTypeId="urn:microsoft.com/office/officeart/2005/8/colors/accent1_2" csCatId="accent1" phldr="1"/>
      <dgm:spPr/>
      <dgm:t>
        <a:bodyPr/>
        <a:lstStyle/>
        <a:p>
          <a:endParaRPr lang="en-US"/>
        </a:p>
      </dgm:t>
    </dgm:pt>
    <dgm:pt modelId="{343B88A2-E717-4F87-A688-E30E9082519C}" type="parTrans" cxnId="{54038279-070E-4B96-8587-89158CB95606}">
      <dgm:prSet/>
      <dgm:spPr/>
      <dgm:t>
        <a:bodyPr/>
        <a:lstStyle/>
        <a:p>
          <a:endParaRPr lang="en-US"/>
        </a:p>
      </dgm:t>
    </dgm:pt>
    <dgm:pt modelId="{CF1E91C2-8516-41E2-A50F-9FDB6FB7E2FD}">
      <dgm:prSet phldrT="[Text]" custT="1"/>
      <dgm:spPr/>
      <dgm:t>
        <a:bodyPr/>
        <a:lstStyle/>
        <a:p>
          <a:r>
            <a:rPr lang="en-GB" sz="3200" b="1" i="1">
              <a:solidFill>
                <a:schemeClr val="bg1"/>
              </a:solidFill>
            </a:rPr>
            <a:t>RESILIENZA</a:t>
          </a:r>
          <a:endParaRPr lang="en-US" sz="3200" b="1" i="1">
            <a:solidFill>
              <a:schemeClr val="bg1"/>
            </a:solidFill>
          </a:endParaRPr>
        </a:p>
      </dgm:t>
    </dgm:pt>
    <dgm:pt modelId="{489181FB-6E2B-4C1B-9EDF-7D4FA10E920A}" type="parTrans" cxnId="{7BA2FF27-E301-4194-8727-2CA6A3875F0C}">
      <dgm:prSet/>
      <dgm:spPr/>
      <dgm:t>
        <a:bodyPr/>
        <a:lstStyle/>
        <a:p>
          <a:endParaRPr lang="en-US"/>
        </a:p>
      </dgm:t>
    </dgm:pt>
    <dgm:pt modelId="{2CF9BDB4-03AA-416E-9930-6F6DE5FBCC5F}">
      <dgm:prSet phldrT="[Text]"/>
      <dgm:spPr/>
      <dgm:t>
        <a:bodyPr/>
        <a:lstStyle/>
        <a:p>
          <a:r>
            <a:rPr lang="it-IT" b="1">
              <a:solidFill>
                <a:schemeClr val="bg1"/>
              </a:solidFill>
            </a:rPr>
            <a:t>Coltiva una visione positiva di te stesso</a:t>
          </a:r>
          <a:endParaRPr lang="en-GB" b="1">
            <a:solidFill>
              <a:schemeClr val="bg1"/>
            </a:solidFill>
          </a:endParaRPr>
        </a:p>
        <a:p>
          <a:endParaRPr lang="en-US" b="1">
            <a:solidFill>
              <a:schemeClr val="bg1"/>
            </a:solidFill>
          </a:endParaRPr>
        </a:p>
      </dgm:t>
    </dgm:pt>
    <dgm:pt modelId="{EE49CF8F-223F-4B01-B1BB-8937558E9865}" type="sibTrans" cxnId="{7BA2FF27-E301-4194-8727-2CA6A3875F0C}">
      <dgm:prSet/>
      <dgm:spPr/>
      <dgm:t>
        <a:bodyPr/>
        <a:lstStyle/>
        <a:p>
          <a:endParaRPr lang="en-US"/>
        </a:p>
      </dgm:t>
    </dgm:pt>
    <dgm:pt modelId="{302A8FBA-073B-4E91-A6E4-7883B7FDD9AF}" type="parTrans" cxnId="{7713DD52-9089-4FC3-9092-B77D42BE17C2}">
      <dgm:prSet/>
      <dgm:spPr/>
      <dgm:t>
        <a:bodyPr/>
        <a:lstStyle/>
        <a:p>
          <a:endParaRPr lang="en-US"/>
        </a:p>
      </dgm:t>
    </dgm:pt>
    <dgm:pt modelId="{E131C463-DE81-4513-9B7A-BFFBDFB34276}">
      <dgm:prSet phldrT="[Text]"/>
      <dgm:spPr/>
      <dgm:t>
        <a:bodyPr/>
        <a:lstStyle/>
        <a:p>
          <a:r>
            <a:rPr lang="it-IT" b="1">
              <a:solidFill>
                <a:schemeClr val="bg1"/>
              </a:solidFill>
            </a:rPr>
            <a:t>Accettare che il cambiamento fa parte della vita</a:t>
          </a:r>
          <a:endParaRPr lang="en-GB" b="1">
            <a:solidFill>
              <a:schemeClr val="bg1"/>
            </a:solidFill>
          </a:endParaRPr>
        </a:p>
        <a:p>
          <a:endParaRPr lang="en-US" b="1">
            <a:solidFill>
              <a:schemeClr val="bg1"/>
            </a:solidFill>
          </a:endParaRPr>
        </a:p>
      </dgm:t>
    </dgm:pt>
    <dgm:pt modelId="{E6F3C78F-9B20-4FC2-838D-442CC640B4A6}" type="sibTrans" cxnId="{7713DD52-9089-4FC3-9092-B77D42BE17C2}">
      <dgm:prSet/>
      <dgm:spPr/>
      <dgm:t>
        <a:bodyPr/>
        <a:lstStyle/>
        <a:p>
          <a:endParaRPr lang="en-US"/>
        </a:p>
      </dgm:t>
    </dgm:pt>
    <dgm:pt modelId="{AB57AF8C-AE7A-4216-B0BA-7DC2433D234B}" type="parTrans" cxnId="{7199C1C4-3774-4012-A1B4-17F0F9E26DA7}">
      <dgm:prSet/>
      <dgm:spPr/>
      <dgm:t>
        <a:bodyPr/>
        <a:lstStyle/>
        <a:p>
          <a:endParaRPr lang="en-US"/>
        </a:p>
      </dgm:t>
    </dgm:pt>
    <dgm:pt modelId="{68BF1771-CC64-407E-B999-E63072F99332}">
      <dgm:prSet/>
      <dgm:spPr/>
      <dgm:t>
        <a:bodyPr/>
        <a:lstStyle/>
        <a:p>
          <a:endParaRPr lang="en-US"/>
        </a:p>
      </dgm:t>
    </dgm:pt>
    <dgm:pt modelId="{E0CB1E0D-CCFD-4710-BF3F-06FC7E1D10E2}" type="sibTrans" cxnId="{7199C1C4-3774-4012-A1B4-17F0F9E26DA7}">
      <dgm:prSet/>
      <dgm:spPr/>
      <dgm:t>
        <a:bodyPr/>
        <a:lstStyle/>
        <a:p>
          <a:endParaRPr lang="en-US"/>
        </a:p>
      </dgm:t>
    </dgm:pt>
    <dgm:pt modelId="{583D1657-5B9E-4CF7-9634-0E77B2F78C43}" type="parTrans" cxnId="{14A98FBF-90AF-4C6D-B685-8624BB8857BA}">
      <dgm:prSet/>
      <dgm:spPr/>
      <dgm:t>
        <a:bodyPr/>
        <a:lstStyle/>
        <a:p>
          <a:endParaRPr lang="en-US"/>
        </a:p>
      </dgm:t>
    </dgm:pt>
    <dgm:pt modelId="{2B801560-29F7-406D-A2C1-2E56CFC37BFA}">
      <dgm:prSet/>
      <dgm:spPr/>
      <dgm:t>
        <a:bodyPr/>
        <a:lstStyle/>
        <a:p>
          <a:endParaRPr lang="en-US"/>
        </a:p>
      </dgm:t>
    </dgm:pt>
    <dgm:pt modelId="{760818A0-88F6-455D-ACF8-480D5741DE4D}" type="sibTrans" cxnId="{14A98FBF-90AF-4C6D-B685-8624BB8857BA}">
      <dgm:prSet/>
      <dgm:spPr/>
      <dgm:t>
        <a:bodyPr/>
        <a:lstStyle/>
        <a:p>
          <a:endParaRPr lang="en-US"/>
        </a:p>
      </dgm:t>
    </dgm:pt>
    <dgm:pt modelId="{7670CD34-EB48-4459-81FB-FBCA7B0C74B3}" type="parTrans" cxnId="{64B39692-DD08-4BE9-AC14-0DBCC38CBFD9}">
      <dgm:prSet/>
      <dgm:spPr/>
      <dgm:t>
        <a:bodyPr/>
        <a:lstStyle/>
        <a:p>
          <a:endParaRPr lang="en-US"/>
        </a:p>
      </dgm:t>
    </dgm:pt>
    <dgm:pt modelId="{4D670060-EA40-4E60-99E9-DC9D34D53236}">
      <dgm:prSet/>
      <dgm:spPr/>
      <dgm:t>
        <a:bodyPr/>
        <a:lstStyle/>
        <a:p>
          <a:endParaRPr lang="en-US"/>
        </a:p>
      </dgm:t>
    </dgm:pt>
    <dgm:pt modelId="{E3BC745C-3D7A-4359-8C23-FB4F0AE6A6CC}" type="sibTrans" cxnId="{64B39692-DD08-4BE9-AC14-0DBCC38CBFD9}">
      <dgm:prSet/>
      <dgm:spPr/>
      <dgm:t>
        <a:bodyPr/>
        <a:lstStyle/>
        <a:p>
          <a:endParaRPr lang="en-US"/>
        </a:p>
      </dgm:t>
    </dgm:pt>
    <dgm:pt modelId="{B1CB3700-5FD3-40AC-A44C-EF81A41B487D}" type="sibTrans" cxnId="{54038279-070E-4B96-8587-89158CB95606}">
      <dgm:prSet/>
      <dgm:spPr/>
      <dgm:t>
        <a:bodyPr/>
        <a:lstStyle/>
        <a:p>
          <a:endParaRPr lang="en-US"/>
        </a:p>
      </dgm:t>
    </dgm:pt>
    <dgm:pt modelId="{DA99CBCE-1AD3-46EF-8E24-2DD053D05C7C}" type="parTrans" cxnId="{38AD975B-F39D-4309-8D38-3A09E0E0C442}">
      <dgm:prSet/>
      <dgm:spPr/>
      <dgm:t>
        <a:bodyPr/>
        <a:lstStyle/>
        <a:p>
          <a:endParaRPr lang="en-US"/>
        </a:p>
      </dgm:t>
    </dgm:pt>
    <dgm:pt modelId="{634BE4A7-8631-485F-BFC2-D9D2FA7CD903}">
      <dgm:prSet phldrT="[Text]" phldr="1"/>
      <dgm:spPr/>
      <dgm:t>
        <a:bodyPr/>
        <a:lstStyle/>
        <a:p>
          <a:endParaRPr lang="en-US"/>
        </a:p>
      </dgm:t>
    </dgm:pt>
    <dgm:pt modelId="{504124E1-EAAB-40C3-A252-FC301657A550}" type="parTrans" cxnId="{7C5A1C9C-504D-4B4A-8194-5C3B66D3213D}">
      <dgm:prSet/>
      <dgm:spPr/>
      <dgm:t>
        <a:bodyPr/>
        <a:lstStyle/>
        <a:p>
          <a:endParaRPr lang="en-US"/>
        </a:p>
      </dgm:t>
    </dgm:pt>
    <dgm:pt modelId="{071C6C62-12E0-49FC-A79C-F7417DC0AFB1}">
      <dgm:prSet phldrT="[Text]" phldr="1"/>
      <dgm:spPr/>
      <dgm:t>
        <a:bodyPr/>
        <a:lstStyle/>
        <a:p>
          <a:endParaRPr lang="en-US"/>
        </a:p>
      </dgm:t>
    </dgm:pt>
    <dgm:pt modelId="{5C8050B1-2F58-45A0-B7B2-E43320F2A5F5}" type="sibTrans" cxnId="{7C5A1C9C-504D-4B4A-8194-5C3B66D3213D}">
      <dgm:prSet/>
      <dgm:spPr/>
      <dgm:t>
        <a:bodyPr/>
        <a:lstStyle/>
        <a:p>
          <a:endParaRPr lang="en-US"/>
        </a:p>
      </dgm:t>
    </dgm:pt>
    <dgm:pt modelId="{3E73007C-970A-4A83-A57A-24359DD567C5}" type="parTrans" cxnId="{34D808FD-4D94-49E4-8419-D8446B90F212}">
      <dgm:prSet/>
      <dgm:spPr/>
      <dgm:t>
        <a:bodyPr/>
        <a:lstStyle/>
        <a:p>
          <a:endParaRPr lang="en-US"/>
        </a:p>
      </dgm:t>
    </dgm:pt>
    <dgm:pt modelId="{C4726AA2-E7DB-4C17-863A-7692AF42E7E2}">
      <dgm:prSet phldrT="[Text]" phldr="1"/>
      <dgm:spPr/>
      <dgm:t>
        <a:bodyPr/>
        <a:lstStyle/>
        <a:p>
          <a:endParaRPr lang="en-US"/>
        </a:p>
      </dgm:t>
    </dgm:pt>
    <dgm:pt modelId="{763259CF-D2A7-4716-A9DB-4EEAD29DEC17}" type="sibTrans" cxnId="{34D808FD-4D94-49E4-8419-D8446B90F212}">
      <dgm:prSet/>
      <dgm:spPr/>
      <dgm:t>
        <a:bodyPr/>
        <a:lstStyle/>
        <a:p>
          <a:endParaRPr lang="en-US"/>
        </a:p>
      </dgm:t>
    </dgm:pt>
    <dgm:pt modelId="{F9520528-1F86-4D7B-AE2E-940FDC0AC138}" type="sibTrans" cxnId="{38AD975B-F39D-4309-8D38-3A09E0E0C442}">
      <dgm:prSet/>
      <dgm:spPr/>
      <dgm:t>
        <a:bodyPr/>
        <a:lstStyle/>
        <a:p>
          <a:endParaRPr lang="en-US"/>
        </a:p>
      </dgm:t>
    </dgm:pt>
    <dgm:pt modelId="{96F33DC0-F940-4433-BCE3-78DEF3F1D0F1}" type="parTrans" cxnId="{A9C0E7F8-AA32-439F-9CF1-717F5F1825CF}">
      <dgm:prSet/>
      <dgm:spPr/>
      <dgm:t>
        <a:bodyPr/>
        <a:lstStyle/>
        <a:p>
          <a:endParaRPr lang="en-US"/>
        </a:p>
      </dgm:t>
    </dgm:pt>
    <dgm:pt modelId="{F09C8698-08E2-470F-B9F7-D2A9350A19DA}">
      <dgm:prSet phldrT="[Text]" phldr="1"/>
      <dgm:spPr/>
      <dgm:t>
        <a:bodyPr/>
        <a:lstStyle/>
        <a:p>
          <a:endParaRPr lang="en-US"/>
        </a:p>
      </dgm:t>
    </dgm:pt>
    <dgm:pt modelId="{99B60189-463D-4444-AD8E-50522BB9C95A}" type="parTrans" cxnId="{B9F57BFF-53F3-4324-871A-005CDC008178}">
      <dgm:prSet/>
      <dgm:spPr/>
      <dgm:t>
        <a:bodyPr/>
        <a:lstStyle/>
        <a:p>
          <a:endParaRPr lang="en-US"/>
        </a:p>
      </dgm:t>
    </dgm:pt>
    <dgm:pt modelId="{7C837FE0-1311-490E-ABA4-29C1DB1B9697}">
      <dgm:prSet phldrT="[Text]" phldr="1"/>
      <dgm:spPr/>
      <dgm:t>
        <a:bodyPr/>
        <a:lstStyle/>
        <a:p>
          <a:endParaRPr lang="en-US"/>
        </a:p>
      </dgm:t>
    </dgm:pt>
    <dgm:pt modelId="{97113235-E051-4FB9-A34A-0FB2C325F151}" type="sibTrans" cxnId="{B9F57BFF-53F3-4324-871A-005CDC008178}">
      <dgm:prSet/>
      <dgm:spPr/>
      <dgm:t>
        <a:bodyPr/>
        <a:lstStyle/>
        <a:p>
          <a:endParaRPr lang="en-US"/>
        </a:p>
      </dgm:t>
    </dgm:pt>
    <dgm:pt modelId="{FED152FA-0894-4C76-AC59-1F178745DE80}" type="parTrans" cxnId="{BC272051-F8A7-4C58-9EF9-CB239398C063}">
      <dgm:prSet/>
      <dgm:spPr/>
      <dgm:t>
        <a:bodyPr/>
        <a:lstStyle/>
        <a:p>
          <a:endParaRPr lang="en-US"/>
        </a:p>
      </dgm:t>
    </dgm:pt>
    <dgm:pt modelId="{92FBC13B-EC65-44FD-A19B-4C4FE86A0EAA}">
      <dgm:prSet phldrT="[Text]" phldr="1"/>
      <dgm:spPr/>
      <dgm:t>
        <a:bodyPr/>
        <a:lstStyle/>
        <a:p>
          <a:endParaRPr lang="en-US"/>
        </a:p>
      </dgm:t>
    </dgm:pt>
    <dgm:pt modelId="{8D65C334-C91E-4A3C-83F1-38585B5006B9}" type="sibTrans" cxnId="{BC272051-F8A7-4C58-9EF9-CB239398C063}">
      <dgm:prSet/>
      <dgm:spPr/>
      <dgm:t>
        <a:bodyPr/>
        <a:lstStyle/>
        <a:p>
          <a:endParaRPr lang="en-US"/>
        </a:p>
      </dgm:t>
    </dgm:pt>
    <dgm:pt modelId="{BB96C7A9-DC12-402E-AD34-93ADBCA8E0E9}" type="sibTrans" cxnId="{A9C0E7F8-AA32-439F-9CF1-717F5F1825CF}">
      <dgm:prSet/>
      <dgm:spPr/>
      <dgm:t>
        <a:bodyPr/>
        <a:lstStyle/>
        <a:p>
          <a:endParaRPr lang="en-US"/>
        </a:p>
      </dgm:t>
    </dgm:pt>
    <dgm:pt modelId="{3B15C03A-8384-4B83-ADBA-0E5980948E38}" type="pres">
      <dgm:prSet presAssocID="{7B2058F6-BA99-4C79-9725-1F6448649567}" presName="Name0">
        <dgm:presLayoutVars>
          <dgm:chMax val="1"/>
          <dgm:dir/>
          <dgm:animLvl val="ctr"/>
          <dgm:resizeHandles val="exact"/>
        </dgm:presLayoutVars>
      </dgm:prSet>
      <dgm:spPr/>
      <dgm:t>
        <a:bodyPr/>
        <a:lstStyle/>
        <a:p/>
      </dgm:t>
    </dgm:pt>
    <dgm:pt modelId="{41597C38-78A5-44BF-A05C-C35E1C533088}" type="pres">
      <dgm:prSet presAssocID="{CF1E91C2-8516-41E2-A50F-9FDB6FB7E2FD}" presName="centerShape" presStyleLbl="node0" presStyleCnt="1" custScaleX="124471" custScaleY="125374"/>
      <dgm:spPr/>
      <dgm:t>
        <a:bodyPr/>
        <a:lstStyle/>
        <a:p/>
      </dgm:t>
    </dgm:pt>
    <dgm:pt modelId="{25F99117-66B8-4E67-BEF0-8B3B0924BBB3}" type="pres">
      <dgm:prSet presAssocID="{2CF9BDB4-03AA-416E-9930-6F6DE5FBCC5F}" presName="node" presStyleLbl="node1" presStyleCnt="5">
        <dgm:presLayoutVars>
          <dgm:bulletEnabled val="1"/>
        </dgm:presLayoutVars>
      </dgm:prSet>
      <dgm:spPr/>
      <dgm:t>
        <a:bodyPr/>
        <a:lstStyle/>
        <a:p/>
      </dgm:t>
    </dgm:pt>
    <dgm:pt modelId="{8F9CB80F-143A-4D2B-999B-7CFCA48276A9}" type="pres">
      <dgm:prSet presAssocID="{2CF9BDB4-03AA-416E-9930-6F6DE5FBCC5F}" presName="dummy"/>
      <dgm:spPr/>
      <dgm:t>
        <a:bodyPr/>
        <a:lstStyle/>
        <a:p/>
      </dgm:t>
    </dgm:pt>
    <dgm:pt modelId="{F9935A49-5DF8-4234-AEA3-375B868F5F16}" type="pres">
      <dgm:prSet presAssocID="{EE49CF8F-223F-4B01-B1BB-8937558E9865}" presName="sibTrans" presStyleLbl="sibTrans2D1" presStyleCnt="5"/>
      <dgm:spPr/>
      <dgm:t>
        <a:bodyPr/>
        <a:lstStyle/>
        <a:p/>
      </dgm:t>
    </dgm:pt>
    <dgm:pt modelId="{1D91479D-58DB-4E0B-A20C-A439C6597269}" type="pres">
      <dgm:prSet presAssocID="{E131C463-DE81-4513-9B7A-BFFBDFB34276}" presName="node" presStyleLbl="node1" presStyleIdx="1" presStyleCnt="5">
        <dgm:presLayoutVars>
          <dgm:bulletEnabled val="1"/>
        </dgm:presLayoutVars>
      </dgm:prSet>
      <dgm:spPr/>
      <dgm:t>
        <a:bodyPr/>
        <a:lstStyle/>
        <a:p/>
      </dgm:t>
    </dgm:pt>
    <dgm:pt modelId="{3207DCF4-55FB-4351-9179-BF279C1536B4}" type="pres">
      <dgm:prSet presAssocID="{E131C463-DE81-4513-9B7A-BFFBDFB34276}" presName="dummy"/>
      <dgm:spPr/>
      <dgm:t>
        <a:bodyPr/>
        <a:lstStyle/>
        <a:p/>
      </dgm:t>
    </dgm:pt>
    <dgm:pt modelId="{B479A7EF-9E3B-435C-A7EE-9A3EDD1A813A}" type="pres">
      <dgm:prSet presAssocID="{E6F3C78F-9B20-4FC2-838D-442CC640B4A6}" presName="sibTrans" presStyleLbl="sibTrans2D1" presStyleIdx="1" presStyleCnt="5"/>
      <dgm:spPr/>
      <dgm:t>
        <a:bodyPr/>
        <a:lstStyle/>
        <a:p/>
      </dgm:t>
    </dgm:pt>
    <dgm:pt modelId="{B31651BF-96B2-473D-97E2-A859DEF34AA6}" type="pres">
      <dgm:prSet presAssocID="{68BF1771-CC64-407E-B999-E63072F99332}" presName="node" presStyleLbl="node1" presStyleIdx="2" presStyleCnt="5">
        <dgm:presLayoutVars>
          <dgm:bulletEnabled val="1"/>
        </dgm:presLayoutVars>
      </dgm:prSet>
      <dgm:spPr/>
      <dgm:t>
        <a:bodyPr/>
        <a:lstStyle/>
        <a:p/>
      </dgm:t>
    </dgm:pt>
    <dgm:pt modelId="{3FDFA9AB-9279-4143-A8B8-C63A32ABABC3}" type="pres">
      <dgm:prSet presAssocID="{68BF1771-CC64-407E-B999-E63072F99332}" presName="dummy"/>
      <dgm:spPr/>
      <dgm:t>
        <a:bodyPr/>
        <a:lstStyle/>
        <a:p/>
      </dgm:t>
    </dgm:pt>
    <dgm:pt modelId="{742F4BAC-4637-45E4-A298-2A5F93A162A3}" type="pres">
      <dgm:prSet presAssocID="{E0CB1E0D-CCFD-4710-BF3F-06FC7E1D10E2}" presName="sibTrans" presStyleLbl="sibTrans2D1" presStyleIdx="2" presStyleCnt="5"/>
      <dgm:spPr/>
      <dgm:t>
        <a:bodyPr/>
        <a:lstStyle/>
        <a:p/>
      </dgm:t>
    </dgm:pt>
    <dgm:pt modelId="{B3FDAAAB-0792-4DC0-806A-B05A320BB9C0}" type="pres">
      <dgm:prSet presAssocID="{2B801560-29F7-406D-A2C1-2E56CFC37BFA}" presName="node" presStyleLbl="node1" presStyleIdx="3" presStyleCnt="5">
        <dgm:presLayoutVars>
          <dgm:bulletEnabled val="1"/>
        </dgm:presLayoutVars>
      </dgm:prSet>
      <dgm:spPr/>
      <dgm:t>
        <a:bodyPr/>
        <a:lstStyle/>
        <a:p/>
      </dgm:t>
    </dgm:pt>
    <dgm:pt modelId="{D923DB5C-AE5C-4A6F-BFEC-2D9DDAE07276}" type="pres">
      <dgm:prSet presAssocID="{2B801560-29F7-406D-A2C1-2E56CFC37BFA}" presName="dummy"/>
      <dgm:spPr/>
      <dgm:t>
        <a:bodyPr/>
        <a:lstStyle/>
        <a:p/>
      </dgm:t>
    </dgm:pt>
    <dgm:pt modelId="{AB2E7D23-F74B-472E-A728-1A897593F5B9}" type="pres">
      <dgm:prSet presAssocID="{760818A0-88F6-455D-ACF8-480D5741DE4D}" presName="sibTrans" presStyleLbl="sibTrans2D1" presStyleIdx="3" presStyleCnt="5"/>
      <dgm:spPr/>
      <dgm:t>
        <a:bodyPr/>
        <a:lstStyle/>
        <a:p/>
      </dgm:t>
    </dgm:pt>
    <dgm:pt modelId="{672999B3-9DF4-42BA-9DA5-482351CC8589}" type="pres">
      <dgm:prSet presAssocID="{4D670060-EA40-4E60-99E9-DC9D34D53236}" presName="node" presStyleLbl="node1" presStyleIdx="4" presStyleCnt="5">
        <dgm:presLayoutVars>
          <dgm:bulletEnabled val="1"/>
        </dgm:presLayoutVars>
      </dgm:prSet>
      <dgm:spPr/>
      <dgm:t>
        <a:bodyPr/>
        <a:lstStyle/>
        <a:p/>
      </dgm:t>
    </dgm:pt>
    <dgm:pt modelId="{615DC5FA-FA4C-4D0E-8EA8-8817222EA69B}" type="pres">
      <dgm:prSet presAssocID="{4D670060-EA40-4E60-99E9-DC9D34D53236}" presName="dummy"/>
      <dgm:spPr/>
      <dgm:t>
        <a:bodyPr/>
        <a:lstStyle/>
        <a:p/>
      </dgm:t>
    </dgm:pt>
    <dgm:pt modelId="{2E9AB573-4D9F-4D56-A829-6AA769F3ADD4}" type="pres">
      <dgm:prSet presAssocID="{E3BC745C-3D7A-4359-8C23-FB4F0AE6A6CC}" presName="sibTrans" presStyleLbl="sibTrans2D1" presStyleIdx="4" presStyleCnt="5"/>
      <dgm:spPr/>
      <dgm:t>
        <a:bodyPr/>
        <a:lstStyle/>
        <a:p/>
      </dgm:t>
    </dgm:pt>
  </dgm:ptLst>
  <dgm:cxnLst>
    <dgm:cxn modelId="{54038279-070E-4B96-8587-89158CB95606}" srcId="{7B2058F6-BA99-4C79-9725-1F6448649567}" destId="{CF1E91C2-8516-41E2-A50F-9FDB6FB7E2FD}" srcOrd="0" destOrd="0" parTransId="{343B88A2-E717-4F87-A688-E30E9082519C}" sibTransId="{B1CB3700-5FD3-40AC-A44C-EF81A41B487D}"/>
    <dgm:cxn modelId="{7BA2FF27-E301-4194-8727-2CA6A3875F0C}" srcId="{CF1E91C2-8516-41E2-A50F-9FDB6FB7E2FD}" destId="{2CF9BDB4-03AA-416E-9930-6F6DE5FBCC5F}" srcOrd="0" destOrd="0" parTransId="{489181FB-6E2B-4C1B-9EDF-7D4FA10E920A}" sibTransId="{EE49CF8F-223F-4B01-B1BB-8937558E9865}"/>
    <dgm:cxn modelId="{7713DD52-9089-4FC3-9092-B77D42BE17C2}" srcId="{CF1E91C2-8516-41E2-A50F-9FDB6FB7E2FD}" destId="{E131C463-DE81-4513-9B7A-BFFBDFB34276}" srcOrd="1" destOrd="0" parTransId="{302A8FBA-073B-4E91-A6E4-7883B7FDD9AF}" sibTransId="{E6F3C78F-9B20-4FC2-838D-442CC640B4A6}"/>
    <dgm:cxn modelId="{7199C1C4-3774-4012-A1B4-17F0F9E26DA7}" srcId="{CF1E91C2-8516-41E2-A50F-9FDB6FB7E2FD}" destId="{68BF1771-CC64-407E-B999-E63072F99332}" srcOrd="2" destOrd="0" parTransId="{AB57AF8C-AE7A-4216-B0BA-7DC2433D234B}" sibTransId="{E0CB1E0D-CCFD-4710-BF3F-06FC7E1D10E2}"/>
    <dgm:cxn modelId="{14A98FBF-90AF-4C6D-B685-8624BB8857BA}" srcId="{CF1E91C2-8516-41E2-A50F-9FDB6FB7E2FD}" destId="{2B801560-29F7-406D-A2C1-2E56CFC37BFA}" srcOrd="3" destOrd="0" parTransId="{583D1657-5B9E-4CF7-9634-0E77B2F78C43}" sibTransId="{760818A0-88F6-455D-ACF8-480D5741DE4D}"/>
    <dgm:cxn modelId="{64B39692-DD08-4BE9-AC14-0DBCC38CBFD9}" srcId="{CF1E91C2-8516-41E2-A50F-9FDB6FB7E2FD}" destId="{4D670060-EA40-4E60-99E9-DC9D34D53236}" srcOrd="4" destOrd="0" parTransId="{7670CD34-EB48-4459-81FB-FBCA7B0C74B3}" sibTransId="{E3BC745C-3D7A-4359-8C23-FB4F0AE6A6CC}"/>
    <dgm:cxn modelId="{38AD975B-F39D-4309-8D38-3A09E0E0C442}" srcId="{7B2058F6-BA99-4C79-9725-1F6448649567}" destId="{634BE4A7-8631-485F-BFC2-D9D2FA7CD903}" srcOrd="1" destOrd="0" parTransId="{DA99CBCE-1AD3-46EF-8E24-2DD053D05C7C}" sibTransId="{F9520528-1F86-4D7B-AE2E-940FDC0AC138}"/>
    <dgm:cxn modelId="{7C5A1C9C-504D-4B4A-8194-5C3B66D3213D}" srcId="{634BE4A7-8631-485F-BFC2-D9D2FA7CD903}" destId="{071C6C62-12E0-49FC-A79C-F7417DC0AFB1}" srcOrd="0" destOrd="0" parTransId="{504124E1-EAAB-40C3-A252-FC301657A550}" sibTransId="{5C8050B1-2F58-45A0-B7B2-E43320F2A5F5}"/>
    <dgm:cxn modelId="{34D808FD-4D94-49E4-8419-D8446B90F212}" srcId="{634BE4A7-8631-485F-BFC2-D9D2FA7CD903}" destId="{C4726AA2-E7DB-4C17-863A-7692AF42E7E2}" srcOrd="1" destOrd="0" parTransId="{3E73007C-970A-4A83-A57A-24359DD567C5}" sibTransId="{763259CF-D2A7-4716-A9DB-4EEAD29DEC17}"/>
    <dgm:cxn modelId="{A9C0E7F8-AA32-439F-9CF1-717F5F1825CF}" srcId="{7B2058F6-BA99-4C79-9725-1F6448649567}" destId="{F09C8698-08E2-470F-B9F7-D2A9350A19DA}" srcOrd="2" destOrd="0" parTransId="{96F33DC0-F940-4433-BCE3-78DEF3F1D0F1}" sibTransId="{BB96C7A9-DC12-402E-AD34-93ADBCA8E0E9}"/>
    <dgm:cxn modelId="{B9F57BFF-53F3-4324-871A-005CDC008178}" srcId="{F09C8698-08E2-470F-B9F7-D2A9350A19DA}" destId="{7C837FE0-1311-490E-ABA4-29C1DB1B9697}" srcOrd="0" destOrd="0" parTransId="{99B60189-463D-4444-AD8E-50522BB9C95A}" sibTransId="{97113235-E051-4FB9-A34A-0FB2C325F151}"/>
    <dgm:cxn modelId="{BC272051-F8A7-4C58-9EF9-CB239398C063}" srcId="{F09C8698-08E2-470F-B9F7-D2A9350A19DA}" destId="{92FBC13B-EC65-44FD-A19B-4C4FE86A0EAA}" srcOrd="1" destOrd="0" parTransId="{FED152FA-0894-4C76-AC59-1F178745DE80}" sibTransId="{8D65C334-C91E-4A3C-83F1-38585B5006B9}"/>
    <dgm:cxn modelId="{A70447F4-D3B4-4416-BF0C-F8433B9AEE43}" type="presOf" srcId="{7B2058F6-BA99-4C79-9725-1F6448649567}" destId="{3B15C03A-8384-4B83-ADBA-0E5980948E38}" srcOrd="0" destOrd="0" presId="urn:microsoft.com/office/officeart/2005/8/layout/radial6"/>
    <dgm:cxn modelId="{CD7E507E-0BFA-4C26-95C9-BE02B1E3E4BF}" type="presParOf" srcId="{3B15C03A-8384-4B83-ADBA-0E5980948E38}" destId="{41597C38-78A5-44BF-A05C-C35E1C533088}" srcOrd="0" destOrd="0" presId="urn:microsoft.com/office/officeart/2005/8/layout/radial6"/>
    <dgm:cxn modelId="{88776DF1-CD03-4AEC-9F5A-E23ADA876C68}" type="presOf" srcId="{CF1E91C2-8516-41E2-A50F-9FDB6FB7E2FD}" destId="{41597C38-78A5-44BF-A05C-C35E1C533088}" srcOrd="0" destOrd="0" presId="urn:microsoft.com/office/officeart/2005/8/layout/radial6"/>
    <dgm:cxn modelId="{B5171065-BE9A-41A7-B114-000D828B7BF4}" type="presParOf" srcId="{3B15C03A-8384-4B83-ADBA-0E5980948E38}" destId="{25F99117-66B8-4E67-BEF0-8B3B0924BBB3}" srcOrd="1" destOrd="0" presId="urn:microsoft.com/office/officeart/2005/8/layout/radial6"/>
    <dgm:cxn modelId="{EE5FFD62-8B87-4DE5-B31D-EE8190BD499E}" type="presOf" srcId="{2CF9BDB4-03AA-416E-9930-6F6DE5FBCC5F}" destId="{25F99117-66B8-4E67-BEF0-8B3B0924BBB3}" srcOrd="0" destOrd="0" presId="urn:microsoft.com/office/officeart/2005/8/layout/radial6"/>
    <dgm:cxn modelId="{B5B19B4F-2F63-47A0-92DE-8A491B0A0F13}" type="presParOf" srcId="{3B15C03A-8384-4B83-ADBA-0E5980948E38}" destId="{8F9CB80F-143A-4D2B-999B-7CFCA48276A9}" srcOrd="2" destOrd="0" presId="urn:microsoft.com/office/officeart/2005/8/layout/radial6"/>
    <dgm:cxn modelId="{13CC0661-8E81-4E68-87CC-3B0BC2A6FF1B}" type="presParOf" srcId="{3B15C03A-8384-4B83-ADBA-0E5980948E38}" destId="{F9935A49-5DF8-4234-AEA3-375B868F5F16}" srcOrd="3" destOrd="0" presId="urn:microsoft.com/office/officeart/2005/8/layout/radial6"/>
    <dgm:cxn modelId="{0AB69B26-2F73-40F8-9EE8-6CB787F101F6}" type="presOf" srcId="{EE49CF8F-223F-4B01-B1BB-8937558E9865}" destId="{F9935A49-5DF8-4234-AEA3-375B868F5F16}" srcOrd="0" destOrd="0" presId="urn:microsoft.com/office/officeart/2005/8/layout/radial6"/>
    <dgm:cxn modelId="{F175DC43-D558-4DBD-B4F3-2223C35F8025}" type="presParOf" srcId="{3B15C03A-8384-4B83-ADBA-0E5980948E38}" destId="{1D91479D-58DB-4E0B-A20C-A439C6597269}" srcOrd="4" destOrd="0" presId="urn:microsoft.com/office/officeart/2005/8/layout/radial6"/>
    <dgm:cxn modelId="{6891AEA8-AA7B-416F-AAFA-E9BFD6306705}" type="presOf" srcId="{E131C463-DE81-4513-9B7A-BFFBDFB34276}" destId="{1D91479D-58DB-4E0B-A20C-A439C6597269}" srcOrd="0" destOrd="0" presId="urn:microsoft.com/office/officeart/2005/8/layout/radial6"/>
    <dgm:cxn modelId="{EC043BBD-4EF6-410B-A458-5A86E6EE8388}" type="presParOf" srcId="{3B15C03A-8384-4B83-ADBA-0E5980948E38}" destId="{3207DCF4-55FB-4351-9179-BF279C1536B4}" srcOrd="5" destOrd="0" presId="urn:microsoft.com/office/officeart/2005/8/layout/radial6"/>
    <dgm:cxn modelId="{C35BEE8D-4799-482E-BA93-3F5300377D19}" type="presParOf" srcId="{3B15C03A-8384-4B83-ADBA-0E5980948E38}" destId="{B479A7EF-9E3B-435C-A7EE-9A3EDD1A813A}" srcOrd="6" destOrd="0" presId="urn:microsoft.com/office/officeart/2005/8/layout/radial6"/>
    <dgm:cxn modelId="{D2E18957-87C4-4FAF-B0CE-C3B6429B4D1B}" type="presOf" srcId="{E6F3C78F-9B20-4FC2-838D-442CC640B4A6}" destId="{B479A7EF-9E3B-435C-A7EE-9A3EDD1A813A}" srcOrd="0" destOrd="0" presId="urn:microsoft.com/office/officeart/2005/8/layout/radial6"/>
    <dgm:cxn modelId="{416DB54C-4F52-4502-9534-619892DD1271}" type="presParOf" srcId="{3B15C03A-8384-4B83-ADBA-0E5980948E38}" destId="{B31651BF-96B2-473D-97E2-A859DEF34AA6}" srcOrd="7" destOrd="0" presId="urn:microsoft.com/office/officeart/2005/8/layout/radial6"/>
    <dgm:cxn modelId="{434DF7A1-4CC0-461F-83D4-363FE2A1C222}" type="presOf" srcId="{68BF1771-CC64-407E-B999-E63072F99332}" destId="{B31651BF-96B2-473D-97E2-A859DEF34AA6}" srcOrd="0" destOrd="0" presId="urn:microsoft.com/office/officeart/2005/8/layout/radial6"/>
    <dgm:cxn modelId="{DB0B63B7-BF87-4EB2-90E8-DE308808EF5F}" type="presParOf" srcId="{3B15C03A-8384-4B83-ADBA-0E5980948E38}" destId="{3FDFA9AB-9279-4143-A8B8-C63A32ABABC3}" srcOrd="8" destOrd="0" presId="urn:microsoft.com/office/officeart/2005/8/layout/radial6"/>
    <dgm:cxn modelId="{74D1D661-6E13-416A-9860-3452B074573D}" type="presParOf" srcId="{3B15C03A-8384-4B83-ADBA-0E5980948E38}" destId="{742F4BAC-4637-45E4-A298-2A5F93A162A3}" srcOrd="9" destOrd="0" presId="urn:microsoft.com/office/officeart/2005/8/layout/radial6"/>
    <dgm:cxn modelId="{4F2D4D70-372F-45B1-ADB1-6C06D2C9A22B}" type="presOf" srcId="{E0CB1E0D-CCFD-4710-BF3F-06FC7E1D10E2}" destId="{742F4BAC-4637-45E4-A298-2A5F93A162A3}" srcOrd="0" destOrd="0" presId="urn:microsoft.com/office/officeart/2005/8/layout/radial6"/>
    <dgm:cxn modelId="{F81894AB-51D4-4D21-8EFF-26A75AE9E0A7}" type="presParOf" srcId="{3B15C03A-8384-4B83-ADBA-0E5980948E38}" destId="{B3FDAAAB-0792-4DC0-806A-B05A320BB9C0}" srcOrd="10" destOrd="0" presId="urn:microsoft.com/office/officeart/2005/8/layout/radial6"/>
    <dgm:cxn modelId="{D448475A-7E6A-4474-B7F4-67EE9983096F}" type="presOf" srcId="{2B801560-29F7-406D-A2C1-2E56CFC37BFA}" destId="{B3FDAAAB-0792-4DC0-806A-B05A320BB9C0}" srcOrd="0" destOrd="0" presId="urn:microsoft.com/office/officeart/2005/8/layout/radial6"/>
    <dgm:cxn modelId="{26976CEA-1725-488A-92AB-2ABAFF4E5094}" type="presParOf" srcId="{3B15C03A-8384-4B83-ADBA-0E5980948E38}" destId="{D923DB5C-AE5C-4A6F-BFEC-2D9DDAE07276}" srcOrd="11" destOrd="0" presId="urn:microsoft.com/office/officeart/2005/8/layout/radial6"/>
    <dgm:cxn modelId="{5DDF8271-BBFD-4143-A16A-10B89856D25A}" type="presParOf" srcId="{3B15C03A-8384-4B83-ADBA-0E5980948E38}" destId="{AB2E7D23-F74B-472E-A728-1A897593F5B9}" srcOrd="12" destOrd="0" presId="urn:microsoft.com/office/officeart/2005/8/layout/radial6"/>
    <dgm:cxn modelId="{AAFDE4E6-5ECE-4244-80C2-43D5CAC4887C}" type="presOf" srcId="{760818A0-88F6-455D-ACF8-480D5741DE4D}" destId="{AB2E7D23-F74B-472E-A728-1A897593F5B9}" srcOrd="0" destOrd="0" presId="urn:microsoft.com/office/officeart/2005/8/layout/radial6"/>
    <dgm:cxn modelId="{AA2D0368-EFF7-4E1A-AD96-CAB9166BEAA1}" type="presParOf" srcId="{3B15C03A-8384-4B83-ADBA-0E5980948E38}" destId="{672999B3-9DF4-42BA-9DA5-482351CC8589}" srcOrd="13" destOrd="0" presId="urn:microsoft.com/office/officeart/2005/8/layout/radial6"/>
    <dgm:cxn modelId="{931AC025-21B1-47A1-AB9E-0CF8EBE92830}" type="presOf" srcId="{4D670060-EA40-4E60-99E9-DC9D34D53236}" destId="{672999B3-9DF4-42BA-9DA5-482351CC8589}" srcOrd="0" destOrd="0" presId="urn:microsoft.com/office/officeart/2005/8/layout/radial6"/>
    <dgm:cxn modelId="{BAC90E46-0D06-4BA5-B8A2-B9794DD0B251}" type="presParOf" srcId="{3B15C03A-8384-4B83-ADBA-0E5980948E38}" destId="{615DC5FA-FA4C-4D0E-8EA8-8817222EA69B}" srcOrd="14" destOrd="0" presId="urn:microsoft.com/office/officeart/2005/8/layout/radial6"/>
    <dgm:cxn modelId="{C48B05B6-C072-4C2A-8F2D-B1F559205513}" type="presParOf" srcId="{3B15C03A-8384-4B83-ADBA-0E5980948E38}" destId="{2E9AB573-4D9F-4D56-A829-6AA769F3ADD4}" srcOrd="15" destOrd="0" presId="urn:microsoft.com/office/officeart/2005/8/layout/radial6"/>
    <dgm:cxn modelId="{1ADFCC26-D934-41A5-9EE1-2E9CA2A75725}" type="presOf" srcId="{E3BC745C-3D7A-4359-8C23-FB4F0AE6A6CC}" destId="{2E9AB573-4D9F-4D56-A829-6AA769F3ADD4}" srcOrd="0"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ata3.xml><?xml version="1.0" encoding="utf-8"?>
<dgm:dataModel xmlns:a="http://schemas.openxmlformats.org/drawingml/2006/main" xmlns:r="http://schemas.openxmlformats.org/officeDocument/2006/relationships" xmlns:dgm="http://schemas.openxmlformats.org/drawingml/2006/diagram">
  <dgm:ptLst>
    <dgm:pt modelId="{1B7A4B6D-543E-4E8D-AC70-A668C1E4184B}"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1B8E64BA-DAD7-4D68-8A1A-6DED6449616E}" type="parTrans" cxnId="{635453E9-AC5A-4DAC-8481-64604A357139}">
      <dgm:prSet/>
      <dgm:spPr/>
      <dgm:t>
        <a:bodyPr/>
        <a:lstStyle/>
        <a:p>
          <a:pPr algn="ctr"/>
          <a:endParaRPr lang="en-US"/>
        </a:p>
      </dgm:t>
    </dgm:pt>
    <dgm:pt modelId="{525896C7-863B-460F-8848-0108C7B4A08E}">
      <dgm:prSet/>
      <dgm:spPr/>
      <dgm:t>
        <a:bodyPr/>
        <a:lstStyle/>
        <a:p>
          <a:pPr algn="ctr"/>
          <a:r>
            <a:rPr lang="it-IT" b="1"/>
            <a:t>CONCENTRARSI SUI PUNTI DI FORZA DELLA PERSONA</a:t>
          </a:r>
          <a:endParaRPr lang="en-GB" b="1"/>
        </a:p>
        <a:p>
          <a:pPr algn="ctr"/>
          <a:endParaRPr lang="en-US" b="1"/>
        </a:p>
      </dgm:t>
    </dgm:pt>
    <dgm:pt modelId="{CFA2AD16-318B-466E-832B-9D0BDE94B524}" type="sibTrans" cxnId="{635453E9-AC5A-4DAC-8481-64604A357139}">
      <dgm:prSet/>
      <dgm:spPr/>
      <dgm:t>
        <a:bodyPr/>
        <a:lstStyle/>
        <a:p>
          <a:pPr algn="ctr"/>
          <a:endParaRPr lang="en-US"/>
        </a:p>
      </dgm:t>
    </dgm:pt>
    <dgm:pt modelId="{F23C0424-16C3-46F8-83E2-5E27E86A9D2B}" type="parTrans" cxnId="{8AFC82D5-3634-43B6-A2B3-1BB1E2468098}">
      <dgm:prSet/>
      <dgm:spPr/>
      <dgm:t>
        <a:bodyPr/>
        <a:lstStyle/>
        <a:p>
          <a:pPr algn="ctr"/>
          <a:endParaRPr lang="en-US"/>
        </a:p>
      </dgm:t>
    </dgm:pt>
    <dgm:pt modelId="{A760554A-2881-4729-B42B-C9F8FAB77FE4}">
      <dgm:prSet/>
      <dgm:spPr/>
      <dgm:t>
        <a:bodyPr/>
        <a:lstStyle/>
        <a:p>
          <a:pPr algn="ctr"/>
          <a:r>
            <a:rPr lang="en-GB" b="1"/>
            <a:t>LORO SI IMMEDESIMANO</a:t>
          </a:r>
        </a:p>
        <a:p>
          <a:pPr algn="ctr"/>
          <a:endParaRPr lang="en-US" b="1"/>
        </a:p>
      </dgm:t>
    </dgm:pt>
    <dgm:pt modelId="{25F89F49-6920-4314-BA74-58D4B17662CB}" type="sibTrans" cxnId="{8AFC82D5-3634-43B6-A2B3-1BB1E2468098}">
      <dgm:prSet/>
      <dgm:spPr/>
      <dgm:t>
        <a:bodyPr/>
        <a:lstStyle/>
        <a:p>
          <a:pPr algn="ctr"/>
          <a:endParaRPr lang="en-US"/>
        </a:p>
      </dgm:t>
    </dgm:pt>
    <dgm:pt modelId="{740290E9-F942-4B15-B636-EE46C68D4676}" type="parTrans" cxnId="{42FEAEC9-D2A9-4B00-A548-EFDFD418D33B}">
      <dgm:prSet/>
      <dgm:spPr/>
      <dgm:t>
        <a:bodyPr/>
        <a:lstStyle/>
        <a:p>
          <a:pPr algn="ctr"/>
          <a:endParaRPr lang="en-US"/>
        </a:p>
      </dgm:t>
    </dgm:pt>
    <dgm:pt modelId="{AF18A87D-98AC-493F-ACEF-574433D3F5FB}">
      <dgm:prSet phldrT="[Text]"/>
      <dgm:spPr/>
      <dgm:t>
        <a:bodyPr/>
        <a:lstStyle/>
        <a:p>
          <a:pPr algn="ctr"/>
          <a:r>
            <a:rPr kumimoji="0" lang="en-GB" altLang="en-US" b="1" i="0" u="none" strike="noStrike" cap="none" normalizeH="0" baseline="0" bmk="">
              <a:ln>
                <a:noFill/>
              </a:ln>
              <a:effectLst/>
              <a:latin typeface="CentraNo1"/>
            </a:rPr>
            <a:t>DANNO UN RICONOSCIMENTO</a:t>
          </a:r>
        </a:p>
        <a:p>
          <a:pPr algn="ctr"/>
          <a:endParaRPr lang="en-US"/>
        </a:p>
      </dgm:t>
    </dgm:pt>
    <dgm:pt modelId="{80E7F66C-157C-4195-A1F1-F5F1AA364697}" type="sibTrans" cxnId="{42FEAEC9-D2A9-4B00-A548-EFDFD418D33B}">
      <dgm:prSet/>
      <dgm:spPr/>
      <dgm:t>
        <a:bodyPr/>
        <a:lstStyle/>
        <a:p>
          <a:pPr algn="ctr"/>
          <a:endParaRPr lang="en-US"/>
        </a:p>
      </dgm:t>
    </dgm:pt>
    <dgm:pt modelId="{FBDD4D73-18AB-4773-B1DB-EA98CF4D120B}" type="parTrans" cxnId="{4DABE301-3E96-4BCB-A9A1-F246923ACB3B}">
      <dgm:prSet/>
      <dgm:spPr/>
      <dgm:t>
        <a:bodyPr/>
        <a:lstStyle/>
        <a:p>
          <a:pPr algn="ctr"/>
          <a:endParaRPr lang="en-US"/>
        </a:p>
      </dgm:t>
    </dgm:pt>
    <dgm:pt modelId="{36970AFA-3DDE-4606-A6FE-C36AFE8F16A3}">
      <dgm:prSet/>
      <dgm:spPr/>
      <dgm:t>
        <a:bodyPr/>
        <a:lstStyle/>
        <a:p>
          <a:pPr algn="ctr"/>
          <a:r>
            <a:rPr kumimoji="0" lang="it-IT" altLang="en-US" b="1" i="0" u="none" strike="noStrike" cap="none" normalizeH="0" baseline="0" bmk="">
              <a:ln>
                <a:noFill/>
              </a:ln>
              <a:effectLst/>
              <a:latin typeface="CentraNo1"/>
            </a:rPr>
            <a:t>METTONO IN CONTATTO LE PERSONE GIUSTE</a:t>
          </a:r>
          <a:endParaRPr kumimoji="0" lang="en-GB" altLang="en-US" b="1" i="0" u="none" strike="noStrike" cap="none" normalizeH="0" baseline="0" bmk="">
            <a:ln>
              <a:noFill/>
            </a:ln>
            <a:effectLst/>
            <a:latin typeface="CentraNo1"/>
          </a:endParaRPr>
        </a:p>
        <a:p>
          <a:pPr algn="ctr"/>
          <a:endParaRPr kumimoji="0" lang="en-US" altLang="en-US" b="1" i="0" u="none" strike="noStrike" cap="none" normalizeH="0" baseline="0" bmk="">
            <a:ln>
              <a:noFill/>
            </a:ln>
            <a:effectLst/>
            <a:latin typeface="CentraNo1"/>
          </a:endParaRPr>
        </a:p>
      </dgm:t>
    </dgm:pt>
    <dgm:pt modelId="{A6D2145F-BBF9-4A92-AF5B-486DAA6CF82E}" type="sibTrans" cxnId="{4DABE301-3E96-4BCB-A9A1-F246923ACB3B}">
      <dgm:prSet/>
      <dgm:spPr/>
      <dgm:t>
        <a:bodyPr/>
        <a:lstStyle/>
        <a:p>
          <a:pPr algn="ctr"/>
          <a:endParaRPr lang="en-US"/>
        </a:p>
      </dgm:t>
    </dgm:pt>
    <dgm:pt modelId="{7AFA13C0-801E-413D-ABB8-59983CC7A8DB}" type="parTrans" cxnId="{0D934E28-D51A-44A6-A988-855C39F64DEE}">
      <dgm:prSet/>
      <dgm:spPr/>
      <dgm:t>
        <a:bodyPr/>
        <a:lstStyle/>
        <a:p>
          <a:pPr algn="ctr"/>
          <a:endParaRPr lang="en-US"/>
        </a:p>
      </dgm:t>
    </dgm:pt>
    <dgm:pt modelId="{B0E08302-9FA1-4635-8018-12166E988BBB}">
      <dgm:prSet/>
      <dgm:spPr/>
      <dgm:t>
        <a:bodyPr/>
        <a:lstStyle/>
        <a:p>
          <a:pPr algn="ctr"/>
          <a:r>
            <a:rPr kumimoji="0" lang="en-GB" altLang="en-US" b="1" i="0" u="none" strike="noStrike" cap="none" normalizeH="0" baseline="0" bmk="">
              <a:ln>
                <a:noFill/>
              </a:ln>
              <a:effectLst/>
              <a:latin typeface="CentraNo1"/>
            </a:rPr>
            <a:t>NON FANNO DA MICROMANAGER</a:t>
          </a:r>
        </a:p>
        <a:p>
          <a:pPr algn="ctr"/>
          <a:endParaRPr kumimoji="0" lang="en-US" altLang="en-US" b="1" i="0" u="none" strike="noStrike" cap="none" normalizeH="0" baseline="0" bmk="">
            <a:ln>
              <a:noFill/>
            </a:ln>
            <a:effectLst/>
            <a:latin typeface="CentraNo1"/>
          </a:endParaRPr>
        </a:p>
      </dgm:t>
    </dgm:pt>
    <dgm:pt modelId="{1F3199B2-0D82-4C4C-B5EE-A07520617E94}" type="sibTrans" cxnId="{0D934E28-D51A-44A6-A988-855C39F64DEE}">
      <dgm:prSet/>
      <dgm:spPr/>
      <dgm:t>
        <a:bodyPr/>
        <a:lstStyle/>
        <a:p>
          <a:pPr algn="ctr"/>
          <a:endParaRPr lang="en-US"/>
        </a:p>
      </dgm:t>
    </dgm:pt>
    <dgm:pt modelId="{3A78F8C7-9E71-4047-92F4-4BC13BB0AF99}" type="parTrans" cxnId="{54496316-F223-4804-9F4D-740C2E46F122}">
      <dgm:prSet/>
      <dgm:spPr/>
      <dgm:t>
        <a:bodyPr/>
        <a:lstStyle/>
        <a:p>
          <a:pPr algn="ctr"/>
          <a:endParaRPr lang="en-US"/>
        </a:p>
      </dgm:t>
    </dgm:pt>
    <dgm:pt modelId="{812D5264-E1C9-409F-A825-F4E776D0B3C7}">
      <dgm:prSet/>
      <dgm:spPr/>
      <dgm:t>
        <a:bodyPr/>
        <a:lstStyle/>
        <a:p>
          <a:pPr algn="ctr"/>
          <a:r>
            <a:rPr kumimoji="0" lang="en-GB" altLang="en-US" b="1" i="0" u="none" strike="noStrike" cap="none" normalizeH="0" baseline="0" bmk="">
              <a:ln>
                <a:noFill/>
              </a:ln>
              <a:effectLst/>
              <a:latin typeface="Calibri" panose="020f0502020204030204" pitchFamily="34" charset="0"/>
              <a:cs typeface="Calibri" panose="020f0502020204030204" pitchFamily="34" charset="0"/>
            </a:rPr>
            <a:t>CREANO AMBIENTI SICURI</a:t>
          </a:r>
        </a:p>
        <a:p>
          <a:pPr algn="ctr"/>
          <a:endParaRPr kumimoji="0" lang="en-US" altLang="en-US" b="1" i="0" u="none" strike="noStrike" cap="none" normalizeH="0" baseline="0">
            <a:ln>
              <a:noFill/>
            </a:ln>
            <a:effectLst/>
            <a:latin typeface="Calibri" panose="020f0502020204030204" pitchFamily="34" charset="0"/>
            <a:cs typeface="Calibri" panose="020f0502020204030204" pitchFamily="34" charset="0"/>
          </a:endParaRPr>
        </a:p>
      </dgm:t>
    </dgm:pt>
    <dgm:pt modelId="{25A72029-C670-4732-8D8F-44B0EF04D5BB}" type="sibTrans" cxnId="{54496316-F223-4804-9F4D-740C2E46F122}">
      <dgm:prSet/>
      <dgm:spPr/>
      <dgm:t>
        <a:bodyPr/>
        <a:lstStyle/>
        <a:p>
          <a:pPr algn="ctr"/>
          <a:endParaRPr lang="en-US"/>
        </a:p>
      </dgm:t>
    </dgm:pt>
    <dgm:pt modelId="{8B12B643-C5A6-41FE-811F-B2197BAFBE8A}" type="pres">
      <dgm:prSet presAssocID="{1B7A4B6D-543E-4E8D-AC70-A668C1E4184B}" presName="Name0">
        <dgm:presLayoutVars>
          <dgm:chMax val="11"/>
          <dgm:chPref val="11"/>
          <dgm:dir/>
          <dgm:resizeHandles/>
        </dgm:presLayoutVars>
      </dgm:prSet>
      <dgm:spPr/>
      <dgm:t>
        <a:bodyPr/>
        <a:lstStyle/>
        <a:p/>
      </dgm:t>
    </dgm:pt>
    <dgm:pt modelId="{1C28A0CB-ACC4-4106-A7A8-98FDE1B5E3A1}" type="pres">
      <dgm:prSet presAssocID="{812D5264-E1C9-409F-A825-F4E776D0B3C7}" presName="Accent6"/>
      <dgm:spPr/>
      <dgm:t>
        <a:bodyPr/>
        <a:lstStyle/>
        <a:p/>
      </dgm:t>
    </dgm:pt>
    <dgm:pt modelId="{4241246F-50DC-4219-A414-795A74D8DD69}" type="pres">
      <dgm:prSet presAssocID="{812D5264-E1C9-409F-A825-F4E776D0B3C7}" presName="Accent" presStyleLbl="node1" presStyleCnt="6" custLinFactY="8152" custLinFactNeighborX="-52045" custLinFactNeighborY="100000"/>
      <dgm:spPr/>
      <dgm:t>
        <a:bodyPr/>
        <a:lstStyle/>
        <a:p/>
      </dgm:t>
    </dgm:pt>
    <dgm:pt modelId="{31A6E0FA-76B4-48F2-B0F5-9B4965E1BAA0}" type="pres">
      <dgm:prSet presAssocID="{812D5264-E1C9-409F-A825-F4E776D0B3C7}" presName="ParentBackground6"/>
      <dgm:spPr/>
      <dgm:t>
        <a:bodyPr/>
        <a:lstStyle/>
        <a:p/>
      </dgm:t>
    </dgm:pt>
    <dgm:pt modelId="{2AAB1F44-DAC2-4FFF-88A9-E632979ADDF8}" type="pres">
      <dgm:prSet presAssocID="{812D5264-E1C9-409F-A825-F4E776D0B3C7}" presName="ParentBackground" presStyleLbl="fgAcc1" presStyleCnt="6" custLinFactY="16102" custLinFactNeighborX="-55732" custLinFactNeighborY="100000"/>
      <dgm:spPr/>
      <dgm:t>
        <a:bodyPr/>
        <a:lstStyle/>
        <a:p/>
      </dgm:t>
    </dgm:pt>
    <dgm:pt modelId="{4A8CE258-EBBA-46DB-9ED5-349D5F42BFDB}" type="pres">
      <dgm:prSet presAssocID="{812D5264-E1C9-409F-A825-F4E776D0B3C7}" presName="Parent6" presStyleLbl="revTx" presStyleCnt="6">
        <dgm:presLayoutVars>
          <dgm:chMax val="1"/>
          <dgm:chPref val="1"/>
          <dgm:bulletEnabled val="1"/>
        </dgm:presLayoutVars>
      </dgm:prSet>
      <dgm:spPr/>
      <dgm:t>
        <a:bodyPr/>
        <a:lstStyle/>
        <a:p/>
      </dgm:t>
    </dgm:pt>
    <dgm:pt modelId="{9A8C9ED3-A9C4-4867-A43E-B4EE7F1C13D6}" type="pres">
      <dgm:prSet presAssocID="{B0E08302-9FA1-4635-8018-12166E988BBB}" presName="Accent5"/>
      <dgm:spPr/>
      <dgm:t>
        <a:bodyPr/>
        <a:lstStyle/>
        <a:p/>
      </dgm:t>
    </dgm:pt>
    <dgm:pt modelId="{0F9E180D-FA18-461D-BFF7-12DDE0233F4C}" type="pres">
      <dgm:prSet presAssocID="{B0E08302-9FA1-4635-8018-12166E988BBB}" presName="Accent" presStyleLbl="node1" presStyleIdx="1" presStyleCnt="6" custLinFactNeighborX="-37601" custLinFactNeighborY="77523"/>
      <dgm:spPr/>
      <dgm:t>
        <a:bodyPr/>
        <a:lstStyle/>
        <a:p/>
      </dgm:t>
    </dgm:pt>
    <dgm:pt modelId="{B1519831-3690-49E5-9009-06A86C41BC1B}" type="pres">
      <dgm:prSet presAssocID="{B0E08302-9FA1-4635-8018-12166E988BBB}" presName="ParentBackground5"/>
      <dgm:spPr/>
      <dgm:t>
        <a:bodyPr/>
        <a:lstStyle/>
        <a:p/>
      </dgm:t>
    </dgm:pt>
    <dgm:pt modelId="{0286CB51-FB10-4EEF-84C3-5A6E80B03668}" type="pres">
      <dgm:prSet presAssocID="{B0E08302-9FA1-4635-8018-12166E988BBB}" presName="ParentBackground" presStyleLbl="fgAcc1" presStyleIdx="1" presStyleCnt="6" custLinFactY="17389" custLinFactNeighborX="-56984" custLinFactNeighborY="100000"/>
      <dgm:spPr/>
      <dgm:t>
        <a:bodyPr/>
        <a:lstStyle/>
        <a:p/>
      </dgm:t>
    </dgm:pt>
    <dgm:pt modelId="{7D03B5B3-4C61-42EA-82A0-9465823A4F67}" type="pres">
      <dgm:prSet presAssocID="{B0E08302-9FA1-4635-8018-12166E988BBB}" presName="Parent5" presStyleLbl="revTx" presStyleIdx="1" presStyleCnt="6">
        <dgm:presLayoutVars>
          <dgm:chMax val="1"/>
          <dgm:chPref val="1"/>
          <dgm:bulletEnabled val="1"/>
        </dgm:presLayoutVars>
      </dgm:prSet>
      <dgm:spPr/>
      <dgm:t>
        <a:bodyPr/>
        <a:lstStyle/>
        <a:p/>
      </dgm:t>
    </dgm:pt>
    <dgm:pt modelId="{20F785A7-FB8C-4512-A0EB-F51B0B773D4E}" type="pres">
      <dgm:prSet presAssocID="{36970AFA-3DDE-4606-A6FE-C36AFE8F16A3}" presName="Accent4"/>
      <dgm:spPr/>
      <dgm:t>
        <a:bodyPr/>
        <a:lstStyle/>
        <a:p/>
      </dgm:t>
    </dgm:pt>
    <dgm:pt modelId="{8ABF5919-D154-4191-A5B7-24A0427DFB90}" type="pres">
      <dgm:prSet presAssocID="{36970AFA-3DDE-4606-A6FE-C36AFE8F16A3}" presName="Accent" presStyleLbl="node1" presStyleIdx="2" presStyleCnt="6" custLinFactNeighborX="-37206" custLinFactNeighborY="78349"/>
      <dgm:spPr/>
      <dgm:t>
        <a:bodyPr/>
        <a:lstStyle/>
        <a:p/>
      </dgm:t>
    </dgm:pt>
    <dgm:pt modelId="{4CA10407-408C-45C2-A0F8-00F31E3B0167}" type="pres">
      <dgm:prSet presAssocID="{36970AFA-3DDE-4606-A6FE-C36AFE8F16A3}" presName="ParentBackground4"/>
      <dgm:spPr/>
      <dgm:t>
        <a:bodyPr/>
        <a:lstStyle/>
        <a:p/>
      </dgm:t>
    </dgm:pt>
    <dgm:pt modelId="{290531EF-FE6E-4C8A-8B47-26AAA3A01DCF}" type="pres">
      <dgm:prSet presAssocID="{36970AFA-3DDE-4606-A6FE-C36AFE8F16A3}" presName="ParentBackground" presStyleLbl="fgAcc1" presStyleIdx="2" presStyleCnt="6" custLinFactY="18605" custLinFactNeighborX="-56413" custLinFactNeighborY="100000"/>
      <dgm:spPr/>
      <dgm:t>
        <a:bodyPr/>
        <a:lstStyle/>
        <a:p/>
      </dgm:t>
    </dgm:pt>
    <dgm:pt modelId="{BADF9B16-98D9-492B-AAB8-0B22063E3B04}" type="pres">
      <dgm:prSet presAssocID="{36970AFA-3DDE-4606-A6FE-C36AFE8F16A3}" presName="Parent4" presStyleLbl="revTx" presStyleIdx="2" presStyleCnt="6">
        <dgm:presLayoutVars>
          <dgm:chMax val="1"/>
          <dgm:chPref val="1"/>
          <dgm:bulletEnabled val="1"/>
        </dgm:presLayoutVars>
      </dgm:prSet>
      <dgm:spPr/>
      <dgm:t>
        <a:bodyPr/>
        <a:lstStyle/>
        <a:p/>
      </dgm:t>
    </dgm:pt>
    <dgm:pt modelId="{6CF3A7BA-C70B-48E3-A8AE-F44230C92526}" type="pres">
      <dgm:prSet presAssocID="{AF18A87D-98AC-493F-ACEF-574433D3F5FB}" presName="Accent3"/>
      <dgm:spPr/>
      <dgm:t>
        <a:bodyPr/>
        <a:lstStyle/>
        <a:p/>
      </dgm:t>
    </dgm:pt>
    <dgm:pt modelId="{A87FD20F-2239-4252-B967-037BF9B6A4C2}" type="pres">
      <dgm:prSet presAssocID="{AF18A87D-98AC-493F-ACEF-574433D3F5FB}" presName="Accent" presStyleLbl="node1" presStyleIdx="3" presStyleCnt="6" custAng="2700000"/>
      <dgm:spPr/>
      <dgm:t>
        <a:bodyPr/>
        <a:lstStyle/>
        <a:p/>
      </dgm:t>
    </dgm:pt>
    <dgm:pt modelId="{42D06840-6F11-45CF-B0AB-16DEC3D88DA0}" type="pres">
      <dgm:prSet presAssocID="{AF18A87D-98AC-493F-ACEF-574433D3F5FB}" presName="ParentBackground3"/>
      <dgm:spPr/>
      <dgm:t>
        <a:bodyPr/>
        <a:lstStyle/>
        <a:p/>
      </dgm:t>
    </dgm:pt>
    <dgm:pt modelId="{E873BB9C-7A79-409B-9317-BA5579253BD2}" type="pres">
      <dgm:prSet presAssocID="{AF18A87D-98AC-493F-ACEF-574433D3F5FB}" presName="ParentBackground" presStyleLbl="fgAcc1" presStyleIdx="3" presStyleCnt="6"/>
      <dgm:spPr/>
      <dgm:t>
        <a:bodyPr/>
        <a:lstStyle/>
        <a:p/>
      </dgm:t>
    </dgm:pt>
    <dgm:pt modelId="{74FAC555-6AD3-4A87-9AF3-5573AA2929D9}" type="pres">
      <dgm:prSet presAssocID="{AF18A87D-98AC-493F-ACEF-574433D3F5FB}" presName="Parent3" presStyleLbl="revTx" presStyleIdx="3" presStyleCnt="6">
        <dgm:presLayoutVars>
          <dgm:chMax val="1"/>
          <dgm:chPref val="1"/>
          <dgm:bulletEnabled val="1"/>
        </dgm:presLayoutVars>
      </dgm:prSet>
      <dgm:spPr/>
      <dgm:t>
        <a:bodyPr/>
        <a:lstStyle/>
        <a:p/>
      </dgm:t>
    </dgm:pt>
    <dgm:pt modelId="{50E0BF9D-493B-483F-B3DB-DADBDB864E90}" type="pres">
      <dgm:prSet presAssocID="{A760554A-2881-4729-B42B-C9F8FAB77FE4}" presName="Accent2"/>
      <dgm:spPr/>
      <dgm:t>
        <a:bodyPr/>
        <a:lstStyle/>
        <a:p/>
      </dgm:t>
    </dgm:pt>
    <dgm:pt modelId="{139EA9C7-F387-44C3-8B08-CC795F1748AE}" type="pres">
      <dgm:prSet presAssocID="{A760554A-2881-4729-B42B-C9F8FAB77FE4}" presName="Accent" presStyleLbl="node1" presStyleIdx="4" presStyleCnt="6"/>
      <dgm:spPr/>
      <dgm:t>
        <a:bodyPr/>
        <a:lstStyle/>
        <a:p/>
      </dgm:t>
    </dgm:pt>
    <dgm:pt modelId="{D7DFDD5E-020B-461C-8054-B5E8C5071916}" type="pres">
      <dgm:prSet presAssocID="{A760554A-2881-4729-B42B-C9F8FAB77FE4}" presName="ParentBackground2"/>
      <dgm:spPr/>
      <dgm:t>
        <a:bodyPr/>
        <a:lstStyle/>
        <a:p/>
      </dgm:t>
    </dgm:pt>
    <dgm:pt modelId="{FAE28140-54D3-43EE-8FFF-48730A50CC7B}" type="pres">
      <dgm:prSet presAssocID="{A760554A-2881-4729-B42B-C9F8FAB77FE4}" presName="ParentBackground" presStyleLbl="fgAcc1" presStyleIdx="4" presStyleCnt="6"/>
      <dgm:spPr/>
      <dgm:t>
        <a:bodyPr/>
        <a:lstStyle/>
        <a:p/>
      </dgm:t>
    </dgm:pt>
    <dgm:pt modelId="{91D996E3-84C7-4F6B-8DB3-2403282EF4A6}" type="pres">
      <dgm:prSet presAssocID="{A760554A-2881-4729-B42B-C9F8FAB77FE4}" presName="Parent2" presStyleLbl="revTx" presStyleIdx="4" presStyleCnt="6">
        <dgm:presLayoutVars>
          <dgm:chMax val="1"/>
          <dgm:chPref val="1"/>
          <dgm:bulletEnabled val="1"/>
        </dgm:presLayoutVars>
      </dgm:prSet>
      <dgm:spPr/>
      <dgm:t>
        <a:bodyPr/>
        <a:lstStyle/>
        <a:p/>
      </dgm:t>
    </dgm:pt>
    <dgm:pt modelId="{13993E2A-6FAF-4B3B-B19B-AEE3031444CF}" type="pres">
      <dgm:prSet presAssocID="{525896C7-863B-460F-8848-0108C7B4A08E}" presName="Accent1"/>
      <dgm:spPr/>
      <dgm:t>
        <a:bodyPr/>
        <a:lstStyle/>
        <a:p/>
      </dgm:t>
    </dgm:pt>
    <dgm:pt modelId="{C45BC849-9DB8-489E-A472-ADC31CC4315C}" type="pres">
      <dgm:prSet presAssocID="{525896C7-863B-460F-8848-0108C7B4A08E}" presName="Accent" presStyleLbl="node1" presStyleIdx="5" presStyleCnt="6"/>
      <dgm:spPr/>
      <dgm:t>
        <a:bodyPr/>
        <a:lstStyle/>
        <a:p/>
      </dgm:t>
    </dgm:pt>
    <dgm:pt modelId="{8BB20C33-617E-4C78-90C4-20C6531BA60A}" type="pres">
      <dgm:prSet presAssocID="{525896C7-863B-460F-8848-0108C7B4A08E}" presName="ParentBackground1"/>
      <dgm:spPr/>
      <dgm:t>
        <a:bodyPr/>
        <a:lstStyle/>
        <a:p/>
      </dgm:t>
    </dgm:pt>
    <dgm:pt modelId="{91F4EA34-9AB2-41B3-8E15-8DCEF649D47C}" type="pres">
      <dgm:prSet presAssocID="{525896C7-863B-460F-8848-0108C7B4A08E}" presName="ParentBackground" presStyleLbl="fgAcc1" presStyleIdx="5" presStyleCnt="6"/>
      <dgm:spPr/>
      <dgm:t>
        <a:bodyPr/>
        <a:lstStyle/>
        <a:p/>
      </dgm:t>
    </dgm:pt>
    <dgm:pt modelId="{7CA54B3B-2E4A-4CD1-AE6C-14B2CA16C4C3}" type="pres">
      <dgm:prSet presAssocID="{525896C7-863B-460F-8848-0108C7B4A08E}" presName="Parent1" presStyleLbl="revTx" presStyleIdx="5" presStyleCnt="6">
        <dgm:presLayoutVars>
          <dgm:chMax val="1"/>
          <dgm:chPref val="1"/>
          <dgm:bulletEnabled val="1"/>
        </dgm:presLayoutVars>
      </dgm:prSet>
      <dgm:spPr/>
      <dgm:t>
        <a:bodyPr/>
        <a:lstStyle/>
        <a:p/>
      </dgm:t>
    </dgm:pt>
  </dgm:ptLst>
  <dgm:cxnLst>
    <dgm:cxn modelId="{635453E9-AC5A-4DAC-8481-64604A357139}" srcId="{1B7A4B6D-543E-4E8D-AC70-A668C1E4184B}" destId="{525896C7-863B-460F-8848-0108C7B4A08E}" srcOrd="0" destOrd="0" parTransId="{1B8E64BA-DAD7-4D68-8A1A-6DED6449616E}" sibTransId="{CFA2AD16-318B-466E-832B-9D0BDE94B524}"/>
    <dgm:cxn modelId="{8AFC82D5-3634-43B6-A2B3-1BB1E2468098}" srcId="{1B7A4B6D-543E-4E8D-AC70-A668C1E4184B}" destId="{A760554A-2881-4729-B42B-C9F8FAB77FE4}" srcOrd="1" destOrd="0" parTransId="{F23C0424-16C3-46F8-83E2-5E27E86A9D2B}" sibTransId="{25F89F49-6920-4314-BA74-58D4B17662CB}"/>
    <dgm:cxn modelId="{42FEAEC9-D2A9-4B00-A548-EFDFD418D33B}" srcId="{1B7A4B6D-543E-4E8D-AC70-A668C1E4184B}" destId="{AF18A87D-98AC-493F-ACEF-574433D3F5FB}" srcOrd="2" destOrd="0" parTransId="{740290E9-F942-4B15-B636-EE46C68D4676}" sibTransId="{80E7F66C-157C-4195-A1F1-F5F1AA364697}"/>
    <dgm:cxn modelId="{4DABE301-3E96-4BCB-A9A1-F246923ACB3B}" srcId="{1B7A4B6D-543E-4E8D-AC70-A668C1E4184B}" destId="{36970AFA-3DDE-4606-A6FE-C36AFE8F16A3}" srcOrd="3" destOrd="0" parTransId="{FBDD4D73-18AB-4773-B1DB-EA98CF4D120B}" sibTransId="{A6D2145F-BBF9-4A92-AF5B-486DAA6CF82E}"/>
    <dgm:cxn modelId="{0D934E28-D51A-44A6-A988-855C39F64DEE}" srcId="{1B7A4B6D-543E-4E8D-AC70-A668C1E4184B}" destId="{B0E08302-9FA1-4635-8018-12166E988BBB}" srcOrd="4" destOrd="0" parTransId="{7AFA13C0-801E-413D-ABB8-59983CC7A8DB}" sibTransId="{1F3199B2-0D82-4C4C-B5EE-A07520617E94}"/>
    <dgm:cxn modelId="{54496316-F223-4804-9F4D-740C2E46F122}" srcId="{1B7A4B6D-543E-4E8D-AC70-A668C1E4184B}" destId="{812D5264-E1C9-409F-A825-F4E776D0B3C7}" srcOrd="5" destOrd="0" parTransId="{3A78F8C7-9E71-4047-92F4-4BC13BB0AF99}" sibTransId="{25A72029-C670-4732-8D8F-44B0EF04D5BB}"/>
    <dgm:cxn modelId="{83766EE0-1BA6-4EDC-ACC4-CB5CE016CDDC}" type="presOf" srcId="{1B7A4B6D-543E-4E8D-AC70-A668C1E4184B}" destId="{8B12B643-C5A6-41FE-811F-B2197BAFBE8A}" srcOrd="0" destOrd="0" presId="urn:microsoft.com/office/officeart/2011/layout/CircleProcess"/>
    <dgm:cxn modelId="{75F1879B-0D6D-45CA-AEDA-E6074C92CC50}" type="presParOf" srcId="{8B12B643-C5A6-41FE-811F-B2197BAFBE8A}" destId="{1C28A0CB-ACC4-4106-A7A8-98FDE1B5E3A1}" srcOrd="0" destOrd="0" presId="urn:microsoft.com/office/officeart/2011/layout/CircleProcess"/>
    <dgm:cxn modelId="{7A5E839C-2781-4489-B443-12E336B84070}" type="presParOf" srcId="{1C28A0CB-ACC4-4106-A7A8-98FDE1B5E3A1}" destId="{4241246F-50DC-4219-A414-795A74D8DD69}" srcOrd="0" destOrd="0" presId="urn:microsoft.com/office/officeart/2011/layout/CircleProcess"/>
    <dgm:cxn modelId="{5CCF5E65-85E1-4BB3-9CC1-0D415F5B49F6}" type="presParOf" srcId="{8B12B643-C5A6-41FE-811F-B2197BAFBE8A}" destId="{31A6E0FA-76B4-48F2-B0F5-9B4965E1BAA0}" srcOrd="1" destOrd="0" presId="urn:microsoft.com/office/officeart/2011/layout/CircleProcess"/>
    <dgm:cxn modelId="{DA250624-A5A6-4DE0-8B56-84791C11D965}" type="presParOf" srcId="{31A6E0FA-76B4-48F2-B0F5-9B4965E1BAA0}" destId="{2AAB1F44-DAC2-4FFF-88A9-E632979ADDF8}" srcOrd="0" destOrd="0" presId="urn:microsoft.com/office/officeart/2011/layout/CircleProcess"/>
    <dgm:cxn modelId="{085FA085-8ECB-496B-A9E7-7772C6E376D0}" type="presOf" srcId="{812D5264-E1C9-409F-A825-F4E776D0B3C7}" destId="{2AAB1F44-DAC2-4FFF-88A9-E632979ADDF8}" srcOrd="0" destOrd="0" presId="urn:microsoft.com/office/officeart/2011/layout/CircleProcess"/>
    <dgm:cxn modelId="{90AF36C3-D3DA-411C-AD3B-5C1A1D2C9748}" type="presParOf" srcId="{8B12B643-C5A6-41FE-811F-B2197BAFBE8A}" destId="{4A8CE258-EBBA-46DB-9ED5-349D5F42BFDB}" srcOrd="2" destOrd="0" presId="urn:microsoft.com/office/officeart/2011/layout/CircleProcess"/>
    <dgm:cxn modelId="{61F69B30-2ED5-492B-820D-9E87E583612B}" type="presOf" srcId="{812D5264-E1C9-409F-A825-F4E776D0B3C7}" destId="{4A8CE258-EBBA-46DB-9ED5-349D5F42BFDB}" srcOrd="1" destOrd="0" presId="urn:microsoft.com/office/officeart/2011/layout/CircleProcess"/>
    <dgm:cxn modelId="{864242FC-6226-42FE-93F5-9C8B35731F0B}" type="presParOf" srcId="{8B12B643-C5A6-41FE-811F-B2197BAFBE8A}" destId="{9A8C9ED3-A9C4-4867-A43E-B4EE7F1C13D6}" srcOrd="3" destOrd="0" presId="urn:microsoft.com/office/officeart/2011/layout/CircleProcess"/>
    <dgm:cxn modelId="{5480E8C1-E58C-4649-A87A-E9C0A437BBC7}" type="presParOf" srcId="{9A8C9ED3-A9C4-4867-A43E-B4EE7F1C13D6}" destId="{0F9E180D-FA18-461D-BFF7-12DDE0233F4C}" srcOrd="0" destOrd="0" presId="urn:microsoft.com/office/officeart/2011/layout/CircleProcess"/>
    <dgm:cxn modelId="{AE5E36C7-C760-4CB1-9A3F-E99E22031BFE}" type="presParOf" srcId="{8B12B643-C5A6-41FE-811F-B2197BAFBE8A}" destId="{B1519831-3690-49E5-9009-06A86C41BC1B}" srcOrd="4" destOrd="0" presId="urn:microsoft.com/office/officeart/2011/layout/CircleProcess"/>
    <dgm:cxn modelId="{D404590E-BEBC-47EC-8891-FF5664259992}" type="presParOf" srcId="{B1519831-3690-49E5-9009-06A86C41BC1B}" destId="{0286CB51-FB10-4EEF-84C3-5A6E80B03668}" srcOrd="0" destOrd="0" presId="urn:microsoft.com/office/officeart/2011/layout/CircleProcess"/>
    <dgm:cxn modelId="{2619BD9F-428A-4FB3-8E54-E94EDC1E8EE9}" type="presOf" srcId="{B0E08302-9FA1-4635-8018-12166E988BBB}" destId="{0286CB51-FB10-4EEF-84C3-5A6E80B03668}" srcOrd="0" destOrd="0" presId="urn:microsoft.com/office/officeart/2011/layout/CircleProcess"/>
    <dgm:cxn modelId="{10E19376-73DF-4708-96F3-D1855CC1737C}" type="presParOf" srcId="{8B12B643-C5A6-41FE-811F-B2197BAFBE8A}" destId="{7D03B5B3-4C61-42EA-82A0-9465823A4F67}" srcOrd="5" destOrd="0" presId="urn:microsoft.com/office/officeart/2011/layout/CircleProcess"/>
    <dgm:cxn modelId="{7B637CBA-E37C-40AD-B08D-5B0296D7DD34}" type="presOf" srcId="{B0E08302-9FA1-4635-8018-12166E988BBB}" destId="{7D03B5B3-4C61-42EA-82A0-9465823A4F67}" srcOrd="1" destOrd="0" presId="urn:microsoft.com/office/officeart/2011/layout/CircleProcess"/>
    <dgm:cxn modelId="{76F60424-03CB-4494-B952-5C05836C8009}" type="presParOf" srcId="{8B12B643-C5A6-41FE-811F-B2197BAFBE8A}" destId="{20F785A7-FB8C-4512-A0EB-F51B0B773D4E}" srcOrd="6" destOrd="0" presId="urn:microsoft.com/office/officeart/2011/layout/CircleProcess"/>
    <dgm:cxn modelId="{4C63FB5C-23D1-454A-BB4F-48FA2C321C33}" type="presParOf" srcId="{20F785A7-FB8C-4512-A0EB-F51B0B773D4E}" destId="{8ABF5919-D154-4191-A5B7-24A0427DFB90}" srcOrd="0" destOrd="0" presId="urn:microsoft.com/office/officeart/2011/layout/CircleProcess"/>
    <dgm:cxn modelId="{392B314D-68D7-4265-A516-91A37C04C421}" type="presParOf" srcId="{8B12B643-C5A6-41FE-811F-B2197BAFBE8A}" destId="{4CA10407-408C-45C2-A0F8-00F31E3B0167}" srcOrd="7" destOrd="0" presId="urn:microsoft.com/office/officeart/2011/layout/CircleProcess"/>
    <dgm:cxn modelId="{FA474EA2-6A53-4E9A-9707-5E87A47B0E82}" type="presParOf" srcId="{4CA10407-408C-45C2-A0F8-00F31E3B0167}" destId="{290531EF-FE6E-4C8A-8B47-26AAA3A01DCF}" srcOrd="0" destOrd="0" presId="urn:microsoft.com/office/officeart/2011/layout/CircleProcess"/>
    <dgm:cxn modelId="{FF121F09-765C-46E1-88C9-06D8AFA7C5F2}" type="presOf" srcId="{36970AFA-3DDE-4606-A6FE-C36AFE8F16A3}" destId="{290531EF-FE6E-4C8A-8B47-26AAA3A01DCF}" srcOrd="0" destOrd="0" presId="urn:microsoft.com/office/officeart/2011/layout/CircleProcess"/>
    <dgm:cxn modelId="{28A93A49-0FB6-4FF1-9EB7-03177F4A4CAA}" type="presParOf" srcId="{8B12B643-C5A6-41FE-811F-B2197BAFBE8A}" destId="{BADF9B16-98D9-492B-AAB8-0B22063E3B04}" srcOrd="8" destOrd="0" presId="urn:microsoft.com/office/officeart/2011/layout/CircleProcess"/>
    <dgm:cxn modelId="{04113B28-11B5-49F8-8F29-66727E044EB8}" type="presOf" srcId="{36970AFA-3DDE-4606-A6FE-C36AFE8F16A3}" destId="{BADF9B16-98D9-492B-AAB8-0B22063E3B04}" srcOrd="1" destOrd="0" presId="urn:microsoft.com/office/officeart/2011/layout/CircleProcess"/>
    <dgm:cxn modelId="{95158E50-416B-4468-86FB-577B1CB5DED5}" type="presParOf" srcId="{8B12B643-C5A6-41FE-811F-B2197BAFBE8A}" destId="{6CF3A7BA-C70B-48E3-A8AE-F44230C92526}" srcOrd="9" destOrd="0" presId="urn:microsoft.com/office/officeart/2011/layout/CircleProcess"/>
    <dgm:cxn modelId="{936F239E-21F1-4606-8274-C6523F84A2FE}" type="presParOf" srcId="{6CF3A7BA-C70B-48E3-A8AE-F44230C92526}" destId="{A87FD20F-2239-4252-B967-037BF9B6A4C2}" srcOrd="0" destOrd="0" presId="urn:microsoft.com/office/officeart/2011/layout/CircleProcess"/>
    <dgm:cxn modelId="{8AC9A015-8A00-48DA-93F0-F46C72DC0384}" type="presParOf" srcId="{8B12B643-C5A6-41FE-811F-B2197BAFBE8A}" destId="{42D06840-6F11-45CF-B0AB-16DEC3D88DA0}" srcOrd="10" destOrd="0" presId="urn:microsoft.com/office/officeart/2011/layout/CircleProcess"/>
    <dgm:cxn modelId="{1BC4C57A-4A82-40B0-82A5-927D3A37015F}" type="presParOf" srcId="{42D06840-6F11-45CF-B0AB-16DEC3D88DA0}" destId="{E873BB9C-7A79-409B-9317-BA5579253BD2}" srcOrd="0" destOrd="0" presId="urn:microsoft.com/office/officeart/2011/layout/CircleProcess"/>
    <dgm:cxn modelId="{B19D5362-8BC3-49A8-93A1-1543C7E44BC8}" type="presOf" srcId="{AF18A87D-98AC-493F-ACEF-574433D3F5FB}" destId="{E873BB9C-7A79-409B-9317-BA5579253BD2}" srcOrd="0" destOrd="0" presId="urn:microsoft.com/office/officeart/2011/layout/CircleProcess"/>
    <dgm:cxn modelId="{7D35892F-DDA6-48BE-9C64-DC6CC927A146}" type="presParOf" srcId="{8B12B643-C5A6-41FE-811F-B2197BAFBE8A}" destId="{74FAC555-6AD3-4A87-9AF3-5573AA2929D9}" srcOrd="11" destOrd="0" presId="urn:microsoft.com/office/officeart/2011/layout/CircleProcess"/>
    <dgm:cxn modelId="{8817DB48-1C8E-4101-B237-181AB266B581}" type="presOf" srcId="{AF18A87D-98AC-493F-ACEF-574433D3F5FB}" destId="{74FAC555-6AD3-4A87-9AF3-5573AA2929D9}" srcOrd="1" destOrd="0" presId="urn:microsoft.com/office/officeart/2011/layout/CircleProcess"/>
    <dgm:cxn modelId="{5FD0CA61-13A2-4881-A020-AF9556BAD37D}" type="presParOf" srcId="{8B12B643-C5A6-41FE-811F-B2197BAFBE8A}" destId="{50E0BF9D-493B-483F-B3DB-DADBDB864E90}" srcOrd="12" destOrd="0" presId="urn:microsoft.com/office/officeart/2011/layout/CircleProcess"/>
    <dgm:cxn modelId="{50253FB9-66A5-4635-9CAC-5328A7B96944}" type="presParOf" srcId="{50E0BF9D-493B-483F-B3DB-DADBDB864E90}" destId="{139EA9C7-F387-44C3-8B08-CC795F1748AE}" srcOrd="0" destOrd="0" presId="urn:microsoft.com/office/officeart/2011/layout/CircleProcess"/>
    <dgm:cxn modelId="{377CB8C2-04D4-4B5D-BF3E-F06D567AA6BC}" type="presParOf" srcId="{8B12B643-C5A6-41FE-811F-B2197BAFBE8A}" destId="{D7DFDD5E-020B-461C-8054-B5E8C5071916}" srcOrd="13" destOrd="0" presId="urn:microsoft.com/office/officeart/2011/layout/CircleProcess"/>
    <dgm:cxn modelId="{726BDB1B-3A6E-4B6C-866E-1B70C6D399B6}" type="presParOf" srcId="{D7DFDD5E-020B-461C-8054-B5E8C5071916}" destId="{FAE28140-54D3-43EE-8FFF-48730A50CC7B}" srcOrd="0" destOrd="0" presId="urn:microsoft.com/office/officeart/2011/layout/CircleProcess"/>
    <dgm:cxn modelId="{A98A0157-1212-4DF5-BC69-C9E87AC30996}" type="presOf" srcId="{A760554A-2881-4729-B42B-C9F8FAB77FE4}" destId="{FAE28140-54D3-43EE-8FFF-48730A50CC7B}" srcOrd="0" destOrd="0" presId="urn:microsoft.com/office/officeart/2011/layout/CircleProcess"/>
    <dgm:cxn modelId="{6BA3D0E4-1072-4C54-8E3C-FC4E92DB0F64}" type="presParOf" srcId="{8B12B643-C5A6-41FE-811F-B2197BAFBE8A}" destId="{91D996E3-84C7-4F6B-8DB3-2403282EF4A6}" srcOrd="14" destOrd="0" presId="urn:microsoft.com/office/officeart/2011/layout/CircleProcess"/>
    <dgm:cxn modelId="{849A5135-BEBD-478C-9402-DE846CDF44EB}" type="presOf" srcId="{A760554A-2881-4729-B42B-C9F8FAB77FE4}" destId="{91D996E3-84C7-4F6B-8DB3-2403282EF4A6}" srcOrd="1" destOrd="0" presId="urn:microsoft.com/office/officeart/2011/layout/CircleProcess"/>
    <dgm:cxn modelId="{AC7D0E8A-ABFA-4D9E-96DA-8F9493ABCB73}" type="presParOf" srcId="{8B12B643-C5A6-41FE-811F-B2197BAFBE8A}" destId="{13993E2A-6FAF-4B3B-B19B-AEE3031444CF}" srcOrd="15" destOrd="0" presId="urn:microsoft.com/office/officeart/2011/layout/CircleProcess"/>
    <dgm:cxn modelId="{3F117566-3314-479E-A5C3-AECEB8D16B1C}" type="presParOf" srcId="{13993E2A-6FAF-4B3B-B19B-AEE3031444CF}" destId="{C45BC849-9DB8-489E-A472-ADC31CC4315C}" srcOrd="0" destOrd="0" presId="urn:microsoft.com/office/officeart/2011/layout/CircleProcess"/>
    <dgm:cxn modelId="{55F3B33A-1FB2-4C65-B0B7-5CF9F513C68B}" type="presParOf" srcId="{8B12B643-C5A6-41FE-811F-B2197BAFBE8A}" destId="{8BB20C33-617E-4C78-90C4-20C6531BA60A}" srcOrd="16" destOrd="0" presId="urn:microsoft.com/office/officeart/2011/layout/CircleProcess"/>
    <dgm:cxn modelId="{41F3D206-B16F-430C-A4A5-4754CFBED946}" type="presParOf" srcId="{8BB20C33-617E-4C78-90C4-20C6531BA60A}" destId="{91F4EA34-9AB2-41B3-8E15-8DCEF649D47C}" srcOrd="0" destOrd="0" presId="urn:microsoft.com/office/officeart/2011/layout/CircleProcess"/>
    <dgm:cxn modelId="{07ADA0E5-5356-4C67-9D78-B6521405CED7}" type="presOf" srcId="{525896C7-863B-460F-8848-0108C7B4A08E}" destId="{91F4EA34-9AB2-41B3-8E15-8DCEF649D47C}" srcOrd="0" destOrd="0" presId="urn:microsoft.com/office/officeart/2011/layout/CircleProcess"/>
    <dgm:cxn modelId="{90B02913-CEB6-487F-A5C1-2F012472EA8F}" type="presParOf" srcId="{8B12B643-C5A6-41FE-811F-B2197BAFBE8A}" destId="{7CA54B3B-2E4A-4CD1-AE6C-14B2CA16C4C3}" srcOrd="17" destOrd="0" presId="urn:microsoft.com/office/officeart/2011/layout/CircleProcess"/>
    <dgm:cxn modelId="{6FD42069-CFC7-4A3E-AC64-8A2A6C3E5912}" type="presOf" srcId="{525896C7-863B-460F-8848-0108C7B4A08E}" destId="{7CA54B3B-2E4A-4CD1-AE6C-14B2CA16C4C3}" srcOrd="1" destOrd="0" presId="urn:microsoft.com/office/officeart/2011/layout/CircleProcess"/>
  </dgm:cxnLst>
  <dgm:bg/>
  <dgm:whole/>
  <dgm:extLst>
    <a:ext uri="http://schemas.microsoft.com/office/drawing/2008/diagram">
      <dsp:dataModelExt xmlns:dsp="http://schemas.microsoft.com/office/drawing/2008/diagram" relId="rId5" minVer="http://schemas.openxmlformats.org/drawingml/2006/main"/>
    </a:ext>
  </dgm:extLst>
</dgm:dataModel>
</file>

<file path=ppt/diagrams/drawing1.xml><?xml version="1.0" encoding="utf-8"?>
<dsp:drawing xmlns:a="http://schemas.openxmlformats.org/drawingml/2006/main" xmlns:r="http://schemas.openxmlformats.org/officeDocument/2006/relationships" xmlns:dsp="http://schemas.microsoft.com/office/drawing/2008/diagram">
  <dsp:spTree>
    <dsp:nvGrpSpPr>
      <dsp:cNvPr id="10" name=""/>
      <dsp:cNvGrpSpPr/>
    </dsp:nvGrpSpPr>
    <dsp:grpSpPr/>
    <dsp:sp modelId="{68AEFB2B-71B0-412A-9637-1E64033BB705}">
      <dsp:nvSpPr>
        <dsp:cNvPr id="11" name=""/>
        <dsp:cNvSpPr/>
      </dsp:nvSpPr>
      <dsp:spPr>
        <a:xfrm>
          <a:off x="480034" y="2899"/>
          <a:ext cx="5963244" cy="5967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35000"/>
            </a:spcAft>
            <a:buNone/>
          </a:pPr>
          <a:r>
            <a:rPr lang="it-IT" sz="3600" kern="1200">
              <a:solidFill>
                <a:srgbClr val="93C23D"/>
              </a:solidFill>
            </a:rPr>
            <a:t>Riassunto degli ingredienti chiave per ispirare gli altri:</a:t>
          </a:r>
          <a:endParaRPr lang="en-GB" sz="3600" kern="1200">
            <a:solidFill>
              <a:srgbClr val="93C23D"/>
            </a:solidFill>
          </a:endParaRPr>
        </a:p>
        <a:p>
          <a:pPr marL="0" lvl="0" indent="0" algn="l" defTabSz="1600200">
            <a:lnSpc>
              <a:spcPct val="90000"/>
            </a:lnSpc>
            <a:spcBef>
              <a:spcPct val="0"/>
            </a:spcBef>
            <a:spcAft>
              <a:spcPct val="35000"/>
            </a:spcAft>
            <a:buNone/>
          </a:pPr>
          <a:endParaRPr lang="en-GB" sz="2800" kern="120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en-GB" sz="2400" kern="1200">
              <a:solidFill>
                <a:srgbClr val="452771"/>
              </a:solidFill>
            </a:rPr>
            <a:t>Dimostra entusiasmo</a:t>
          </a:r>
          <a:endParaRPr lang="en-US" sz="2400" kern="120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it-IT" sz="2400" kern="1200">
              <a:solidFill>
                <a:srgbClr val="452771"/>
              </a:solidFill>
            </a:rPr>
            <a:t>Ispira gli altri essendo ottimista</a:t>
          </a:r>
          <a:endParaRPr lang="en-GB" sz="2400" kern="120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it-IT" sz="2400" kern="1200">
              <a:solidFill>
                <a:srgbClr val="452771"/>
              </a:solidFill>
            </a:rPr>
            <a:t>Investire negli altri e comprendere le emozioni</a:t>
          </a:r>
          <a:endParaRPr lang="en-GB" sz="2400" kern="120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it-IT" sz="2400" kern="1200">
              <a:solidFill>
                <a:srgbClr val="452771"/>
              </a:solidFill>
            </a:rPr>
            <a:t>Ascoltare e coinvolgere gli altri</a:t>
          </a:r>
          <a:endParaRPr lang="en-GB" sz="2400" kern="120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it-IT" sz="2400" kern="1200">
              <a:solidFill>
                <a:srgbClr val="452771"/>
              </a:solidFill>
            </a:rPr>
            <a:t>Identifica obiettivi e azioni condivise</a:t>
          </a:r>
          <a:endParaRPr lang="en-GB" sz="2400" kern="120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en-GB" sz="2400" kern="1200">
              <a:solidFill>
                <a:srgbClr val="452771"/>
              </a:solidFill>
            </a:rPr>
            <a:t>Crea una cultura dell'apprendimento</a:t>
          </a:r>
        </a:p>
        <a:p>
          <a:pPr marL="228600" lvl="1" indent="-228600" algn="l" defTabSz="1066800">
            <a:lnSpc>
              <a:spcPct val="90000"/>
            </a:lnSpc>
            <a:spcBef>
              <a:spcPct val="0"/>
            </a:spcBef>
            <a:spcAft>
              <a:spcPct val="15000"/>
            </a:spcAft>
            <a:buFont typeface="Wingdings" panose="05000000000000000000" pitchFamily="2" charset="2"/>
            <a:buChar char="ü"/>
          </a:pPr>
          <a:r>
            <a:rPr lang="it-IT" sz="2400" kern="1200">
              <a:solidFill>
                <a:srgbClr val="452771"/>
              </a:solidFill>
            </a:rPr>
            <a:t>È aperto a essere focalizzato sulle soluzioni</a:t>
          </a:r>
          <a:endParaRPr lang="en-GB" sz="2400" kern="120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en-GB" sz="2400" kern="1200">
              <a:solidFill>
                <a:srgbClr val="452771"/>
              </a:solidFill>
            </a:rPr>
            <a:t>Lavora in modo trasparente</a:t>
          </a:r>
        </a:p>
      </dsp:txBody>
      <dsp:txXfrm>
        <a:off x="480034" y="2899"/>
        <a:ext cx="5963244" cy="5967955"/>
      </dsp:txXfrm>
    </dsp:sp>
  </dsp:spTree>
</dsp:drawing>
</file>

<file path=ppt/diagrams/drawing2.xml><?xml version="1.0" encoding="utf-8"?>
<dsp:drawing xmlns:a="http://schemas.openxmlformats.org/drawingml/2006/main" xmlns:r="http://schemas.openxmlformats.org/officeDocument/2006/relationships" xmlns:dsp="http://schemas.microsoft.com/office/drawing/2008/diagram">
  <dsp:spTree>
    <dsp:nvGrpSpPr>
      <dsp:cNvPr id="12" name=""/>
      <dsp:cNvGrpSpPr/>
    </dsp:nvGrpSpPr>
    <dsp:grpSpPr/>
    <dsp:sp modelId="{2E9AB573-4D9F-4D56-A829-6AA769F3ADD4}">
      <dsp:nvSpPr>
        <dsp:cNvPr id="13" name=""/>
        <dsp:cNvSpPr/>
      </dsp:nvSpPr>
      <dsp:spPr>
        <a:xfrm>
          <a:off x="2267935" y="774829"/>
          <a:ext cx="5165689" cy="5165689"/>
        </a:xfrm>
        <a:prstGeom prst="blockArc">
          <a:avLst>
            <a:gd name="adj1" fmla="val 11880000"/>
            <a:gd name="adj2" fmla="val 16200000"/>
            <a:gd name="adj3" fmla="val 464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a:lstStyle/>
        <a:p/>
      </dsp:txBody>
    </dsp:sp>
    <dsp:sp modelId="{AB2E7D23-F74B-472E-A728-1A897593F5B9}">
      <dsp:nvSpPr>
        <dsp:cNvPr id="14" name=""/>
        <dsp:cNvSpPr/>
      </dsp:nvSpPr>
      <dsp:spPr>
        <a:xfrm>
          <a:off x="2267935" y="774829"/>
          <a:ext cx="5165689" cy="5165689"/>
        </a:xfrm>
        <a:prstGeom prst="blockArc">
          <a:avLst>
            <a:gd name="adj1" fmla="val 7560000"/>
            <a:gd name="adj2" fmla="val 11880000"/>
            <a:gd name="adj3" fmla="val 464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a:lstStyle/>
        <a:p/>
      </dsp:txBody>
    </dsp:sp>
    <dsp:sp modelId="{742F4BAC-4637-45E4-A298-2A5F93A162A3}">
      <dsp:nvSpPr>
        <dsp:cNvPr id="15" name=""/>
        <dsp:cNvSpPr/>
      </dsp:nvSpPr>
      <dsp:spPr>
        <a:xfrm>
          <a:off x="2267935" y="774829"/>
          <a:ext cx="5165689" cy="5165689"/>
        </a:xfrm>
        <a:prstGeom prst="blockArc">
          <a:avLst>
            <a:gd name="adj1" fmla="val 3240000"/>
            <a:gd name="adj2" fmla="val 7560000"/>
            <a:gd name="adj3" fmla="val 464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a:lstStyle/>
        <a:p/>
      </dsp:txBody>
    </dsp:sp>
    <dsp:sp modelId="{B479A7EF-9E3B-435C-A7EE-9A3EDD1A813A}">
      <dsp:nvSpPr>
        <dsp:cNvPr id="16" name=""/>
        <dsp:cNvSpPr/>
      </dsp:nvSpPr>
      <dsp:spPr>
        <a:xfrm>
          <a:off x="2267935" y="774829"/>
          <a:ext cx="5165689" cy="5165689"/>
        </a:xfrm>
        <a:prstGeom prst="blockArc">
          <a:avLst>
            <a:gd name="adj1" fmla="val 20520000"/>
            <a:gd name="adj2" fmla="val 3240000"/>
            <a:gd name="adj3" fmla="val 464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a:lstStyle/>
        <a:p/>
      </dsp:txBody>
    </dsp:sp>
    <dsp:sp modelId="{F9935A49-5DF8-4234-AEA3-375B868F5F16}">
      <dsp:nvSpPr>
        <dsp:cNvPr id="17" name=""/>
        <dsp:cNvSpPr/>
      </dsp:nvSpPr>
      <dsp:spPr>
        <a:xfrm>
          <a:off x="2267935" y="774829"/>
          <a:ext cx="5165689" cy="5165689"/>
        </a:xfrm>
        <a:prstGeom prst="blockArc">
          <a:avLst>
            <a:gd name="adj1" fmla="val 16200000"/>
            <a:gd name="adj2" fmla="val 20520000"/>
            <a:gd name="adj3" fmla="val 464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a:lstStyle/>
        <a:p/>
      </dsp:txBody>
    </dsp:sp>
    <dsp:sp modelId="{41597C38-78A5-44BF-A05C-C35E1C533088}">
      <dsp:nvSpPr>
        <dsp:cNvPr id="18" name=""/>
        <dsp:cNvSpPr/>
      </dsp:nvSpPr>
      <dsp:spPr>
        <a:xfrm>
          <a:off x="3370807" y="1866965"/>
          <a:ext cx="2959944" cy="2981417"/>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1" i="1" kern="1200">
              <a:solidFill>
                <a:schemeClr val="bg1"/>
              </a:solidFill>
            </a:rPr>
            <a:t>RESILIENZA</a:t>
          </a:r>
          <a:endParaRPr lang="en-US" sz="3200" b="1" i="1" kern="1200">
            <a:solidFill>
              <a:schemeClr val="bg1"/>
            </a:solidFill>
          </a:endParaRPr>
        </a:p>
      </dsp:txBody>
      <dsp:txXfrm>
        <a:off x="3804281" y="2303583"/>
        <a:ext cx="2092996" cy="2108180"/>
      </dsp:txXfrm>
    </dsp:sp>
    <dsp:sp modelId="{25F99117-66B8-4E67-BEF0-8B3B0924BBB3}">
      <dsp:nvSpPr>
        <dsp:cNvPr id="19" name=""/>
        <dsp:cNvSpPr/>
      </dsp:nvSpPr>
      <dsp:spPr>
        <a:xfrm>
          <a:off x="4018473" y="2449"/>
          <a:ext cx="1664613" cy="166461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kern="1200">
              <a:solidFill>
                <a:schemeClr val="bg1"/>
              </a:solidFill>
            </a:rPr>
            <a:t>Coltiva una visione positiva di te stesso</a:t>
          </a:r>
          <a:endParaRPr lang="en-GB" sz="1400" b="1" kern="1200">
            <a:solidFill>
              <a:schemeClr val="bg1"/>
            </a:solidFill>
          </a:endParaRPr>
        </a:p>
        <a:p>
          <a:pPr marL="0" lvl="0" indent="0" algn="ctr" defTabSz="622300">
            <a:lnSpc>
              <a:spcPct val="90000"/>
            </a:lnSpc>
            <a:spcBef>
              <a:spcPct val="0"/>
            </a:spcBef>
            <a:spcAft>
              <a:spcPct val="35000"/>
            </a:spcAft>
            <a:buNone/>
          </a:pPr>
          <a:endParaRPr lang="en-US" sz="1400" b="1" kern="1200">
            <a:solidFill>
              <a:schemeClr val="bg1"/>
            </a:solidFill>
          </a:endParaRPr>
        </a:p>
      </dsp:txBody>
      <dsp:txXfrm>
        <a:off x="4262250" y="246226"/>
        <a:ext cx="1177059" cy="1177059"/>
      </dsp:txXfrm>
    </dsp:sp>
    <dsp:sp modelId="{1D91479D-58DB-4E0B-A20C-A439C6597269}">
      <dsp:nvSpPr>
        <dsp:cNvPr id="20" name=""/>
        <dsp:cNvSpPr/>
      </dsp:nvSpPr>
      <dsp:spPr>
        <a:xfrm>
          <a:off x="6417911" y="1745742"/>
          <a:ext cx="1664613" cy="166461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kern="1200">
              <a:solidFill>
                <a:schemeClr val="bg1"/>
              </a:solidFill>
            </a:rPr>
            <a:t>Accettare che il cambiamento fa parte della vita</a:t>
          </a:r>
          <a:endParaRPr lang="en-GB" sz="1400" b="1" kern="1200">
            <a:solidFill>
              <a:schemeClr val="bg1"/>
            </a:solidFill>
          </a:endParaRPr>
        </a:p>
        <a:p>
          <a:pPr marL="0" lvl="0" indent="0" algn="ctr" defTabSz="622300">
            <a:lnSpc>
              <a:spcPct val="90000"/>
            </a:lnSpc>
            <a:spcBef>
              <a:spcPct val="0"/>
            </a:spcBef>
            <a:spcAft>
              <a:spcPct val="35000"/>
            </a:spcAft>
            <a:buNone/>
          </a:pPr>
          <a:endParaRPr lang="en-US" sz="1400" b="1" kern="1200">
            <a:solidFill>
              <a:schemeClr val="bg1"/>
            </a:solidFill>
          </a:endParaRPr>
        </a:p>
      </dsp:txBody>
      <dsp:txXfrm>
        <a:off x="6661688" y="1989519"/>
        <a:ext cx="1177059" cy="1177059"/>
      </dsp:txXfrm>
    </dsp:sp>
    <dsp:sp modelId="{B31651BF-96B2-473D-97E2-A859DEF34AA6}">
      <dsp:nvSpPr>
        <dsp:cNvPr id="21" name=""/>
        <dsp:cNvSpPr/>
      </dsp:nvSpPr>
      <dsp:spPr>
        <a:xfrm>
          <a:off x="5501407" y="4566451"/>
          <a:ext cx="1664613" cy="166461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745184" y="4810228"/>
        <a:ext cx="1177059" cy="1177059"/>
      </dsp:txXfrm>
    </dsp:sp>
    <dsp:sp modelId="{B3FDAAAB-0792-4DC0-806A-B05A320BB9C0}">
      <dsp:nvSpPr>
        <dsp:cNvPr id="22" name=""/>
        <dsp:cNvSpPr/>
      </dsp:nvSpPr>
      <dsp:spPr>
        <a:xfrm>
          <a:off x="2535538" y="4566451"/>
          <a:ext cx="1664613" cy="166461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79315" y="4810228"/>
        <a:ext cx="1177059" cy="1177059"/>
      </dsp:txXfrm>
    </dsp:sp>
    <dsp:sp modelId="{672999B3-9DF4-42BA-9DA5-482351CC8589}">
      <dsp:nvSpPr>
        <dsp:cNvPr id="23" name=""/>
        <dsp:cNvSpPr/>
      </dsp:nvSpPr>
      <dsp:spPr>
        <a:xfrm>
          <a:off x="1619035" y="1745742"/>
          <a:ext cx="1664613" cy="166461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62812" y="1989519"/>
        <a:ext cx="1177059" cy="1177059"/>
      </dsp:txXfrm>
    </dsp:sp>
  </dsp:spTree>
</dsp:drawing>
</file>

<file path=ppt/diagrams/drawing3.xml><?xml version="1.0" encoding="utf-8"?>
<dsp:drawing xmlns:a="http://schemas.openxmlformats.org/drawingml/2006/main" xmlns:r="http://schemas.openxmlformats.org/officeDocument/2006/relationships" xmlns:dsp="http://schemas.microsoft.com/office/drawing/2008/diagram">
  <dsp:spTree>
    <dsp:nvGrpSpPr>
      <dsp:cNvPr id="6" name=""/>
      <dsp:cNvGrpSpPr/>
    </dsp:nvGrpSpPr>
    <dsp:grpSpPr/>
    <dsp:sp modelId="{4241246F-50DC-4219-A414-795A74D8DD69}">
      <dsp:nvSpPr>
        <dsp:cNvPr id="7" name=""/>
        <dsp:cNvSpPr/>
      </dsp:nvSpPr>
      <dsp:spPr>
        <a:xfrm>
          <a:off x="9920863" y="5042866"/>
          <a:ext cx="2022885" cy="2022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2AAB1F44-DAC2-4FFF-88A9-E632979ADDF8}">
      <dsp:nvSpPr>
        <dsp:cNvPr id="8" name=""/>
        <dsp:cNvSpPr/>
      </dsp:nvSpPr>
      <dsp:spPr>
        <a:xfrm>
          <a:off x="9989601" y="5114512"/>
          <a:ext cx="1887940" cy="18876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0" lang="en-GB" altLang="en-US" sz="1300" b="1" i="0" u="none" strike="noStrike" kern="1200" cap="none" normalizeH="0" baseline="0" bmk="">
              <a:ln>
                <a:noFill/>
              </a:ln>
              <a:effectLst/>
              <a:latin typeface="Calibri" panose="020f0502020204030204" pitchFamily="34" charset="0"/>
              <a:cs typeface="Calibri" panose="020f0502020204030204" pitchFamily="34" charset="0"/>
            </a:rPr>
            <a:t>CREANO AMBIENTI SICURI</a:t>
          </a:r>
        </a:p>
        <a:p>
          <a:pPr marL="0" lvl="0" indent="0" algn="ctr" defTabSz="577850">
            <a:lnSpc>
              <a:spcPct val="90000"/>
            </a:lnSpc>
            <a:spcBef>
              <a:spcPct val="0"/>
            </a:spcBef>
            <a:spcAft>
              <a:spcPct val="35000"/>
            </a:spcAft>
            <a:buNone/>
          </a:pPr>
          <a:endParaRPr kumimoji="0" lang="en-US" altLang="en-US" sz="1300" b="1" i="0" u="none" strike="noStrike" kern="1200" cap="none" normalizeH="0" baseline="0">
            <a:ln>
              <a:noFill/>
            </a:ln>
            <a:effectLst/>
            <a:latin typeface="Calibri" panose="020f0502020204030204" pitchFamily="34" charset="0"/>
            <a:cs typeface="Calibri" panose="020f0502020204030204" pitchFamily="34" charset="0"/>
          </a:endParaRPr>
        </a:p>
      </dsp:txBody>
      <dsp:txXfrm>
        <a:off x="10259490" y="5384226"/>
        <a:ext cx="1348161" cy="1348215"/>
      </dsp:txXfrm>
    </dsp:sp>
    <dsp:sp modelId="{0F9E180D-FA18-461D-BFF7-12DDE0233F4C}">
      <dsp:nvSpPr>
        <dsp:cNvPr id="9" name=""/>
        <dsp:cNvSpPr/>
      </dsp:nvSpPr>
      <dsp:spPr>
        <a:xfrm rot="2700000">
          <a:off x="7808401" y="5072723"/>
          <a:ext cx="2022600" cy="202260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0286CB51-FB10-4EEF-84C3-5A6E80B03668}">
      <dsp:nvSpPr>
        <dsp:cNvPr id="10" name=""/>
        <dsp:cNvSpPr/>
      </dsp:nvSpPr>
      <dsp:spPr>
        <a:xfrm>
          <a:off x="7876249" y="5138806"/>
          <a:ext cx="1887940" cy="18876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0" lang="en-GB" altLang="en-US" sz="1300" b="1" i="0" u="none" strike="noStrike" kern="1200" cap="none" normalizeH="0" baseline="0" bmk="">
              <a:ln>
                <a:noFill/>
              </a:ln>
              <a:effectLst/>
              <a:latin typeface="CentraNo1"/>
            </a:rPr>
            <a:t>NON FANNO DA MICROMANAGER</a:t>
          </a:r>
        </a:p>
        <a:p>
          <a:pPr marL="0" lvl="0" indent="0" algn="ctr" defTabSz="577850">
            <a:lnSpc>
              <a:spcPct val="90000"/>
            </a:lnSpc>
            <a:spcBef>
              <a:spcPct val="0"/>
            </a:spcBef>
            <a:spcAft>
              <a:spcPct val="35000"/>
            </a:spcAft>
            <a:buNone/>
          </a:pPr>
          <a:endParaRPr kumimoji="0" lang="en-US" altLang="en-US" sz="1300" b="1" i="0" u="none" strike="noStrike" kern="1200" cap="none" normalizeH="0" baseline="0" bmk="">
            <a:ln>
              <a:noFill/>
            </a:ln>
            <a:effectLst/>
            <a:latin typeface="CentraNo1"/>
          </a:endParaRPr>
        </a:p>
      </dsp:txBody>
      <dsp:txXfrm>
        <a:off x="8146139" y="5408520"/>
        <a:ext cx="1348161" cy="1348215"/>
      </dsp:txXfrm>
    </dsp:sp>
    <dsp:sp modelId="{8ABF5919-D154-4191-A5B7-24A0427DFB90}">
      <dsp:nvSpPr>
        <dsp:cNvPr id="11" name=""/>
        <dsp:cNvSpPr/>
      </dsp:nvSpPr>
      <dsp:spPr>
        <a:xfrm rot="2700000">
          <a:off x="5729987" y="5096350"/>
          <a:ext cx="2022600" cy="202260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290531EF-FE6E-4C8A-8B47-26AAA3A01DCF}">
      <dsp:nvSpPr>
        <dsp:cNvPr id="12" name=""/>
        <dsp:cNvSpPr/>
      </dsp:nvSpPr>
      <dsp:spPr>
        <a:xfrm>
          <a:off x="5797315" y="5161760"/>
          <a:ext cx="1887940" cy="18876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0" lang="it-IT" altLang="en-US" sz="1300" b="1" i="0" u="none" strike="noStrike" kern="1200" cap="none" normalizeH="0" baseline="0" bmk="">
              <a:ln>
                <a:noFill/>
              </a:ln>
              <a:effectLst/>
              <a:latin typeface="CentraNo1"/>
            </a:rPr>
            <a:t>METTONO IN CONTATTO LE PERSONE GIUSTE</a:t>
          </a:r>
          <a:endParaRPr kumimoji="0" lang="en-GB" altLang="en-US" sz="1300" b="1" i="0" u="none" strike="noStrike" kern="1200" cap="none" normalizeH="0" baseline="0" bmk="">
            <a:ln>
              <a:noFill/>
            </a:ln>
            <a:effectLst/>
            <a:latin typeface="CentraNo1"/>
          </a:endParaRPr>
        </a:p>
        <a:p>
          <a:pPr marL="0" lvl="0" indent="0" algn="ctr" defTabSz="577850">
            <a:lnSpc>
              <a:spcPct val="90000"/>
            </a:lnSpc>
            <a:spcBef>
              <a:spcPct val="0"/>
            </a:spcBef>
            <a:spcAft>
              <a:spcPct val="35000"/>
            </a:spcAft>
            <a:buNone/>
          </a:pPr>
          <a:endParaRPr kumimoji="0" lang="en-US" altLang="en-US" sz="1300" b="1" i="0" u="none" strike="noStrike" kern="1200" cap="none" normalizeH="0" baseline="0" bmk="">
            <a:ln>
              <a:noFill/>
            </a:ln>
            <a:effectLst/>
            <a:latin typeface="CentraNo1"/>
          </a:endParaRPr>
        </a:p>
      </dsp:txBody>
      <dsp:txXfrm>
        <a:off x="6067204" y="5431474"/>
        <a:ext cx="1348161" cy="1348215"/>
      </dsp:txXfrm>
    </dsp:sp>
    <dsp:sp modelId="{A87FD20F-2239-4252-B967-037BF9B6A4C2}">
      <dsp:nvSpPr>
        <dsp:cNvPr id="13" name=""/>
        <dsp:cNvSpPr/>
      </dsp:nvSpPr>
      <dsp:spPr>
        <a:xfrm rot="5400000">
          <a:off x="4704671" y="2855264"/>
          <a:ext cx="2022600" cy="202260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E873BB9C-7A79-409B-9317-BA5579253BD2}">
      <dsp:nvSpPr>
        <dsp:cNvPr id="14" name=""/>
        <dsp:cNvSpPr/>
      </dsp:nvSpPr>
      <dsp:spPr>
        <a:xfrm>
          <a:off x="4772644" y="2922920"/>
          <a:ext cx="1887940" cy="18876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0" lang="en-GB" altLang="en-US" sz="1300" b="1" i="0" u="none" strike="noStrike" kern="1200" cap="none" normalizeH="0" baseline="0" bmk="">
              <a:ln>
                <a:noFill/>
              </a:ln>
              <a:effectLst/>
              <a:latin typeface="CentraNo1"/>
            </a:rPr>
            <a:t>DANNO UN RICONOSCIMENTO</a:t>
          </a:r>
        </a:p>
        <a:p>
          <a:pPr marL="0" lvl="0" indent="0" algn="ctr" defTabSz="577850">
            <a:lnSpc>
              <a:spcPct val="90000"/>
            </a:lnSpc>
            <a:spcBef>
              <a:spcPct val="0"/>
            </a:spcBef>
            <a:spcAft>
              <a:spcPct val="35000"/>
            </a:spcAft>
            <a:buNone/>
          </a:pPr>
          <a:endParaRPr lang="en-US" sz="1300" kern="1200"/>
        </a:p>
      </dsp:txBody>
      <dsp:txXfrm>
        <a:off x="5041248" y="3192634"/>
        <a:ext cx="1348161" cy="1348215"/>
      </dsp:txXfrm>
    </dsp:sp>
    <dsp:sp modelId="{139EA9C7-F387-44C3-8B08-CC795F1748AE}">
      <dsp:nvSpPr>
        <dsp:cNvPr id="15" name=""/>
        <dsp:cNvSpPr/>
      </dsp:nvSpPr>
      <dsp:spPr>
        <a:xfrm rot="2700000">
          <a:off x="2614956" y="2855264"/>
          <a:ext cx="2022600" cy="202260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FAE28140-54D3-43EE-8FFF-48730A50CC7B}">
      <dsp:nvSpPr>
        <dsp:cNvPr id="16" name=""/>
        <dsp:cNvSpPr/>
      </dsp:nvSpPr>
      <dsp:spPr>
        <a:xfrm>
          <a:off x="2682929" y="2922920"/>
          <a:ext cx="1887940" cy="18876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t>LORO SI IMMEDESIMANO</a:t>
          </a:r>
        </a:p>
        <a:p>
          <a:pPr marL="0" lvl="0" indent="0" algn="ctr" defTabSz="577850">
            <a:lnSpc>
              <a:spcPct val="90000"/>
            </a:lnSpc>
            <a:spcBef>
              <a:spcPct val="0"/>
            </a:spcBef>
            <a:spcAft>
              <a:spcPct val="35000"/>
            </a:spcAft>
            <a:buNone/>
          </a:pPr>
          <a:endParaRPr lang="en-US" sz="1300" b="1" kern="1200"/>
        </a:p>
      </dsp:txBody>
      <dsp:txXfrm>
        <a:off x="2951533" y="3192634"/>
        <a:ext cx="1348161" cy="1348215"/>
      </dsp:txXfrm>
    </dsp:sp>
    <dsp:sp modelId="{C45BC849-9DB8-489E-A472-ADC31CC4315C}">
      <dsp:nvSpPr>
        <dsp:cNvPr id="17" name=""/>
        <dsp:cNvSpPr/>
      </dsp:nvSpPr>
      <dsp:spPr>
        <a:xfrm rot="2700000">
          <a:off x="525241" y="2855264"/>
          <a:ext cx="2022600" cy="202260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91F4EA34-9AB2-41B3-8E15-8DCEF649D47C}">
      <dsp:nvSpPr>
        <dsp:cNvPr id="18" name=""/>
        <dsp:cNvSpPr/>
      </dsp:nvSpPr>
      <dsp:spPr>
        <a:xfrm>
          <a:off x="591929" y="2922920"/>
          <a:ext cx="1887940" cy="18876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it-IT" sz="1300" b="1" kern="1200"/>
            <a:t>CONCENTRARSI SUI PUNTI DI FORZA DELLA PERSONA</a:t>
          </a:r>
          <a:endParaRPr lang="en-GB" sz="1300" b="1" kern="1200"/>
        </a:p>
        <a:p>
          <a:pPr marL="0" lvl="0" indent="0" algn="ctr" defTabSz="577850">
            <a:lnSpc>
              <a:spcPct val="90000"/>
            </a:lnSpc>
            <a:spcBef>
              <a:spcPct val="0"/>
            </a:spcBef>
            <a:spcAft>
              <a:spcPct val="35000"/>
            </a:spcAft>
            <a:buNone/>
          </a:pPr>
          <a:endParaRPr lang="en-US" sz="1300" b="1" kern="1200"/>
        </a:p>
      </dsp:txBody>
      <dsp:txXfrm>
        <a:off x="861818" y="3192634"/>
        <a:ext cx="1348161" cy="1348215"/>
      </dsp:txXfrm>
    </dsp:sp>
  </dsp:spTree>
</dsp:drawing>
</file>

<file path=ppt/diagrams/layout1.xml><?xml version="1.0" encoding="utf-8"?>
<dgm:layoutDef xmlns:a="http://schemas.openxmlformats.org/drawingml/2006/main" xmlns:r="http://schemas.openxmlformats.org/officeDocument/2006/relationships" xmlns:dgm="http://schemas.openxmlformats.org/drawingml/2006/diagram"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dgm:ruleLst>
    <dgm:forEach name="nodesForEach" axis="ch" ptType="node">
      <dgm:choose name="Name6">
        <dgm:if name="Name7" axis="par ch" ptType="doc node" func="cnt" op="gt" val="1">
          <dgm:layoutNode name="dummy">
            <dgm:alg type="sp"/>
            <dgm:shape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a="http://schemas.openxmlformats.org/drawingml/2006/main" xmlns:r="http://schemas.openxmlformats.org/officeDocument/2006/relationships" xmlns:dgm="http://schemas.openxmlformats.org/drawingml/2006/diagram"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dgm:ruleLst>
    <dgm:forEach name="Name19" axis="ch" ptType="node" cnt="1">
      <dgm:layoutNode name="centerShape" styleLbl="node0">
        <dgm:alg type="tx"/>
        <dgm:shape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dgm:ruleLst>
              </dgm:layoutNode>
              <dgm:layoutNode name="dummy">
                <dgm:alg type="sp"/>
                <dgm:shape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r:blip="">
                    <dgm:adjLst/>
                  </dgm:shape>
                  <dgm:presOf/>
                  <dgm:constrLst>
                    <dgm:constr type="w" val="1"/>
                    <dgm:constr type="h" val="1"/>
                  </dgm:constrLst>
                  <dgm:ruleLst/>
                </dgm:layoutNode>
                <dgm:layoutNode name="oneNode" styleLbl="node1">
                  <dgm:varLst>
                    <dgm:bulletEnabled val="1"/>
                  </dgm:varLst>
                  <dgm:alg type="tx">
                    <dgm:param type="txAnchorVertCh" val="mid"/>
                  </dgm:alg>
                  <dgm:shape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dgm:ruleLst>
                </dgm:layoutNode>
              </dgm:layoutNode>
              <dgm:layoutNode name="dummya">
                <dgm:alg type="sp"/>
                <dgm:shape r:blip="">
                  <dgm:adjLst/>
                </dgm:shape>
                <dgm:presOf/>
                <dgm:constrLst>
                  <dgm:constr type="h" refType="w"/>
                </dgm:constrLst>
                <dgm:ruleLst/>
              </dgm:layoutNode>
              <dgm:layoutNode name="dummyb">
                <dgm:alg type="sp"/>
                <dgm:shape r:blip="">
                  <dgm:adjLst/>
                </dgm:shape>
                <dgm:presOf/>
                <dgm:constrLst>
                  <dgm:constr type="h" refType="w"/>
                </dgm:constrLst>
                <dgm:ruleLst/>
              </dgm:layoutNode>
              <dgm:layoutNode name="dummyc">
                <dgm:alg type="sp"/>
                <dgm:shape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a="http://schemas.openxmlformats.org/drawingml/2006/main" xmlns:r="http://schemas.openxmlformats.org/officeDocument/2006/relationships" xmlns:dgm="http://schemas.openxmlformats.org/drawingml/2006/diagram"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type="ellipse" r:blip="">
                <dgm:adjLst/>
              </dgm:shape>
            </dgm:if>
            <dgm:else name="Name30">
              <dgm:choose name="Name31">
                <dgm:if name="Name32" axis="precedSib" ptType="node" func="cnt" op="equ" val="10">
                  <dgm:shape type="ellipse" r:blip="">
                    <dgm:adjLst/>
                  </dgm:shape>
                </dgm:if>
                <dgm:else name="Name33">
                  <dgm:choose name="Name34">
                    <dgm:if name="Name35" func="var" arg="dir" op="equ" val="norm">
                      <dgm:shape rot="45" type="teardrop" r:blip="">
                        <dgm:adjLst>
                          <dgm:adj idx="1" val="1"/>
                        </dgm:adjLst>
                      </dgm:shape>
                    </dgm:if>
                    <dgm:else name="Name36">
                      <dgm:shape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type="ellipse" r:blip="">
            <dgm:adjLst/>
          </dgm:shape>
          <dgm:presOf axis="self" ptType="node"/>
        </dgm:layoutNode>
      </dgm:forEach>
    </dgm:forEach>
    <dgm:forEach name="Name37" axis="ch" ptType="node" st="11" cnt="1">
      <dgm:layoutNode name="Accent11">
        <dgm:alg type="sp"/>
        <dgm:shape r:blip="">
          <dgm:adjLst/>
        </dgm:shape>
        <dgm:presOf/>
        <dgm:constrLst/>
        <dgm:forEach name="Name38" ref="accentRepeat"/>
      </dgm:layoutNode>
      <dgm:layoutNode name="ParentBackground11">
        <dgm:alg type="sp"/>
        <dgm:shape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42"/>
      </dgm:choose>
      <dgm:layoutNode name="Parent11" styleLbl="revTx">
        <dgm:varLst>
          <dgm:chMax val="1"/>
          <dgm:chPref val="1"/>
          <dgm:bulletEnabled val="1"/>
        </dgm:varLst>
        <dgm:alg type="tx">
          <dgm:param type="shpTxLTRAlignCh" val="ctr"/>
          <dgm:param type="txAnchorVertCh" val="mid"/>
        </dgm:alg>
        <dgm:shape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dgm:ruleLst>
      </dgm:layoutNode>
    </dgm:forEach>
    <dgm:forEach name="Name43" axis="ch" ptType="node" st="10" cnt="1">
      <dgm:layoutNode name="Accent10">
        <dgm:alg type="sp"/>
        <dgm:shape r:blip="">
          <dgm:adjLst/>
        </dgm:shape>
        <dgm:presOf/>
        <dgm:constrLst/>
        <dgm:forEach name="Name44" ref="accentRepeat"/>
      </dgm:layoutNode>
      <dgm:layoutNode name="ParentBackground10">
        <dgm:alg type="sp"/>
        <dgm:shape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48"/>
      </dgm:choose>
      <dgm:layoutNode name="Parent10" styleLbl="revTx">
        <dgm:varLst>
          <dgm:chMax val="1"/>
          <dgm:chPref val="1"/>
          <dgm:bulletEnabled val="1"/>
        </dgm:varLst>
        <dgm:alg type="tx">
          <dgm:param type="shpTxLTRAlignCh" val="ctr"/>
          <dgm:param type="txAnchorVertCh" val="mid"/>
        </dgm:alg>
        <dgm:shape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dgm:ruleLst>
      </dgm:layoutNode>
    </dgm:forEach>
    <dgm:forEach name="Name49" axis="ch" ptType="node" st="9" cnt="1">
      <dgm:layoutNode name="Accent9">
        <dgm:alg type="sp"/>
        <dgm:shape r:blip="">
          <dgm:adjLst/>
        </dgm:shape>
        <dgm:presOf/>
        <dgm:constrLst/>
        <dgm:forEach name="Name50" ref="accentRepeat"/>
      </dgm:layoutNode>
      <dgm:layoutNode name="ParentBackground9">
        <dgm:alg type="sp"/>
        <dgm:shape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54"/>
      </dgm:choose>
      <dgm:layoutNode name="Parent9" styleLbl="revTx">
        <dgm:varLst>
          <dgm:chMax val="1"/>
          <dgm:chPref val="1"/>
          <dgm:bulletEnabled val="1"/>
        </dgm:varLst>
        <dgm:alg type="tx">
          <dgm:param type="shpTxLTRAlignCh" val="ctr"/>
          <dgm:param type="txAnchorVertCh" val="mid"/>
        </dgm:alg>
        <dgm:shape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dgm:ruleLst>
      </dgm:layoutNode>
    </dgm:forEach>
    <dgm:forEach name="Name55" axis="ch" ptType="node" st="8" cnt="1">
      <dgm:layoutNode name="Accent8">
        <dgm:alg type="sp"/>
        <dgm:shape r:blip="">
          <dgm:adjLst/>
        </dgm:shape>
        <dgm:presOf/>
        <dgm:constrLst/>
        <dgm:forEach name="Name56" ref="accentRepeat"/>
      </dgm:layoutNode>
      <dgm:layoutNode name="ParentBackground8">
        <dgm:alg type="sp"/>
        <dgm:shape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60"/>
      </dgm:choose>
      <dgm:layoutNode name="Parent8" styleLbl="revTx">
        <dgm:varLst>
          <dgm:chMax val="1"/>
          <dgm:chPref val="1"/>
          <dgm:bulletEnabled val="1"/>
        </dgm:varLst>
        <dgm:alg type="tx">
          <dgm:param type="shpTxLTRAlignCh" val="ctr"/>
          <dgm:param type="txAnchorVertCh" val="mid"/>
        </dgm:alg>
        <dgm:shape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dgm:ruleLst>
      </dgm:layoutNode>
    </dgm:forEach>
    <dgm:forEach name="Name61" axis="ch" ptType="node" st="7" cnt="1">
      <dgm:layoutNode name="Accent7">
        <dgm:alg type="sp"/>
        <dgm:shape r:blip="">
          <dgm:adjLst/>
        </dgm:shape>
        <dgm:presOf/>
        <dgm:constrLst/>
        <dgm:forEach name="Name62" ref="accentRepeat"/>
      </dgm:layoutNode>
      <dgm:layoutNode name="ParentBackground7">
        <dgm:alg type="sp"/>
        <dgm:shape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66"/>
      </dgm:choose>
      <dgm:layoutNode name="Parent7" styleLbl="revTx">
        <dgm:varLst>
          <dgm:chMax val="1"/>
          <dgm:chPref val="1"/>
          <dgm:bulletEnabled val="1"/>
        </dgm:varLst>
        <dgm:alg type="tx">
          <dgm:param type="shpTxLTRAlignCh" val="ctr"/>
          <dgm:param type="txAnchorVertCh" val="mid"/>
        </dgm:alg>
        <dgm:shape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dgm:ruleLst>
      </dgm:layoutNode>
    </dgm:forEach>
    <dgm:forEach name="Name67" axis="ch" ptType="node" st="6" cnt="1">
      <dgm:layoutNode name="Accent6">
        <dgm:alg type="sp"/>
        <dgm:shape r:blip="">
          <dgm:adjLst/>
        </dgm:shape>
        <dgm:presOf/>
        <dgm:constrLst/>
        <dgm:forEach name="Name68" ref="accentRepeat"/>
      </dgm:layoutNode>
      <dgm:layoutNode name="ParentBackground6">
        <dgm:alg type="sp"/>
        <dgm:shape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72"/>
      </dgm:choose>
      <dgm:layoutNode name="Parent6" styleLbl="revTx">
        <dgm:varLst>
          <dgm:chMax val="1"/>
          <dgm:chPref val="1"/>
          <dgm:bulletEnabled val="1"/>
        </dgm:varLst>
        <dgm:alg type="tx">
          <dgm:param type="shpTxLTRAlignCh" val="ctr"/>
          <dgm:param type="txAnchorVertCh" val="mid"/>
        </dgm:alg>
        <dgm:shape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dgm:ruleLst>
      </dgm:layoutNode>
    </dgm:forEach>
    <dgm:forEach name="Name73" axis="ch" ptType="node" st="5" cnt="1">
      <dgm:layoutNode name="Accent5">
        <dgm:alg type="sp"/>
        <dgm:shape r:blip="">
          <dgm:adjLst/>
        </dgm:shape>
        <dgm:presOf/>
        <dgm:constrLst/>
        <dgm:forEach name="Name74" ref="accentRepeat"/>
      </dgm:layoutNode>
      <dgm:layoutNode name="ParentBackground5">
        <dgm:alg type="sp"/>
        <dgm:shape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78"/>
      </dgm:choose>
      <dgm:layoutNode name="Parent5" styleLbl="revTx">
        <dgm:varLst>
          <dgm:chMax val="1"/>
          <dgm:chPref val="1"/>
          <dgm:bulletEnabled val="1"/>
        </dgm:varLst>
        <dgm:alg type="tx">
          <dgm:param type="shpTxLTRAlignCh" val="ctr"/>
          <dgm:param type="txAnchorVertCh" val="mid"/>
        </dgm:alg>
        <dgm:shape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dgm:ruleLst>
      </dgm:layoutNode>
    </dgm:forEach>
    <dgm:forEach name="Name79" axis="ch" ptType="node" st="4" cnt="1">
      <dgm:layoutNode name="Accent4">
        <dgm:alg type="sp"/>
        <dgm:shape r:blip="">
          <dgm:adjLst/>
        </dgm:shape>
        <dgm:presOf/>
        <dgm:constrLst/>
        <dgm:forEach name="Name80" ref="accentRepeat"/>
      </dgm:layoutNode>
      <dgm:layoutNode name="ParentBackground4">
        <dgm:alg type="sp"/>
        <dgm:shape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84"/>
      </dgm:choose>
      <dgm:layoutNode name="Parent4" styleLbl="revTx">
        <dgm:varLst>
          <dgm:chMax val="1"/>
          <dgm:chPref val="1"/>
          <dgm:bulletEnabled val="1"/>
        </dgm:varLst>
        <dgm:alg type="tx">
          <dgm:param type="shpTxLTRAlignCh" val="ctr"/>
          <dgm:param type="txAnchorVertCh" val="mid"/>
        </dgm:alg>
        <dgm:shape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dgm:ruleLst>
      </dgm:layoutNode>
    </dgm:forEach>
    <dgm:forEach name="Name85" axis="ch" ptType="node" st="3" cnt="1">
      <dgm:layoutNode name="Accent3">
        <dgm:alg type="sp"/>
        <dgm:shape r:blip="">
          <dgm:adjLst/>
        </dgm:shape>
        <dgm:presOf/>
        <dgm:constrLst/>
        <dgm:forEach name="Name86" ref="accentRepeat"/>
      </dgm:layoutNode>
      <dgm:layoutNode name="ParentBackground3">
        <dgm:alg type="sp"/>
        <dgm:shape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90"/>
      </dgm:choose>
      <dgm:layoutNode name="Parent3" styleLbl="revTx">
        <dgm:varLst>
          <dgm:chMax val="1"/>
          <dgm:chPref val="1"/>
          <dgm:bulletEnabled val="1"/>
        </dgm:varLst>
        <dgm:alg type="tx">
          <dgm:param type="shpTxLTRAlignCh" val="ctr"/>
          <dgm:param type="txAnchorVertCh" val="mid"/>
        </dgm:alg>
        <dgm:shape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dgm:ruleLst>
      </dgm:layoutNode>
    </dgm:forEach>
    <dgm:forEach name="Name91" axis="ch" ptType="node" st="2" cnt="1">
      <dgm:layoutNode name="Accent2">
        <dgm:alg type="sp"/>
        <dgm:shape r:blip="">
          <dgm:adjLst/>
        </dgm:shape>
        <dgm:presOf/>
        <dgm:constrLst/>
        <dgm:forEach name="Name92" ref="accentRepeat"/>
      </dgm:layoutNode>
      <dgm:layoutNode name="ParentBackground2" styleLbl="fgAcc1">
        <dgm:alg type="sp"/>
        <dgm:shape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96"/>
      </dgm:choose>
      <dgm:layoutNode name="Parent2" styleLbl="revTx">
        <dgm:varLst>
          <dgm:chMax val="1"/>
          <dgm:chPref val="1"/>
          <dgm:bulletEnabled val="1"/>
        </dgm:varLst>
        <dgm:alg type="tx">
          <dgm:param type="shpTxLTRAlignCh" val="ctr"/>
          <dgm:param type="txAnchorVertCh" val="mid"/>
        </dgm:alg>
        <dgm:shape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dgm:ruleLst>
      </dgm:layoutNode>
    </dgm:forEach>
    <dgm:forEach name="Name97" axis="ch" ptType="node" cnt="1">
      <dgm:layoutNode name="Accent1">
        <dgm:alg type="sp"/>
        <dgm:shape r:blip="">
          <dgm:adjLst/>
        </dgm:shape>
        <dgm:presOf/>
        <dgm:constrLst/>
        <dgm:forEach name="Name98" ref="accentRepeat"/>
      </dgm:layoutNode>
      <dgm:layoutNode name="ParentBackground1">
        <dgm:alg type="sp"/>
        <dgm:shape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102"/>
      </dgm:choose>
      <dgm:layoutNode name="Parent1" styleLbl="revTx">
        <dgm:varLst>
          <dgm:chMax val="1"/>
          <dgm:chPref val="1"/>
          <dgm:bulletEnabled val="1"/>
        </dgm:varLst>
        <dgm:alg type="tx">
          <dgm:param type="shpTxLTRAlignCh" val="ctr"/>
          <dgm:param type="txAnchorVertCh" val="mid"/>
        </dgm:alg>
        <dgm:shape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dgm:ruleLst>
      </dgm:layoutNode>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 standalone="yes"?><Relationships xmlns="http://schemas.openxmlformats.org/package/2006/relationships"><Relationship Id="rId1" Type="http://schemas.openxmlformats.org/officeDocument/2006/relationships/theme" Target="../theme/theme7.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607FA35E-2426-4406-8261-4FB6C3F8B6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CC5A2D-334E-4308-BF60-032CE15A72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4DA7B6-B7DE-4E3F-A1A4-9C9D02D06B57}" type="datetimeFigureOut">
              <a:rPr lang="en-US" smtClean="0"/>
              <a:t>8/1/2022</a:t>
            </a:fld>
            <a:endParaRPr lang="en-US"/>
          </a:p>
        </p:txBody>
      </p:sp>
      <p:sp>
        <p:nvSpPr>
          <p:cNvPr id="4" name="Footer Placeholder 3">
            <a:extLst>
              <a:ext uri="{FF2B5EF4-FFF2-40B4-BE49-F238E27FC236}">
                <a16:creationId xmlns:a16="http://schemas.microsoft.com/office/drawing/2014/main" id="{969BC63E-7572-48AF-BEC4-EF62879C45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7C1D35-54E1-4AB5-A42A-316FA93FCD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3A66A4-32D8-4B2A-B51A-29FCAEBE8359}" type="slidenum">
              <a:rPr lang="en-US" smtClean="0"/>
              <a:t>‹N›</a:t>
            </a:fld>
            <a:endParaRPr lang="en-US"/>
          </a:p>
        </p:txBody>
      </p:sp>
    </p:spTree>
    <p:extLst>
      <p:ext uri="{BB962C8B-B14F-4D97-AF65-F5344CB8AC3E}">
        <p14:creationId xmlns:p14="http://schemas.microsoft.com/office/powerpoint/2010/main" val="528753870"/>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3EC3E-B477-43E1-9F84-FDDC06DC1673}" type="datetimeFigureOut">
              <a:rPr lang="en-US" smtClean="0"/>
              <a:t>8/1/2022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2DD63-53A5-4DC0-9393-CCF1EA589ABF}" type="slidenum">
              <a:rPr lang="en-US" smtClean="0"/>
              <a:t>‹N›</a:t>
            </a:fld>
            <a:endParaRPr lang="en-US"/>
          </a:p>
        </p:txBody>
      </p:sp>
    </p:spTree>
    <p:extLst>
      <p:ext uri="{BB962C8B-B14F-4D97-AF65-F5344CB8AC3E}">
        <p14:creationId xmlns:p14="http://schemas.microsoft.com/office/powerpoint/2010/main" val="326708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52.xml" /><Relationship Id="rId2" Type="http://schemas.openxmlformats.org/officeDocument/2006/relationships/notesMaster" Target="../notesMasters/notesMaster1.xml" /><Relationship Id="rId3" Type="http://schemas.openxmlformats.org/officeDocument/2006/relationships/tags" Target="../tags/tag191.xml" /><Relationship Id="rId4" Type="http://schemas.openxmlformats.org/officeDocument/2006/relationships/tags" Target="../tags/tag192.xml" /><Relationship Id="rId5" Type="http://schemas.openxmlformats.org/officeDocument/2006/relationships/tags" Target="../tags/tag193.xml" /><Relationship Id="rId6" Type="http://schemas.openxmlformats.org/officeDocument/2006/relationships/tags" Target="../tags/tag194.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53.xml" /><Relationship Id="rId2" Type="http://schemas.openxmlformats.org/officeDocument/2006/relationships/notesMaster" Target="../notesMasters/notesMaster1.xml" /><Relationship Id="rId3" Type="http://schemas.openxmlformats.org/officeDocument/2006/relationships/tags" Target="../tags/tag198.xml" /><Relationship Id="rId4" Type="http://schemas.openxmlformats.org/officeDocument/2006/relationships/tags" Target="../tags/tag199.xml" /><Relationship Id="rId5" Type="http://schemas.openxmlformats.org/officeDocument/2006/relationships/tags" Target="../tags/tag200.xml" /><Relationship Id="rId6" Type="http://schemas.openxmlformats.org/officeDocument/2006/relationships/tags" Target="../tags/tag20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54.xml" /><Relationship Id="rId2" Type="http://schemas.openxmlformats.org/officeDocument/2006/relationships/notesMaster" Target="../notesMasters/notesMaster1.xml" /><Relationship Id="rId3" Type="http://schemas.openxmlformats.org/officeDocument/2006/relationships/tags" Target="../tags/tag205.xml" /><Relationship Id="rId4" Type="http://schemas.openxmlformats.org/officeDocument/2006/relationships/tags" Target="../tags/tag206.xml" /><Relationship Id="rId5" Type="http://schemas.openxmlformats.org/officeDocument/2006/relationships/tags" Target="../tags/tag207.xml" /><Relationship Id="rId6" Type="http://schemas.openxmlformats.org/officeDocument/2006/relationships/tags" Target="../tags/tag208.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55.xml" /><Relationship Id="rId2" Type="http://schemas.openxmlformats.org/officeDocument/2006/relationships/notesMaster" Target="../notesMasters/notesMaster1.xml" /><Relationship Id="rId3" Type="http://schemas.openxmlformats.org/officeDocument/2006/relationships/tags" Target="../tags/tag212.xml" /><Relationship Id="rId4" Type="http://schemas.openxmlformats.org/officeDocument/2006/relationships/tags" Target="../tags/tag213.xml" /><Relationship Id="rId5" Type="http://schemas.openxmlformats.org/officeDocument/2006/relationships/tags" Target="../tags/tag214.xml" /><Relationship Id="rId6" Type="http://schemas.openxmlformats.org/officeDocument/2006/relationships/tags" Target="../tags/tag215.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57.xml" /><Relationship Id="rId2" Type="http://schemas.openxmlformats.org/officeDocument/2006/relationships/notesMaster" Target="../notesMasters/notesMaster1.xml" /><Relationship Id="rId3" Type="http://schemas.openxmlformats.org/officeDocument/2006/relationships/tags" Target="../tags/tag231.xml" /><Relationship Id="rId4" Type="http://schemas.openxmlformats.org/officeDocument/2006/relationships/tags" Target="../tags/tag232.xml" /><Relationship Id="rId5" Type="http://schemas.openxmlformats.org/officeDocument/2006/relationships/tags" Target="../tags/tag233.xml" /><Relationship Id="rId6" Type="http://schemas.openxmlformats.org/officeDocument/2006/relationships/tags" Target="../tags/tag234.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58.xml" /><Relationship Id="rId2" Type="http://schemas.openxmlformats.org/officeDocument/2006/relationships/notesMaster" Target="../notesMasters/notesMaster1.xml" /><Relationship Id="rId3" Type="http://schemas.openxmlformats.org/officeDocument/2006/relationships/tags" Target="../tags/tag250.xml" /><Relationship Id="rId4" Type="http://schemas.openxmlformats.org/officeDocument/2006/relationships/tags" Target="../tags/tag251.xml" /><Relationship Id="rId5" Type="http://schemas.openxmlformats.org/officeDocument/2006/relationships/tags" Target="../tags/tag252.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59.xml" /><Relationship Id="rId2" Type="http://schemas.openxmlformats.org/officeDocument/2006/relationships/notesMaster" Target="../notesMasters/notesMaster1.xml" /><Relationship Id="rId3" Type="http://schemas.openxmlformats.org/officeDocument/2006/relationships/tags" Target="../tags/tag274.xml" /><Relationship Id="rId4" Type="http://schemas.openxmlformats.org/officeDocument/2006/relationships/tags" Target="../tags/tag275.xml" /><Relationship Id="rId5" Type="http://schemas.openxmlformats.org/officeDocument/2006/relationships/tags" Target="../tags/tag276.xml" /><Relationship Id="rId6" Type="http://schemas.openxmlformats.org/officeDocument/2006/relationships/tags" Target="../tags/tag277.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62.xml" /><Relationship Id="rId2" Type="http://schemas.openxmlformats.org/officeDocument/2006/relationships/notesMaster" Target="../notesMasters/notesMaster1.xml" /><Relationship Id="rId3" Type="http://schemas.openxmlformats.org/officeDocument/2006/relationships/tags" Target="../tags/tag305.xml" /><Relationship Id="rId4" Type="http://schemas.openxmlformats.org/officeDocument/2006/relationships/tags" Target="../tags/tag306.xml" /><Relationship Id="rId5" Type="http://schemas.openxmlformats.org/officeDocument/2006/relationships/tags" Target="../tags/tag307.xml" /><Relationship Id="rId6" Type="http://schemas.openxmlformats.org/officeDocument/2006/relationships/tags" Target="../tags/tag308.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65.xml" /><Relationship Id="rId2" Type="http://schemas.openxmlformats.org/officeDocument/2006/relationships/notesMaster" Target="../notesMasters/notesMaster1.xml" /><Relationship Id="rId3" Type="http://schemas.openxmlformats.org/officeDocument/2006/relationships/tags" Target="../tags/tag318.xml" /><Relationship Id="rId4" Type="http://schemas.openxmlformats.org/officeDocument/2006/relationships/tags" Target="../tags/tag319.xml" /><Relationship Id="rId5" Type="http://schemas.openxmlformats.org/officeDocument/2006/relationships/tags" Target="../tags/tag320.xml" /><Relationship Id="rId6" Type="http://schemas.openxmlformats.org/officeDocument/2006/relationships/tags" Target="../tags/tag32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71.xml" /><Relationship Id="rId2" Type="http://schemas.openxmlformats.org/officeDocument/2006/relationships/notesMaster" Target="../notesMasters/notesMaster1.xml" /><Relationship Id="rId3" Type="http://schemas.openxmlformats.org/officeDocument/2006/relationships/tags" Target="../tags/tag349.xml" /><Relationship Id="rId4" Type="http://schemas.openxmlformats.org/officeDocument/2006/relationships/tags" Target="../tags/tag350.xml" /><Relationship Id="rId5" Type="http://schemas.openxmlformats.org/officeDocument/2006/relationships/tags" Target="../tags/tag351.xml" /><Relationship Id="rId6" Type="http://schemas.openxmlformats.org/officeDocument/2006/relationships/tags" Target="../tags/tag352.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72.xml" /><Relationship Id="rId2" Type="http://schemas.openxmlformats.org/officeDocument/2006/relationships/notesMaster" Target="../notesMasters/notesMaster1.xml" /><Relationship Id="rId3" Type="http://schemas.openxmlformats.org/officeDocument/2006/relationships/tags" Target="../tags/tag356.xml" /><Relationship Id="rId4" Type="http://schemas.openxmlformats.org/officeDocument/2006/relationships/tags" Target="../tags/tag357.xml" /><Relationship Id="rId5" Type="http://schemas.openxmlformats.org/officeDocument/2006/relationships/tags" Target="../tags/tag358.xml" /><Relationship Id="rId6" Type="http://schemas.openxmlformats.org/officeDocument/2006/relationships/tags" Target="../tags/tag359.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75.xml" /><Relationship Id="rId2" Type="http://schemas.openxmlformats.org/officeDocument/2006/relationships/notesMaster" Target="../notesMasters/notesMaster1.xml" /><Relationship Id="rId3" Type="http://schemas.openxmlformats.org/officeDocument/2006/relationships/tags" Target="../tags/tag372.xml" /><Relationship Id="rId4" Type="http://schemas.openxmlformats.org/officeDocument/2006/relationships/tags" Target="../tags/tag373.xml" /><Relationship Id="rId5" Type="http://schemas.openxmlformats.org/officeDocument/2006/relationships/tags" Target="../tags/tag374.xml" /><Relationship Id="rId6" Type="http://schemas.openxmlformats.org/officeDocument/2006/relationships/tags" Target="../tags/tag375.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77.xml" /><Relationship Id="rId2" Type="http://schemas.openxmlformats.org/officeDocument/2006/relationships/notesMaster" Target="../notesMasters/notesMaster1.xml" /><Relationship Id="rId3" Type="http://schemas.openxmlformats.org/officeDocument/2006/relationships/tags" Target="../tags/tag387.xml" /><Relationship Id="rId4" Type="http://schemas.openxmlformats.org/officeDocument/2006/relationships/tags" Target="../tags/tag388.xml" /><Relationship Id="rId5" Type="http://schemas.openxmlformats.org/officeDocument/2006/relationships/tags" Target="../tags/tag389.xml" /><Relationship Id="rId6" Type="http://schemas.openxmlformats.org/officeDocument/2006/relationships/tags" Target="../tags/tag390.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83.xml" /><Relationship Id="rId2" Type="http://schemas.openxmlformats.org/officeDocument/2006/relationships/notesMaster" Target="../notesMasters/notesMaster1.xml" /><Relationship Id="rId3" Type="http://schemas.openxmlformats.org/officeDocument/2006/relationships/tags" Target="../tags/tag434.xml" /><Relationship Id="rId4" Type="http://schemas.openxmlformats.org/officeDocument/2006/relationships/tags" Target="../tags/tag435.xml" /><Relationship Id="rId5" Type="http://schemas.openxmlformats.org/officeDocument/2006/relationships/tags" Target="../tags/tag436.xml" /><Relationship Id="rId6" Type="http://schemas.openxmlformats.org/officeDocument/2006/relationships/tags" Target="../tags/tag437.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85.xml" /><Relationship Id="rId2" Type="http://schemas.openxmlformats.org/officeDocument/2006/relationships/notesMaster" Target="../notesMasters/notesMaster1.xml" /><Relationship Id="rId3" Type="http://schemas.openxmlformats.org/officeDocument/2006/relationships/tags" Target="../tags/tag447.xml" /><Relationship Id="rId4" Type="http://schemas.openxmlformats.org/officeDocument/2006/relationships/tags" Target="../tags/tag448.xml" /><Relationship Id="rId5" Type="http://schemas.openxmlformats.org/officeDocument/2006/relationships/tags" Target="../tags/tag449.xml" /><Relationship Id="rId6" Type="http://schemas.openxmlformats.org/officeDocument/2006/relationships/tags" Target="../tags/tag450.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87.xml" /><Relationship Id="rId2" Type="http://schemas.openxmlformats.org/officeDocument/2006/relationships/notesMaster" Target="../notesMasters/notesMaster1.xml" /><Relationship Id="rId3" Type="http://schemas.openxmlformats.org/officeDocument/2006/relationships/tags" Target="../tags/tag469.xml" /><Relationship Id="rId4" Type="http://schemas.openxmlformats.org/officeDocument/2006/relationships/tags" Target="../tags/tag470.xml" /><Relationship Id="rId5" Type="http://schemas.openxmlformats.org/officeDocument/2006/relationships/tags" Target="../tags/tag471.xml" /><Relationship Id="rId6" Type="http://schemas.openxmlformats.org/officeDocument/2006/relationships/tags" Target="../tags/tag472.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96.xml" /><Relationship Id="rId2" Type="http://schemas.openxmlformats.org/officeDocument/2006/relationships/notesMaster" Target="../notesMasters/notesMaster1.xml" /><Relationship Id="rId3" Type="http://schemas.openxmlformats.org/officeDocument/2006/relationships/tags" Target="../tags/tag518.xml" /><Relationship Id="rId4" Type="http://schemas.openxmlformats.org/officeDocument/2006/relationships/tags" Target="../tags/tag519.xml" /><Relationship Id="rId5" Type="http://schemas.openxmlformats.org/officeDocument/2006/relationships/tags" Target="../tags/tag520.xml" /><Relationship Id="rId6" Type="http://schemas.openxmlformats.org/officeDocument/2006/relationships/tags" Target="../tags/tag52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tags" Target="../tags/tag16.xml" /><Relationship Id="rId4" Type="http://schemas.openxmlformats.org/officeDocument/2006/relationships/tags" Target="../tags/tag17.xml" /><Relationship Id="rId5" Type="http://schemas.openxmlformats.org/officeDocument/2006/relationships/tags" Target="../tags/tag18.xml" /><Relationship Id="rId6" Type="http://schemas.openxmlformats.org/officeDocument/2006/relationships/tags" Target="../tags/tag19.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51.xml" /><Relationship Id="rId2" Type="http://schemas.openxmlformats.org/officeDocument/2006/relationships/notesMaster" Target="../notesMasters/notesMaster1.xml" /><Relationship Id="rId3" Type="http://schemas.openxmlformats.org/officeDocument/2006/relationships/tags" Target="../tags/tag173.xml" /><Relationship Id="rId4" Type="http://schemas.openxmlformats.org/officeDocument/2006/relationships/tags" Target="../tags/tag174.xml" /><Relationship Id="rId5" Type="http://schemas.openxmlformats.org/officeDocument/2006/relationships/tags" Target="../tags/tag175.xml" /><Relationship Id="rId6" Type="http://schemas.openxmlformats.org/officeDocument/2006/relationships/tags" Target="../tags/tag176.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92DD63-53A5-4DC0-9393-CCF1EA589ABF}" type="slidenum">
              <a:rPr lang="en-US" smtClean="0"/>
              <a:t>5</a:t>
            </a:fld>
            <a:endParaRPr lang="en-US"/>
          </a:p>
        </p:txBody>
      </p:sp>
    </p:spTree>
    <p:extLst>
      <p:ext uri="{BB962C8B-B14F-4D97-AF65-F5344CB8AC3E}">
        <p14:creationId xmlns:p14="http://schemas.microsoft.com/office/powerpoint/2010/main" val="2260752432"/>
      </p:ext>
    </p:extLst>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5"/>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892DD63-53A5-4DC0-9393-CCF1EA589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6976104"/>
      </p:ext>
    </p:extLst>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5"/>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892DD63-53A5-4DC0-9393-CCF1EA589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462121"/>
      </p:ext>
    </p:extLst>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5"/>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892DD63-53A5-4DC0-9393-CCF1EA589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382111"/>
      </p:ext>
    </p:extLst>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5"/>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2C582C3-7F2C-4871-B5D3-348CEFFD11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25200"/>
      </p:ext>
    </p:extLst>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33793" name="Slide Image Placeholder 1"/>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020839">
              <a:spcBef>
                <a:spcPct val="0"/>
              </a:spcBef>
              <a:defRPr/>
            </a:pPr>
            <a:endParaRPr lang="en-US" altLang="en-US"/>
          </a:p>
        </p:txBody>
      </p:sp>
      <p:sp>
        <p:nvSpPr>
          <p:cNvPr id="33795" name="Slide Number Placeholder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Georgia" pitchFamily="18" charset="0"/>
                <a:ea typeface="MS PGothic" pitchFamily="34" charset="-128"/>
              </a:defRPr>
            </a:lvl1pPr>
            <a:lvl2pPr marL="829432" indent="-319012">
              <a:defRPr sz="2600">
                <a:solidFill>
                  <a:schemeClr val="tx1"/>
                </a:solidFill>
                <a:latin typeface="Georgia" pitchFamily="18" charset="0"/>
                <a:ea typeface="MS PGothic" pitchFamily="34" charset="-128"/>
              </a:defRPr>
            </a:lvl2pPr>
            <a:lvl3pPr marL="1276049" indent="-255210">
              <a:defRPr sz="2600">
                <a:solidFill>
                  <a:schemeClr val="tx1"/>
                </a:solidFill>
                <a:latin typeface="Georgia" pitchFamily="18" charset="0"/>
                <a:ea typeface="MS PGothic" pitchFamily="34" charset="-128"/>
              </a:defRPr>
            </a:lvl3pPr>
            <a:lvl4pPr marL="1786469" indent="-255210">
              <a:defRPr sz="2600">
                <a:solidFill>
                  <a:schemeClr val="tx1"/>
                </a:solidFill>
                <a:latin typeface="Georgia" pitchFamily="18" charset="0"/>
                <a:ea typeface="MS PGothic" pitchFamily="34" charset="-128"/>
              </a:defRPr>
            </a:lvl4pPr>
            <a:lvl5pPr marL="2296889" indent="-255210">
              <a:defRPr sz="2600">
                <a:solidFill>
                  <a:schemeClr val="tx1"/>
                </a:solidFill>
                <a:latin typeface="Georgia" pitchFamily="18" charset="0"/>
                <a:ea typeface="MS PGothic" pitchFamily="34" charset="-128"/>
              </a:defRPr>
            </a:lvl5pPr>
            <a:lvl6pPr marL="2807308" indent="-255210" eaLnBrk="0" fontAlgn="base" hangingPunct="0">
              <a:spcBef>
                <a:spcPct val="0"/>
              </a:spcBef>
              <a:spcAft>
                <a:spcPct val="0"/>
              </a:spcAft>
              <a:defRPr sz="2600">
                <a:solidFill>
                  <a:schemeClr val="tx1"/>
                </a:solidFill>
                <a:latin typeface="Georgia" pitchFamily="18" charset="0"/>
                <a:ea typeface="MS PGothic" pitchFamily="34" charset="-128"/>
              </a:defRPr>
            </a:lvl6pPr>
            <a:lvl7pPr marL="3317728" indent="-255210" eaLnBrk="0" fontAlgn="base" hangingPunct="0">
              <a:spcBef>
                <a:spcPct val="0"/>
              </a:spcBef>
              <a:spcAft>
                <a:spcPct val="0"/>
              </a:spcAft>
              <a:defRPr sz="2600">
                <a:solidFill>
                  <a:schemeClr val="tx1"/>
                </a:solidFill>
                <a:latin typeface="Georgia" pitchFamily="18" charset="0"/>
                <a:ea typeface="MS PGothic" pitchFamily="34" charset="-128"/>
              </a:defRPr>
            </a:lvl7pPr>
            <a:lvl8pPr marL="3828147" indent="-255210" eaLnBrk="0" fontAlgn="base" hangingPunct="0">
              <a:spcBef>
                <a:spcPct val="0"/>
              </a:spcBef>
              <a:spcAft>
                <a:spcPct val="0"/>
              </a:spcAft>
              <a:defRPr sz="2600">
                <a:solidFill>
                  <a:schemeClr val="tx1"/>
                </a:solidFill>
                <a:latin typeface="Georgia" pitchFamily="18" charset="0"/>
                <a:ea typeface="MS PGothic" pitchFamily="34" charset="-128"/>
              </a:defRPr>
            </a:lvl8pPr>
            <a:lvl9pPr marL="4338568" indent="-255210" eaLnBrk="0" fontAlgn="base" hangingPunct="0">
              <a:spcBef>
                <a:spcPct val="0"/>
              </a:spcBef>
              <a:spcAft>
                <a:spcPct val="0"/>
              </a:spcAft>
              <a:defRPr sz="2600">
                <a:solidFill>
                  <a:schemeClr val="tx1"/>
                </a:solidFill>
                <a:latin typeface="Georgia" pitchFamily="18" charset="0"/>
                <a:ea typeface="MS PGothic" pitchFamily="34" charset="-128"/>
              </a:defRPr>
            </a:lvl9pPr>
          </a:lstStyle>
          <a:p>
            <a:pPr marL="0" marR="0" lvl="0" indent="0" algn="r" defTabSz="914400" rtl="0" eaLnBrk="1" fontAlgn="auto" latinLnBrk="0" hangingPunct="1">
              <a:lnSpc>
                <a:spcPct val="100000"/>
              </a:lnSpc>
              <a:spcBef>
                <a:spcPct val="0"/>
              </a:spcBef>
              <a:spcAft>
                <a:spcPct val="0"/>
              </a:spcAft>
              <a:buClrTx/>
              <a:buSzTx/>
              <a:buFontTx/>
              <a:buNone/>
              <a:defRPr/>
            </a:pPr>
            <a:fld id="{BE70C04C-6E45-4AAD-A423-656FED541EAC}" type="slidenum">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S PGothic" pitchFamily="34" charset="-128"/>
                <a:cs typeface="+mn-cs"/>
              </a:rPr>
              <a:pPr marL="0" marR="0" lvl="0" indent="0" algn="r" defTabSz="914400" rtl="0" eaLnBrk="1" fontAlgn="auto" latinLnBrk="0" hangingPunct="1">
                <a:lnSpc>
                  <a:spcPct val="100000"/>
                </a:lnSpc>
                <a:spcBef>
                  <a:spcPct val="0"/>
                </a:spcBef>
                <a:spcAft>
                  <a:spcPct val="0"/>
                </a:spcAft>
                <a:buClrTx/>
                <a:buSzTx/>
                <a:buFontTx/>
                <a:buNone/>
                <a:defRPr/>
              </a:pPr>
              <a:t>57</a:t>
            </a:fld>
            <a:endPar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886619258"/>
      </p:ext>
    </p:extLst>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39937" name="Rectangle 2"/>
          <p:cNvSpPr>
            <a:spLocks noGrp="1" noRot="1" noChangeAspect="1" noChangeArrowheads="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8" name="Rectangle 3"/>
          <p:cNvSpPr>
            <a:spLocks noGrp="1" noChangeArrowheads="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298972654"/>
      </p:ext>
    </p:extLst>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6E0EE87-C47C-4686-9BCE-4984C43B1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073442"/>
      </p:ext>
    </p:extLst>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pPr algn="l" fontAlgn="base"/>
            <a:r>
              <a:rPr lang="it-IT" b="0" i="0">
                <a:solidFill>
                  <a:srgbClr val="666666"/>
                </a:solidFill>
                <a:effectLst/>
                <a:latin typeface="Arimo"/>
              </a:rPr>
              <a:t>Le domande che seguono sono pensate per aiutarti a valutare le qualità di resilienza che porti con te durante la tua vita, ovvero a cosa hai accesso per poter reagire alle esigenze della vita quotidiana e del lavoro.</a:t>
            </a:r>
          </a:p>
          <a:p>
            <a:pPr algn="l" fontAlgn="base"/>
            <a:endParaRPr lang="en-GB" b="0" i="0">
              <a:solidFill>
                <a:srgbClr val="666666"/>
              </a:solidFill>
              <a:effectLst/>
              <a:latin typeface="Arimo"/>
            </a:endParaRPr>
          </a:p>
          <a:p>
            <a:pPr algn="l" fontAlgn="base"/>
            <a:r>
              <a:rPr lang="it-IT" b="0" i="0">
                <a:solidFill>
                  <a:srgbClr val="666666"/>
                </a:solidFill>
                <a:effectLst/>
                <a:latin typeface="Arimo"/>
              </a:rPr>
              <a:t>Non ci sono risposte giuste o sbagliate. Rispondi pensando a come ti vedi in generale nel mondo.</a:t>
            </a:r>
          </a:p>
          <a:p>
            <a:endParaRPr lang="en-GB"/>
          </a:p>
          <a:p>
            <a:r>
              <a:rPr lang="it-IT"/>
              <a:t>Come stai oggi? Prenditi qualche minuto e rifletti....</a:t>
            </a:r>
          </a:p>
          <a:p>
            <a:endParaRPr lang="it-IT"/>
          </a:p>
          <a:p>
            <a:r>
              <a:rPr lang="it-IT"/>
              <a:t>Flessibilità - in questo momento quanto sei flessibile?</a:t>
            </a:r>
          </a:p>
          <a:p>
            <a:r>
              <a:rPr lang="it-IT"/>
              <a:t>Fiducia in te stesso - sei in grado di mantenere il tuo senso di "ok" indipendentemente dal fatto che le cose non vadano bene?</a:t>
            </a:r>
          </a:p>
          <a:p>
            <a:r>
              <a:rPr lang="it-IT"/>
              <a:t>Concentrazione - disperdere e cercare di fare tutto</a:t>
            </a:r>
          </a:p>
          <a:p>
            <a:r>
              <a:rPr lang="it-IT"/>
              <a:t>Gestire i pensieri - mantenere una mentalità di crescita notando il pensiero e riconoscendolo</a:t>
            </a:r>
          </a:p>
          <a:p>
            <a:r>
              <a:rPr lang="it-IT"/>
              <a:t>Affrontare la realtà: quanto sei bravo ad affrontarla?</a:t>
            </a:r>
          </a:p>
          <a:p>
            <a:r>
              <a:rPr lang="it-IT"/>
              <a:t>Equilibrio - mantenere un senso di identità quando si è sotto pressione - palestra ecc.</a:t>
            </a:r>
          </a:p>
          <a:p>
            <a:r>
              <a:rPr lang="it-IT"/>
              <a:t>Riflessione - ho usato la mia energia in modo saggio? Ho dedicato del tempo a riflettere sulle abilità/qualità...</a:t>
            </a:r>
          </a:p>
          <a:p>
            <a:endParaRPr lang="en-GB"/>
          </a:p>
        </p:txBody>
      </p:sp>
      <p:sp>
        <p:nvSpPr>
          <p:cNvPr id="4" name="Slide Number Placeholder 3"/>
          <p:cNvSpPr>
            <a:spLocks noGrp="1"/>
          </p:cNvSpPr>
          <p:nvPr>
            <p:ph type="sldNum" sz="quarter" idx="5"/>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262FE6C-0810-43CF-8143-A56C9D03E2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750492"/>
      </p:ext>
    </p:extLst>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r>
              <a:rPr lang="en-GB"/>
              <a:t>Nichola</a:t>
            </a:r>
          </a:p>
        </p:txBody>
      </p:sp>
      <p:sp>
        <p:nvSpPr>
          <p:cNvPr id="4" name="Slide Number Placeholder 3"/>
          <p:cNvSpPr>
            <a:spLocks noGrp="1"/>
          </p:cNvSpPr>
          <p:nvPr>
            <p:ph type="sldNum" sz="quarter" idx="5"/>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388CA02-A053-4151-ADAC-808DF3F269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976308"/>
      </p:ext>
    </p:extLst>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5"/>
            <p:custDataLst>
              <p:tags r:id="rId6"/>
            </p:custDataLst>
          </p:nvPr>
        </p:nvSpPr>
        <p:spPr/>
        <p:txBody>
          <a:bodyPr/>
          <a:lstStyle/>
          <a:p>
            <a:fld id="{E892DD63-53A5-4DC0-9393-CCF1EA589ABF}" type="slidenum">
              <a:rPr lang="en-US" smtClean="0"/>
              <a:t>71</a:t>
            </a:fld>
            <a:endParaRPr lang="en-US"/>
          </a:p>
        </p:txBody>
      </p:sp>
    </p:spTree>
    <p:extLst>
      <p:ext uri="{BB962C8B-B14F-4D97-AF65-F5344CB8AC3E}">
        <p14:creationId xmlns:p14="http://schemas.microsoft.com/office/powerpoint/2010/main" val="4196287483"/>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92DD63-53A5-4DC0-9393-CCF1EA589ABF}" type="slidenum">
              <a:rPr lang="en-US" smtClean="0"/>
              <a:t>6</a:t>
            </a:fld>
            <a:endParaRPr lang="en-US"/>
          </a:p>
        </p:txBody>
      </p:sp>
    </p:spTree>
    <p:extLst>
      <p:ext uri="{BB962C8B-B14F-4D97-AF65-F5344CB8AC3E}">
        <p14:creationId xmlns:p14="http://schemas.microsoft.com/office/powerpoint/2010/main" val="851314142"/>
      </p:ext>
    </p:extLst>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892DD63-53A5-4DC0-9393-CCF1EA589ABF}" type="slidenum">
              <a:rPr lang="en-US" smtClean="0"/>
              <a:t>72</a:t>
            </a:fld>
            <a:endParaRPr lang="en-US"/>
          </a:p>
        </p:txBody>
      </p:sp>
    </p:spTree>
    <p:extLst>
      <p:ext uri="{BB962C8B-B14F-4D97-AF65-F5344CB8AC3E}">
        <p14:creationId xmlns:p14="http://schemas.microsoft.com/office/powerpoint/2010/main" val="1128637563"/>
      </p:ext>
    </p:extLst>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5"/>
            <p:custDataLst>
              <p:tags r:id="rId6"/>
            </p:custDataLst>
          </p:nvPr>
        </p:nvSpPr>
        <p:spPr/>
        <p:txBody>
          <a:bodyPr/>
          <a:lstStyle/>
          <a:p>
            <a:fld id="{E892DD63-53A5-4DC0-9393-CCF1EA589ABF}" type="slidenum">
              <a:rPr lang="en-US" smtClean="0"/>
              <a:t>75</a:t>
            </a:fld>
            <a:endParaRPr lang="en-US"/>
          </a:p>
        </p:txBody>
      </p:sp>
    </p:spTree>
    <p:extLst>
      <p:ext uri="{BB962C8B-B14F-4D97-AF65-F5344CB8AC3E}">
        <p14:creationId xmlns:p14="http://schemas.microsoft.com/office/powerpoint/2010/main" val="1343721877"/>
      </p:ext>
    </p:extLst>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892DD63-53A5-4DC0-9393-CCF1EA589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101838"/>
      </p:ext>
    </p:extLst>
  </p:cSld>
  <p:clrMapOvr>
    <a:masterClrMapping/>
  </p:clrMapOvr>
</p:notes>
</file>

<file path=ppt/notesSlides/notesSlide2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5"/>
            <p:custDataLst>
              <p:tags r:id="rId6"/>
            </p:custDataLst>
          </p:nvPr>
        </p:nvSpPr>
        <p:spPr/>
        <p:txBody>
          <a:bodyPr/>
          <a:lstStyle/>
          <a:p>
            <a:fld id="{E892DD63-53A5-4DC0-9393-CCF1EA589ABF}" type="slidenum">
              <a:rPr lang="en-US" smtClean="0"/>
              <a:t>83</a:t>
            </a:fld>
            <a:endParaRPr lang="en-US"/>
          </a:p>
        </p:txBody>
      </p:sp>
    </p:spTree>
    <p:extLst>
      <p:ext uri="{BB962C8B-B14F-4D97-AF65-F5344CB8AC3E}">
        <p14:creationId xmlns:p14="http://schemas.microsoft.com/office/powerpoint/2010/main" val="2975733173"/>
      </p:ext>
    </p:extLst>
  </p:cSld>
  <p:clrMapOvr>
    <a:masterClrMapping/>
  </p:clrMapOvr>
</p:notes>
</file>

<file path=ppt/notesSlides/notesSlide2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5"/>
            <p:custDataLst>
              <p:tags r:id="rId6"/>
            </p:custDataLst>
          </p:nvPr>
        </p:nvSpPr>
        <p:spPr/>
        <p:txBody>
          <a:bodyPr/>
          <a:lstStyle/>
          <a:p>
            <a:fld id="{E892DD63-53A5-4DC0-9393-CCF1EA589ABF}" type="slidenum">
              <a:rPr lang="en-US" smtClean="0"/>
              <a:t>85</a:t>
            </a:fld>
            <a:endParaRPr lang="en-US"/>
          </a:p>
        </p:txBody>
      </p:sp>
    </p:spTree>
    <p:extLst>
      <p:ext uri="{BB962C8B-B14F-4D97-AF65-F5344CB8AC3E}">
        <p14:creationId xmlns:p14="http://schemas.microsoft.com/office/powerpoint/2010/main" val="1373809260"/>
      </p:ext>
    </p:extLst>
  </p:cSld>
  <p:clrMapOvr>
    <a:masterClrMapping/>
  </p:clrMapOvr>
</p:notes>
</file>

<file path=ppt/notesSlides/notesSlide2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5"/>
            <p:custDataLst>
              <p:tags r:id="rId6"/>
            </p:custDataLst>
          </p:nvPr>
        </p:nvSpPr>
        <p:spPr/>
        <p:txBody>
          <a:bodyPr/>
          <a:lstStyle/>
          <a:p>
            <a:fld id="{E892DD63-53A5-4DC0-9393-CCF1EA589ABF}" type="slidenum">
              <a:rPr lang="en-US" smtClean="0"/>
              <a:t>87</a:t>
            </a:fld>
            <a:endParaRPr lang="en-US"/>
          </a:p>
        </p:txBody>
      </p:sp>
    </p:spTree>
    <p:extLst>
      <p:ext uri="{BB962C8B-B14F-4D97-AF65-F5344CB8AC3E}">
        <p14:creationId xmlns:p14="http://schemas.microsoft.com/office/powerpoint/2010/main" val="3005909630"/>
      </p:ext>
    </p:extLst>
  </p:cSld>
  <p:clrMapOvr>
    <a:masterClrMapping/>
  </p:clrMapOvr>
</p:notes>
</file>

<file path=ppt/notesSlides/notesSlide2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5"/>
            <p:custDataLst>
              <p:tags r:id="rId6"/>
            </p:custDataLst>
          </p:nvPr>
        </p:nvSpPr>
        <p:spPr/>
        <p:txBody>
          <a:bodyPr/>
          <a:lstStyle/>
          <a:p>
            <a:fld id="{E892DD63-53A5-4DC0-9393-CCF1EA589ABF}" type="slidenum">
              <a:rPr lang="en-US" smtClean="0"/>
              <a:t>96</a:t>
            </a:fld>
            <a:endParaRPr lang="en-US"/>
          </a:p>
        </p:txBody>
      </p:sp>
    </p:spTree>
    <p:extLst>
      <p:ext uri="{BB962C8B-B14F-4D97-AF65-F5344CB8AC3E}">
        <p14:creationId xmlns:p14="http://schemas.microsoft.com/office/powerpoint/2010/main" val="1448424364"/>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92DD63-53A5-4DC0-9393-CCF1EA589ABF}" type="slidenum">
              <a:rPr lang="en-US" smtClean="0"/>
              <a:t>7</a:t>
            </a:fld>
            <a:endParaRPr lang="en-US"/>
          </a:p>
        </p:txBody>
      </p:sp>
    </p:spTree>
    <p:extLst>
      <p:ext uri="{BB962C8B-B14F-4D97-AF65-F5344CB8AC3E}">
        <p14:creationId xmlns:p14="http://schemas.microsoft.com/office/powerpoint/2010/main" val="2075289250"/>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92DD63-53A5-4DC0-9393-CCF1EA589ABF}" type="slidenum">
              <a:rPr lang="en-US" smtClean="0"/>
              <a:t>8</a:t>
            </a:fld>
            <a:endParaRPr lang="en-US"/>
          </a:p>
        </p:txBody>
      </p:sp>
    </p:spTree>
    <p:extLst>
      <p:ext uri="{BB962C8B-B14F-4D97-AF65-F5344CB8AC3E}">
        <p14:creationId xmlns:p14="http://schemas.microsoft.com/office/powerpoint/2010/main" val="3431682184"/>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92DD63-53A5-4DC0-9393-CCF1EA589ABF}" type="slidenum">
              <a:rPr lang="en-US" smtClean="0"/>
              <a:t>9</a:t>
            </a:fld>
            <a:endParaRPr lang="en-US"/>
          </a:p>
        </p:txBody>
      </p:sp>
    </p:spTree>
    <p:extLst>
      <p:ext uri="{BB962C8B-B14F-4D97-AF65-F5344CB8AC3E}">
        <p14:creationId xmlns:p14="http://schemas.microsoft.com/office/powerpoint/2010/main" val="3308513388"/>
      </p:ext>
    </p:extLst>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92DD63-53A5-4DC0-9393-CCF1EA589ABF}" type="slidenum">
              <a:rPr lang="en-US" smtClean="0"/>
              <a:t>11</a:t>
            </a:fld>
            <a:endParaRPr lang="en-US"/>
          </a:p>
        </p:txBody>
      </p:sp>
    </p:spTree>
    <p:extLst>
      <p:ext uri="{BB962C8B-B14F-4D97-AF65-F5344CB8AC3E}">
        <p14:creationId xmlns:p14="http://schemas.microsoft.com/office/powerpoint/2010/main" val="2678371755"/>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92DD63-53A5-4DC0-9393-CCF1EA589ABF}" type="slidenum">
              <a:rPr lang="en-US" smtClean="0"/>
              <a:t>12</a:t>
            </a:fld>
            <a:endParaRPr lang="en-US"/>
          </a:p>
        </p:txBody>
      </p:sp>
    </p:spTree>
    <p:extLst>
      <p:ext uri="{BB962C8B-B14F-4D97-AF65-F5344CB8AC3E}">
        <p14:creationId xmlns:p14="http://schemas.microsoft.com/office/powerpoint/2010/main" val="4083342968"/>
      </p:ext>
    </p:extLst>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5"/>
            <p:custDataLst>
              <p:tags r:id="rId6"/>
            </p:custDataLst>
          </p:nvPr>
        </p:nvSpPr>
        <p:spPr/>
        <p:txBody>
          <a:bodyPr/>
          <a:lstStyle/>
          <a:p>
            <a:fld id="{E892DD63-53A5-4DC0-9393-CCF1EA589ABF}" type="slidenum">
              <a:rPr lang="en-US" smtClean="0"/>
              <a:t>18</a:t>
            </a:fld>
            <a:endParaRPr lang="en-US"/>
          </a:p>
        </p:txBody>
      </p:sp>
    </p:spTree>
    <p:extLst>
      <p:ext uri="{BB962C8B-B14F-4D97-AF65-F5344CB8AC3E}">
        <p14:creationId xmlns:p14="http://schemas.microsoft.com/office/powerpoint/2010/main" val="3934285420"/>
      </p:ext>
    </p:extLst>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GB"/>
          </a:p>
        </p:txBody>
      </p:sp>
      <p:sp>
        <p:nvSpPr>
          <p:cNvPr id="4" name="Slide Number Placeholder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9618BAC-4CBA-4309-AF7D-EC9376B59F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107428"/>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image" Target="../media/image3.png" /><Relationship Id="rId4"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image" Target="../media/image8.png" /><Relationship Id="rId2" Type="http://schemas.openxmlformats.org/officeDocument/2006/relationships/image" Target="../media/image3.png" /><Relationship Id="rId3" Type="http://schemas.openxmlformats.org/officeDocument/2006/relationships/image" Target="../media/image2.png" /><Relationship Id="rId4" Type="http://schemas.openxmlformats.org/officeDocument/2006/relationships/slideMaster" Target="../slideMasters/slideMaster1.xml" /></Relationships>
</file>

<file path=ppt/slideLayouts/_rels/slideLayout21.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22.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6.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8.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2.xml" /></Relationships>
</file>

<file path=ppt/slideLayouts/_rels/slideLayout29.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3.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1.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image9.png" /><Relationship Id="rId3" Type="http://schemas.openxmlformats.org/officeDocument/2006/relationships/image" Target="../media/image10.png" /><Relationship Id="rId4" Type="http://schemas.openxmlformats.org/officeDocument/2006/relationships/image" Target="../media/image11.png" /><Relationship Id="rId5" Type="http://schemas.openxmlformats.org/officeDocument/2006/relationships/image" Target="../media/image12.png" /><Relationship Id="rId6" Type="http://schemas.openxmlformats.org/officeDocument/2006/relationships/image" Target="../media/image13.png" /><Relationship Id="rId7" Type="http://schemas.openxmlformats.org/officeDocument/2006/relationships/image" Target="../media/image14.png" /><Relationship Id="rId8" Type="http://schemas.openxmlformats.org/officeDocument/2006/relationships/slideMaster" Target="../slideMasters/slideMaster5.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5.jpe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Icons">
    <p:bg>
      <p:bgPr>
        <a:solidFill>
          <a:srgbClr val="93C23D"/>
        </a:solidFill>
        <a:effectLst/>
      </p:bgPr>
    </p:bg>
    <p:spTree>
      <p:nvGrpSpPr>
        <p:cNvPr id="1" name=""/>
        <p:cNvGrpSpPr/>
        <p:nvPr/>
      </p:nvGrpSpPr>
      <p:grpSpPr>
        <a:xfrm>
          <a:off x="0" y="0"/>
          <a:ext cx="0" cy="0"/>
        </a:xfrm>
      </p:grpSpPr>
      <p:sp>
        <p:nvSpPr>
          <p:cNvPr id="5" name="Rectangle 4"/>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438842"/>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Quote Slide - Purple">
    <p:spTree>
      <p:nvGrpSpPr>
        <p:cNvPr id="1" name=""/>
        <p:cNvGrpSpPr/>
        <p:nvPr/>
      </p:nvGrpSpPr>
      <p:grpSpPr>
        <a:xfrm>
          <a:off x="0" y="0"/>
          <a: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a:solidFill>
                  <a:srgbClr val="09446A"/>
                </a:solidFill>
              </a:rPr>
              <a:t>strengthening female community leaders</a:t>
            </a:r>
          </a:p>
        </p:txBody>
      </p:sp>
      <p:sp>
        <p:nvSpPr>
          <p:cNvPr id="8" name="Text Placeholder 23">
            <a:extLst>
              <a:ext uri="{FF2B5EF4-FFF2-40B4-BE49-F238E27FC236}">
                <a16:creationId xmlns:a16="http://schemas.microsoft.com/office/drawing/2014/main" id="{66A7AF90-55C0-F44B-83E4-9F77C86E2839}"/>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10" name="Text Placeholder 23">
            <a:extLst>
              <a:ext uri="{FF2B5EF4-FFF2-40B4-BE49-F238E27FC236}">
                <a16:creationId xmlns:a16="http://schemas.microsoft.com/office/drawing/2014/main" id="{FA972E7E-9D6C-AB47-80D0-5B0CC47F936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Tree>
    <p:extLst>
      <p:ext uri="{BB962C8B-B14F-4D97-AF65-F5344CB8AC3E}">
        <p14:creationId xmlns:p14="http://schemas.microsoft.com/office/powerpoint/2010/main" val="1791895550"/>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Quote Slide - Lime">
    <p:spTree>
      <p:nvGrpSpPr>
        <p:cNvPr id="1" name=""/>
        <p:cNvGrpSpPr/>
        <p:nvPr/>
      </p:nvGrpSpPr>
      <p:grpSpPr>
        <a:xfrm>
          <a:off x="0" y="0"/>
          <a: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3">
            <a:extLst>
              <a:ext uri="{FF2B5EF4-FFF2-40B4-BE49-F238E27FC236}">
                <a16:creationId xmlns:a16="http://schemas.microsoft.com/office/drawing/2014/main" id="{B6B2D472-29E0-B140-AD85-8F7E62BD781B}"/>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5" name="Text Placeholder 23">
            <a:extLst>
              <a:ext uri="{FF2B5EF4-FFF2-40B4-BE49-F238E27FC236}">
                <a16:creationId xmlns:a16="http://schemas.microsoft.com/office/drawing/2014/main" id="{FEAE861F-FD07-794A-A0CA-A66E6EE538B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a:solidFill>
                  <a:srgbClr val="09446A"/>
                </a:solidFill>
              </a:rPr>
              <a:t>strengthening female community leaders</a:t>
            </a:r>
          </a:p>
        </p:txBody>
      </p:sp>
    </p:spTree>
    <p:extLst>
      <p:ext uri="{BB962C8B-B14F-4D97-AF65-F5344CB8AC3E}">
        <p14:creationId xmlns:p14="http://schemas.microsoft.com/office/powerpoint/2010/main" val="3106394324"/>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Bullet Slide - Purple">
    <p:spTree>
      <p:nvGrpSpPr>
        <p:cNvPr id="1" name=""/>
        <p:cNvGrpSpPr/>
        <p:nvPr/>
      </p:nvGrpSpPr>
      <p:grpSpPr>
        <a:xfrm>
          <a:off x="0" y="0"/>
          <a: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a:t>TITLE</a:t>
            </a:r>
          </a:p>
        </p:txBody>
      </p:sp>
      <p:cxnSp>
        <p:nvCxnSpPr>
          <p:cNvPr id="17" name="Straight Connector 16">
            <a:extLst>
              <a:ext uri="{FF2B5EF4-FFF2-40B4-BE49-F238E27FC236}">
                <a16:creationId xmlns:a16="http://schemas.microsoft.com/office/drawing/2014/main" id="{46E7E2D0-5766-184D-B066-151C0BDA9313}"/>
              </a:ext>
            </a:extLst>
          </p:cNvPr>
          <p:cNvCxnSpPr/>
          <p:nvPr userDrawn="1"/>
        </p:nvCxnSpPr>
        <p:spPr>
          <a:xfrm flipH="1">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a:t>1</a:t>
            </a:r>
          </a:p>
        </p:txBody>
      </p:sp>
      <p:pic>
        <p:nvPicPr>
          <p:cNvPr id="12" name="Picture 11" descr="A purple circle with a black circle&#10;&#10;Description automatically generated with low confidence">
            <a:extLst>
              <a:ext uri="{FF2B5EF4-FFF2-40B4-BE49-F238E27FC236}">
                <a16:creationId xmlns:a16="http://schemas.microsoft.com/office/drawing/2014/main" id="{5A7AA4FB-4F8E-FB41-BC87-9B1E61488963}"/>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46F28BC8-F9CC-5548-B601-8DEF4842F318}"/>
              </a:ext>
            </a:extLst>
          </p:cNvPr>
          <p:cNvSpPr/>
          <p:nvPr userDrawn="1"/>
        </p:nvSpPr>
        <p:spPr>
          <a:xfrm rot="16200000">
            <a:off x="-695894" y="4494580"/>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3947335851"/>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2 column text box">
    <p:spTree>
      <p:nvGrpSpPr>
        <p:cNvPr id="1" name=""/>
        <p:cNvGrpSpPr/>
        <p:nvPr/>
      </p:nvGrpSpPr>
      <p:grpSpPr>
        <a:xfrm>
          <a:off x="0" y="0"/>
          <a: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023136"/>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023136"/>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9"/>
            <a:ext cx="5137516"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9"/>
            <a:ext cx="5364829"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9" name="Rectangle 8">
            <a:extLst>
              <a:ext uri="{FF2B5EF4-FFF2-40B4-BE49-F238E27FC236}">
                <a16:creationId xmlns:a16="http://schemas.microsoft.com/office/drawing/2014/main" id="{C826ED59-09B2-C149-A449-7382B97FBD06}"/>
              </a:ext>
            </a:extLst>
          </p:cNvPr>
          <p:cNvSpPr/>
          <p:nvPr userDrawn="1"/>
        </p:nvSpPr>
        <p:spPr>
          <a:xfrm>
            <a:off x="10764" y="6153039"/>
            <a:ext cx="12181236" cy="230832"/>
          </a:xfrm>
          <a:prstGeom prst="rect">
            <a:avLst/>
          </a:prstGeom>
        </p:spPr>
        <p:txBody>
          <a:bodyPr wrap="square">
            <a:spAutoFit/>
          </a:bodyPr>
          <a:lstStyle/>
          <a:p>
            <a:pPr lvl="0" algn="ctr"/>
            <a:r>
              <a:rPr lang="en-US" sz="900">
                <a:solidFill>
                  <a:srgbClr val="09446A"/>
                </a:solidFill>
              </a:rPr>
              <a:t>strengthening female community leaders</a:t>
            </a:r>
          </a:p>
        </p:txBody>
      </p:sp>
      <p:pic>
        <p:nvPicPr>
          <p:cNvPr id="10" name="Picture 9" descr="A purple circle with a black circle&#10;&#10;Description automatically generated with low confidence">
            <a:extLst>
              <a:ext uri="{FF2B5EF4-FFF2-40B4-BE49-F238E27FC236}">
                <a16:creationId xmlns:a16="http://schemas.microsoft.com/office/drawing/2014/main" id="{E28107B0-B9E0-B343-9412-304B1E4C3F8B}"/>
              </a:ext>
            </a:extLst>
          </p:cNvPr>
          <p:cNvPicPr>
            <a:picLocks noChangeAspect="1"/>
          </p:cNvPicPr>
          <p:nvPr userDrawn="1"/>
        </p:nvPicPr>
        <p:blipFill>
          <a:blip r:embed="rId1">
            <a:extLst>
              <a:ext uri="{28A0092B-C50C-407E-A947-70E740481C1C}">
                <a14:useLocalDpi xmlns:a14="http://schemas.microsoft.com/office/drawing/2010/main"/>
              </a:ext>
            </a:extLst>
          </a:blip>
          <a:srcRect b="-169442"/>
          <a:stretch>
            <a:fillRect/>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772032"/>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3 point icon graph">
    <p:spTree>
      <p:nvGrpSpPr>
        <p:cNvPr id="1" name=""/>
        <p:cNvGrpSpPr/>
        <p:nvPr/>
      </p:nvGrpSpPr>
      <p:grpSpPr>
        <a:xfrm>
          <a:off x="0" y="0"/>
          <a: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cxnLst>
              <a:cxn ang="3cd4">
                <a:pos x="hc" y="t"/>
              </a:cxn>
              <a:cxn ang="cd2">
                <a:pos x="l" y="vc"/>
              </a:cxn>
              <a:cxn ang="cd4">
                <a:pos x="hc" y="b"/>
              </a:cxn>
              <a:cxn ang="0">
                <a:pos x="r" y="vc"/>
              </a:cxn>
            </a:cxnLst>
            <a:rect l="l" t="t" r="r" b="b"/>
            <a:pathLst>
              <a:path w="472" h="472">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cxnLst>
              <a:cxn ang="3cd4">
                <a:pos x="hc" y="t"/>
              </a:cxn>
              <a:cxn ang="cd2">
                <a:pos x="l" y="vc"/>
              </a:cxn>
              <a:cxn ang="cd4">
                <a:pos x="hc" y="b"/>
              </a:cxn>
              <a:cxn ang="0">
                <a:pos x="r" y="vc"/>
              </a:cxn>
            </a:cxnLst>
            <a:rect l="l" t="t" r="r" b="b"/>
            <a:pathLst>
              <a:path w="472" h="472">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cxnLst>
              <a:cxn ang="3cd4">
                <a:pos x="hc" y="t"/>
              </a:cxn>
              <a:cxn ang="cd2">
                <a:pos x="l" y="vc"/>
              </a:cxn>
              <a:cxn ang="cd4">
                <a:pos x="hc" y="b"/>
              </a:cxn>
              <a:cxn ang="0">
                <a:pos x="r" y="vc"/>
              </a:cxn>
            </a:cxnLst>
            <a:rect l="l" t="t" r="r" b="b"/>
            <a:pathLst>
              <a:path w="472" h="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9"/>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9"/>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a:blip r:embed="rId1">
            <a:extLst>
              <a:ext uri="{28A0092B-C50C-407E-A947-70E740481C1C}">
                <a14:useLocalDpi xmlns:a14="http://schemas.microsoft.com/office/drawing/2010/main"/>
              </a:ext>
            </a:extLst>
          </a:blip>
          <a:srcRect b="-169442"/>
          <a:stretch>
            <a:fillRect/>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8254863"/>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5 point icon Graph B">
    <p:spTree>
      <p:nvGrpSpPr>
        <p:cNvPr id="1" name=""/>
        <p:cNvGrpSpPr/>
        <p:nvPr/>
      </p:nvGrpSpPr>
      <p:grpSpPr>
        <a:xfrm>
          <a:off x="0" y="0"/>
          <a: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28608" y="3893845"/>
            <a:ext cx="1921262" cy="2081780"/>
          </a:xfrm>
          <a:custGeom>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53693"/>
          </a:solidFill>
          <a:ln w="9525" cap="flat">
            <a:noFill/>
            <a:bevel/>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57929" y="3905581"/>
            <a:ext cx="1916323" cy="2081780"/>
          </a:xfrm>
          <a:custGeom>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3C23D"/>
          </a:solidFill>
          <a:ln w="9525" cap="flat">
            <a:noFill/>
            <a:bevel/>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096001" y="3897633"/>
            <a:ext cx="1918793" cy="2081780"/>
          </a:xfrm>
          <a:custGeom>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52771"/>
          </a:solidFill>
          <a:ln w="9525" cap="flat">
            <a:noFill/>
            <a:bevel/>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905581"/>
            <a:ext cx="1916323" cy="2081780"/>
          </a:xfrm>
          <a:custGeom>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8622F"/>
          </a:solidFill>
          <a:ln w="9525" cap="flat">
            <a:noFill/>
            <a:bevel/>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440280" y="3905581"/>
            <a:ext cx="1921262" cy="2081780"/>
          </a:xfrm>
          <a:custGeom>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853693">
              <a:alpha val="80000"/>
            </a:srgbClr>
          </a:solidFill>
          <a:ln w="9525" cap="flat">
            <a:noFill/>
            <a:bevel/>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7203" y="4770997"/>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46662" y="4778945"/>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93633" y="4769103"/>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6383" y="4767209"/>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423535" y="4744948"/>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14" name="Rectangle 13">
            <a:extLst>
              <a:ext uri="{FF2B5EF4-FFF2-40B4-BE49-F238E27FC236}">
                <a16:creationId xmlns:a16="http://schemas.microsoft.com/office/drawing/2014/main" id="{637492DC-C549-1947-85BB-2EC272F9D48B}"/>
              </a:ext>
            </a:extLst>
          </p:cNvPr>
          <p:cNvSpPr/>
          <p:nvPr userDrawn="1"/>
        </p:nvSpPr>
        <p:spPr>
          <a:xfrm>
            <a:off x="10764" y="6153039"/>
            <a:ext cx="12181236" cy="230832"/>
          </a:xfrm>
          <a:prstGeom prst="rect">
            <a:avLst/>
          </a:prstGeom>
        </p:spPr>
        <p:txBody>
          <a:bodyPr wrap="square">
            <a:spAutoFit/>
          </a:bodyPr>
          <a:lstStyle/>
          <a:p>
            <a:pPr lvl="0" algn="ctr"/>
            <a:r>
              <a:rPr lang="en-US" sz="90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CBB43176-8AB4-404C-8CCE-DDE9588E3A68}"/>
              </a:ext>
            </a:extLst>
          </p:cNvPr>
          <p:cNvPicPr>
            <a:picLocks noChangeAspect="1"/>
          </p:cNvPicPr>
          <p:nvPr userDrawn="1"/>
        </p:nvPicPr>
        <p:blipFill>
          <a:blip r:embed="rId1">
            <a:extLst>
              <a:ext uri="{28A0092B-C50C-407E-A947-70E740481C1C}">
                <a14:useLocalDpi xmlns:a14="http://schemas.microsoft.com/office/drawing/2010/main"/>
              </a:ext>
            </a:extLst>
          </a:blip>
          <a:srcRect b="-169442"/>
          <a:stretch>
            <a:fillRect/>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0595209"/>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5 point icon Graph C">
    <p:spTree>
      <p:nvGrpSpPr>
        <p:cNvPr id="1" name=""/>
        <p:cNvGrpSpPr/>
        <p:nvPr/>
      </p:nvGrpSpPr>
      <p:grpSpPr>
        <a:xfrm>
          <a:off x="0" y="0"/>
          <a: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219177"/>
            <a:chOff x="1875859" y="4907106"/>
            <a:chExt cx="20625932" cy="4631506"/>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3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386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527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8140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5" y="4530500"/>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a:t>Heading</a:t>
            </a:r>
          </a:p>
        </p:txBody>
      </p:sp>
      <p:sp>
        <p:nvSpPr>
          <p:cNvPr id="25" name="Rectangle 24">
            <a:extLst>
              <a:ext uri="{FF2B5EF4-FFF2-40B4-BE49-F238E27FC236}">
                <a16:creationId xmlns:a16="http://schemas.microsoft.com/office/drawing/2014/main" id="{BA0A2E19-9799-4448-9403-CC73095CAC0C}"/>
              </a:ext>
            </a:extLst>
          </p:cNvPr>
          <p:cNvSpPr/>
          <p:nvPr userDrawn="1"/>
        </p:nvSpPr>
        <p:spPr>
          <a:xfrm>
            <a:off x="10764" y="6153039"/>
            <a:ext cx="12181236" cy="230832"/>
          </a:xfrm>
          <a:prstGeom prst="rect">
            <a:avLst/>
          </a:prstGeom>
        </p:spPr>
        <p:txBody>
          <a:bodyPr wrap="square">
            <a:spAutoFit/>
          </a:bodyPr>
          <a:lstStyle/>
          <a:p>
            <a:pPr lvl="0" algn="ctr"/>
            <a:r>
              <a:rPr lang="en-US" sz="900">
                <a:solidFill>
                  <a:srgbClr val="09446A"/>
                </a:solidFill>
              </a:rPr>
              <a:t>strengthening female community leaders</a:t>
            </a:r>
          </a:p>
        </p:txBody>
      </p:sp>
      <p:pic>
        <p:nvPicPr>
          <p:cNvPr id="27" name="Picture 26" descr="A purple circle with a black circle&#10;&#10;Description automatically generated with low confidence">
            <a:extLst>
              <a:ext uri="{FF2B5EF4-FFF2-40B4-BE49-F238E27FC236}">
                <a16:creationId xmlns:a16="http://schemas.microsoft.com/office/drawing/2014/main" id="{11700A4E-ED27-C74A-A6E6-AFF088D77BEE}"/>
              </a:ext>
            </a:extLst>
          </p:cNvPr>
          <p:cNvPicPr>
            <a:picLocks noChangeAspect="1"/>
          </p:cNvPicPr>
          <p:nvPr userDrawn="1"/>
        </p:nvPicPr>
        <p:blipFill>
          <a:blip r:embed="rId1">
            <a:extLst>
              <a:ext uri="{28A0092B-C50C-407E-A947-70E740481C1C}">
                <a14:useLocalDpi xmlns:a14="http://schemas.microsoft.com/office/drawing/2010/main"/>
              </a:ext>
            </a:extLst>
          </a:blip>
          <a:srcRect b="-169442"/>
          <a:stretch>
            <a:fillRect/>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2762448"/>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5 point number graph with icons A">
    <p:spTree>
      <p:nvGrpSpPr>
        <p:cNvPr id="1" name=""/>
        <p:cNvGrpSpPr/>
        <p:nvPr/>
      </p:nvGrpSpPr>
      <p:grpSpPr>
        <a:xfrm>
          <a:off x="0" y="0"/>
          <a: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cxnLst>
              <a:cxn ang="0">
                <a:pos x="T0" y="T1"/>
              </a:cxn>
              <a:cxn ang="0">
                <a:pos x="T2" y="T3"/>
              </a:cxn>
              <a:cxn ang="0">
                <a:pos x="T4" y="T5"/>
              </a:cxn>
              <a:cxn ang="0">
                <a:pos x="T6" y="T7"/>
              </a:cxn>
              <a:cxn ang="0">
                <a:pos x="T8" y="T9"/>
              </a:cxn>
              <a:cxn ang="0">
                <a:pos x="T10" y="T11"/>
              </a:cxn>
            </a:cxnLst>
            <a:rect l="0" t="0" r="r" b="b"/>
            <a:pathLst>
              <a:path w="3867"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53693"/>
          </a:solidFill>
          <a:ln w="9525" cap="flat">
            <a:noFill/>
            <a:bevel/>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8622F"/>
          </a:solidFill>
          <a:ln w="9525" cap="flat">
            <a:noFill/>
            <a:bevel/>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93C23D"/>
          </a:solidFill>
          <a:ln w="9525" cap="flat">
            <a:noFill/>
            <a:bevel/>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911127" y="1536112"/>
            <a:ext cx="2690842" cy="2688487"/>
          </a:xfrm>
          <a:custGeom>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853693">
              <a:alpha val="92157"/>
            </a:srgbClr>
          </a:solidFill>
          <a:ln w="9525" cap="flat">
            <a:noFill/>
            <a:bevel/>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cxnLst>
              <a:cxn ang="0">
                <a:pos x="T0" y="T1"/>
              </a:cxn>
              <a:cxn ang="0">
                <a:pos x="T2" y="T3"/>
              </a:cxn>
              <a:cxn ang="0">
                <a:pos x="T4" y="T5"/>
              </a:cxn>
              <a:cxn ang="0">
                <a:pos x="T6" y="T7"/>
              </a:cxn>
              <a:cxn ang="0">
                <a:pos x="T8" y="T9"/>
              </a:cxn>
              <a:cxn ang="0">
                <a:pos x="T10" y="T11"/>
              </a:cxn>
            </a:cxnLst>
            <a:rect l="0" t="0" r="r" b="b"/>
            <a:pathLst>
              <a:path w="3714" h="3703">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52771"/>
          </a:solidFill>
          <a:ln w="9525" cap="flat">
            <a:noFill/>
            <a:bevel/>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53693"/>
          </a:solidFill>
          <a:ln w="9525" cap="flat">
            <a:noFill/>
            <a:bevel/>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93C23D"/>
          </a:solidFill>
          <a:ln w="9525" cap="flat">
            <a:noFill/>
            <a:bevel/>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527546" y="1342899"/>
            <a:ext cx="791702" cy="786989"/>
          </a:xfrm>
          <a:custGeom>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52771"/>
          </a:solidFill>
          <a:ln w="9525" cap="flat">
            <a:noFill/>
            <a:bevel/>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8622F"/>
          </a:solidFill>
          <a:ln w="9525" cap="flat">
            <a:noFill/>
            <a:bevel/>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853693">
              <a:alpha val="92157"/>
            </a:srgbClr>
          </a:solidFill>
          <a:ln w="9525" cap="flat">
            <a:noFill/>
            <a:bevel/>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38" name="Text Placeholder 17">
            <a:extLst>
              <a:ext uri="{FF2B5EF4-FFF2-40B4-BE49-F238E27FC236}">
                <a16:creationId xmlns:a16="http://schemas.microsoft.com/office/drawing/2014/main" id="{3122DA98-743A-904B-89D0-4D997514343A}"/>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25" name="Text Placeholder 17">
            <a:extLst>
              <a:ext uri="{FF2B5EF4-FFF2-40B4-BE49-F238E27FC236}">
                <a16:creationId xmlns:a16="http://schemas.microsoft.com/office/drawing/2014/main" id="{57FB0A9E-B78B-8942-9866-8FB15974F24B}"/>
              </a:ext>
            </a:extLst>
          </p:cNvPr>
          <p:cNvSpPr>
            <a:spLocks noGrp="1"/>
          </p:cNvSpPr>
          <p:nvPr>
            <p:ph type="body" sz="quarter" idx="39" hasCustomPrompt="1"/>
          </p:nvPr>
        </p:nvSpPr>
        <p:spPr>
          <a:xfrm>
            <a:off x="8135765" y="248803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pic>
        <p:nvPicPr>
          <p:cNvPr id="26" name="Picture 25" descr="A purple circle with a black circle&#10;&#10;Description automatically generated with low confidence">
            <a:extLst>
              <a:ext uri="{FF2B5EF4-FFF2-40B4-BE49-F238E27FC236}">
                <a16:creationId xmlns:a16="http://schemas.microsoft.com/office/drawing/2014/main" id="{8C926C64-9F18-024E-B71E-EC4C449DEFC3}"/>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8" name="Rectangle 27">
            <a:extLst>
              <a:ext uri="{FF2B5EF4-FFF2-40B4-BE49-F238E27FC236}">
                <a16:creationId xmlns:a16="http://schemas.microsoft.com/office/drawing/2014/main" id="{3A6F6D21-B270-5140-9DDA-EF8068D6E39D}"/>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3507714267"/>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4 point number graph with icons ">
    <p:spTree>
      <p:nvGrpSpPr>
        <p:cNvPr id="1" name=""/>
        <p:cNvGrpSpPr/>
        <p:nvPr/>
      </p:nvGrpSpPr>
      <p:grpSpPr>
        <a:xfrm>
          <a:off x="0" y="0"/>
          <a: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p:nvPr>
        </p:nvSpPr>
        <p:spPr>
          <a:xfrm>
            <a:off x="9655000" y="1965457"/>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939996808"/>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1_4 point number graph with icons ">
    <p:spTree>
      <p:nvGrpSpPr>
        <p:cNvPr id="1" name=""/>
        <p:cNvGrpSpPr/>
        <p:nvPr/>
      </p:nvGrpSpPr>
      <p:grpSpPr>
        <a:xfrm>
          <a:off x="0" y="0"/>
          <a:ext cx="0" cy="0"/>
        </a:xfrm>
      </p:grpSpPr>
      <p:sp>
        <p:nvSpPr>
          <p:cNvPr id="30" name="Oval 29">
            <a:extLst>
              <a:ext uri="{FF2B5EF4-FFF2-40B4-BE49-F238E27FC236}">
                <a16:creationId xmlns:a16="http://schemas.microsoft.com/office/drawing/2014/main" id="{0332FC19-789F-42FB-A244-202BD87221C7}"/>
              </a:ext>
            </a:extLst>
          </p:cNvPr>
          <p:cNvSpPr/>
          <p:nvPr userDrawn="1"/>
        </p:nvSpPr>
        <p:spPr>
          <a:xfrm>
            <a:off x="421952" y="317571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421391" y="2319663"/>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693224" y="3325306"/>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00623" y="182810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658480" y="3246893"/>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328099" y="1871507"/>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5181001" y="2664605"/>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610406" y="1542121"/>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458792" y="2385487"/>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434853" y="1978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5287755" y="277135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728406" y="165438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590409" y="2489474"/>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603646" y="447620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6083142" y="5435283"/>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634550" y="4013469"/>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860867" y="4753834"/>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618818" y="2161675"/>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446747" y="2916161"/>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908111" y="181013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737462" y="2652172"/>
            <a:ext cx="695250" cy="734798"/>
          </a:xfrm>
        </p:spPr>
        <p:txBody>
          <a:bodyPr/>
          <a:lstStyle>
            <a:lvl1pPr algn="ctr">
              <a:buNone/>
              <a:defRPr sz="4800" b="0"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665520" y="317300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7009755" y="2735544"/>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980043" y="399758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5050122" y="4082988"/>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
        <p:nvSpPr>
          <p:cNvPr id="31" name="Oval 30">
            <a:extLst>
              <a:ext uri="{FF2B5EF4-FFF2-40B4-BE49-F238E27FC236}">
                <a16:creationId xmlns:a16="http://schemas.microsoft.com/office/drawing/2014/main" id="{ED1092AB-5371-45F3-94B7-DE527675CC82}"/>
              </a:ext>
            </a:extLst>
          </p:cNvPr>
          <p:cNvSpPr/>
          <p:nvPr userDrawn="1"/>
        </p:nvSpPr>
        <p:spPr>
          <a:xfrm>
            <a:off x="411246" y="2733303"/>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A2468F4-3BFC-40D4-BD5F-30D67079AD84}"/>
              </a:ext>
            </a:extLst>
          </p:cNvPr>
          <p:cNvSpPr/>
          <p:nvPr userDrawn="1"/>
        </p:nvSpPr>
        <p:spPr>
          <a:xfrm>
            <a:off x="518000" y="2840057"/>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7">
            <a:extLst>
              <a:ext uri="{FF2B5EF4-FFF2-40B4-BE49-F238E27FC236}">
                <a16:creationId xmlns:a16="http://schemas.microsoft.com/office/drawing/2014/main" id="{D30190D9-4233-4C70-BB69-8CBADEB86CCF}"/>
              </a:ext>
            </a:extLst>
          </p:cNvPr>
          <p:cNvSpPr>
            <a:spLocks noGrp="1"/>
          </p:cNvSpPr>
          <p:nvPr>
            <p:ph type="body" sz="quarter" idx="41" hasCustomPrompt="1"/>
          </p:nvPr>
        </p:nvSpPr>
        <p:spPr>
          <a:xfrm>
            <a:off x="689916" y="2984945"/>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50" name="Oval 49">
            <a:extLst>
              <a:ext uri="{FF2B5EF4-FFF2-40B4-BE49-F238E27FC236}">
                <a16:creationId xmlns:a16="http://schemas.microsoft.com/office/drawing/2014/main" id="{63CDDF01-AEDF-4877-9EE1-71A82B065C7C}"/>
              </a:ext>
            </a:extLst>
          </p:cNvPr>
          <p:cNvSpPr/>
          <p:nvPr userDrawn="1"/>
        </p:nvSpPr>
        <p:spPr>
          <a:xfrm>
            <a:off x="2044008" y="5193702"/>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7">
            <a:extLst>
              <a:ext uri="{FF2B5EF4-FFF2-40B4-BE49-F238E27FC236}">
                <a16:creationId xmlns:a16="http://schemas.microsoft.com/office/drawing/2014/main" id="{E93C58D8-7A4E-4675-A716-327B3303E284}"/>
              </a:ext>
            </a:extLst>
          </p:cNvPr>
          <p:cNvSpPr>
            <a:spLocks noGrp="1"/>
          </p:cNvSpPr>
          <p:nvPr>
            <p:ph type="body" sz="quarter" idx="43" hasCustomPrompt="1"/>
          </p:nvPr>
        </p:nvSpPr>
        <p:spPr>
          <a:xfrm>
            <a:off x="650774" y="4025281"/>
            <a:ext cx="1799212"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667167845"/>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Cover Slide 1">
    <p:spTree>
      <p:nvGrpSpPr>
        <p:cNvPr id="1" name=""/>
        <p:cNvGrpSpPr/>
        <p:nvPr/>
      </p:nvGrpSpPr>
      <p:grpSpPr>
        <a:xfrm>
          <a:off x="0" y="0"/>
          <a:ext cx="0" cy="0"/>
        </a:xfrm>
      </p:grpSpPr>
      <p:pic>
        <p:nvPicPr>
          <p:cNvPr id="12" name="Picture 11" descr="A picture containing hole, toilet&#10;&#10;Description automatically generated">
            <a:extLst>
              <a:ext uri="{FF2B5EF4-FFF2-40B4-BE49-F238E27FC236}">
                <a16:creationId xmlns:a16="http://schemas.microsoft.com/office/drawing/2014/main" id="{1BF414EF-410B-874D-8864-239BB2AE12E9}"/>
              </a:ext>
            </a:extLst>
          </p:cNvPr>
          <p:cNvPicPr>
            <a:picLocks noChangeAspect="1"/>
          </p:cNvPicPr>
          <p:nvPr userDrawn="1"/>
        </p:nvPicPr>
        <p:blipFill>
          <a:blip r:embed="rId1">
            <a:extLst>
              <a:ext uri="{28A0092B-C50C-407E-A947-70E740481C1C}">
                <a14:useLocalDpi xmlns:a14="http://schemas.microsoft.com/office/drawing/2010/main"/>
              </a:ext>
            </a:extLst>
          </a:blip>
          <a:srcRect r="-1532"/>
          <a:stretch>
            <a:fillRect/>
          </a:stretch>
        </p:blipFill>
        <p:spPr>
          <a:xfrm>
            <a:off x="-2" y="0"/>
            <a:ext cx="12192001" cy="6858000"/>
          </a:xfrm>
          <a:prstGeom prst="rect">
            <a:avLst/>
          </a:prstGeom>
        </p:spPr>
      </p:pic>
      <p:pic>
        <p:nvPicPr>
          <p:cNvPr id="15" name="Picture 14" descr="Icon&#10;&#10;Description automatically generated">
            <a:extLst>
              <a:ext uri="{FF2B5EF4-FFF2-40B4-BE49-F238E27FC236}">
                <a16:creationId xmlns:a16="http://schemas.microsoft.com/office/drawing/2014/main" id="{33838438-AD50-1546-8527-9E03A80707E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191" y="688117"/>
            <a:ext cx="3581890" cy="1638178"/>
          </a:xfrm>
          <a:prstGeom prst="rect">
            <a:avLst/>
          </a:prstGeom>
        </p:spPr>
      </p:pic>
      <p:sp>
        <p:nvSpPr>
          <p:cNvPr id="16" name="Text Placeholder 23">
            <a:extLst>
              <a:ext uri="{FF2B5EF4-FFF2-40B4-BE49-F238E27FC236}">
                <a16:creationId xmlns:a16="http://schemas.microsoft.com/office/drawing/2014/main" id="{A4833CAF-5D68-BB42-8D11-D4DE69B836A9}"/>
              </a:ext>
            </a:extLst>
          </p:cNvPr>
          <p:cNvSpPr>
            <a:spLocks noGrp="1"/>
          </p:cNvSpPr>
          <p:nvPr>
            <p:ph type="body" sz="quarter" idx="15" hasCustomPrompt="1"/>
          </p:nvPr>
        </p:nvSpPr>
        <p:spPr>
          <a:xfrm>
            <a:off x="521164" y="5271964"/>
            <a:ext cx="5278651" cy="697353"/>
          </a:xfrm>
        </p:spPr>
        <p:txBody>
          <a:bodyPr>
            <a:noAutofit/>
          </a:bodyPr>
          <a:lstStyle>
            <a:lvl1pPr marL="0" indent="0" algn="l">
              <a:buNone/>
              <a:defRPr sz="5400" b="1" baseline="0">
                <a:solidFill>
                  <a:schemeClr val="bg1"/>
                </a:solidFill>
                <a:latin typeface="+mn-lt"/>
              </a:defRPr>
            </a:lvl1pPr>
          </a:lstStyle>
          <a:p>
            <a:pPr lvl="0"/>
            <a:r>
              <a:rPr lang="en-US"/>
              <a:t>POWERPIONT</a:t>
            </a:r>
          </a:p>
        </p:txBody>
      </p:sp>
      <p:sp>
        <p:nvSpPr>
          <p:cNvPr id="20" name="Text Placeholder 23">
            <a:extLst>
              <a:ext uri="{FF2B5EF4-FFF2-40B4-BE49-F238E27FC236}">
                <a16:creationId xmlns:a16="http://schemas.microsoft.com/office/drawing/2014/main" id="{E3ED3BCF-A56E-0A4B-B316-E67C1EF3481A}"/>
              </a:ext>
            </a:extLst>
          </p:cNvPr>
          <p:cNvSpPr>
            <a:spLocks noGrp="1"/>
          </p:cNvSpPr>
          <p:nvPr>
            <p:ph type="body" sz="quarter" idx="16" hasCustomPrompt="1"/>
          </p:nvPr>
        </p:nvSpPr>
        <p:spPr>
          <a:xfrm>
            <a:off x="521164" y="4653441"/>
            <a:ext cx="5278651" cy="697353"/>
          </a:xfrm>
        </p:spPr>
        <p:txBody>
          <a:bodyPr>
            <a:normAutofit/>
          </a:bodyPr>
          <a:lstStyle>
            <a:lvl1pPr marL="0" indent="0" algn="l">
              <a:buNone/>
              <a:defRPr sz="3600" b="0" i="0">
                <a:solidFill>
                  <a:schemeClr val="bg1"/>
                </a:solidFill>
                <a:latin typeface="+mn-lt"/>
              </a:defRPr>
            </a:lvl1pPr>
          </a:lstStyle>
          <a:p>
            <a:pPr lvl="0"/>
            <a:r>
              <a:rPr lang="en-US"/>
              <a:t>Cover Design 2</a:t>
            </a:r>
          </a:p>
        </p:txBody>
      </p:sp>
      <p:pic>
        <p:nvPicPr>
          <p:cNvPr id="25" name="Picture 24">
            <a:extLst>
              <a:ext uri="{FF2B5EF4-FFF2-40B4-BE49-F238E27FC236}">
                <a16:creationId xmlns:a16="http://schemas.microsoft.com/office/drawing/2014/main" id="{89D987AE-EF5D-0846-9714-32B742E96149}"/>
              </a:ext>
            </a:extLst>
          </p:cNvPr>
          <p:cNvPicPr>
            <a:picLocks noChangeAspect="1"/>
          </p:cNvPicPr>
          <p:nvPr/>
        </p:nvPicPr>
        <p:blipFill>
          <a:blip r:embed="rId3">
            <a:extLst>
              <a:ext uri="{28A0092B-C50C-407E-A947-70E740481C1C}">
                <a14:useLocalDpi xmlns:a14="http://schemas.microsoft.com/office/drawing/2010/main"/>
              </a:ext>
            </a:extLst>
          </a:blip>
          <a:srcRect r="44449"/>
          <a:stretch>
            <a:fillRect/>
          </a:stretch>
        </p:blipFill>
        <p:spPr bwMode="auto">
          <a:xfrm>
            <a:off x="10016075" y="5271964"/>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0865040"/>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Final Slide">
    <p:spTree>
      <p:nvGrpSpPr>
        <p:cNvPr id="1" name=""/>
        <p:cNvGrpSpPr/>
        <p:nvPr/>
      </p:nvGrpSpPr>
      <p:grpSpPr>
        <a:xfrm>
          <a:off x="0" y="0"/>
          <a: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a:blip r:embed="rId1">
            <a:extLst>
              <a:ext uri="{28A0092B-C50C-407E-A947-70E740481C1C}">
                <a14:useLocalDpi xmlns:a14="http://schemas.microsoft.com/office/drawing/2010/main"/>
              </a:ext>
            </a:extLst>
          </a:blip>
          <a:srcRect l="-15478"/>
          <a:stretch>
            <a:fillRect/>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a:blip r:embed="rId2">
              <a:extLst>
                <a:ext uri="{28A0092B-C50C-407E-A947-70E740481C1C}">
                  <a14:useLocalDpi xmlns:a14="http://schemas.microsoft.com/office/drawing/2010/main"/>
                </a:ext>
              </a:extLst>
            </a:blip>
            <a:srcRect r="44449"/>
            <a:stretch>
              <a:fill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9791" y="660762"/>
            <a:ext cx="3581890" cy="1638178"/>
          </a:xfrm>
          <a:prstGeom prst="rect">
            <a:avLst/>
          </a:prstGeom>
        </p:spPr>
      </p:pic>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2087482" y="5358862"/>
            <a:ext cx="4648398" cy="488432"/>
          </a:xfrm>
        </p:spPr>
        <p:txBody>
          <a:bodyPr anchor="t">
            <a:normAutofit/>
          </a:bodyPr>
          <a:lstStyle>
            <a:lvl1pPr algn="l">
              <a:buNone/>
              <a:defRPr sz="28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3097068291"/>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Slide - with solid header - Yellow">
    <p:spTree>
      <p:nvGrpSpPr>
        <p:cNvPr id="1" name=""/>
        <p:cNvGrpSpPr/>
        <p:nvPr/>
      </p:nvGrpSpPr>
      <p:grpSpPr>
        <a:xfrm>
          <a:off x="0" y="0"/>
          <a: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7011892"/>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1_Text Slide - with solid header - Yellow">
    <p:spTree>
      <p:nvGrpSpPr>
        <p:cNvPr id="1" name=""/>
        <p:cNvGrpSpPr/>
        <p:nvPr/>
      </p:nvGrpSpPr>
      <p:grpSpPr>
        <a:xfrm>
          <a:off x="0" y="0"/>
          <a: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6"/>
            <a:ext cx="4937991" cy="6289963"/>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3955461" cy="5152065"/>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5600699" y="943936"/>
            <a:ext cx="5746173" cy="497013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8732283"/>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Slide - Purple">
    <p:spTree>
      <p:nvGrpSpPr>
        <p:cNvPr id="1" name=""/>
        <p:cNvGrpSpPr/>
        <p:nvPr/>
      </p:nvGrpSpPr>
      <p:grpSpPr>
        <a:xfrm>
          <a:off x="0" y="0"/>
          <a:ext cx="0" cy="0"/>
        </a:xfrm>
      </p:grpSpPr>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3130586575"/>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07147012-7ECA-4FD0-9148-D21EEC574B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72F5A3-075C-426B-8508-4227AE521F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DE4061-6AF8-4FA9-A309-C694E5AB1B4C}"/>
              </a:ext>
            </a:extLst>
          </p:cNvPr>
          <p:cNvSpPr>
            <a:spLocks noGrp="1"/>
          </p:cNvSpPr>
          <p:nvPr>
            <p:ph type="dt" sz="half" idx="10"/>
          </p:nvPr>
        </p:nvSpPr>
        <p:spPr/>
        <p:txBody>
          <a:bodyPr/>
          <a:lstStyle/>
          <a:p>
            <a:fld id="{48774F92-EF17-422F-A667-79DB843E57D5}" type="datetimeFigureOut">
              <a:rPr lang="en-GB" smtClean="0"/>
              <a:t>01/08/2022</a:t>
            </a:fld>
            <a:endParaRPr lang="en-GB"/>
          </a:p>
        </p:txBody>
      </p:sp>
      <p:sp>
        <p:nvSpPr>
          <p:cNvPr id="5" name="Footer Placeholder 4">
            <a:extLst>
              <a:ext uri="{FF2B5EF4-FFF2-40B4-BE49-F238E27FC236}">
                <a16:creationId xmlns:a16="http://schemas.microsoft.com/office/drawing/2014/main" id="{0A8999B7-8913-4CB2-93DF-7102D76628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5A29DC-2EB0-4B98-B937-8E9EB7D4ED49}"/>
              </a:ext>
            </a:extLst>
          </p:cNvPr>
          <p:cNvSpPr>
            <a:spLocks noGrp="1"/>
          </p:cNvSpPr>
          <p:nvPr>
            <p:ph type="sldNum" sz="quarter" idx="12"/>
          </p:nvPr>
        </p:nvSpPr>
        <p:spPr/>
        <p:txBody>
          <a:bodyPr/>
          <a:lstStyle/>
          <a:p>
            <a:fld id="{DB0E2E9E-E69F-40DB-9AE0-8CBC20571ADA}" type="slidenum">
              <a:rPr lang="en-GB" smtClean="0"/>
              <a:t>‹N›</a:t>
            </a:fld>
            <a:endParaRPr lang="en-GB"/>
          </a:p>
        </p:txBody>
      </p:sp>
    </p:spTree>
    <p:extLst>
      <p:ext uri="{BB962C8B-B14F-4D97-AF65-F5344CB8AC3E}">
        <p14:creationId xmlns:p14="http://schemas.microsoft.com/office/powerpoint/2010/main" val="2179101955"/>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Only">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60316AF8-68D4-486D-8621-A04F8580D2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7FC634-8EBC-45F0-8A5E-5CD07F4E183F}"/>
              </a:ext>
            </a:extLst>
          </p:cNvPr>
          <p:cNvSpPr>
            <a:spLocks noGrp="1"/>
          </p:cNvSpPr>
          <p:nvPr>
            <p:ph type="dt" sz="half" idx="10"/>
          </p:nvPr>
        </p:nvSpPr>
        <p:spPr/>
        <p:txBody>
          <a:bodyPr/>
          <a:lstStyle/>
          <a:p>
            <a:fld id="{48774F92-EF17-422F-A667-79DB843E57D5}" type="datetimeFigureOut">
              <a:rPr lang="en-GB" smtClean="0"/>
              <a:t>01/08/2022</a:t>
            </a:fld>
            <a:endParaRPr lang="en-GB"/>
          </a:p>
        </p:txBody>
      </p:sp>
      <p:sp>
        <p:nvSpPr>
          <p:cNvPr id="4" name="Footer Placeholder 3">
            <a:extLst>
              <a:ext uri="{FF2B5EF4-FFF2-40B4-BE49-F238E27FC236}">
                <a16:creationId xmlns:a16="http://schemas.microsoft.com/office/drawing/2014/main" id="{240C461E-C61B-4C3C-945B-EBD7B7B446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2D8425-9EED-4F20-8E6C-A5A8C2DA1C8C}"/>
              </a:ext>
            </a:extLst>
          </p:cNvPr>
          <p:cNvSpPr>
            <a:spLocks noGrp="1"/>
          </p:cNvSpPr>
          <p:nvPr>
            <p:ph type="sldNum" sz="quarter" idx="12"/>
          </p:nvPr>
        </p:nvSpPr>
        <p:spPr/>
        <p:txBody>
          <a:bodyPr/>
          <a:lstStyle/>
          <a:p>
            <a:fld id="{DB0E2E9E-E69F-40DB-9AE0-8CBC20571ADA}" type="slidenum">
              <a:rPr lang="en-GB" smtClean="0"/>
              <a:t>‹N›</a:t>
            </a:fld>
            <a:endParaRPr lang="en-GB"/>
          </a:p>
        </p:txBody>
      </p:sp>
    </p:spTree>
    <p:extLst>
      <p:ext uri="{BB962C8B-B14F-4D97-AF65-F5344CB8AC3E}">
        <p14:creationId xmlns:p14="http://schemas.microsoft.com/office/powerpoint/2010/main" val="450699057"/>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Slide - Blue">
    <p:spTree>
      <p:nvGrpSpPr>
        <p:cNvPr id="1" name=""/>
        <p:cNvGrpSpPr/>
        <p:nvPr/>
      </p:nvGrpSpPr>
      <p:grpSpPr>
        <a:xfrm>
          <a:off x="0" y="0"/>
          <a: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Rectangle 9">
            <a:extLst>
              <a:ext uri="{FF2B5EF4-FFF2-40B4-BE49-F238E27FC236}">
                <a16:creationId xmlns:a16="http://schemas.microsoft.com/office/drawing/2014/main" id="{5FF800F1-FAD7-4E29-8D2F-147113CBB524}"/>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11" name="Picture 10" descr="A purple circle with a black circle&#10;&#10;Description automatically generated with low confidence">
            <a:extLst>
              <a:ext uri="{FF2B5EF4-FFF2-40B4-BE49-F238E27FC236}">
                <a16:creationId xmlns:a16="http://schemas.microsoft.com/office/drawing/2014/main" id="{2E211942-870F-4ACB-BF41-4B6AA12E8BAC}"/>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8422424"/>
      </p:ext>
    </p:extLst>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 Photo Slide - Green">
    <p:spTree>
      <p:nvGrpSpPr>
        <p:cNvPr id="1" name=""/>
        <p:cNvGrpSpPr/>
        <p:nvPr/>
      </p:nvGrpSpPr>
      <p:grpSpPr>
        <a:xfrm>
          <a:off x="0" y="0"/>
          <a: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93C23D"/>
          </a:solidFill>
          <a:ln>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3282286001"/>
      </p:ext>
    </p:extLst>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1_Text only MASTER slide ">
    <p:spTree>
      <p:nvGrpSpPr>
        <p:cNvPr id="1" name=""/>
        <p:cNvGrpSpPr/>
        <p:nvPr/>
      </p:nvGrpSpPr>
      <p:grpSpPr>
        <a:xfrm>
          <a:off x="0" y="0"/>
          <a: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H="1"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a:t>Heading</a:t>
            </a:r>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a:solidFill>
                  <a:schemeClr val="bg1"/>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a:blip r:embed="rId1">
            <a:duotone>
              <a:schemeClr val="accent6">
                <a:shade val="45000"/>
                <a:satMod val="135000"/>
              </a:schemeClr>
              <a:prstClr val="white"/>
            </a:duotone>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9196436"/>
      </p:ext>
    </p:extLst>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Icons">
    <p:bg>
      <p:bgPr>
        <a:solidFill>
          <a:srgbClr val="93C23D"/>
        </a:solidFill>
        <a:effectLst/>
      </p:bgPr>
    </p:bg>
    <p:spTree>
      <p:nvGrpSpPr>
        <p:cNvPr id="1" name=""/>
        <p:cNvGrpSpPr/>
        <p:nvPr/>
      </p:nvGrpSpPr>
      <p:grpSpPr>
        <a:xfrm>
          <a:off x="0" y="0"/>
          <a:ext cx="0" cy="0"/>
        </a:xfrm>
      </p:grpSpPr>
      <p:sp>
        <p:nvSpPr>
          <p:cNvPr id="5" name="Rectangle 4"/>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urple circle with a black circle&#10;&#10;Description automatically generated with low confidence">
            <a:extLst>
              <a:ext uri="{FF2B5EF4-FFF2-40B4-BE49-F238E27FC236}">
                <a16:creationId xmlns:a16="http://schemas.microsoft.com/office/drawing/2014/main" id="{F39E00E3-CBEC-D98D-00DD-11C19B484C36}"/>
              </a:ext>
            </a:extLst>
          </p:cNvPr>
          <p:cNvPicPr>
            <a:picLocks noChangeAspect="1"/>
          </p:cNvPicPr>
          <p:nvPr userDrawn="1"/>
        </p:nvPicPr>
        <p:blipFill>
          <a:blip r:embed="rId1">
            <a:duotone>
              <a:schemeClr val="accent1">
                <a:shade val="45000"/>
                <a:satMod val="135000"/>
              </a:schemeClr>
              <a:prstClr val="white"/>
            </a:duotone>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8058638"/>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Overview/Content Slide - 6 point">
    <p:spTree>
      <p:nvGrpSpPr>
        <p:cNvPr id="1" name=""/>
        <p:cNvGrpSpPr/>
        <p:nvPr/>
      </p:nvGrpSpPr>
      <p:grpSpPr>
        <a:xfrm>
          <a:off x="0" y="0"/>
          <a: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flipH="1">
            <a:off x="0" y="-2784"/>
            <a:ext cx="6392587" cy="6858000"/>
          </a:xfrm>
          <a:prstGeom prst="rect">
            <a:avLst/>
          </a:prstGeom>
        </p:spPr>
      </p:pic>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096000" y="437109"/>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11884" y="1525406"/>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4331" y="598656"/>
            <a:ext cx="4135586" cy="603631"/>
          </a:xfrm>
        </p:spPr>
        <p:txBody>
          <a:bodyPr>
            <a:normAutofit/>
          </a:bodyPr>
          <a:lstStyle>
            <a:lvl1pPr marL="0" indent="0" algn="l">
              <a:buNone/>
              <a:defRPr sz="3600" b="0" i="0">
                <a:solidFill>
                  <a:schemeClr val="bg1"/>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096000" y="1527657"/>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060249" y="1470462"/>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096000" y="2567334"/>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060249" y="2510139"/>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082145" y="3610993"/>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046394" y="3553798"/>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096000" y="4638225"/>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060249" y="4581030"/>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9" name="Text Placeholder 25">
            <a:extLst>
              <a:ext uri="{FF2B5EF4-FFF2-40B4-BE49-F238E27FC236}">
                <a16:creationId xmlns:a16="http://schemas.microsoft.com/office/drawing/2014/main" id="{B47BBA40-D3B2-3449-87E8-7AF910A29AE5}"/>
              </a:ext>
            </a:extLst>
          </p:cNvPr>
          <p:cNvSpPr>
            <a:spLocks noGrp="1"/>
          </p:cNvSpPr>
          <p:nvPr>
            <p:ph type="body" sz="quarter" idx="27" hasCustomPrompt="1"/>
          </p:nvPr>
        </p:nvSpPr>
        <p:spPr>
          <a:xfrm>
            <a:off x="6096000" y="5697112"/>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50" name="Text Placeholder 25">
            <a:extLst>
              <a:ext uri="{FF2B5EF4-FFF2-40B4-BE49-F238E27FC236}">
                <a16:creationId xmlns:a16="http://schemas.microsoft.com/office/drawing/2014/main" id="{F30BBEC5-9C8A-1943-907F-416BF8E28C12}"/>
              </a:ext>
            </a:extLst>
          </p:cNvPr>
          <p:cNvSpPr>
            <a:spLocks noGrp="1"/>
          </p:cNvSpPr>
          <p:nvPr>
            <p:ph type="body" sz="quarter" idx="28" hasCustomPrompt="1"/>
          </p:nvPr>
        </p:nvSpPr>
        <p:spPr>
          <a:xfrm>
            <a:off x="7060249" y="5639917"/>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ext only MASTER slide ">
    <p:spTree>
      <p:nvGrpSpPr>
        <p:cNvPr id="1" name=""/>
        <p:cNvGrpSpPr/>
        <p:nvPr/>
      </p:nvGrpSpPr>
      <p:grpSpPr>
        <a:xfrm>
          <a:off x="0" y="0"/>
          <a: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H="1"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a:t>Heading</a:t>
            </a:r>
          </a:p>
        </p:txBody>
      </p:sp>
    </p:spTree>
    <p:extLst>
      <p:ext uri="{BB962C8B-B14F-4D97-AF65-F5344CB8AC3E}">
        <p14:creationId xmlns:p14="http://schemas.microsoft.com/office/powerpoint/2010/main" val="84990104"/>
      </p:ext>
    </p:extLst>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5 point icon graph A">
    <p:spTree>
      <p:nvGrpSpPr>
        <p:cNvPr id="1" name=""/>
        <p:cNvGrpSpPr/>
        <p:nvPr/>
      </p:nvGrpSpPr>
      <p:grpSpPr>
        <a:xfrm>
          <a:off x="0" y="0"/>
          <a: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5131" y="2653253"/>
            <a:ext cx="1521426" cy="2214649"/>
          </a:xfrm>
          <a:custGeom>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46291" y="2679891"/>
            <a:ext cx="1433560" cy="1433557"/>
          </a:xfrm>
          <a:custGeom>
            <a:cxnLst>
              <a:cxn ang="3cd4">
                <a:pos x="hc" y="t"/>
              </a:cxn>
              <a:cxn ang="cd2">
                <a:pos x="l" y="vc"/>
              </a:cxn>
              <a:cxn ang="cd4">
                <a:pos x="hc" y="b"/>
              </a:cxn>
              <a:cxn ang="0">
                <a:pos x="r" y="vc"/>
              </a:cxn>
            </a:cxnLst>
            <a:rect l="l" t="t" r="r" b="b"/>
            <a:pathLst>
              <a:path w="472" h="472">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4452115" y="2732693"/>
            <a:ext cx="1519759" cy="2214649"/>
          </a:xfrm>
          <a:custGeom>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4452115" y="2781032"/>
            <a:ext cx="1433560" cy="1433557"/>
          </a:xfrm>
          <a:custGeom>
            <a:cxnLst>
              <a:cxn ang="3cd4">
                <a:pos x="hc" y="t"/>
              </a:cxn>
              <a:cxn ang="cd2">
                <a:pos x="l" y="vc"/>
              </a:cxn>
              <a:cxn ang="cd4">
                <a:pos x="hc" y="b"/>
              </a:cxn>
              <a:cxn ang="0">
                <a:pos x="r" y="vc"/>
              </a:cxn>
            </a:cxnLst>
            <a:rect l="l" t="t" r="r" b="b"/>
            <a:pathLst>
              <a:path w="472" h="472">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84660" y="2732693"/>
            <a:ext cx="1521426" cy="2214649"/>
          </a:xfrm>
          <a:custGeom>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42621" y="2749780"/>
            <a:ext cx="1430522" cy="1433557"/>
          </a:xfrm>
          <a:custGeom>
            <a:cxnLst>
              <a:cxn ang="3cd4">
                <a:pos x="hc" y="t"/>
              </a:cxn>
              <a:cxn ang="cd2">
                <a:pos x="l" y="vc"/>
              </a:cxn>
              <a:cxn ang="cd4">
                <a:pos x="hc" y="b"/>
              </a:cxn>
              <a:cxn ang="0">
                <a:pos x="r" y="vc"/>
              </a:cxn>
            </a:cxnLst>
            <a:rect l="l" t="t" r="r" b="b"/>
            <a:pathLst>
              <a:path w="472" h="472">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142621" y="5339279"/>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391069" y="5326740"/>
            <a:ext cx="2061046" cy="335052"/>
          </a:xfrm>
        </p:spPr>
        <p:txBody>
          <a:bodyPr/>
          <a:lstStyle>
            <a:lvl1pPr algn="ctr">
              <a:buNone/>
              <a:defRPr sz="20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4585911" y="5326740"/>
            <a:ext cx="2061046" cy="335052"/>
          </a:xfrm>
        </p:spPr>
        <p:txBody>
          <a:bodyPr/>
          <a:lstStyle>
            <a:lvl1pPr algn="ctr">
              <a:buNone/>
              <a:defRPr sz="20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a:t>Heading</a:t>
            </a:r>
          </a:p>
        </p:txBody>
      </p:sp>
      <p:sp>
        <p:nvSpPr>
          <p:cNvPr id="21" name="Rectangle 20">
            <a:extLst>
              <a:ext uri="{FF2B5EF4-FFF2-40B4-BE49-F238E27FC236}">
                <a16:creationId xmlns:a16="http://schemas.microsoft.com/office/drawing/2014/main" id="{41706588-E286-7D4E-851C-4CDA206246C6}"/>
              </a:ext>
            </a:extLst>
          </p:cNvPr>
          <p:cNvSpPr/>
          <p:nvPr userDrawn="1"/>
        </p:nvSpPr>
        <p:spPr>
          <a:xfrm>
            <a:off x="10764" y="6153039"/>
            <a:ext cx="12181236" cy="230832"/>
          </a:xfrm>
          <a:prstGeom prst="rect">
            <a:avLst/>
          </a:prstGeom>
        </p:spPr>
        <p:txBody>
          <a:bodyPr wrap="square">
            <a:spAutoFit/>
          </a:bodyPr>
          <a:lstStyle/>
          <a:p>
            <a:pPr lvl="0" algn="ctr"/>
            <a:r>
              <a:rPr lang="en-US" sz="900">
                <a:solidFill>
                  <a:srgbClr val="09446A"/>
                </a:solidFill>
              </a:rPr>
              <a:t>strengthening female community leaders</a:t>
            </a:r>
          </a:p>
        </p:txBody>
      </p:sp>
      <p:pic>
        <p:nvPicPr>
          <p:cNvPr id="22" name="Picture 21" descr="A purple circle with a black circle&#10;&#10;Description automatically generated with low confidence">
            <a:extLst>
              <a:ext uri="{FF2B5EF4-FFF2-40B4-BE49-F238E27FC236}">
                <a16:creationId xmlns:a16="http://schemas.microsoft.com/office/drawing/2014/main" id="{5CC7A00C-6283-2E4C-A011-BEB2E1E4F582}"/>
              </a:ext>
            </a:extLst>
          </p:cNvPr>
          <p:cNvPicPr>
            <a:picLocks noChangeAspect="1"/>
          </p:cNvPicPr>
          <p:nvPr userDrawn="1"/>
        </p:nvPicPr>
        <p:blipFill>
          <a:blip r:embed="rId1">
            <a:extLst>
              <a:ext uri="{28A0092B-C50C-407E-A947-70E740481C1C}">
                <a14:useLocalDpi xmlns:a14="http://schemas.microsoft.com/office/drawing/2010/main"/>
              </a:ext>
            </a:extLst>
          </a:blip>
          <a:srcRect b="-169442"/>
          <a:stretch>
            <a:fillRect/>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pic>
        <p:nvPicPr>
          <p:cNvPr id="2" name="Slika 1">
            <a:extLst>
              <a:ext uri="{FF2B5EF4-FFF2-40B4-BE49-F238E27FC236}">
                <a16:creationId xmlns:a16="http://schemas.microsoft.com/office/drawing/2014/main" id="{F0DFA517-AF91-4F19-8449-BE47105D558D}"/>
              </a:ext>
            </a:extLst>
          </p:cNvPr>
          <p:cNvPicPr>
            <a:picLocks noChangeAspect="1"/>
          </p:cNvPicPr>
          <p:nvPr userDrawn="1"/>
        </p:nvPicPr>
        <p:blipFill>
          <a:blip r:embed="rId2"/>
          <a:stretch>
            <a:fillRect/>
          </a:stretch>
        </p:blipFill>
        <p:spPr>
          <a:xfrm>
            <a:off x="6646957" y="2761945"/>
            <a:ext cx="1432684" cy="1432684"/>
          </a:xfrm>
          <a:prstGeom prst="rect">
            <a:avLst/>
          </a:prstGeom>
        </p:spPr>
      </p:pic>
      <p:pic>
        <p:nvPicPr>
          <p:cNvPr id="3" name="Slika 2">
            <a:extLst>
              <a:ext uri="{FF2B5EF4-FFF2-40B4-BE49-F238E27FC236}">
                <a16:creationId xmlns:a16="http://schemas.microsoft.com/office/drawing/2014/main" id="{D69ABEF5-4DD0-48E2-B115-F7ABCDB29B49}"/>
              </a:ext>
            </a:extLst>
          </p:cNvPr>
          <p:cNvPicPr>
            <a:picLocks noChangeAspect="1"/>
          </p:cNvPicPr>
          <p:nvPr userDrawn="1"/>
        </p:nvPicPr>
        <p:blipFill>
          <a:blip r:embed="rId3"/>
          <a:stretch>
            <a:fillRect/>
          </a:stretch>
        </p:blipFill>
        <p:spPr>
          <a:xfrm>
            <a:off x="6601233" y="2709481"/>
            <a:ext cx="1524132" cy="2213040"/>
          </a:xfrm>
          <a:prstGeom prst="rect">
            <a:avLst/>
          </a:prstGeom>
        </p:spPr>
      </p:pic>
      <p:pic>
        <p:nvPicPr>
          <p:cNvPr id="10" name="Slika 9">
            <a:extLst>
              <a:ext uri="{FF2B5EF4-FFF2-40B4-BE49-F238E27FC236}">
                <a16:creationId xmlns:a16="http://schemas.microsoft.com/office/drawing/2014/main" id="{54E42B9A-4FAF-4A83-91EA-68583544E52A}"/>
              </a:ext>
            </a:extLst>
          </p:cNvPr>
          <p:cNvPicPr>
            <a:picLocks noChangeAspect="1"/>
          </p:cNvPicPr>
          <p:nvPr userDrawn="1"/>
        </p:nvPicPr>
        <p:blipFill>
          <a:blip r:embed="rId4"/>
          <a:stretch>
            <a:fillRect/>
          </a:stretch>
        </p:blipFill>
        <p:spPr>
          <a:xfrm>
            <a:off x="8625195" y="2704845"/>
            <a:ext cx="1438781" cy="1432684"/>
          </a:xfrm>
          <a:prstGeom prst="rect">
            <a:avLst/>
          </a:prstGeom>
        </p:spPr>
      </p:pic>
      <p:pic>
        <p:nvPicPr>
          <p:cNvPr id="11" name="Slika 10">
            <a:extLst>
              <a:ext uri="{FF2B5EF4-FFF2-40B4-BE49-F238E27FC236}">
                <a16:creationId xmlns:a16="http://schemas.microsoft.com/office/drawing/2014/main" id="{4DB6AD50-627F-4551-AEC3-A4A365032251}"/>
              </a:ext>
            </a:extLst>
          </p:cNvPr>
          <p:cNvPicPr>
            <a:picLocks noChangeAspect="1"/>
          </p:cNvPicPr>
          <p:nvPr userDrawn="1"/>
        </p:nvPicPr>
        <p:blipFill>
          <a:blip r:embed="rId5"/>
          <a:stretch>
            <a:fillRect/>
          </a:stretch>
        </p:blipFill>
        <p:spPr>
          <a:xfrm>
            <a:off x="8586037" y="2683888"/>
            <a:ext cx="1524132" cy="2213040"/>
          </a:xfrm>
          <a:prstGeom prst="rect">
            <a:avLst/>
          </a:prstGeom>
        </p:spPr>
      </p:pic>
      <p:pic>
        <p:nvPicPr>
          <p:cNvPr id="15" name="Slika 14">
            <a:extLst>
              <a:ext uri="{FF2B5EF4-FFF2-40B4-BE49-F238E27FC236}">
                <a16:creationId xmlns:a16="http://schemas.microsoft.com/office/drawing/2014/main" id="{BF008B84-48B8-4A8A-9C93-B92004A90086}"/>
              </a:ext>
            </a:extLst>
          </p:cNvPr>
          <p:cNvPicPr>
            <a:picLocks noChangeAspect="1"/>
          </p:cNvPicPr>
          <p:nvPr userDrawn="1"/>
        </p:nvPicPr>
        <p:blipFill>
          <a:blip r:embed="rId6"/>
          <a:stretch>
            <a:fillRect/>
          </a:stretch>
        </p:blipFill>
        <p:spPr>
          <a:xfrm>
            <a:off x="10616695" y="2680764"/>
            <a:ext cx="1432684" cy="1432684"/>
          </a:xfrm>
          <a:prstGeom prst="rect">
            <a:avLst/>
          </a:prstGeom>
        </p:spPr>
      </p:pic>
      <p:pic>
        <p:nvPicPr>
          <p:cNvPr id="16" name="Slika 15">
            <a:extLst>
              <a:ext uri="{FF2B5EF4-FFF2-40B4-BE49-F238E27FC236}">
                <a16:creationId xmlns:a16="http://schemas.microsoft.com/office/drawing/2014/main" id="{D86CE5CD-11CD-496A-8794-7FC97FCB34D6}"/>
              </a:ext>
            </a:extLst>
          </p:cNvPr>
          <p:cNvPicPr>
            <a:picLocks noChangeAspect="1"/>
          </p:cNvPicPr>
          <p:nvPr userDrawn="1"/>
        </p:nvPicPr>
        <p:blipFill>
          <a:blip r:embed="rId7"/>
          <a:stretch>
            <a:fillRect/>
          </a:stretch>
        </p:blipFill>
        <p:spPr>
          <a:xfrm>
            <a:off x="10570842" y="2650996"/>
            <a:ext cx="1524132" cy="2213040"/>
          </a:xfrm>
          <a:prstGeom prst="rect">
            <a:avLst/>
          </a:prstGeom>
        </p:spPr>
      </p:pic>
    </p:spTree>
    <p:extLst>
      <p:ext uri="{BB962C8B-B14F-4D97-AF65-F5344CB8AC3E}">
        <p14:creationId xmlns:p14="http://schemas.microsoft.com/office/powerpoint/2010/main" val="1849479207"/>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Divider Slide">
    <p:spTree>
      <p:nvGrpSpPr>
        <p:cNvPr id="1" name=""/>
        <p:cNvGrpSpPr/>
        <p:nvPr/>
      </p:nvGrpSpPr>
      <p:grpSpPr>
        <a:xfrm>
          <a:off x="0" y="0"/>
          <a: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a:blip r:embed="rId1">
            <a:extLst>
              <a:ext uri="{28A0092B-C50C-407E-A947-70E740481C1C}">
                <a14:useLocalDpi xmlns:a14="http://schemas.microsoft.com/office/drawing/2010/main"/>
              </a:ext>
            </a:extLst>
          </a:blip>
          <a:srcRect b="-12326"/>
          <a:stretch>
            <a:fillRect/>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32EE5CC-E049-D04F-A393-1C6C6E9E99C1}"/>
              </a:ext>
            </a:extLst>
          </p:cNvPr>
          <p:cNvSpPr/>
          <p:nvPr userDrawn="1"/>
        </p:nvSpPr>
        <p:spPr>
          <a:xfrm>
            <a:off x="1807186" y="446394"/>
            <a:ext cx="45719" cy="3744606"/>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088607" y="702109"/>
            <a:ext cx="3791493" cy="845970"/>
          </a:xfrm>
        </p:spPr>
        <p:txBody>
          <a:bodyPr anchor="ctr">
            <a:normAutofit/>
          </a:bodyPr>
          <a:lstStyle>
            <a:lvl1pPr marL="0" indent="0" algn="l">
              <a:buNone/>
              <a:defRPr sz="4800" b="0" i="0">
                <a:solidFill>
                  <a:schemeClr val="bg1"/>
                </a:solidFill>
                <a:latin typeface="+mn-lt"/>
              </a:defRPr>
            </a:lvl1pPr>
          </a:lstStyle>
          <a:p>
            <a:pPr lvl="0"/>
            <a:r>
              <a:rPr lang="en-US"/>
              <a:t>Divider</a:t>
            </a:r>
          </a:p>
        </p:txBody>
      </p:sp>
      <p:sp>
        <p:nvSpPr>
          <p:cNvPr id="15" name="Text Placeholder 23">
            <a:extLst>
              <a:ext uri="{FF2B5EF4-FFF2-40B4-BE49-F238E27FC236}">
                <a16:creationId xmlns:a16="http://schemas.microsoft.com/office/drawing/2014/main" id="{D8590EAF-AFB9-6647-B851-C7B961200BD3}"/>
              </a:ext>
            </a:extLst>
          </p:cNvPr>
          <p:cNvSpPr>
            <a:spLocks noGrp="1"/>
          </p:cNvSpPr>
          <p:nvPr>
            <p:ph type="body" sz="quarter" idx="18" hasCustomPrompt="1"/>
          </p:nvPr>
        </p:nvSpPr>
        <p:spPr>
          <a:xfrm>
            <a:off x="387021" y="702109"/>
            <a:ext cx="1255590" cy="845970"/>
          </a:xfrm>
        </p:spPr>
        <p:txBody>
          <a:bodyPr anchor="ctr">
            <a:noAutofit/>
          </a:bodyPr>
          <a:lstStyle>
            <a:lvl1pPr marL="0" indent="0" algn="l">
              <a:buNone/>
              <a:defRPr sz="6600" b="0" i="0">
                <a:solidFill>
                  <a:schemeClr val="bg1"/>
                </a:solidFill>
                <a:latin typeface="+mn-lt"/>
              </a:defRPr>
            </a:lvl1pPr>
          </a:lstStyle>
          <a:p>
            <a:pPr lvl="0"/>
            <a:r>
              <a:rPr lang="en-US"/>
              <a:t>01</a:t>
            </a:r>
          </a:p>
        </p:txBody>
      </p:sp>
      <p:sp>
        <p:nvSpPr>
          <p:cNvPr id="12" name="Picture Placeholder 11">
            <a:extLst>
              <a:ext uri="{FF2B5EF4-FFF2-40B4-BE49-F238E27FC236}">
                <a16:creationId xmlns:a16="http://schemas.microsoft.com/office/drawing/2014/main" id="{491A7947-BA9C-9942-830D-46A73B3DFD3D}"/>
              </a:ext>
            </a:extLst>
          </p:cNvPr>
          <p:cNvSpPr>
            <a:spLocks noGrp="1"/>
          </p:cNvSpPr>
          <p:nvPr>
            <p:ph type="pic" sz="quarter" idx="19"/>
          </p:nvPr>
        </p:nvSpPr>
        <p:spPr>
          <a:xfrm>
            <a:off x="6756402" y="1141712"/>
            <a:ext cx="5435599" cy="5706715"/>
          </a:xfrm>
          <a:custGeom>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3" name="Picture 12" descr="A purple circle with a black circle&#10;&#10;Description automatically generated with low confidence">
            <a:extLst>
              <a:ext uri="{FF2B5EF4-FFF2-40B4-BE49-F238E27FC236}">
                <a16:creationId xmlns:a16="http://schemas.microsoft.com/office/drawing/2014/main" id="{7C88A623-C27A-7A43-ABD6-06106D8D62F4}"/>
              </a:ext>
            </a:extLst>
          </p:cNvPr>
          <p:cNvPicPr>
            <a:picLocks noChangeAspect="1"/>
          </p:cNvPicPr>
          <p:nvPr userDrawn="1"/>
        </p:nvPicPr>
        <p:blipFill>
          <a:blip r:embed="rId2">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ECF7CAE-35FB-6043-86B0-0DC6D0D04F0F}"/>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220412145"/>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ext only MASTER slide ">
    <p:spTree>
      <p:nvGrpSpPr>
        <p:cNvPr id="1" name=""/>
        <p:cNvGrpSpPr/>
        <p:nvPr/>
      </p:nvGrpSpPr>
      <p:grpSpPr>
        <a:xfrm>
          <a:off x="0" y="0"/>
          <a: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H="1"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a:t>Heading</a:t>
            </a:r>
          </a:p>
        </p:txBody>
      </p:sp>
      <p:sp>
        <p:nvSpPr>
          <p:cNvPr id="20" name="Rectangle 19">
            <a:extLst>
              <a:ext uri="{FF2B5EF4-FFF2-40B4-BE49-F238E27FC236}">
                <a16:creationId xmlns:a16="http://schemas.microsoft.com/office/drawing/2014/main" id="{841F0766-0D91-B04D-8876-B9A0AB46ECF3}"/>
              </a:ext>
            </a:extLst>
          </p:cNvPr>
          <p:cNvSpPr/>
          <p:nvPr userDrawn="1"/>
        </p:nvSpPr>
        <p:spPr>
          <a:xfrm>
            <a:off x="10058400" y="6228722"/>
            <a:ext cx="1761907" cy="33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3720607"/>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1">
    <p:spTree>
      <p:nvGrpSpPr>
        <p:cNvPr id="1" name=""/>
        <p:cNvGrpSpPr/>
        <p:nvPr/>
      </p:nvGrpSpPr>
      <p:grpSpPr>
        <a:xfrm>
          <a:off x="0" y="0"/>
          <a:ext cx="0" cy="0"/>
        </a:xfrm>
      </p:grpSpPr>
      <p:sp>
        <p:nvSpPr>
          <p:cNvPr id="23" name="Picture Placeholder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a:t>Heading</a:t>
            </a:r>
          </a:p>
        </p:txBody>
      </p:sp>
    </p:spTree>
    <p:extLst>
      <p:ext uri="{BB962C8B-B14F-4D97-AF65-F5344CB8AC3E}">
        <p14:creationId xmlns:p14="http://schemas.microsoft.com/office/powerpoint/2010/main" val="649323712"/>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2">
    <p:spTree>
      <p:nvGrpSpPr>
        <p:cNvPr id="1" name=""/>
        <p:cNvGrpSpPr/>
        <p:nvPr/>
      </p:nvGrpSpPr>
      <p:grpSpPr>
        <a:xfrm>
          <a:off x="0" y="0"/>
          <a:ext cx="0" cy="0"/>
        </a:xfrm>
      </p:grpSpPr>
      <p:sp>
        <p:nvSpPr>
          <p:cNvPr id="9" name="Picture Placeholder 15">
            <a:extLst>
              <a:ext uri="{FF2B5EF4-FFF2-40B4-BE49-F238E27FC236}">
                <a16:creationId xmlns:a16="http://schemas.microsoft.com/office/drawing/2014/main" id="{4B053CF1-001A-CB41-BD2C-39FCC76B7501}"/>
              </a:ext>
            </a:extLst>
          </p:cNvPr>
          <p:cNvSpPr>
            <a:spLocks noGrp="1"/>
          </p:cNvSpPr>
          <p:nvPr>
            <p:ph type="pic" sz="quarter" idx="10"/>
          </p:nvPr>
        </p:nvSpPr>
        <p:spPr>
          <a:xfrm>
            <a:off x="8755811" y="0"/>
            <a:ext cx="3436189" cy="6872292"/>
          </a:xfrm>
          <a:custGeom>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a:p>
        </p:txBody>
      </p:sp>
      <p:sp>
        <p:nvSpPr>
          <p:cNvPr id="13" name="Text Placeholder 17">
            <a:extLst>
              <a:ext uri="{FF2B5EF4-FFF2-40B4-BE49-F238E27FC236}">
                <a16:creationId xmlns:a16="http://schemas.microsoft.com/office/drawing/2014/main" id="{B4400724-8644-0143-93FC-BDAEDE055A86}"/>
              </a:ext>
            </a:extLst>
          </p:cNvPr>
          <p:cNvSpPr>
            <a:spLocks noGrp="1"/>
          </p:cNvSpPr>
          <p:nvPr>
            <p:ph type="body" sz="quarter" idx="18" hasCustomPrompt="1"/>
          </p:nvPr>
        </p:nvSpPr>
        <p:spPr>
          <a:xfrm>
            <a:off x="880533" y="1845516"/>
            <a:ext cx="71797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4" name="Text Placeholder 23">
            <a:extLst>
              <a:ext uri="{FF2B5EF4-FFF2-40B4-BE49-F238E27FC236}">
                <a16:creationId xmlns:a16="http://schemas.microsoft.com/office/drawing/2014/main" id="{42FBE3CF-C9F4-F44B-ABC8-C2D51D5C0ADB}"/>
              </a:ext>
            </a:extLst>
          </p:cNvPr>
          <p:cNvSpPr>
            <a:spLocks noGrp="1"/>
          </p:cNvSpPr>
          <p:nvPr>
            <p:ph type="body" sz="quarter" idx="16" hasCustomPrompt="1"/>
          </p:nvPr>
        </p:nvSpPr>
        <p:spPr>
          <a:xfrm>
            <a:off x="880533" y="819966"/>
            <a:ext cx="7179734" cy="580518"/>
          </a:xfrm>
        </p:spPr>
        <p:txBody>
          <a:bodyPr>
            <a:normAutofit/>
          </a:bodyPr>
          <a:lstStyle>
            <a:lvl1pPr marL="0" indent="0" algn="l">
              <a:buNone/>
              <a:defRPr sz="3600" b="1" i="0">
                <a:solidFill>
                  <a:srgbClr val="09446A"/>
                </a:solidFill>
                <a:latin typeface="+mn-lt"/>
              </a:defRPr>
            </a:lvl1pPr>
          </a:lstStyle>
          <a:p>
            <a:pPr lvl="0"/>
            <a:r>
              <a:rPr lang="en-US"/>
              <a:t>Heading</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CB65922B-36F5-7540-A41B-F33A710F3AA9}"/>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2BE26B8-A4B5-B14A-9392-8F9882C1ABC9}"/>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3533940472"/>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3 (solid)">
    <p:spTree>
      <p:nvGrpSpPr>
        <p:cNvPr id="1" name=""/>
        <p:cNvGrpSpPr/>
        <p:nvPr/>
      </p:nvGrpSpPr>
      <p:grpSpPr>
        <a:xfrm>
          <a:off x="0" y="0"/>
          <a: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0" y="-9574"/>
            <a:ext cx="12192000" cy="6867574"/>
          </a:xfrm>
          <a:prstGeom prst="rect">
            <a:avLst/>
          </a:prstGeom>
          <a:solidFill>
            <a:srgbClr val="853693"/>
          </a:solidFill>
          <a:ln>
            <a:noFill/>
          </a:ln>
          <a:effectLst>
            <a:innerShdw blurRad="520700" dist="1524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1640703"/>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6" name="Picture Placeholder 15">
            <a:extLst>
              <a:ext uri="{FF2B5EF4-FFF2-40B4-BE49-F238E27FC236}">
                <a16:creationId xmlns:a16="http://schemas.microsoft.com/office/drawing/2014/main" id="{8A70C33F-E7E2-C04A-ABE4-546510AADB79}"/>
              </a:ext>
            </a:extLst>
          </p:cNvPr>
          <p:cNvSpPr>
            <a:spLocks noGrp="1"/>
          </p:cNvSpPr>
          <p:nvPr>
            <p:ph type="pic" sz="quarter" idx="19"/>
          </p:nvPr>
        </p:nvSpPr>
        <p:spPr>
          <a:xfrm>
            <a:off x="6756402" y="1141712"/>
            <a:ext cx="5435599" cy="5706715"/>
          </a:xfrm>
          <a:custGeom>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7" name="Picture 16" descr="A purple circle with a black circle&#10;&#10;Description automatically generated with low confidence">
            <a:extLst>
              <a:ext uri="{FF2B5EF4-FFF2-40B4-BE49-F238E27FC236}">
                <a16:creationId xmlns:a16="http://schemas.microsoft.com/office/drawing/2014/main" id="{6404AC6E-08D3-6E42-AFD1-D106158C058F}"/>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2ACC22E-7E76-E246-B3D1-AC27AAD9015D}"/>
              </a:ext>
            </a:extLst>
          </p:cNvPr>
          <p:cNvSpPr/>
          <p:nvPr userDrawn="1"/>
        </p:nvSpPr>
        <p:spPr>
          <a:xfrm>
            <a:off x="1064326" y="6471093"/>
            <a:ext cx="2130711" cy="230832"/>
          </a:xfrm>
          <a:prstGeom prst="rect">
            <a:avLst/>
          </a:prstGeom>
        </p:spPr>
        <p:txBody>
          <a:bodyPr wrap="none">
            <a:spAutoFit/>
          </a:bodyPr>
          <a:lstStyle/>
          <a:p>
            <a:pPr lvl="0" algn="l"/>
            <a:r>
              <a:rPr lang="en-US" sz="900">
                <a:solidFill>
                  <a:schemeClr val="bg1"/>
                </a:solidFill>
              </a:rPr>
              <a:t>strengthening female community leaders</a:t>
            </a:r>
          </a:p>
        </p:txBody>
      </p:sp>
    </p:spTree>
    <p:extLst>
      <p:ext uri="{BB962C8B-B14F-4D97-AF65-F5344CB8AC3E}">
        <p14:creationId xmlns:p14="http://schemas.microsoft.com/office/powerpoint/2010/main" val="3900466534"/>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Large Photo Slide - Lime">
    <p:spTree>
      <p:nvGrpSpPr>
        <p:cNvPr id="1" name=""/>
        <p:cNvGrpSpPr/>
        <p:nvPr/>
      </p:nvGrpSpPr>
      <p:grpSpPr>
        <a:xfrm>
          <a:off x="0" y="0"/>
          <a: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54765642"/>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slideLayout" Target="../slideLayouts/slideLayout22.xml" /><Relationship Id="rId23" Type="http://schemas.openxmlformats.org/officeDocument/2006/relationships/slideLayout" Target="../slideLayouts/slideLayout23.xml" /><Relationship Id="rId24" Type="http://schemas.openxmlformats.org/officeDocument/2006/relationships/slideLayout" Target="../slideLayouts/slideLayout24.xml" /><Relationship Id="rId25" Type="http://schemas.openxmlformats.org/officeDocument/2006/relationships/slideLayout" Target="../slideLayouts/slideLayout25.xml" /><Relationship Id="rId26" Type="http://schemas.openxmlformats.org/officeDocument/2006/relationships/slideLayout" Target="../slideLayouts/slideLayout26.xml" /><Relationship Id="rId27" Type="http://schemas.openxmlformats.org/officeDocument/2006/relationships/slideLayout" Target="../slideLayouts/slideLayout27.xml" /><Relationship Id="rId28"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theme" Target="../theme/theme2.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29.xml" /><Relationship Id="rId2" Type="http://schemas.openxmlformats.org/officeDocument/2006/relationships/theme" Target="../theme/theme3.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30.xml" /><Relationship Id="rId2" Type="http://schemas.openxmlformats.org/officeDocument/2006/relationships/theme" Target="../theme/theme4.xml" /></Relationships>
</file>

<file path=ppt/slideMasters/_rels/slideMaster5.xml.rels>&#65279;<?xml version="1.0" encoding="utf-8" standalone="yes"?><Relationships xmlns="http://schemas.openxmlformats.org/package/2006/relationships"><Relationship Id="rId1" Type="http://schemas.openxmlformats.org/officeDocument/2006/relationships/slideLayout" Target="../slideLayouts/slideLayout31.xml" /><Relationship Id="rId2" Type="http://schemas.openxmlformats.org/officeDocument/2006/relationships/theme" Target="../theme/theme5.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8/1/2022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8" r:id="rId1"/>
    <p:sldLayoutId id="2147483829" r:id="rId2"/>
    <p:sldLayoutId id="2147483842" r:id="rId3"/>
    <p:sldLayoutId id="2147483861" r:id="rId4"/>
    <p:sldLayoutId id="2147483866" r:id="rId5"/>
    <p:sldLayoutId id="2147483840" r:id="rId6"/>
    <p:sldLayoutId id="2147483862" r:id="rId7"/>
    <p:sldLayoutId id="2147483846" r:id="rId8"/>
    <p:sldLayoutId id="2147483889" r:id="rId9"/>
    <p:sldLayoutId id="2147483878" r:id="rId10"/>
    <p:sldLayoutId id="2147483888" r:id="rId11"/>
    <p:sldLayoutId id="2147483871" r:id="rId12"/>
    <p:sldLayoutId id="2147483848" r:id="rId13"/>
    <p:sldLayoutId id="2147483851" r:id="rId14"/>
    <p:sldLayoutId id="2147483855" r:id="rId15"/>
    <p:sldLayoutId id="2147483856" r:id="rId16"/>
    <p:sldLayoutId id="2147483858" r:id="rId17"/>
    <p:sldLayoutId id="2147483859" r:id="rId18"/>
    <p:sldLayoutId id="2147483890" r:id="rId19"/>
    <p:sldLayoutId id="2147483853" r:id="rId20"/>
    <p:sldLayoutId id="2147483891" r:id="rId21"/>
    <p:sldLayoutId id="2147483909" r:id="rId22"/>
    <p:sldLayoutId id="2147483899" r:id="rId23"/>
    <p:sldLayoutId id="2147483910" r:id="rId24"/>
    <p:sldLayoutId id="2147483911" r:id="rId25"/>
    <p:sldLayoutId id="2147484020" r:id="rId26"/>
    <p:sldLayoutId id="2147484066" r:id="rId27"/>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BC9C07EC-C5E7-05BB-A59D-28485A685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76A17-E9C0-A603-9D4B-997511C29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1AE2B-B1E1-E52C-5616-37B355CD8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1364D-4C30-41AB-8BB0-A75880C0FC92}" type="datetimeFigureOut">
              <a:rPr lang="en-US" smtClean="0"/>
              <a:t>8/1/2022</a:t>
            </a:fld>
            <a:endParaRPr lang="en-US"/>
          </a:p>
        </p:txBody>
      </p:sp>
      <p:sp>
        <p:nvSpPr>
          <p:cNvPr id="5" name="Footer Placeholder 4">
            <a:extLst>
              <a:ext uri="{FF2B5EF4-FFF2-40B4-BE49-F238E27FC236}">
                <a16:creationId xmlns:a16="http://schemas.microsoft.com/office/drawing/2014/main" id="{2B7861F5-C73E-D60C-504A-BAB393834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F95498-16C0-0A33-DD5A-72E8D8EA3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1E261-908E-4911-924F-89356A9E071A}" type="slidenum">
              <a:rPr lang="en-US" smtClean="0"/>
              <a:t>‹N›</a:t>
            </a:fld>
            <a:endParaRPr lang="en-US"/>
          </a:p>
        </p:txBody>
      </p:sp>
    </p:spTree>
    <p:extLst>
      <p:ext uri="{BB962C8B-B14F-4D97-AF65-F5344CB8AC3E}">
        <p14:creationId xmlns:p14="http://schemas.microsoft.com/office/powerpoint/2010/main" val="1585229655"/>
      </p:ext>
    </p:extLst>
  </p:cSld>
  <p:clrMap bg1="lt1" tx1="dk1" bg2="lt2" tx2="dk2" accent1="accent1" accent2="accent2" accent3="accent3" accent4="accent4" accent5="accent5" accent6="accent6" hlink="hlink" folHlink="folHlink"/>
  <p:sldLayoutIdLst>
    <p:sldLayoutId id="2147483929"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8/1/2022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a:t>
            </a:fld>
            <a:endParaRPr lang="en-US"/>
          </a:p>
        </p:txBody>
      </p:sp>
    </p:spTree>
    <p:extLst>
      <p:ext uri="{BB962C8B-B14F-4D97-AF65-F5344CB8AC3E}">
        <p14:creationId xmlns:p14="http://schemas.microsoft.com/office/powerpoint/2010/main" val="3064950298"/>
      </p:ext>
    </p:extLst>
  </p:cSld>
  <p:clrMap bg1="lt1" tx1="dk1" bg2="lt2" tx2="dk2" accent1="accent1" accent2="accent2" accent3="accent3" accent4="accent4" accent5="accent5" accent6="accent6" hlink="hlink" folHlink="folHlink"/>
  <p:sldLayoutIdLst>
    <p:sldLayoutId id="2147483932"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8/1/2022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a:t>
            </a:fld>
            <a:endParaRPr lang="en-US"/>
          </a:p>
        </p:txBody>
      </p:sp>
    </p:spTree>
    <p:extLst>
      <p:ext uri="{BB962C8B-B14F-4D97-AF65-F5344CB8AC3E}">
        <p14:creationId xmlns:p14="http://schemas.microsoft.com/office/powerpoint/2010/main" val="103986199"/>
      </p:ext>
    </p:extLst>
  </p:cSld>
  <p:clrMap bg1="lt1" tx1="dk1" bg2="lt2" tx2="dk2" accent1="accent1" accent2="accent2" accent3="accent3" accent4="accent4" accent5="accent5" accent6="accent6" hlink="hlink" folHlink="folHlink"/>
  <p:sldLayoutIdLst>
    <p:sldLayoutId id="2147484028"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85B4401-A2F9-E744-B638-5F313FBC08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1D37BC-D58F-36B5-C9BB-41AB45BBD4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22D73-9EF3-55B0-1071-48B452BFD8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6D66A-4C66-4845-87B3-30F771426FF7}" type="datetimeFigureOut">
              <a:rPr lang="en-US" smtClean="0"/>
              <a:t>8/1/2022</a:t>
            </a:fld>
            <a:endParaRPr lang="en-US"/>
          </a:p>
        </p:txBody>
      </p:sp>
      <p:sp>
        <p:nvSpPr>
          <p:cNvPr id="5" name="Footer Placeholder 4">
            <a:extLst>
              <a:ext uri="{FF2B5EF4-FFF2-40B4-BE49-F238E27FC236}">
                <a16:creationId xmlns:a16="http://schemas.microsoft.com/office/drawing/2014/main" id="{940F16C6-CA28-EE82-1375-3F8EF48BD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FB4002-3EDC-CDAF-0811-FF772DBAC6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43229-BE11-4571-8392-A60F6929616D}" type="slidenum">
              <a:rPr lang="en-US" smtClean="0"/>
              <a:t>‹N›</a:t>
            </a:fld>
            <a:endParaRPr lang="en-US"/>
          </a:p>
        </p:txBody>
      </p:sp>
    </p:spTree>
    <p:extLst>
      <p:ext uri="{BB962C8B-B14F-4D97-AF65-F5344CB8AC3E}">
        <p14:creationId xmlns:p14="http://schemas.microsoft.com/office/powerpoint/2010/main" val="2855928651"/>
      </p:ext>
    </p:extLst>
  </p:cSld>
  <p:clrMap bg1="lt1" tx1="dk1" bg2="lt2" tx2="dk2" accent1="accent1" accent2="accent2" accent3="accent3" accent4="accent4" accent5="accent5" accent6="accent6" hlink="hlink" folHlink="folHlink"/>
  <p:sldLayoutIdLst>
    <p:sldLayoutId id="2147484079"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image" Target="../media/image20.png" /><Relationship Id="rId3" Type="http://schemas.openxmlformats.org/officeDocument/2006/relationships/image" Target="../media/image21.svg" /></Relationships>
</file>

<file path=ppt/slides/_rels/slide10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40.xml" /><Relationship Id="rId3" Type="http://schemas.openxmlformats.org/officeDocument/2006/relationships/tags" Target="../tags/tag541.xml" /><Relationship Id="rId4" Type="http://schemas.openxmlformats.org/officeDocument/2006/relationships/tags" Target="../tags/tag542.xml" /><Relationship Id="rId5" Type="http://schemas.openxmlformats.org/officeDocument/2006/relationships/image" Target="../media/image111.jpeg" /><Relationship Id="rId6" Type="http://schemas.openxmlformats.org/officeDocument/2006/relationships/tags" Target="../tags/tag543.xml" /></Relationships>
</file>

<file path=ppt/slides/_rels/slide10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44.xml" /><Relationship Id="rId3" Type="http://schemas.openxmlformats.org/officeDocument/2006/relationships/tags" Target="../tags/tag545.xml" /><Relationship Id="rId4" Type="http://schemas.openxmlformats.org/officeDocument/2006/relationships/image" Target="../media/image112.jpeg" /><Relationship Id="rId5" Type="http://schemas.openxmlformats.org/officeDocument/2006/relationships/tags" Target="../tags/tag546.xml" /></Relationships>
</file>

<file path=ppt/slides/_rels/slide10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547.xml" /><Relationship Id="rId3" Type="http://schemas.openxmlformats.org/officeDocument/2006/relationships/tags" Target="../tags/tag548.xml" /><Relationship Id="rId4" Type="http://schemas.openxmlformats.org/officeDocument/2006/relationships/tags" Target="../tags/tag549.xml" /><Relationship Id="rId5" Type="http://schemas.openxmlformats.org/officeDocument/2006/relationships/tags" Target="../tags/tag550.xml" /></Relationships>
</file>

<file path=ppt/slides/_rels/slide103.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551.xml" /><Relationship Id="rId3" Type="http://schemas.openxmlformats.org/officeDocument/2006/relationships/tags" Target="../tags/tag552.xml" /><Relationship Id="rId4" Type="http://schemas.openxmlformats.org/officeDocument/2006/relationships/tags" Target="../tags/tag553.xml" /><Relationship Id="rId5" Type="http://schemas.openxmlformats.org/officeDocument/2006/relationships/image" Target="../media/image113.jpeg" /><Relationship Id="rId6" Type="http://schemas.openxmlformats.org/officeDocument/2006/relationships/tags" Target="../tags/tag554.xml" /></Relationships>
</file>

<file path=ppt/slides/_rels/slide104.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555.xml" /><Relationship Id="rId3" Type="http://schemas.openxmlformats.org/officeDocument/2006/relationships/tags" Target="../tags/tag556.xml" /><Relationship Id="rId4" Type="http://schemas.openxmlformats.org/officeDocument/2006/relationships/tags" Target="../tags/tag557.xml" /><Relationship Id="rId5" Type="http://schemas.microsoft.com/office/2007/relationships/diagramDrawing" Target="../diagrams/drawing3.xml" /><Relationship Id="rId6" Type="http://schemas.openxmlformats.org/officeDocument/2006/relationships/diagramData" Target="../diagrams/data3.xml" /><Relationship Id="rId7" Type="http://schemas.openxmlformats.org/officeDocument/2006/relationships/diagramLayout" Target="../diagrams/layout3.xml" /><Relationship Id="rId8" Type="http://schemas.openxmlformats.org/officeDocument/2006/relationships/diagramQuickStyle" Target="../diagrams/quickStyle3.xml" /><Relationship Id="rId9" Type="http://schemas.openxmlformats.org/officeDocument/2006/relationships/diagramColors" Target="../diagrams/colors3.xml" /></Relationships>
</file>

<file path=ppt/slides/_rels/slide10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558.xml" /><Relationship Id="rId3" Type="http://schemas.openxmlformats.org/officeDocument/2006/relationships/tags" Target="../tags/tag559.xml" /><Relationship Id="rId4" Type="http://schemas.openxmlformats.org/officeDocument/2006/relationships/tags" Target="../tags/tag560.xml" /><Relationship Id="rId5" Type="http://schemas.openxmlformats.org/officeDocument/2006/relationships/image" Target="../media/image27.jpeg" /><Relationship Id="rId6" Type="http://schemas.openxmlformats.org/officeDocument/2006/relationships/tags" Target="../tags/tag561.xml" /></Relationships>
</file>

<file path=ppt/slides/_rels/slide106.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tags" Target="../tags/tag562.xml" /><Relationship Id="rId3" Type="http://schemas.openxmlformats.org/officeDocument/2006/relationships/tags" Target="../tags/tag563.xml" /><Relationship Id="rId4" Type="http://schemas.openxmlformats.org/officeDocument/2006/relationships/tags" Target="../tags/tag564.xml" /><Relationship Id="rId5" Type="http://schemas.openxmlformats.org/officeDocument/2006/relationships/hyperlink" Target="http://www.shineproject.eu/" TargetMode="External" /><Relationship Id="rId6" Type="http://schemas.openxmlformats.org/officeDocument/2006/relationships/tags" Target="../tags/tag565.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notesSlide" Target="../notesSlides/notesSlide6.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7.xml" /><Relationship Id="rId3" Type="http://schemas.openxmlformats.org/officeDocument/2006/relationships/image" Target="../media/image22.jpeg" /><Relationship Id="rId4" Type="http://schemas.microsoft.com/office/2007/relationships/diagramDrawing" Target="../diagrams/drawing1.xml" /><Relationship Id="rId5" Type="http://schemas.openxmlformats.org/officeDocument/2006/relationships/diagramData" Target="../diagrams/data1.xml" /><Relationship Id="rId6" Type="http://schemas.openxmlformats.org/officeDocument/2006/relationships/diagramLayout" Target="../diagrams/layout1.xml" /><Relationship Id="rId7" Type="http://schemas.openxmlformats.org/officeDocument/2006/relationships/diagramQuickStyle" Target="../diagrams/quickStyle1.xml" /><Relationship Id="rId8" Type="http://schemas.openxmlformats.org/officeDocument/2006/relationships/diagramColors" Target="../diagrams/colors1.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23.jpeg" /><Relationship Id="rId3" Type="http://schemas.openxmlformats.org/officeDocument/2006/relationships/video" Target="../media/media1.mp4" /><Relationship Id="rId4" Type="http://schemas.microsoft.com/office/2007/relationships/media" Target="../media/media1.mp4" /><Relationship Id="rId5" Type="http://schemas.openxmlformats.org/officeDocument/2006/relationships/image" Target="../media/image24.png" /><Relationship Id="rId6" Type="http://schemas.openxmlformats.org/officeDocument/2006/relationships/image" Target="../media/image25.sv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xml" /><Relationship Id="rId3" Type="http://schemas.openxmlformats.org/officeDocument/2006/relationships/tags" Target="../tags/tag2.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xml" /><Relationship Id="rId3" Type="http://schemas.openxmlformats.org/officeDocument/2006/relationships/tags" Target="../tags/tag4.xml" /><Relationship Id="rId4" Type="http://schemas.openxmlformats.org/officeDocument/2006/relationships/tags" Target="../tags/tag5.xml" /><Relationship Id="rId5" Type="http://schemas.openxmlformats.org/officeDocument/2006/relationships/tags" Target="../tags/tag6.xml" /><Relationship Id="rId6" Type="http://schemas.openxmlformats.org/officeDocument/2006/relationships/image" Target="../media/image26.jpeg" /><Relationship Id="rId7" Type="http://schemas.openxmlformats.org/officeDocument/2006/relationships/tags" Target="../tags/tag7.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image" Target="../media/image27.jpeg" /><Relationship Id="rId6" Type="http://schemas.openxmlformats.org/officeDocument/2006/relationships/tags" Target="../tags/tag11.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image" Target="../media/image28.jpeg" /><Relationship Id="rId6" Type="http://schemas.openxmlformats.org/officeDocument/2006/relationships/tags" Target="../tags/tag15.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8.xml" /><Relationship Id="rId3" Type="http://schemas.openxmlformats.org/officeDocument/2006/relationships/tags" Target="../tags/tag20.xml" /><Relationship Id="rId4" Type="http://schemas.openxmlformats.org/officeDocument/2006/relationships/tags" Target="../tags/tag21.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2.xml" /><Relationship Id="rId10" Type="http://schemas.openxmlformats.org/officeDocument/2006/relationships/tags" Target="../tags/tag26.xml" /><Relationship Id="rId2" Type="http://schemas.openxmlformats.org/officeDocument/2006/relationships/tags" Target="../tags/tag22.xml" /><Relationship Id="rId3" Type="http://schemas.openxmlformats.org/officeDocument/2006/relationships/tags" Target="../tags/tag23.xml" /><Relationship Id="rId4" Type="http://schemas.openxmlformats.org/officeDocument/2006/relationships/image" Target="../media/image29.jpeg" /><Relationship Id="rId5" Type="http://schemas.openxmlformats.org/officeDocument/2006/relationships/tags" Target="../tags/tag24.xml" /><Relationship Id="rId6" Type="http://schemas.openxmlformats.org/officeDocument/2006/relationships/hyperlink" Target="https://cclinnovation.org/wp-content/uploads/2020/12/overcoming-barriers-womens-leadership-center-for-creative-leadership.pdf" TargetMode="External" /><Relationship Id="rId7" Type="http://schemas.openxmlformats.org/officeDocument/2006/relationships/image" Target="../media/image30.png" /><Relationship Id="rId8" Type="http://schemas.openxmlformats.org/officeDocument/2006/relationships/image" Target="../media/image31.svg" /><Relationship Id="rId9" Type="http://schemas.openxmlformats.org/officeDocument/2006/relationships/tags" Target="../tags/tag25.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hyperlink" Target="http://www.shineproject.eu/" TargetMode="External" /><Relationship Id="rId3" Type="http://schemas.openxmlformats.org/officeDocument/2006/relationships/image" Target="../media/image15.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3.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image" Target="../media/image32.jpeg" /><Relationship Id="rId6" Type="http://schemas.openxmlformats.org/officeDocument/2006/relationships/tags" Target="../tags/tag3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tags" Target="../tags/tag34.xml" /><Relationship Id="rId6" Type="http://schemas.openxmlformats.org/officeDocument/2006/relationships/tags" Target="../tags/tag35.xml" /><Relationship Id="rId7" Type="http://schemas.openxmlformats.org/officeDocument/2006/relationships/tags" Target="../tags/tag36.xml" /><Relationship Id="rId8" Type="http://schemas.openxmlformats.org/officeDocument/2006/relationships/tags" Target="../tags/tag37.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image" Target="../media/image33.jpeg" /><Relationship Id="rId6" Type="http://schemas.openxmlformats.org/officeDocument/2006/relationships/tags" Target="../tags/tag41.xml" /><Relationship Id="rId7" Type="http://schemas.openxmlformats.org/officeDocument/2006/relationships/tags" Target="../tags/tag4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43.xml" /><Relationship Id="rId3" Type="http://schemas.openxmlformats.org/officeDocument/2006/relationships/tags" Target="../tags/tag44.xml" /><Relationship Id="rId4" Type="http://schemas.openxmlformats.org/officeDocument/2006/relationships/tags" Target="../tags/tag45.xml" /><Relationship Id="rId5" Type="http://schemas.openxmlformats.org/officeDocument/2006/relationships/image" Target="../media/image33.jpeg" /><Relationship Id="rId6" Type="http://schemas.openxmlformats.org/officeDocument/2006/relationships/tags" Target="../tags/tag46.xml" /><Relationship Id="rId7" Type="http://schemas.openxmlformats.org/officeDocument/2006/relationships/tags" Target="../tags/tag47.xml" /><Relationship Id="rId8" Type="http://schemas.openxmlformats.org/officeDocument/2006/relationships/tags" Target="../tags/tag48.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54.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image" Target="../media/image34.jpeg" /><Relationship Id="rId6" Type="http://schemas.openxmlformats.org/officeDocument/2006/relationships/tags" Target="../tags/tag52.xml" /><Relationship Id="rId7" Type="http://schemas.openxmlformats.org/officeDocument/2006/relationships/tags" Target="../tags/tag53.xml" /><Relationship Id="rId8" Type="http://schemas.openxmlformats.org/officeDocument/2006/relationships/image" Target="../media/image35.png" /><Relationship Id="rId9" Type="http://schemas.openxmlformats.org/officeDocument/2006/relationships/image" Target="../media/image36.sv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5.xml" /><Relationship Id="rId3" Type="http://schemas.openxmlformats.org/officeDocument/2006/relationships/image" Target="../media/image37.jpeg" /><Relationship Id="rId4" Type="http://schemas.microsoft.com/office/2007/relationships/hdphoto" Target="../media/image38.wdp" /><Relationship Id="rId5" Type="http://schemas.openxmlformats.org/officeDocument/2006/relationships/tags" Target="../tags/tag56.xml" /><Relationship Id="rId6" Type="http://schemas.openxmlformats.org/officeDocument/2006/relationships/tags" Target="../tags/tag57.xml" /><Relationship Id="rId7" Type="http://schemas.openxmlformats.org/officeDocument/2006/relationships/image" Target="../media/image39.jpeg" /><Relationship Id="rId8" Type="http://schemas.openxmlformats.org/officeDocument/2006/relationships/tags" Target="../tags/tag58.xml" /><Relationship Id="rId9" Type="http://schemas.openxmlformats.org/officeDocument/2006/relationships/tags" Target="../tags/tag59.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65.xml" /><Relationship Id="rId2" Type="http://schemas.openxmlformats.org/officeDocument/2006/relationships/tags" Target="../tags/tag60.xml" /><Relationship Id="rId3" Type="http://schemas.openxmlformats.org/officeDocument/2006/relationships/image" Target="../media/image40.jpeg"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tags" Target="../tags/tag64.xml" /><Relationship Id="rId8" Type="http://schemas.openxmlformats.org/officeDocument/2006/relationships/image" Target="../media/image41.png" /><Relationship Id="rId9" Type="http://schemas.openxmlformats.org/officeDocument/2006/relationships/image" Target="../media/image42.sv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tags" Target="../tags/tag66.xml" /><Relationship Id="rId3" Type="http://schemas.openxmlformats.org/officeDocument/2006/relationships/tags" Target="../tags/tag67.xml" /><Relationship Id="rId4" Type="http://schemas.openxmlformats.org/officeDocument/2006/relationships/image" Target="../media/image43.jpeg" /><Relationship Id="rId5" Type="http://schemas.openxmlformats.org/officeDocument/2006/relationships/tags" Target="../tags/tag68.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74.xml" /><Relationship Id="rId2" Type="http://schemas.openxmlformats.org/officeDocument/2006/relationships/tags" Target="../tags/tag69.xml" /><Relationship Id="rId3" Type="http://schemas.openxmlformats.org/officeDocument/2006/relationships/image" Target="../media/image44.jpeg" /><Relationship Id="rId4" Type="http://schemas.openxmlformats.org/officeDocument/2006/relationships/tags" Target="../tags/tag70.xml" /><Relationship Id="rId5" Type="http://schemas.openxmlformats.org/officeDocument/2006/relationships/tags" Target="../tags/tag71.xml" /><Relationship Id="rId6" Type="http://schemas.openxmlformats.org/officeDocument/2006/relationships/tags" Target="../tags/tag72.xml" /><Relationship Id="rId7" Type="http://schemas.openxmlformats.org/officeDocument/2006/relationships/tags" Target="../tags/tag73.xml" /><Relationship Id="rId8" Type="http://schemas.openxmlformats.org/officeDocument/2006/relationships/image" Target="../media/image45.png" /><Relationship Id="rId9" Type="http://schemas.openxmlformats.org/officeDocument/2006/relationships/image" Target="../media/image46.sv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75.xml" /><Relationship Id="rId3" Type="http://schemas.openxmlformats.org/officeDocument/2006/relationships/tags" Target="../tags/tag76.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tags" Target="../tags/tag77.xml" /><Relationship Id="rId3" Type="http://schemas.openxmlformats.org/officeDocument/2006/relationships/tags" Target="../tags/tag78.xml" /><Relationship Id="rId4" Type="http://schemas.openxmlformats.org/officeDocument/2006/relationships/image" Target="../media/image47.jpeg" /><Relationship Id="rId5" Type="http://schemas.openxmlformats.org/officeDocument/2006/relationships/tags" Target="../tags/tag79.xml" /><Relationship Id="rId6" Type="http://schemas.openxmlformats.org/officeDocument/2006/relationships/tags" Target="../tags/tag80.xml" /><Relationship Id="rId7" Type="http://schemas.openxmlformats.org/officeDocument/2006/relationships/tags" Target="../tags/tag81.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82.xml" /><Relationship Id="rId3" Type="http://schemas.openxmlformats.org/officeDocument/2006/relationships/image" Target="../media/image48.jpeg" /><Relationship Id="rId4" Type="http://schemas.openxmlformats.org/officeDocument/2006/relationships/tags" Target="../tags/tag83.xml" /><Relationship Id="rId5" Type="http://schemas.openxmlformats.org/officeDocument/2006/relationships/tags" Target="../tags/tag84.xml" /><Relationship Id="rId6" Type="http://schemas.openxmlformats.org/officeDocument/2006/relationships/tags" Target="../tags/tag85.xml" /><Relationship Id="rId7" Type="http://schemas.openxmlformats.org/officeDocument/2006/relationships/hyperlink" Target="https://burst.shopify.com/@lightleaksin?utm_campaign=photo_credit&amp;utm_content=Browse+Free+HD+Images+of+Woman+Stands+With+Her+Hands+On+Her+Hips+Looking+Powerful&amp;utm_medium=referral&amp;utm_source=credit" TargetMode="External" /><Relationship Id="rId8" Type="http://schemas.openxmlformats.org/officeDocument/2006/relationships/hyperlink" Target="https://burst.shopify.com/fashion?utm_campaign=photo_credit&amp;utm_content=Browse+Free+HD+Images+of+Woman+Stands+With+Her+Hands+On+Her+Hips+Looking+Powerful&amp;utm_medium=referral&amp;utm_source=credit" TargetMode="Externa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4.xml" /><Relationship Id="rId10" Type="http://schemas.openxmlformats.org/officeDocument/2006/relationships/image" Target="../media/image50.svg" /><Relationship Id="rId11" Type="http://schemas.openxmlformats.org/officeDocument/2006/relationships/tags" Target="../tags/tag91.xml" /><Relationship Id="rId12" Type="http://schemas.openxmlformats.org/officeDocument/2006/relationships/tags" Target="../tags/tag92.xml" /><Relationship Id="rId2" Type="http://schemas.openxmlformats.org/officeDocument/2006/relationships/tags" Target="../tags/tag86.xml" /><Relationship Id="rId3" Type="http://schemas.openxmlformats.org/officeDocument/2006/relationships/tags" Target="../tags/tag87.xml" /><Relationship Id="rId4" Type="http://schemas.openxmlformats.org/officeDocument/2006/relationships/image" Target="../media/image49.jpeg" /><Relationship Id="rId5" Type="http://schemas.openxmlformats.org/officeDocument/2006/relationships/tags" Target="../tags/tag88.xml" /><Relationship Id="rId6" Type="http://schemas.openxmlformats.org/officeDocument/2006/relationships/hyperlink" Target="https://www.youtube.com/watch?v=RVmMeMcGc0Y" TargetMode="External" /><Relationship Id="rId7" Type="http://schemas.openxmlformats.org/officeDocument/2006/relationships/tags" Target="../tags/tag89.xml" /><Relationship Id="rId8" Type="http://schemas.openxmlformats.org/officeDocument/2006/relationships/tags" Target="../tags/tag90.xml" /><Relationship Id="rId9" Type="http://schemas.openxmlformats.org/officeDocument/2006/relationships/image" Target="../media/image30.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93.xml" /><Relationship Id="rId3" Type="http://schemas.openxmlformats.org/officeDocument/2006/relationships/tags" Target="../tags/tag94.xml" /><Relationship Id="rId4" Type="http://schemas.openxmlformats.org/officeDocument/2006/relationships/tags" Target="../tags/tag95.xml" /><Relationship Id="rId5" Type="http://schemas.openxmlformats.org/officeDocument/2006/relationships/image" Target="../media/image27.jpeg" /><Relationship Id="rId6" Type="http://schemas.openxmlformats.org/officeDocument/2006/relationships/tags" Target="../tags/tag96.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97.xml" /><Relationship Id="rId3" Type="http://schemas.openxmlformats.org/officeDocument/2006/relationships/tags" Target="../tags/tag98.xml" /><Relationship Id="rId4" Type="http://schemas.openxmlformats.org/officeDocument/2006/relationships/tags" Target="../tags/tag99.xml" /><Relationship Id="rId5" Type="http://schemas.openxmlformats.org/officeDocument/2006/relationships/image" Target="../media/image51.jpeg" /><Relationship Id="rId6" Type="http://schemas.openxmlformats.org/officeDocument/2006/relationships/tags" Target="../tags/tag100.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101.xml" /><Relationship Id="rId3" Type="http://schemas.openxmlformats.org/officeDocument/2006/relationships/tags" Target="../tags/tag102.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103.xml" /><Relationship Id="rId3" Type="http://schemas.openxmlformats.org/officeDocument/2006/relationships/tags" Target="../tags/tag104.xml" /><Relationship Id="rId4" Type="http://schemas.openxmlformats.org/officeDocument/2006/relationships/tags" Target="../tags/tag105.xml" /><Relationship Id="rId5" Type="http://schemas.openxmlformats.org/officeDocument/2006/relationships/image" Target="../media/image52.jpeg" /><Relationship Id="rId6" Type="http://schemas.openxmlformats.org/officeDocument/2006/relationships/tags" Target="../tags/tag106.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07.xml" /><Relationship Id="rId3" Type="http://schemas.openxmlformats.org/officeDocument/2006/relationships/tags" Target="../tags/tag108.xml" /><Relationship Id="rId4" Type="http://schemas.openxmlformats.org/officeDocument/2006/relationships/image" Target="../media/image53.jpeg" /><Relationship Id="rId5" Type="http://schemas.openxmlformats.org/officeDocument/2006/relationships/tags" Target="../tags/tag109.xml" /><Relationship Id="rId6" Type="http://schemas.openxmlformats.org/officeDocument/2006/relationships/image" Target="../media/image54.png" /><Relationship Id="rId7" Type="http://schemas.openxmlformats.org/officeDocument/2006/relationships/image" Target="../media/image55.svg" /><Relationship Id="rId8" Type="http://schemas.openxmlformats.org/officeDocument/2006/relationships/tags" Target="../tags/tag110.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111.xml" /><Relationship Id="rId3" Type="http://schemas.openxmlformats.org/officeDocument/2006/relationships/tags" Target="../tags/tag112.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113.xml" /><Relationship Id="rId3" Type="http://schemas.openxmlformats.org/officeDocument/2006/relationships/tags" Target="../tags/tag114.xml" /><Relationship Id="rId4" Type="http://schemas.openxmlformats.org/officeDocument/2006/relationships/tags" Target="../tags/tag115.xml" /><Relationship Id="rId5" Type="http://schemas.openxmlformats.org/officeDocument/2006/relationships/tags" Target="../tags/tag116.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6.jpe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117.xml" /><Relationship Id="rId3" Type="http://schemas.openxmlformats.org/officeDocument/2006/relationships/tags" Target="../tags/tag118.xml" /><Relationship Id="rId4" Type="http://schemas.openxmlformats.org/officeDocument/2006/relationships/image" Target="../media/image56.jpeg" /><Relationship Id="rId5" Type="http://schemas.openxmlformats.org/officeDocument/2006/relationships/tags" Target="../tags/tag119.xml" /><Relationship Id="rId6" Type="http://schemas.openxmlformats.org/officeDocument/2006/relationships/video" Target="../media/media2.mp4" /><Relationship Id="rId7" Type="http://schemas.microsoft.com/office/2007/relationships/media" Target="../media/media2.mp4"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tags" Target="../tags/tag120.xml" /><Relationship Id="rId3" Type="http://schemas.openxmlformats.org/officeDocument/2006/relationships/tags" Target="../tags/tag121.xml" /><Relationship Id="rId4" Type="http://schemas.openxmlformats.org/officeDocument/2006/relationships/tags" Target="../tags/tag122.xml" /><Relationship Id="rId5" Type="http://schemas.openxmlformats.org/officeDocument/2006/relationships/tags" Target="../tags/tag123.xml" /><Relationship Id="rId6" Type="http://schemas.openxmlformats.org/officeDocument/2006/relationships/tags" Target="../tags/tag124.xml" /><Relationship Id="rId7" Type="http://schemas.openxmlformats.org/officeDocument/2006/relationships/tags" Target="../tags/tag125.xml" /><Relationship Id="rId8" Type="http://schemas.openxmlformats.org/officeDocument/2006/relationships/tags" Target="../tags/tag126.xml" /><Relationship Id="rId9" Type="http://schemas.openxmlformats.org/officeDocument/2006/relationships/tags" Target="../tags/tag127.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128.xml" /><Relationship Id="rId3" Type="http://schemas.openxmlformats.org/officeDocument/2006/relationships/image" Target="../media/image57.jpeg" /><Relationship Id="rId4" Type="http://schemas.openxmlformats.org/officeDocument/2006/relationships/tags" Target="../tags/tag129.xml" /><Relationship Id="rId5" Type="http://schemas.openxmlformats.org/officeDocument/2006/relationships/tags" Target="../tags/tag130.xml" /><Relationship Id="rId6" Type="http://schemas.openxmlformats.org/officeDocument/2006/relationships/tags" Target="../tags/tag131.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132.xml" /><Relationship Id="rId3" Type="http://schemas.openxmlformats.org/officeDocument/2006/relationships/image" Target="../media/image58.jpeg" /><Relationship Id="rId4" Type="http://schemas.openxmlformats.org/officeDocument/2006/relationships/tags" Target="../tags/tag133.xml" /><Relationship Id="rId5" Type="http://schemas.openxmlformats.org/officeDocument/2006/relationships/tags" Target="../tags/tag134.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35.xml" /><Relationship Id="rId3" Type="http://schemas.openxmlformats.org/officeDocument/2006/relationships/tags" Target="../tags/tag136.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37.xml" /><Relationship Id="rId3" Type="http://schemas.openxmlformats.org/officeDocument/2006/relationships/tags" Target="../tags/tag138.xml" /><Relationship Id="rId4" Type="http://schemas.openxmlformats.org/officeDocument/2006/relationships/tags" Target="../tags/tag139.xml" /><Relationship Id="rId5" Type="http://schemas.openxmlformats.org/officeDocument/2006/relationships/image" Target="../media/image59.jpeg" /><Relationship Id="rId6" Type="http://schemas.openxmlformats.org/officeDocument/2006/relationships/tags" Target="../tags/tag140.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16.xml" /><Relationship Id="rId10" Type="http://schemas.openxmlformats.org/officeDocument/2006/relationships/tags" Target="../tags/tag149.xml" /><Relationship Id="rId11" Type="http://schemas.openxmlformats.org/officeDocument/2006/relationships/tags" Target="../tags/tag150.xml" /><Relationship Id="rId12" Type="http://schemas.openxmlformats.org/officeDocument/2006/relationships/tags" Target="../tags/tag151.xml" /><Relationship Id="rId13" Type="http://schemas.openxmlformats.org/officeDocument/2006/relationships/tags" Target="../tags/tag152.xml" /><Relationship Id="rId2" Type="http://schemas.openxmlformats.org/officeDocument/2006/relationships/tags" Target="../tags/tag141.xml" /><Relationship Id="rId3" Type="http://schemas.openxmlformats.org/officeDocument/2006/relationships/tags" Target="../tags/tag142.xml" /><Relationship Id="rId4" Type="http://schemas.openxmlformats.org/officeDocument/2006/relationships/tags" Target="../tags/tag143.xml" /><Relationship Id="rId5" Type="http://schemas.openxmlformats.org/officeDocument/2006/relationships/tags" Target="../tags/tag144.xml" /><Relationship Id="rId6" Type="http://schemas.openxmlformats.org/officeDocument/2006/relationships/tags" Target="../tags/tag145.xml" /><Relationship Id="rId7" Type="http://schemas.openxmlformats.org/officeDocument/2006/relationships/tags" Target="../tags/tag146.xml" /><Relationship Id="rId8" Type="http://schemas.openxmlformats.org/officeDocument/2006/relationships/tags" Target="../tags/tag147.xml" /><Relationship Id="rId9" Type="http://schemas.openxmlformats.org/officeDocument/2006/relationships/tags" Target="../tags/tag148.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53.xml" /><Relationship Id="rId3" Type="http://schemas.openxmlformats.org/officeDocument/2006/relationships/tags" Target="../tags/tag154.xml" /><Relationship Id="rId4" Type="http://schemas.openxmlformats.org/officeDocument/2006/relationships/tags" Target="../tags/tag155.xml" /><Relationship Id="rId5" Type="http://schemas.openxmlformats.org/officeDocument/2006/relationships/image" Target="../media/image27.jpeg" /><Relationship Id="rId6" Type="http://schemas.openxmlformats.org/officeDocument/2006/relationships/tags" Target="../tags/tag156.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157.xml" /><Relationship Id="rId3" Type="http://schemas.openxmlformats.org/officeDocument/2006/relationships/tags" Target="../tags/tag158.xml" /><Relationship Id="rId4" Type="http://schemas.openxmlformats.org/officeDocument/2006/relationships/tags" Target="../tags/tag159.xml" /><Relationship Id="rId5" Type="http://schemas.openxmlformats.org/officeDocument/2006/relationships/image" Target="../media/image60.jpeg" /><Relationship Id="rId6" Type="http://schemas.openxmlformats.org/officeDocument/2006/relationships/tags" Target="../tags/tag160.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61.xml" /><Relationship Id="rId3" Type="http://schemas.openxmlformats.org/officeDocument/2006/relationships/tags" Target="../tags/tag162.xml" /><Relationship Id="rId4" Type="http://schemas.openxmlformats.org/officeDocument/2006/relationships/image" Target="../media/image61.jpeg" /><Relationship Id="rId5" Type="http://schemas.openxmlformats.org/officeDocument/2006/relationships/tags" Target="../tags/tag163.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1.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9.xml" /><Relationship Id="rId10" Type="http://schemas.openxmlformats.org/officeDocument/2006/relationships/diagramLayout" Target="../diagrams/layout2.xml" /><Relationship Id="rId11" Type="http://schemas.openxmlformats.org/officeDocument/2006/relationships/diagramQuickStyle" Target="../diagrams/quickStyle2.xml" /><Relationship Id="rId12" Type="http://schemas.openxmlformats.org/officeDocument/2006/relationships/diagramColors" Target="../diagrams/colors2.xml" /><Relationship Id="rId13" Type="http://schemas.openxmlformats.org/officeDocument/2006/relationships/tags" Target="../tags/tag169.xml" /><Relationship Id="rId14" Type="http://schemas.openxmlformats.org/officeDocument/2006/relationships/tags" Target="../tags/tag170.xml" /><Relationship Id="rId15" Type="http://schemas.openxmlformats.org/officeDocument/2006/relationships/tags" Target="../tags/tag171.xml" /><Relationship Id="rId16" Type="http://schemas.openxmlformats.org/officeDocument/2006/relationships/tags" Target="../tags/tag172.xml" /><Relationship Id="rId2" Type="http://schemas.openxmlformats.org/officeDocument/2006/relationships/tags" Target="../tags/tag164.xml" /><Relationship Id="rId3" Type="http://schemas.openxmlformats.org/officeDocument/2006/relationships/image" Target="../media/image6.png" /><Relationship Id="rId4" Type="http://schemas.openxmlformats.org/officeDocument/2006/relationships/tags" Target="../tags/tag165.xml" /><Relationship Id="rId5" Type="http://schemas.openxmlformats.org/officeDocument/2006/relationships/tags" Target="../tags/tag166.xml" /><Relationship Id="rId6" Type="http://schemas.openxmlformats.org/officeDocument/2006/relationships/tags" Target="../tags/tag167.xml" /><Relationship Id="rId7" Type="http://schemas.openxmlformats.org/officeDocument/2006/relationships/tags" Target="../tags/tag168.xml" /><Relationship Id="rId8" Type="http://schemas.microsoft.com/office/2007/relationships/diagramDrawing" Target="../diagrams/drawing2.xml" /><Relationship Id="rId9" Type="http://schemas.openxmlformats.org/officeDocument/2006/relationships/diagramData" Target="../diagrams/data2.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31.xml" /><Relationship Id="rId10" Type="http://schemas.openxmlformats.org/officeDocument/2006/relationships/tags" Target="../tags/tag184.xml" /><Relationship Id="rId11" Type="http://schemas.openxmlformats.org/officeDocument/2006/relationships/image" Target="../media/image62.png" /><Relationship Id="rId12" Type="http://schemas.openxmlformats.org/officeDocument/2006/relationships/image" Target="../media/image63.svg" /><Relationship Id="rId13" Type="http://schemas.openxmlformats.org/officeDocument/2006/relationships/tags" Target="../tags/tag185.xml" /><Relationship Id="rId14" Type="http://schemas.openxmlformats.org/officeDocument/2006/relationships/image" Target="../media/image64.png" /><Relationship Id="rId15" Type="http://schemas.openxmlformats.org/officeDocument/2006/relationships/image" Target="../media/image65.svg" /><Relationship Id="rId16" Type="http://schemas.openxmlformats.org/officeDocument/2006/relationships/tags" Target="../tags/tag186.xml" /><Relationship Id="rId17" Type="http://schemas.openxmlformats.org/officeDocument/2006/relationships/image" Target="../media/image66.png" /><Relationship Id="rId18" Type="http://schemas.openxmlformats.org/officeDocument/2006/relationships/image" Target="../media/image67.svg" /><Relationship Id="rId19" Type="http://schemas.openxmlformats.org/officeDocument/2006/relationships/tags" Target="../tags/tag187.xml" /><Relationship Id="rId2" Type="http://schemas.openxmlformats.org/officeDocument/2006/relationships/notesSlide" Target="../notesSlides/notesSlide9.xml" /><Relationship Id="rId20" Type="http://schemas.openxmlformats.org/officeDocument/2006/relationships/image" Target="../media/image68.png" /><Relationship Id="rId21" Type="http://schemas.openxmlformats.org/officeDocument/2006/relationships/image" Target="../media/image69.svg" /><Relationship Id="rId22" Type="http://schemas.openxmlformats.org/officeDocument/2006/relationships/tags" Target="../tags/tag188.xml" /><Relationship Id="rId23" Type="http://schemas.openxmlformats.org/officeDocument/2006/relationships/image" Target="../media/image70.png" /><Relationship Id="rId24" Type="http://schemas.openxmlformats.org/officeDocument/2006/relationships/image" Target="../media/image71.svg" /><Relationship Id="rId25" Type="http://schemas.openxmlformats.org/officeDocument/2006/relationships/tags" Target="../tags/tag189.xml" /><Relationship Id="rId26" Type="http://schemas.openxmlformats.org/officeDocument/2006/relationships/image" Target="../media/image72.png" /><Relationship Id="rId27" Type="http://schemas.openxmlformats.org/officeDocument/2006/relationships/image" Target="../media/image73.svg" /><Relationship Id="rId28" Type="http://schemas.openxmlformats.org/officeDocument/2006/relationships/tags" Target="../tags/tag190.xml" /><Relationship Id="rId3" Type="http://schemas.openxmlformats.org/officeDocument/2006/relationships/tags" Target="../tags/tag177.xml" /><Relationship Id="rId4" Type="http://schemas.openxmlformats.org/officeDocument/2006/relationships/tags" Target="../tags/tag178.xml" /><Relationship Id="rId5" Type="http://schemas.openxmlformats.org/officeDocument/2006/relationships/tags" Target="../tags/tag179.xml" /><Relationship Id="rId6" Type="http://schemas.openxmlformats.org/officeDocument/2006/relationships/tags" Target="../tags/tag180.xml" /><Relationship Id="rId7" Type="http://schemas.openxmlformats.org/officeDocument/2006/relationships/tags" Target="../tags/tag181.xml" /><Relationship Id="rId8" Type="http://schemas.openxmlformats.org/officeDocument/2006/relationships/tags" Target="../tags/tag182.xml" /><Relationship Id="rId9" Type="http://schemas.openxmlformats.org/officeDocument/2006/relationships/tags" Target="../tags/tag183.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0.xml" /><Relationship Id="rId3" Type="http://schemas.openxmlformats.org/officeDocument/2006/relationships/tags" Target="../tags/tag195.xml" /><Relationship Id="rId4" Type="http://schemas.openxmlformats.org/officeDocument/2006/relationships/tags" Target="../tags/tag196.xml" /><Relationship Id="rId5" Type="http://schemas.openxmlformats.org/officeDocument/2006/relationships/tags" Target="../tags/tag197.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1.xml" /><Relationship Id="rId3" Type="http://schemas.openxmlformats.org/officeDocument/2006/relationships/tags" Target="../tags/tag202.xml" /><Relationship Id="rId4" Type="http://schemas.openxmlformats.org/officeDocument/2006/relationships/image" Target="../media/image74.jpeg" /><Relationship Id="rId5" Type="http://schemas.openxmlformats.org/officeDocument/2006/relationships/tags" Target="../tags/tag203.xml" /><Relationship Id="rId6" Type="http://schemas.openxmlformats.org/officeDocument/2006/relationships/video" Target="https://www.youtube.com/embed/7KUiLuSA0no?feature=oembed" TargetMode="External" /><Relationship Id="rId7" Type="http://schemas.openxmlformats.org/officeDocument/2006/relationships/tags" Target="../tags/tag204.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2.xml" /><Relationship Id="rId3" Type="http://schemas.openxmlformats.org/officeDocument/2006/relationships/tags" Target="../tags/tag209.xml" /><Relationship Id="rId4" Type="http://schemas.openxmlformats.org/officeDocument/2006/relationships/tags" Target="../tags/tag210.xml" /><Relationship Id="rId5" Type="http://schemas.openxmlformats.org/officeDocument/2006/relationships/tags" Target="../tags/tag211.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4.xml" /><Relationship Id="rId10" Type="http://schemas.openxmlformats.org/officeDocument/2006/relationships/tags" Target="../tags/tag223.xml" /><Relationship Id="rId11" Type="http://schemas.openxmlformats.org/officeDocument/2006/relationships/tags" Target="../tags/tag224.xml" /><Relationship Id="rId12" Type="http://schemas.openxmlformats.org/officeDocument/2006/relationships/image" Target="../media/image75.jpeg" /><Relationship Id="rId13" Type="http://schemas.openxmlformats.org/officeDocument/2006/relationships/tags" Target="../tags/tag225.xml" /><Relationship Id="rId14" Type="http://schemas.openxmlformats.org/officeDocument/2006/relationships/tags" Target="../tags/tag226.xml" /><Relationship Id="rId2" Type="http://schemas.openxmlformats.org/officeDocument/2006/relationships/notesSlide" Target="../notesSlides/notesSlide13.xml" /><Relationship Id="rId3" Type="http://schemas.openxmlformats.org/officeDocument/2006/relationships/tags" Target="../tags/tag216.xml" /><Relationship Id="rId4" Type="http://schemas.openxmlformats.org/officeDocument/2006/relationships/tags" Target="../tags/tag217.xml" /><Relationship Id="rId5" Type="http://schemas.openxmlformats.org/officeDocument/2006/relationships/tags" Target="../tags/tag218.xml" /><Relationship Id="rId6" Type="http://schemas.openxmlformats.org/officeDocument/2006/relationships/tags" Target="../tags/tag219.xml" /><Relationship Id="rId7" Type="http://schemas.openxmlformats.org/officeDocument/2006/relationships/tags" Target="../tags/tag220.xml" /><Relationship Id="rId8" Type="http://schemas.openxmlformats.org/officeDocument/2006/relationships/tags" Target="../tags/tag221.xml" /><Relationship Id="rId9" Type="http://schemas.openxmlformats.org/officeDocument/2006/relationships/tags" Target="../tags/tag222.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227.xml" /><Relationship Id="rId3" Type="http://schemas.openxmlformats.org/officeDocument/2006/relationships/image" Target="../media/image76.jpeg" /><Relationship Id="rId4" Type="http://schemas.openxmlformats.org/officeDocument/2006/relationships/tags" Target="../tags/tag228.xml" /><Relationship Id="rId5" Type="http://schemas.openxmlformats.org/officeDocument/2006/relationships/tags" Target="../tags/tag229.xml" /><Relationship Id="rId6" Type="http://schemas.openxmlformats.org/officeDocument/2006/relationships/tags" Target="../tags/tag230.xm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5.xml" /><Relationship Id="rId10" Type="http://schemas.openxmlformats.org/officeDocument/2006/relationships/tags" Target="../tags/tag242.xml" /><Relationship Id="rId11" Type="http://schemas.openxmlformats.org/officeDocument/2006/relationships/tags" Target="../tags/tag243.xml" /><Relationship Id="rId12" Type="http://schemas.openxmlformats.org/officeDocument/2006/relationships/tags" Target="../tags/tag244.xml" /><Relationship Id="rId13" Type="http://schemas.openxmlformats.org/officeDocument/2006/relationships/tags" Target="../tags/tag245.xml" /><Relationship Id="rId14" Type="http://schemas.openxmlformats.org/officeDocument/2006/relationships/tags" Target="../tags/tag246.xml" /><Relationship Id="rId15" Type="http://schemas.openxmlformats.org/officeDocument/2006/relationships/tags" Target="../tags/tag247.xml" /><Relationship Id="rId16" Type="http://schemas.openxmlformats.org/officeDocument/2006/relationships/tags" Target="../tags/tag248.xml" /><Relationship Id="rId17" Type="http://schemas.openxmlformats.org/officeDocument/2006/relationships/tags" Target="../tags/tag249.xml" /><Relationship Id="rId2" Type="http://schemas.openxmlformats.org/officeDocument/2006/relationships/notesSlide" Target="../notesSlides/notesSlide14.xml" /><Relationship Id="rId3" Type="http://schemas.openxmlformats.org/officeDocument/2006/relationships/tags" Target="../tags/tag235.xml" /><Relationship Id="rId4" Type="http://schemas.openxmlformats.org/officeDocument/2006/relationships/tags" Target="../tags/tag236.xml" /><Relationship Id="rId5" Type="http://schemas.openxmlformats.org/officeDocument/2006/relationships/tags" Target="../tags/tag237.xml" /><Relationship Id="rId6" Type="http://schemas.openxmlformats.org/officeDocument/2006/relationships/tags" Target="../tags/tag238.xml" /><Relationship Id="rId7" Type="http://schemas.openxmlformats.org/officeDocument/2006/relationships/tags" Target="../tags/tag239.xml" /><Relationship Id="rId8" Type="http://schemas.openxmlformats.org/officeDocument/2006/relationships/tags" Target="../tags/tag240.xml" /><Relationship Id="rId9" Type="http://schemas.openxmlformats.org/officeDocument/2006/relationships/tags" Target="../tags/tag241.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60.xml" /><Relationship Id="rId11" Type="http://schemas.openxmlformats.org/officeDocument/2006/relationships/tags" Target="../tags/tag261.xml" /><Relationship Id="rId12" Type="http://schemas.openxmlformats.org/officeDocument/2006/relationships/tags" Target="../tags/tag262.xml" /><Relationship Id="rId13" Type="http://schemas.openxmlformats.org/officeDocument/2006/relationships/tags" Target="../tags/tag263.xml" /><Relationship Id="rId14" Type="http://schemas.openxmlformats.org/officeDocument/2006/relationships/tags" Target="../tags/tag264.xml" /><Relationship Id="rId15" Type="http://schemas.openxmlformats.org/officeDocument/2006/relationships/tags" Target="../tags/tag265.xml" /><Relationship Id="rId16" Type="http://schemas.openxmlformats.org/officeDocument/2006/relationships/tags" Target="../tags/tag266.xml" /><Relationship Id="rId17" Type="http://schemas.openxmlformats.org/officeDocument/2006/relationships/tags" Target="../tags/tag267.xml" /><Relationship Id="rId18" Type="http://schemas.openxmlformats.org/officeDocument/2006/relationships/tags" Target="../tags/tag268.xml" /><Relationship Id="rId19" Type="http://schemas.openxmlformats.org/officeDocument/2006/relationships/tags" Target="../tags/tag269.xml" /><Relationship Id="rId2" Type="http://schemas.openxmlformats.org/officeDocument/2006/relationships/notesSlide" Target="../notesSlides/notesSlide15.xml" /><Relationship Id="rId20" Type="http://schemas.openxmlformats.org/officeDocument/2006/relationships/tags" Target="../tags/tag270.xml" /><Relationship Id="rId21" Type="http://schemas.openxmlformats.org/officeDocument/2006/relationships/tags" Target="../tags/tag271.xml" /><Relationship Id="rId22" Type="http://schemas.openxmlformats.org/officeDocument/2006/relationships/tags" Target="../tags/tag272.xml" /><Relationship Id="rId23" Type="http://schemas.openxmlformats.org/officeDocument/2006/relationships/tags" Target="../tags/tag273.xml" /><Relationship Id="rId3" Type="http://schemas.openxmlformats.org/officeDocument/2006/relationships/tags" Target="../tags/tag253.xml" /><Relationship Id="rId4" Type="http://schemas.openxmlformats.org/officeDocument/2006/relationships/tags" Target="../tags/tag254.xml" /><Relationship Id="rId5" Type="http://schemas.openxmlformats.org/officeDocument/2006/relationships/tags" Target="../tags/tag255.xml" /><Relationship Id="rId6" Type="http://schemas.openxmlformats.org/officeDocument/2006/relationships/tags" Target="../tags/tag256.xml" /><Relationship Id="rId7" Type="http://schemas.openxmlformats.org/officeDocument/2006/relationships/tags" Target="../tags/tag257.xml" /><Relationship Id="rId8" Type="http://schemas.openxmlformats.org/officeDocument/2006/relationships/tags" Target="../tags/tag258.xml" /><Relationship Id="rId9" Type="http://schemas.openxmlformats.org/officeDocument/2006/relationships/tags" Target="../tags/tag259.xml"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16.xml" /><Relationship Id="rId3" Type="http://schemas.openxmlformats.org/officeDocument/2006/relationships/tags" Target="../tags/tag278.xml" /><Relationship Id="rId4" Type="http://schemas.openxmlformats.org/officeDocument/2006/relationships/image" Target="../media/image77.jpeg" /><Relationship Id="rId5" Type="http://schemas.openxmlformats.org/officeDocument/2006/relationships/tags" Target="../tags/tag279.xml" /><Relationship Id="rId6" Type="http://schemas.openxmlformats.org/officeDocument/2006/relationships/tags" Target="../tags/tag280.xml" /><Relationship Id="rId7" Type="http://schemas.openxmlformats.org/officeDocument/2006/relationships/tags" Target="../tags/tag281.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2.xml" /><Relationship Id="rId3" Type="http://schemas.openxmlformats.org/officeDocument/2006/relationships/image" Target="../media/image17.jpe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6.xml" /><Relationship Id="rId10" Type="http://schemas.openxmlformats.org/officeDocument/2006/relationships/tags" Target="../tags/tag290.xml" /><Relationship Id="rId11" Type="http://schemas.openxmlformats.org/officeDocument/2006/relationships/tags" Target="../tags/tag291.xml" /><Relationship Id="rId12" Type="http://schemas.openxmlformats.org/officeDocument/2006/relationships/tags" Target="../tags/tag292.xml" /><Relationship Id="rId2" Type="http://schemas.openxmlformats.org/officeDocument/2006/relationships/tags" Target="../tags/tag282.xml" /><Relationship Id="rId3" Type="http://schemas.openxmlformats.org/officeDocument/2006/relationships/tags" Target="../tags/tag283.xml" /><Relationship Id="rId4" Type="http://schemas.openxmlformats.org/officeDocument/2006/relationships/tags" Target="../tags/tag284.xml" /><Relationship Id="rId5" Type="http://schemas.openxmlformats.org/officeDocument/2006/relationships/tags" Target="../tags/tag285.xml" /><Relationship Id="rId6" Type="http://schemas.openxmlformats.org/officeDocument/2006/relationships/tags" Target="../tags/tag286.xml" /><Relationship Id="rId7" Type="http://schemas.openxmlformats.org/officeDocument/2006/relationships/tags" Target="../tags/tag287.xml" /><Relationship Id="rId8" Type="http://schemas.openxmlformats.org/officeDocument/2006/relationships/tags" Target="../tags/tag288.xml" /><Relationship Id="rId9" Type="http://schemas.openxmlformats.org/officeDocument/2006/relationships/tags" Target="../tags/tag289.xm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6.xml" /><Relationship Id="rId10" Type="http://schemas.openxmlformats.org/officeDocument/2006/relationships/tags" Target="../tags/tag301.xml" /><Relationship Id="rId11" Type="http://schemas.openxmlformats.org/officeDocument/2006/relationships/tags" Target="../tags/tag302.xml" /><Relationship Id="rId12" Type="http://schemas.openxmlformats.org/officeDocument/2006/relationships/tags" Target="../tags/tag303.xml" /><Relationship Id="rId13" Type="http://schemas.openxmlformats.org/officeDocument/2006/relationships/tags" Target="../tags/tag304.xml" /><Relationship Id="rId2" Type="http://schemas.openxmlformats.org/officeDocument/2006/relationships/tags" Target="../tags/tag293.xml" /><Relationship Id="rId3" Type="http://schemas.openxmlformats.org/officeDocument/2006/relationships/tags" Target="../tags/tag294.xml" /><Relationship Id="rId4" Type="http://schemas.openxmlformats.org/officeDocument/2006/relationships/tags" Target="../tags/tag295.xml" /><Relationship Id="rId5" Type="http://schemas.openxmlformats.org/officeDocument/2006/relationships/tags" Target="../tags/tag296.xml" /><Relationship Id="rId6" Type="http://schemas.openxmlformats.org/officeDocument/2006/relationships/tags" Target="../tags/tag297.xml" /><Relationship Id="rId7" Type="http://schemas.openxmlformats.org/officeDocument/2006/relationships/tags" Target="../tags/tag298.xml" /><Relationship Id="rId8" Type="http://schemas.openxmlformats.org/officeDocument/2006/relationships/tags" Target="../tags/tag299.xml" /><Relationship Id="rId9" Type="http://schemas.openxmlformats.org/officeDocument/2006/relationships/tags" Target="../tags/tag300.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7.xml" /><Relationship Id="rId3" Type="http://schemas.openxmlformats.org/officeDocument/2006/relationships/tags" Target="../tags/tag309.xml" /><Relationship Id="rId4" Type="http://schemas.openxmlformats.org/officeDocument/2006/relationships/tags" Target="../tags/tag310.xml" /><Relationship Id="rId5" Type="http://schemas.openxmlformats.org/officeDocument/2006/relationships/tags" Target="../tags/tag311.xm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312.xml" /><Relationship Id="rId3" Type="http://schemas.openxmlformats.org/officeDocument/2006/relationships/tags" Target="../tags/tag313.xml" /><Relationship Id="rId4" Type="http://schemas.openxmlformats.org/officeDocument/2006/relationships/image" Target="../media/image78.jpeg" /><Relationship Id="rId5" Type="http://schemas.openxmlformats.org/officeDocument/2006/relationships/tags" Target="../tags/tag314.xml"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315.xml" /><Relationship Id="rId3" Type="http://schemas.openxmlformats.org/officeDocument/2006/relationships/image" Target="../media/image79.jpeg" /><Relationship Id="rId4" Type="http://schemas.openxmlformats.org/officeDocument/2006/relationships/tags" Target="../tags/tag316.xml" /><Relationship Id="rId5" Type="http://schemas.openxmlformats.org/officeDocument/2006/relationships/tags" Target="../tags/tag317.xml"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8.xml" /><Relationship Id="rId3" Type="http://schemas.openxmlformats.org/officeDocument/2006/relationships/tags" Target="../tags/tag322.xml" /><Relationship Id="rId4" Type="http://schemas.openxmlformats.org/officeDocument/2006/relationships/image" Target="../media/image80.jpeg" /><Relationship Id="rId5" Type="http://schemas.openxmlformats.org/officeDocument/2006/relationships/tags" Target="../tags/tag323.xml" /><Relationship Id="rId6" Type="http://schemas.openxmlformats.org/officeDocument/2006/relationships/tags" Target="../tags/tag324.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4.xml" /><Relationship Id="rId10" Type="http://schemas.openxmlformats.org/officeDocument/2006/relationships/hyperlink" Target="https://www.google.com/search?q=how+to+be+a+well+being+book&amp;client=firefox-b-d&amp;sxsrf=ALiCzsavxCiURQmf-Wa0mzLcy71MjMXkyA%3A1657270810034&amp;ei=GvLHYvjGAYvekgXFwKuABA&amp;ved=0ahUKEwj4u7bv9uj4AhULr6QKHUXgCkAQ4dUDCA0&amp;uact=5&amp;oq=how+to+be+a+well+being+book&amp;gs_lcp=Cgdnd3Mtd2l6EAMyBggAEB4QFjoHCAAQRxCwAzoICAAQHhAWEAo6CggAEB4QDxAWEAo6BQghEKABOggIIRAeEBYQHToKCCEQHhAPEBYQHUoECEEYAEoECEYYAFCkBViyC2DKDWgBcAF4AIABhQGIAfkDkgEDNC4xmAEAoAEByAEIwAEB&amp;sclient=gws-wiz" TargetMode="External" /><Relationship Id="rId11" Type="http://schemas.openxmlformats.org/officeDocument/2006/relationships/image" Target="../media/image83.jpeg" /><Relationship Id="rId12" Type="http://schemas.openxmlformats.org/officeDocument/2006/relationships/hyperlink" Target="https://www.waterstones.com/book/a-toolkit-for-happiness/dr-emma-hepburn/9781529416183" TargetMode="External" /><Relationship Id="rId13" Type="http://schemas.openxmlformats.org/officeDocument/2006/relationships/tags" Target="../tags/tag328.xml" /><Relationship Id="rId14" Type="http://schemas.openxmlformats.org/officeDocument/2006/relationships/hyperlink" Target="https://www.bookdepository.com/Toolkit-for-Happiness-Dr-Emma-Hepburn/9781529416183" TargetMode="External" /><Relationship Id="rId15" Type="http://schemas.openxmlformats.org/officeDocument/2006/relationships/tags" Target="../tags/tag329.xml" /><Relationship Id="rId16" Type="http://schemas.openxmlformats.org/officeDocument/2006/relationships/image" Target="../media/image30.png" /><Relationship Id="rId17" Type="http://schemas.openxmlformats.org/officeDocument/2006/relationships/image" Target="../media/image84.svg" /><Relationship Id="rId18" Type="http://schemas.openxmlformats.org/officeDocument/2006/relationships/tags" Target="../tags/tag330.xml" /><Relationship Id="rId19" Type="http://schemas.openxmlformats.org/officeDocument/2006/relationships/tags" Target="../tags/tag331.xml" /><Relationship Id="rId2" Type="http://schemas.openxmlformats.org/officeDocument/2006/relationships/tags" Target="../tags/tag325.xml" /><Relationship Id="rId20" Type="http://schemas.openxmlformats.org/officeDocument/2006/relationships/image" Target="../media/image85.svg" /><Relationship Id="rId21" Type="http://schemas.openxmlformats.org/officeDocument/2006/relationships/tags" Target="../tags/tag332.xml" /><Relationship Id="rId22" Type="http://schemas.openxmlformats.org/officeDocument/2006/relationships/image" Target="../media/image86.svg" /><Relationship Id="rId23" Type="http://schemas.openxmlformats.org/officeDocument/2006/relationships/tags" Target="../tags/tag333.xml" /><Relationship Id="rId3" Type="http://schemas.openxmlformats.org/officeDocument/2006/relationships/image" Target="../media/image81.jpeg" /><Relationship Id="rId4" Type="http://schemas.openxmlformats.org/officeDocument/2006/relationships/hyperlink" Target="https://wemadeawish.co.uk/book-review-a-toolkit-for-modern-life" TargetMode="External" /><Relationship Id="rId5" Type="http://schemas.openxmlformats.org/officeDocument/2006/relationships/tags" Target="../tags/tag326.xml" /><Relationship Id="rId6" Type="http://schemas.openxmlformats.org/officeDocument/2006/relationships/hyperlink" Target="https://www.google.com/search?client=firefox-b-d&amp;q=a+toolkit+for+modern+life" TargetMode="External" /><Relationship Id="rId7" Type="http://schemas.openxmlformats.org/officeDocument/2006/relationships/image" Target="../media/image82.jpeg" /><Relationship Id="rId8" Type="http://schemas.openxmlformats.org/officeDocument/2006/relationships/hyperlink" Target="https://www.businessbookawards.co.uk/entries-2021/" TargetMode="External" /><Relationship Id="rId9" Type="http://schemas.openxmlformats.org/officeDocument/2006/relationships/tags" Target="../tags/tag327.xml"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334.xml" /><Relationship Id="rId3" Type="http://schemas.openxmlformats.org/officeDocument/2006/relationships/tags" Target="../tags/tag335.xml" /><Relationship Id="rId4" Type="http://schemas.openxmlformats.org/officeDocument/2006/relationships/tags" Target="../tags/tag336.xml" /><Relationship Id="rId5" Type="http://schemas.openxmlformats.org/officeDocument/2006/relationships/image" Target="../media/image27.jpeg" /><Relationship Id="rId6" Type="http://schemas.openxmlformats.org/officeDocument/2006/relationships/tags" Target="../tags/tag337.xml"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338.xml" /><Relationship Id="rId3" Type="http://schemas.openxmlformats.org/officeDocument/2006/relationships/tags" Target="../tags/tag339.xml" /><Relationship Id="rId4" Type="http://schemas.openxmlformats.org/officeDocument/2006/relationships/image" Target="../media/image87.jpeg" /><Relationship Id="rId5" Type="http://schemas.openxmlformats.org/officeDocument/2006/relationships/tags" Target="../tags/tag340.xml" /><Relationship Id="rId6" Type="http://schemas.openxmlformats.org/officeDocument/2006/relationships/tags" Target="../tags/tag341.xml"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342.xml" /><Relationship Id="rId3" Type="http://schemas.openxmlformats.org/officeDocument/2006/relationships/tags" Target="../tags/tag343.xml" /><Relationship Id="rId4" Type="http://schemas.openxmlformats.org/officeDocument/2006/relationships/image" Target="../media/image88.jpeg" /><Relationship Id="rId5" Type="http://schemas.openxmlformats.org/officeDocument/2006/relationships/tags" Target="../tags/tag344.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3.xml" /><Relationship Id="rId3" Type="http://schemas.openxmlformats.org/officeDocument/2006/relationships/image" Target="../media/image18.jpe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tags" Target="../tags/tag345.xml" /><Relationship Id="rId3" Type="http://schemas.openxmlformats.org/officeDocument/2006/relationships/tags" Target="../tags/tag346.xml" /><Relationship Id="rId4" Type="http://schemas.openxmlformats.org/officeDocument/2006/relationships/tags" Target="../tags/tag347.xml" /><Relationship Id="rId5" Type="http://schemas.openxmlformats.org/officeDocument/2006/relationships/tags" Target="../tags/tag348.xml"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19.xml" /><Relationship Id="rId3" Type="http://schemas.openxmlformats.org/officeDocument/2006/relationships/tags" Target="../tags/tag353.xml" /><Relationship Id="rId4" Type="http://schemas.openxmlformats.org/officeDocument/2006/relationships/tags" Target="../tags/tag354.xml" /><Relationship Id="rId5" Type="http://schemas.openxmlformats.org/officeDocument/2006/relationships/image" Target="../media/image89.jpeg" /><Relationship Id="rId6" Type="http://schemas.openxmlformats.org/officeDocument/2006/relationships/tags" Target="../tags/tag355.xml"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20.xml" /><Relationship Id="rId3" Type="http://schemas.openxmlformats.org/officeDocument/2006/relationships/tags" Target="../tags/tag360.xml" /><Relationship Id="rId4" Type="http://schemas.openxmlformats.org/officeDocument/2006/relationships/tags" Target="../tags/tag361.xml" /><Relationship Id="rId5" Type="http://schemas.openxmlformats.org/officeDocument/2006/relationships/tags" Target="../tags/tag362.xml" /><Relationship Id="rId6" Type="http://schemas.openxmlformats.org/officeDocument/2006/relationships/tags" Target="../tags/tag363.xml"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364.xml" /><Relationship Id="rId3" Type="http://schemas.openxmlformats.org/officeDocument/2006/relationships/tags" Target="../tags/tag365.xml" /><Relationship Id="rId4" Type="http://schemas.openxmlformats.org/officeDocument/2006/relationships/image" Target="../media/image90.jpeg" /><Relationship Id="rId5" Type="http://schemas.openxmlformats.org/officeDocument/2006/relationships/tags" Target="../tags/tag366.xml" /><Relationship Id="rId6" Type="http://schemas.openxmlformats.org/officeDocument/2006/relationships/image" Target="../media/image91.jpeg" /><Relationship Id="rId7" Type="http://schemas.openxmlformats.org/officeDocument/2006/relationships/tags" Target="../tags/tag367.xml" /><Relationship Id="rId8" Type="http://schemas.openxmlformats.org/officeDocument/2006/relationships/video" Target="https://www.youtube.com/embed/tACQQcSuG74?feature=oembed" TargetMode="External"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368.xml" /><Relationship Id="rId3" Type="http://schemas.openxmlformats.org/officeDocument/2006/relationships/tags" Target="../tags/tag369.xml" /><Relationship Id="rId4" Type="http://schemas.openxmlformats.org/officeDocument/2006/relationships/image" Target="../media/image90.jpeg" /><Relationship Id="rId5" Type="http://schemas.openxmlformats.org/officeDocument/2006/relationships/tags" Target="../tags/tag370.xml" /><Relationship Id="rId6" Type="http://schemas.openxmlformats.org/officeDocument/2006/relationships/tags" Target="../tags/tag371.xml"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21.xml" /><Relationship Id="rId3" Type="http://schemas.openxmlformats.org/officeDocument/2006/relationships/tags" Target="../tags/tag376.xml" /><Relationship Id="rId4" Type="http://schemas.openxmlformats.org/officeDocument/2006/relationships/tags" Target="../tags/tag377.xml" /><Relationship Id="rId5" Type="http://schemas.openxmlformats.org/officeDocument/2006/relationships/tags" Target="../tags/tag378.xml" /><Relationship Id="rId6" Type="http://schemas.openxmlformats.org/officeDocument/2006/relationships/image" Target="../media/image92.jpeg" /><Relationship Id="rId7" Type="http://schemas.openxmlformats.org/officeDocument/2006/relationships/tags" Target="../tags/tag379.xml"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85.xml" /><Relationship Id="rId11" Type="http://schemas.openxmlformats.org/officeDocument/2006/relationships/tags" Target="../tags/tag386.xml" /><Relationship Id="rId2" Type="http://schemas.openxmlformats.org/officeDocument/2006/relationships/tags" Target="../tags/tag380.xml" /><Relationship Id="rId3" Type="http://schemas.openxmlformats.org/officeDocument/2006/relationships/tags" Target="../tags/tag381.xml" /><Relationship Id="rId4" Type="http://schemas.openxmlformats.org/officeDocument/2006/relationships/image" Target="../media/image93.jpeg" /><Relationship Id="rId5" Type="http://schemas.openxmlformats.org/officeDocument/2006/relationships/tags" Target="../tags/tag382.xml" /><Relationship Id="rId6" Type="http://schemas.openxmlformats.org/officeDocument/2006/relationships/tags" Target="../tags/tag383.xml" /><Relationship Id="rId7" Type="http://schemas.openxmlformats.org/officeDocument/2006/relationships/hyperlink" Target="https://itadvisory.dk/conflict-escalation-spot-the-conflict-and-intervene/" TargetMode="External" /><Relationship Id="rId8" Type="http://schemas.openxmlformats.org/officeDocument/2006/relationships/image" Target="../media/image94.jpeg" /><Relationship Id="rId9" Type="http://schemas.openxmlformats.org/officeDocument/2006/relationships/tags" Target="../tags/tag384.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30.xml" /><Relationship Id="rId10" Type="http://schemas.openxmlformats.org/officeDocument/2006/relationships/tags" Target="../tags/tag396.xml" /><Relationship Id="rId11" Type="http://schemas.openxmlformats.org/officeDocument/2006/relationships/tags" Target="../tags/tag397.xml" /><Relationship Id="rId12" Type="http://schemas.openxmlformats.org/officeDocument/2006/relationships/image" Target="../media/image95.jpeg" /><Relationship Id="rId13" Type="http://schemas.openxmlformats.org/officeDocument/2006/relationships/tags" Target="../tags/tag398.xml" /><Relationship Id="rId14" Type="http://schemas.openxmlformats.org/officeDocument/2006/relationships/tags" Target="../tags/tag399.xml" /><Relationship Id="rId15" Type="http://schemas.openxmlformats.org/officeDocument/2006/relationships/tags" Target="../tags/tag400.xml" /><Relationship Id="rId16" Type="http://schemas.openxmlformats.org/officeDocument/2006/relationships/tags" Target="../tags/tag401.xml" /><Relationship Id="rId2" Type="http://schemas.openxmlformats.org/officeDocument/2006/relationships/notesSlide" Target="../notesSlides/notesSlide22.xml" /><Relationship Id="rId3" Type="http://schemas.openxmlformats.org/officeDocument/2006/relationships/tags" Target="../tags/tag391.xml" /><Relationship Id="rId4" Type="http://schemas.openxmlformats.org/officeDocument/2006/relationships/tags" Target="../tags/tag392.xml" /><Relationship Id="rId5" Type="http://schemas.openxmlformats.org/officeDocument/2006/relationships/hyperlink" Target="https://itadvisory.dk/conflict-escalation-spot-the-conflict-and-intervene/" TargetMode="External" /><Relationship Id="rId6" Type="http://schemas.openxmlformats.org/officeDocument/2006/relationships/image" Target="../media/image94.jpeg" /><Relationship Id="rId7" Type="http://schemas.openxmlformats.org/officeDocument/2006/relationships/tags" Target="../tags/tag393.xml" /><Relationship Id="rId8" Type="http://schemas.openxmlformats.org/officeDocument/2006/relationships/tags" Target="../tags/tag394.xml" /><Relationship Id="rId9" Type="http://schemas.openxmlformats.org/officeDocument/2006/relationships/tags" Target="../tags/tag395.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tags" Target="../tags/tag402.xml" /><Relationship Id="rId3" Type="http://schemas.openxmlformats.org/officeDocument/2006/relationships/tags" Target="../tags/tag403.xml" /><Relationship Id="rId4" Type="http://schemas.openxmlformats.org/officeDocument/2006/relationships/tags" Target="../tags/tag404.xml" /><Relationship Id="rId5" Type="http://schemas.openxmlformats.org/officeDocument/2006/relationships/image" Target="../media/image96.jpeg" /><Relationship Id="rId6" Type="http://schemas.openxmlformats.org/officeDocument/2006/relationships/tags" Target="../tags/tag405.xml" /><Relationship Id="rId7" Type="http://schemas.openxmlformats.org/officeDocument/2006/relationships/tags" Target="../tags/tag406.xml" /><Relationship Id="rId8" Type="http://schemas.openxmlformats.org/officeDocument/2006/relationships/hyperlink" Target="http://journals.sagepub.com/doi/10.2466/pr0.1978.42.3c.1139" TargetMode="Externa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415.xml" /><Relationship Id="rId11" Type="http://schemas.openxmlformats.org/officeDocument/2006/relationships/tags" Target="../tags/tag416.xml" /><Relationship Id="rId12" Type="http://schemas.openxmlformats.org/officeDocument/2006/relationships/tags" Target="../tags/tag417.xml" /><Relationship Id="rId13" Type="http://schemas.openxmlformats.org/officeDocument/2006/relationships/tags" Target="../tags/tag418.xml" /><Relationship Id="rId14" Type="http://schemas.openxmlformats.org/officeDocument/2006/relationships/image" Target="../media/image20.png" /><Relationship Id="rId15" Type="http://schemas.openxmlformats.org/officeDocument/2006/relationships/image" Target="../media/image97.svg" /><Relationship Id="rId16" Type="http://schemas.openxmlformats.org/officeDocument/2006/relationships/tags" Target="../tags/tag419.xml" /><Relationship Id="rId2" Type="http://schemas.openxmlformats.org/officeDocument/2006/relationships/tags" Target="../tags/tag407.xml" /><Relationship Id="rId3" Type="http://schemas.openxmlformats.org/officeDocument/2006/relationships/tags" Target="../tags/tag408.xml" /><Relationship Id="rId4" Type="http://schemas.openxmlformats.org/officeDocument/2006/relationships/tags" Target="../tags/tag409.xml" /><Relationship Id="rId5" Type="http://schemas.openxmlformats.org/officeDocument/2006/relationships/tags" Target="../tags/tag410.xml" /><Relationship Id="rId6" Type="http://schemas.openxmlformats.org/officeDocument/2006/relationships/tags" Target="../tags/tag411.xml" /><Relationship Id="rId7" Type="http://schemas.openxmlformats.org/officeDocument/2006/relationships/tags" Target="../tags/tag412.xml" /><Relationship Id="rId8" Type="http://schemas.openxmlformats.org/officeDocument/2006/relationships/tags" Target="../tags/tag413.xml" /><Relationship Id="rId9" Type="http://schemas.openxmlformats.org/officeDocument/2006/relationships/tags" Target="../tags/tag41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image" Target="../media/image19.jpe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420.xml" /><Relationship Id="rId3" Type="http://schemas.openxmlformats.org/officeDocument/2006/relationships/tags" Target="../tags/tag421.xml" /><Relationship Id="rId4" Type="http://schemas.openxmlformats.org/officeDocument/2006/relationships/tags" Target="../tags/tag422.xml" /><Relationship Id="rId5" Type="http://schemas.openxmlformats.org/officeDocument/2006/relationships/image" Target="../media/image98.jpeg" /><Relationship Id="rId6" Type="http://schemas.openxmlformats.org/officeDocument/2006/relationships/tags" Target="../tags/tag423.xml" /><Relationship Id="rId7" Type="http://schemas.openxmlformats.org/officeDocument/2006/relationships/tags" Target="../tags/tag424.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tags" Target="../tags/tag425.xml" /><Relationship Id="rId3" Type="http://schemas.openxmlformats.org/officeDocument/2006/relationships/tags" Target="../tags/tag426.xml" /><Relationship Id="rId4" Type="http://schemas.openxmlformats.org/officeDocument/2006/relationships/tags" Target="../tags/tag427.xml" /><Relationship Id="rId5" Type="http://schemas.openxmlformats.org/officeDocument/2006/relationships/image" Target="../media/image99.jpeg" /><Relationship Id="rId6" Type="http://schemas.openxmlformats.org/officeDocument/2006/relationships/tags" Target="../tags/tag428.xml" /><Relationship Id="rId7" Type="http://schemas.openxmlformats.org/officeDocument/2006/relationships/tags" Target="../tags/tag429.xml"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430.xml" /><Relationship Id="rId3" Type="http://schemas.openxmlformats.org/officeDocument/2006/relationships/tags" Target="../tags/tag431.xml" /><Relationship Id="rId4" Type="http://schemas.openxmlformats.org/officeDocument/2006/relationships/tags" Target="../tags/tag432.xml" /><Relationship Id="rId5" Type="http://schemas.openxmlformats.org/officeDocument/2006/relationships/image" Target="../media/image100.jpeg" /><Relationship Id="rId6" Type="http://schemas.openxmlformats.org/officeDocument/2006/relationships/tags" Target="../tags/tag433.xml"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3.xml" /><Relationship Id="rId3" Type="http://schemas.openxmlformats.org/officeDocument/2006/relationships/tags" Target="../tags/tag438.xml" /><Relationship Id="rId4" Type="http://schemas.openxmlformats.org/officeDocument/2006/relationships/image" Target="../media/image101.jpeg" /><Relationship Id="rId5" Type="http://schemas.openxmlformats.org/officeDocument/2006/relationships/tags" Target="../tags/tag439.xml" /><Relationship Id="rId6" Type="http://schemas.openxmlformats.org/officeDocument/2006/relationships/tags" Target="../tags/tag440.xml" /><Relationship Id="rId7" Type="http://schemas.openxmlformats.org/officeDocument/2006/relationships/tags" Target="../tags/tag441.xml"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7.xml" /><Relationship Id="rId2" Type="http://schemas.openxmlformats.org/officeDocument/2006/relationships/tags" Target="../tags/tag442.xml" /><Relationship Id="rId3" Type="http://schemas.openxmlformats.org/officeDocument/2006/relationships/tags" Target="../tags/tag443.xml" /><Relationship Id="rId4" Type="http://schemas.openxmlformats.org/officeDocument/2006/relationships/hyperlink" Target="https://www.mediate.com/articles/simpsonM2.cfm" TargetMode="External" /><Relationship Id="rId5" Type="http://schemas.openxmlformats.org/officeDocument/2006/relationships/tags" Target="../tags/tag444.xml" /><Relationship Id="rId6" Type="http://schemas.openxmlformats.org/officeDocument/2006/relationships/tags" Target="../tags/tag445.xml" /><Relationship Id="rId7" Type="http://schemas.openxmlformats.org/officeDocument/2006/relationships/image" Target="../media/image102.jpeg" /><Relationship Id="rId8" Type="http://schemas.openxmlformats.org/officeDocument/2006/relationships/tags" Target="../tags/tag446.xml" /><Relationship Id="rId9" Type="http://schemas.openxmlformats.org/officeDocument/2006/relationships/hyperlink" Target="https://teambuilding.com/blog/leadership-books-for-women" TargetMode="External"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24.xml" /><Relationship Id="rId3" Type="http://schemas.openxmlformats.org/officeDocument/2006/relationships/tags" Target="../tags/tag451.xml" /><Relationship Id="rId4" Type="http://schemas.openxmlformats.org/officeDocument/2006/relationships/tags" Target="../tags/tag452.xml" /><Relationship Id="rId5" Type="http://schemas.openxmlformats.org/officeDocument/2006/relationships/tags" Target="../tags/tag453.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462.xml" /><Relationship Id="rId11" Type="http://schemas.openxmlformats.org/officeDocument/2006/relationships/tags" Target="../tags/tag463.xml" /><Relationship Id="rId12" Type="http://schemas.openxmlformats.org/officeDocument/2006/relationships/tags" Target="../tags/tag464.xml" /><Relationship Id="rId13" Type="http://schemas.openxmlformats.org/officeDocument/2006/relationships/tags" Target="../tags/tag465.xml" /><Relationship Id="rId14" Type="http://schemas.openxmlformats.org/officeDocument/2006/relationships/tags" Target="../tags/tag466.xml" /><Relationship Id="rId15" Type="http://schemas.openxmlformats.org/officeDocument/2006/relationships/tags" Target="../tags/tag467.xml" /><Relationship Id="rId16" Type="http://schemas.openxmlformats.org/officeDocument/2006/relationships/tags" Target="../tags/tag468.xml" /><Relationship Id="rId2" Type="http://schemas.openxmlformats.org/officeDocument/2006/relationships/tags" Target="../tags/tag454.xml" /><Relationship Id="rId3" Type="http://schemas.openxmlformats.org/officeDocument/2006/relationships/tags" Target="../tags/tag455.xml" /><Relationship Id="rId4" Type="http://schemas.openxmlformats.org/officeDocument/2006/relationships/tags" Target="../tags/tag456.xml" /><Relationship Id="rId5" Type="http://schemas.openxmlformats.org/officeDocument/2006/relationships/tags" Target="../tags/tag457.xml" /><Relationship Id="rId6" Type="http://schemas.openxmlformats.org/officeDocument/2006/relationships/tags" Target="../tags/tag458.xml" /><Relationship Id="rId7" Type="http://schemas.openxmlformats.org/officeDocument/2006/relationships/tags" Target="../tags/tag459.xml" /><Relationship Id="rId8" Type="http://schemas.openxmlformats.org/officeDocument/2006/relationships/tags" Target="../tags/tag460.xml" /><Relationship Id="rId9" Type="http://schemas.openxmlformats.org/officeDocument/2006/relationships/tags" Target="../tags/tag461.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25.xml" /><Relationship Id="rId3" Type="http://schemas.openxmlformats.org/officeDocument/2006/relationships/tags" Target="../tags/tag473.xml" /><Relationship Id="rId4" Type="http://schemas.openxmlformats.org/officeDocument/2006/relationships/tags" Target="../tags/tag474.xml" /><Relationship Id="rId5" Type="http://schemas.openxmlformats.org/officeDocument/2006/relationships/tags" Target="../tags/tag475.xml"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tags" Target="../tags/tag476.xml" /><Relationship Id="rId3" Type="http://schemas.openxmlformats.org/officeDocument/2006/relationships/tags" Target="../tags/tag477.xml" /><Relationship Id="rId4" Type="http://schemas.openxmlformats.org/officeDocument/2006/relationships/tags" Target="../tags/tag478.xml" /><Relationship Id="rId5" Type="http://schemas.openxmlformats.org/officeDocument/2006/relationships/image" Target="../media/image103.jpeg" /><Relationship Id="rId6" Type="http://schemas.openxmlformats.org/officeDocument/2006/relationships/tags" Target="../tags/tag479.xm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17.xml" /><Relationship Id="rId10" Type="http://schemas.openxmlformats.org/officeDocument/2006/relationships/tags" Target="../tags/tag488.xml" /><Relationship Id="rId11" Type="http://schemas.openxmlformats.org/officeDocument/2006/relationships/tags" Target="../tags/tag489.xml" /><Relationship Id="rId12" Type="http://schemas.openxmlformats.org/officeDocument/2006/relationships/tags" Target="../tags/tag490.xml" /><Relationship Id="rId13" Type="http://schemas.openxmlformats.org/officeDocument/2006/relationships/tags" Target="../tags/tag491.xml" /><Relationship Id="rId2" Type="http://schemas.openxmlformats.org/officeDocument/2006/relationships/tags" Target="../tags/tag480.xml" /><Relationship Id="rId3" Type="http://schemas.openxmlformats.org/officeDocument/2006/relationships/tags" Target="../tags/tag481.xml" /><Relationship Id="rId4" Type="http://schemas.openxmlformats.org/officeDocument/2006/relationships/tags" Target="../tags/tag482.xml" /><Relationship Id="rId5" Type="http://schemas.openxmlformats.org/officeDocument/2006/relationships/tags" Target="../tags/tag483.xml" /><Relationship Id="rId6" Type="http://schemas.openxmlformats.org/officeDocument/2006/relationships/tags" Target="../tags/tag484.xml" /><Relationship Id="rId7" Type="http://schemas.openxmlformats.org/officeDocument/2006/relationships/tags" Target="../tags/tag485.xml" /><Relationship Id="rId8" Type="http://schemas.openxmlformats.org/officeDocument/2006/relationships/tags" Target="../tags/tag486.xml" /><Relationship Id="rId9" Type="http://schemas.openxmlformats.org/officeDocument/2006/relationships/tags" Target="../tags/tag487.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5.xml" /><Relationship Id="rId3" Type="http://schemas.openxmlformats.org/officeDocument/2006/relationships/image" Target="../media/image19.jpeg"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492.xml" /><Relationship Id="rId3" Type="http://schemas.openxmlformats.org/officeDocument/2006/relationships/tags" Target="../tags/tag493.xml" /><Relationship Id="rId4" Type="http://schemas.openxmlformats.org/officeDocument/2006/relationships/tags" Target="../tags/tag494.xml" /><Relationship Id="rId5" Type="http://schemas.openxmlformats.org/officeDocument/2006/relationships/image" Target="../media/image104.jpeg" /><Relationship Id="rId6" Type="http://schemas.openxmlformats.org/officeDocument/2006/relationships/tags" Target="../tags/tag495.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tags" Target="../tags/tag496.xml" /><Relationship Id="rId3" Type="http://schemas.openxmlformats.org/officeDocument/2006/relationships/tags" Target="../tags/tag497.xml" /><Relationship Id="rId4" Type="http://schemas.openxmlformats.org/officeDocument/2006/relationships/tags" Target="../tags/tag498.xm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tags" Target="../tags/tag499.xml" /><Relationship Id="rId3" Type="http://schemas.openxmlformats.org/officeDocument/2006/relationships/tags" Target="../tags/tag500.xml" /><Relationship Id="rId4" Type="http://schemas.openxmlformats.org/officeDocument/2006/relationships/tags" Target="../tags/tag501.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502.xml" /><Relationship Id="rId3" Type="http://schemas.openxmlformats.org/officeDocument/2006/relationships/tags" Target="../tags/tag503.xml" /><Relationship Id="rId4" Type="http://schemas.openxmlformats.org/officeDocument/2006/relationships/image" Target="../media/image105.jpeg" /><Relationship Id="rId5" Type="http://schemas.openxmlformats.org/officeDocument/2006/relationships/tags" Target="../tags/tag504.xml" /><Relationship Id="rId6" Type="http://schemas.openxmlformats.org/officeDocument/2006/relationships/tags" Target="../tags/tag505.xml" /><Relationship Id="rId7" Type="http://schemas.openxmlformats.org/officeDocument/2006/relationships/tags" Target="../tags/tag506.xml" /><Relationship Id="rId8" Type="http://schemas.openxmlformats.org/officeDocument/2006/relationships/hyperlink" Target="https://www.pon.harvard.edu/daily/negotiation-skills-daily/5-good-negotiation-techniques/" TargetMode="Externa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507.xml" /><Relationship Id="rId3" Type="http://schemas.openxmlformats.org/officeDocument/2006/relationships/tags" Target="../tags/tag508.xml" /><Relationship Id="rId4" Type="http://schemas.openxmlformats.org/officeDocument/2006/relationships/tags" Target="../tags/tag509.xml" /><Relationship Id="rId5" Type="http://schemas.openxmlformats.org/officeDocument/2006/relationships/tags" Target="../tags/tag510.xml" /><Relationship Id="rId6" Type="http://schemas.openxmlformats.org/officeDocument/2006/relationships/tags" Target="../tags/tag511.xml" /><Relationship Id="rId7" Type="http://schemas.openxmlformats.org/officeDocument/2006/relationships/hyperlink" Target="https://www.pon.harvard.edu/daily/negotiation-skills-daily/5-good-negotiation-techniques/" TargetMode="External" /><Relationship Id="rId8" Type="http://schemas.openxmlformats.org/officeDocument/2006/relationships/image" Target="../media/image106.jpeg" /><Relationship Id="rId9" Type="http://schemas.openxmlformats.org/officeDocument/2006/relationships/tags" Target="../tags/tag512.xml"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513.xml" /><Relationship Id="rId3" Type="http://schemas.openxmlformats.org/officeDocument/2006/relationships/tags" Target="../tags/tag514.xml" /><Relationship Id="rId4" Type="http://schemas.openxmlformats.org/officeDocument/2006/relationships/tags" Target="../tags/tag515.xml" /><Relationship Id="rId5" Type="http://schemas.openxmlformats.org/officeDocument/2006/relationships/tags" Target="../tags/tag516.xml" /><Relationship Id="rId6" Type="http://schemas.openxmlformats.org/officeDocument/2006/relationships/image" Target="../media/image107.jpeg" /><Relationship Id="rId7" Type="http://schemas.openxmlformats.org/officeDocument/2006/relationships/tags" Target="../tags/tag517.xml"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26.xml" /><Relationship Id="rId3" Type="http://schemas.openxmlformats.org/officeDocument/2006/relationships/tags" Target="../tags/tag522.xml" /><Relationship Id="rId4" Type="http://schemas.openxmlformats.org/officeDocument/2006/relationships/tags" Target="../tags/tag523.xml" /><Relationship Id="rId5" Type="http://schemas.openxmlformats.org/officeDocument/2006/relationships/tags" Target="../tags/tag524.xml" /><Relationship Id="rId6" Type="http://schemas.openxmlformats.org/officeDocument/2006/relationships/tags" Target="../tags/tag525.xml" /><Relationship Id="rId7" Type="http://schemas.openxmlformats.org/officeDocument/2006/relationships/image" Target="../media/image108.jpeg" /><Relationship Id="rId8" Type="http://schemas.openxmlformats.org/officeDocument/2006/relationships/tags" Target="../tags/tag526.xml"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527.xml" /><Relationship Id="rId3" Type="http://schemas.openxmlformats.org/officeDocument/2006/relationships/tags" Target="../tags/tag528.xml" /><Relationship Id="rId4" Type="http://schemas.openxmlformats.org/officeDocument/2006/relationships/tags" Target="../tags/tag529.xml" /><Relationship Id="rId5" Type="http://schemas.openxmlformats.org/officeDocument/2006/relationships/tags" Target="../tags/tag530.xml" /><Relationship Id="rId6" Type="http://schemas.openxmlformats.org/officeDocument/2006/relationships/image" Target="../media/image109.jpeg" /><Relationship Id="rId7" Type="http://schemas.openxmlformats.org/officeDocument/2006/relationships/tags" Target="../tags/tag531.xml"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32.xml" /><Relationship Id="rId3" Type="http://schemas.openxmlformats.org/officeDocument/2006/relationships/image" Target="../media/image101.jpeg" /><Relationship Id="rId4" Type="http://schemas.openxmlformats.org/officeDocument/2006/relationships/tags" Target="../tags/tag533.xml" /><Relationship Id="rId5" Type="http://schemas.openxmlformats.org/officeDocument/2006/relationships/tags" Target="../tags/tag534.xml" /><Relationship Id="rId6" Type="http://schemas.openxmlformats.org/officeDocument/2006/relationships/tags" Target="../tags/tag535.xml" /></Relationships>
</file>

<file path=ppt/slides/_rels/slide9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536.xml" /><Relationship Id="rId3" Type="http://schemas.openxmlformats.org/officeDocument/2006/relationships/tags" Target="../tags/tag537.xml" /><Relationship Id="rId4" Type="http://schemas.openxmlformats.org/officeDocument/2006/relationships/tags" Target="../tags/tag538.xml" /><Relationship Id="rId5" Type="http://schemas.openxmlformats.org/officeDocument/2006/relationships/image" Target="../media/image110.jpeg" /><Relationship Id="rId6" Type="http://schemas.openxmlformats.org/officeDocument/2006/relationships/tags" Target="../tags/tag539.xml"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99648" y="5713735"/>
            <a:ext cx="5278651" cy="697353"/>
          </a:xfrm>
        </p:spPr>
        <p:txBody>
          <a:bodyPr vert="horz" lIns="91440" tIns="45720" rIns="91440" bIns="45720" rtlCol="0" anchor="t">
            <a:noAutofit/>
          </a:bodyPr>
          <a:lstStyle/>
          <a:p>
            <a:r>
              <a:rPr lang="en-US"/>
              <a:t>M</a:t>
            </a:r>
            <a:r>
              <a:rPr lang="en-IE" err="1"/>
              <a:t>odulo 6</a:t>
            </a:r>
            <a:endParaRPr lang="en-US"/>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279836" y="4084567"/>
            <a:ext cx="5718273" cy="1123699"/>
          </a:xfrm>
        </p:spPr>
        <p:txBody>
          <a:bodyPr vert="horz" lIns="91440" tIns="45720" rIns="91440" bIns="45720" rtlCol="0" anchor="t">
            <a:noAutofit/>
          </a:bodyPr>
          <a:lstStyle/>
          <a:p>
            <a:r>
              <a:rPr lang="it-IT"/>
              <a:t>Dare potere e sostegno alle donne leader del futuro</a:t>
            </a:r>
          </a:p>
        </p:txBody>
      </p:sp>
      <p:sp>
        <p:nvSpPr>
          <p:cNvPr id="4" name="Text Box 5">
            <a:extLst>
              <a:ext uri="{FF2B5EF4-FFF2-40B4-BE49-F238E27FC236}">
                <a16:creationId xmlns:a16="http://schemas.microsoft.com/office/drawing/2014/main" id="{D44CBC20-F61B-4F92-960D-FCB9D4AE7011}"/>
              </a:ext>
            </a:extLst>
          </p:cNvPr>
          <p:cNvSpPr txBox="1"/>
          <p:nvPr/>
        </p:nvSpPr>
        <p:spPr>
          <a:xfrm>
            <a:off x="9230059" y="6062412"/>
            <a:ext cx="2736029" cy="69735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chemeClr val="bg1">
                    <a:lumMod val="50000"/>
                  </a:schemeClr>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chemeClr val="bg1">
                  <a:lumMod val="50000"/>
                </a:schemeClr>
              </a:solidFill>
              <a:effectLst/>
              <a:ea typeface="Calibri" panose="020f0502020204030204" pitchFamily="34" charset="0"/>
              <a:cs typeface="Times New Roman" panose="02020603050405020304" pitchFamily="18" charset="0"/>
            </a:endParaRPr>
          </a:p>
          <a:p>
            <a:pPr algn="ctr"/>
            <a:r>
              <a:rPr lang="en-US" sz="800">
                <a:solidFill>
                  <a:schemeClr val="bg1">
                    <a:lumMod val="50000"/>
                  </a:schemeClr>
                </a:solidFill>
                <a:effectLst/>
                <a:ea typeface="Calibri" panose="020f0502020204030204" pitchFamily="34" charset="0"/>
                <a:cs typeface="Times New Roman" panose="02020603050405020304" pitchFamily="18" charset="0"/>
              </a:rPr>
              <a:t> </a:t>
            </a:r>
            <a:endParaRPr lang="en-IE" sz="1100">
              <a:solidFill>
                <a:schemeClr val="bg1">
                  <a:lumMod val="50000"/>
                </a:schemeClr>
              </a:solidFill>
              <a:effectLst/>
              <a:ea typeface="Calibri" panose="020f050202020403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979C87CB-8BDE-8643-BBE9-E43C703D3909}"/>
              </a:ext>
            </a:extLst>
          </p:cNvPr>
          <p:cNvCxnSpPr/>
          <p:nvPr/>
        </p:nvCxnSpPr>
        <p:spPr>
          <a:xfrm>
            <a:off x="0" y="5461000"/>
            <a:ext cx="4991100" cy="0"/>
          </a:xfrm>
          <a:prstGeom prst="line">
            <a:avLst/>
          </a:prstGeom>
          <a:ln w="38100">
            <a:solidFill>
              <a:srgbClr val="93C2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239601"/>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F9DC1D8A-0148-4E9B-8D55-859D1859DC17}"/>
              </a:ext>
            </a:extLst>
          </p:cNvPr>
          <p:cNvSpPr>
            <a:spLocks noGrp="1"/>
          </p:cNvSpPr>
          <p:nvPr>
            <p:ph type="body" sz="quarter" idx="34"/>
          </p:nvPr>
        </p:nvSpPr>
        <p:spPr>
          <a:xfrm>
            <a:off x="2236696" y="3102738"/>
            <a:ext cx="1928904" cy="1713101"/>
          </a:xfrm>
        </p:spPr>
        <p:txBody>
          <a:bodyPr>
            <a:normAutofit/>
          </a:bodyPr>
          <a:lstStyle/>
          <a:p>
            <a:r>
              <a:rPr lang="en-US" sz="2400" err="1">
                <a:solidFill>
                  <a:schemeClr val="bg1"/>
                </a:solidFill>
              </a:rPr>
              <a:t>Spinge all'eccellenza il team</a:t>
            </a:r>
          </a:p>
        </p:txBody>
      </p:sp>
      <p:sp>
        <p:nvSpPr>
          <p:cNvPr id="4" name="Text Placeholder 3">
            <a:extLst>
              <a:ext uri="{FF2B5EF4-FFF2-40B4-BE49-F238E27FC236}">
                <a16:creationId xmlns:a16="http://schemas.microsoft.com/office/drawing/2014/main" id="{28DE89ED-A6FF-4224-9919-6473F61B4769}"/>
              </a:ext>
            </a:extLst>
          </p:cNvPr>
          <p:cNvSpPr>
            <a:spLocks noGrp="1"/>
          </p:cNvSpPr>
          <p:nvPr>
            <p:ph type="body" sz="quarter" idx="35"/>
          </p:nvPr>
        </p:nvSpPr>
        <p:spPr>
          <a:xfrm>
            <a:off x="4359552" y="3190175"/>
            <a:ext cx="2518818" cy="734798"/>
          </a:xfrm>
        </p:spPr>
        <p:txBody>
          <a:bodyPr>
            <a:noAutofit/>
          </a:bodyPr>
          <a:lstStyle/>
          <a:p>
            <a:r>
              <a:rPr lang="it-IT" sz="2400">
                <a:solidFill>
                  <a:schemeClr val="bg1"/>
                </a:solidFill>
              </a:rPr>
              <a:t>Conduce sia con la "testa" che con il "cuore".</a:t>
            </a:r>
          </a:p>
        </p:txBody>
      </p:sp>
      <p:sp>
        <p:nvSpPr>
          <p:cNvPr id="11" name="Rezervirano mjesto teksta 10">
            <a:extLst>
              <a:ext uri="{FF2B5EF4-FFF2-40B4-BE49-F238E27FC236}">
                <a16:creationId xmlns:a16="http://schemas.microsoft.com/office/drawing/2014/main" id="{CCA4DB9C-9373-4962-B195-BB352E0E49D7}"/>
              </a:ext>
            </a:extLst>
          </p:cNvPr>
          <p:cNvSpPr>
            <a:spLocks noGrp="1"/>
          </p:cNvSpPr>
          <p:nvPr>
            <p:ph type="body" sz="quarter" idx="36"/>
          </p:nvPr>
        </p:nvSpPr>
        <p:spPr/>
        <p:txBody>
          <a:bodyPr>
            <a:normAutofit lnSpcReduction="10000"/>
          </a:bodyPr>
          <a:lstStyle/>
          <a:p>
            <a:r>
              <a:rPr lang="en-US"/>
              <a:t>3</a:t>
            </a:r>
          </a:p>
        </p:txBody>
      </p:sp>
      <p:sp>
        <p:nvSpPr>
          <p:cNvPr id="7" name="Text Placeholder 6">
            <a:extLst>
              <a:ext uri="{FF2B5EF4-FFF2-40B4-BE49-F238E27FC236}">
                <a16:creationId xmlns:a16="http://schemas.microsoft.com/office/drawing/2014/main" id="{08BDE8C3-E2A8-419A-952D-EEEE9ED902B9}"/>
              </a:ext>
            </a:extLst>
          </p:cNvPr>
          <p:cNvSpPr>
            <a:spLocks noGrp="1"/>
          </p:cNvSpPr>
          <p:nvPr>
            <p:ph type="body" sz="quarter" idx="21"/>
          </p:nvPr>
        </p:nvSpPr>
        <p:spPr>
          <a:xfrm>
            <a:off x="375581" y="413593"/>
            <a:ext cx="11086056" cy="1202080"/>
          </a:xfrm>
        </p:spPr>
        <p:txBody>
          <a:bodyPr>
            <a:noAutofit/>
          </a:bodyPr>
          <a:lstStyle/>
          <a:p>
            <a:r>
              <a:rPr lang="it-IT" sz="4800">
                <a:solidFill>
                  <a:srgbClr val="853693"/>
                </a:solidFill>
              </a:rPr>
              <a:t>3 modi in cui i leader ispirano i loro team: </a:t>
            </a:r>
            <a:endParaRPr lang="en-GB" sz="4800">
              <a:solidFill>
                <a:srgbClr val="853693"/>
              </a:solidFill>
            </a:endParaRPr>
          </a:p>
        </p:txBody>
      </p:sp>
      <p:sp>
        <p:nvSpPr>
          <p:cNvPr id="14" name="Rezervirano mjesto teksta 13">
            <a:extLst>
              <a:ext uri="{FF2B5EF4-FFF2-40B4-BE49-F238E27FC236}">
                <a16:creationId xmlns:a16="http://schemas.microsoft.com/office/drawing/2014/main" id="{770EE231-ED01-4959-948F-6BF704CB54EF}"/>
              </a:ext>
            </a:extLst>
          </p:cNvPr>
          <p:cNvSpPr>
            <a:spLocks noGrp="1"/>
          </p:cNvSpPr>
          <p:nvPr>
            <p:ph type="body" sz="quarter" idx="39"/>
          </p:nvPr>
        </p:nvSpPr>
        <p:spPr/>
        <p:txBody>
          <a:bodyPr>
            <a:normAutofit fontScale="85000" lnSpcReduction="10000"/>
          </a:bodyPr>
          <a:lstStyle/>
          <a:p>
            <a:r>
              <a:rPr lang="it-IT"/>
              <a:t>Si preoccupa tanto delle persone quanto degli affari</a:t>
            </a:r>
          </a:p>
        </p:txBody>
      </p:sp>
      <p:pic>
        <p:nvPicPr>
          <p:cNvPr id="19" name="Grafika 18" descr="Grupna razmjena ideja">
            <a:extLst>
              <a:ext uri="{FF2B5EF4-FFF2-40B4-BE49-F238E27FC236}">
                <a16:creationId xmlns:a16="http://schemas.microsoft.com/office/drawing/2014/main" id="{5A74AA91-8DA3-4787-8771-3189FBF73F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296" y="2035865"/>
            <a:ext cx="914400" cy="914400"/>
          </a:xfrm>
          <a:prstGeom prst="rect">
            <a:avLst/>
          </a:prstGeom>
        </p:spPr>
      </p:pic>
      <p:sp>
        <p:nvSpPr>
          <p:cNvPr id="10" name="TekstniOkvir 9">
            <a:extLst>
              <a:ext uri="{FF2B5EF4-FFF2-40B4-BE49-F238E27FC236}">
                <a16:creationId xmlns:a16="http://schemas.microsoft.com/office/drawing/2014/main" id="{3311EC3B-4BAC-44CD-9378-A9A4780001F5}"/>
              </a:ext>
            </a:extLst>
          </p:cNvPr>
          <p:cNvSpPr txBox="1"/>
          <p:nvPr/>
        </p:nvSpPr>
        <p:spPr>
          <a:xfrm>
            <a:off x="905727" y="5252350"/>
            <a:ext cx="10877896" cy="1200329"/>
          </a:xfrm>
          <a:prstGeom prst="rect">
            <a:avLst/>
          </a:prstGeom>
          <a:noFill/>
        </p:spPr>
        <p:txBody>
          <a:bodyPr wrap="square" rtlCol="0">
            <a:spAutoFit/>
          </a:bodyPr>
          <a:lstStyle/>
          <a:p>
            <a:pPr algn="just"/>
            <a:r>
              <a:rPr lang="it-IT" sz="2400">
                <a:solidFill>
                  <a:srgbClr val="452771"/>
                </a:solidFill>
              </a:rPr>
              <a:t>Cosa serve per essere un leader ispiratore? Ispirare il tuo team è uno sforzo di tutta la persona, caratterizzato da tratti come la fiducia, l'umiltà e la positività. Ecco una breve guida - e un po' di ispirazione - su come essere un leader che ispira.</a:t>
            </a:r>
          </a:p>
        </p:txBody>
      </p:sp>
      <p:sp>
        <p:nvSpPr>
          <p:cNvPr id="16" name="TekstniOkvir 15">
            <a:extLst>
              <a:ext uri="{FF2B5EF4-FFF2-40B4-BE49-F238E27FC236}">
                <a16:creationId xmlns:a16="http://schemas.microsoft.com/office/drawing/2014/main" id="{A657E6C0-F252-47EF-88F3-7D5ADF16791C}"/>
              </a:ext>
            </a:extLst>
          </p:cNvPr>
          <p:cNvSpPr txBox="1"/>
          <p:nvPr/>
        </p:nvSpPr>
        <p:spPr>
          <a:xfrm>
            <a:off x="2876777" y="1851549"/>
            <a:ext cx="619760" cy="830997"/>
          </a:xfrm>
          <a:prstGeom prst="rect">
            <a:avLst/>
          </a:prstGeom>
          <a:noFill/>
        </p:spPr>
        <p:txBody>
          <a:bodyPr wrap="square" rtlCol="0">
            <a:spAutoFit/>
          </a:bodyPr>
          <a:lstStyle/>
          <a:p>
            <a:r>
              <a:rPr lang="en-US" sz="4800">
                <a:solidFill>
                  <a:srgbClr val="853693"/>
                </a:solidFill>
              </a:rPr>
              <a:t>1</a:t>
            </a:r>
          </a:p>
        </p:txBody>
      </p:sp>
      <p:sp>
        <p:nvSpPr>
          <p:cNvPr id="17" name="TekstniOkvir 16">
            <a:extLst>
              <a:ext uri="{FF2B5EF4-FFF2-40B4-BE49-F238E27FC236}">
                <a16:creationId xmlns:a16="http://schemas.microsoft.com/office/drawing/2014/main" id="{6CC51810-73A5-45D7-A043-26003711F50B}"/>
              </a:ext>
            </a:extLst>
          </p:cNvPr>
          <p:cNvSpPr txBox="1"/>
          <p:nvPr/>
        </p:nvSpPr>
        <p:spPr>
          <a:xfrm>
            <a:off x="5069840" y="1845254"/>
            <a:ext cx="695250" cy="830997"/>
          </a:xfrm>
          <a:prstGeom prst="rect">
            <a:avLst/>
          </a:prstGeom>
          <a:noFill/>
        </p:spPr>
        <p:txBody>
          <a:bodyPr wrap="square" rtlCol="0">
            <a:spAutoFit/>
          </a:bodyPr>
          <a:lstStyle/>
          <a:p>
            <a:r>
              <a:rPr lang="en-US" sz="4800">
                <a:solidFill>
                  <a:srgbClr val="93C23D"/>
                </a:solidFill>
              </a:rPr>
              <a:t>2</a:t>
            </a:r>
          </a:p>
        </p:txBody>
      </p:sp>
    </p:spTree>
    <p:extLst>
      <p:ext uri="{BB962C8B-B14F-4D97-AF65-F5344CB8AC3E}">
        <p14:creationId xmlns:p14="http://schemas.microsoft.com/office/powerpoint/2010/main" val="965440662"/>
      </p:ext>
    </p:extLst>
  </p:cSld>
  <p:clrMapOvr>
    <a:masterClrMapping/>
  </p:clrMapOvr>
  <p:transition/>
  <p:timing/>
</p:sld>
</file>

<file path=ppt/slides/slide10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07E4FCCD-94BB-4CBB-8A4D-5392507484A8}"/>
              </a:ext>
            </a:extLst>
          </p:cNvPr>
          <p:cNvSpPr>
            <a:spLocks noGrp="1"/>
          </p:cNvSpPr>
          <p:nvPr>
            <p:ph type="body" sz="quarter" idx="18"/>
            <p:custDataLst>
              <p:tags r:id="rId3"/>
            </p:custDataLst>
          </p:nvPr>
        </p:nvSpPr>
        <p:spPr>
          <a:xfrm>
            <a:off x="714122" y="1299407"/>
            <a:ext cx="7690842" cy="4738138"/>
          </a:xfrm>
        </p:spPr>
        <p:txBody>
          <a:bodyPr>
            <a:normAutofit fontScale="92500" lnSpcReduction="20000"/>
          </a:bodyPr>
          <a:lstStyle/>
          <a:p>
            <a:pPr algn="l"/>
            <a:r>
              <a:rPr lang="en-GB" b="1" i="0">
                <a:solidFill>
                  <a:srgbClr val="333333"/>
                </a:solidFill>
                <a:effectLst/>
              </a:rPr>
              <a:t>	</a:t>
            </a:r>
            <a:endParaRPr lang="en-GB" b="0" i="0">
              <a:solidFill>
                <a:srgbClr val="333333"/>
              </a:solidFill>
              <a:effectLst/>
            </a:endParaRPr>
          </a:p>
          <a:p>
            <a:pPr algn="l"/>
            <a:endParaRPr lang="en-GB">
              <a:solidFill>
                <a:srgbClr val="333333"/>
              </a:solidFill>
            </a:endParaRPr>
          </a:p>
          <a:p>
            <a:pPr marL="0" indent="0"/>
            <a:r>
              <a:rPr lang="it-IT" sz="3000" b="0" i="0">
                <a:solidFill>
                  <a:srgbClr val="452771"/>
                </a:solidFill>
                <a:effectLst/>
              </a:rPr>
              <a:t>Creare condizioni che favoriscano sia la proprietà che l'autenticità in un'organizzazione è un esempio di </a:t>
            </a:r>
            <a:r>
              <a:rPr lang="it-IT" sz="3000" b="1" i="0">
                <a:solidFill>
                  <a:srgbClr val="452771"/>
                </a:solidFill>
                <a:effectLst/>
              </a:rPr>
              <a:t>leadership autentica.</a:t>
            </a:r>
          </a:p>
          <a:p>
            <a:pPr marL="0" indent="0"/>
            <a:r>
              <a:rPr lang="it-IT" sz="3000" b="0" i="0">
                <a:solidFill>
                  <a:srgbClr val="452771"/>
                </a:solidFill>
                <a:effectLst/>
              </a:rPr>
              <a:t>I leader autentici hanno una profonda comprensione dei loro valori personali e dei loro principi etici, nonché una genuina consapevolezza delle loro debolezze e dei loro punti di forza (i ricercatori la chiamano "autostima ottimale").</a:t>
            </a:r>
          </a:p>
          <a:p>
            <a:endParaRPr lang="en-GB" sz="1900">
              <a:solidFill>
                <a:srgbClr val="333333"/>
              </a:solidFill>
              <a:latin typeface="Work Sans" pitchFamily="2" charset="0"/>
            </a:endParaRPr>
          </a:p>
          <a:p>
            <a:pPr algn="ctr"/>
            <a:r>
              <a:rPr lang="it-IT" sz="2200">
                <a:solidFill>
                  <a:srgbClr val="452771"/>
                </a:solidFill>
              </a:rPr>
              <a:t>La citazione qui sopra è di Mary Barra, presidente e amministratore delegato di GM, nonché prima donna amministratore delegato di una grande casa automobilistica globale.</a:t>
            </a:r>
          </a:p>
        </p:txBody>
      </p:sp>
      <p:sp>
        <p:nvSpPr>
          <p:cNvPr id="4" name="Text Placeholder 3">
            <a:extLst>
              <a:ext uri="{FF2B5EF4-FFF2-40B4-BE49-F238E27FC236}">
                <a16:creationId xmlns:a16="http://schemas.microsoft.com/office/drawing/2014/main" id="{668B7D60-741E-4312-A7DA-EB9E9E5FA8D2}"/>
              </a:ext>
            </a:extLst>
          </p:cNvPr>
          <p:cNvSpPr>
            <a:spLocks noGrp="1"/>
          </p:cNvSpPr>
          <p:nvPr>
            <p:ph type="body" sz="quarter" idx="16"/>
            <p:custDataLst>
              <p:tags r:id="rId4"/>
            </p:custDataLst>
          </p:nvPr>
        </p:nvSpPr>
        <p:spPr>
          <a:xfrm>
            <a:off x="680719" y="394094"/>
            <a:ext cx="7491307" cy="1384754"/>
          </a:xfrm>
        </p:spPr>
        <p:txBody>
          <a:bodyPr>
            <a:normAutofit fontScale="40000" lnSpcReduction="20000"/>
          </a:bodyPr>
          <a:lstStyle/>
          <a:p>
            <a:pPr algn="ctr"/>
            <a:r>
              <a:rPr lang="it-IT" sz="8600" i="1">
                <a:solidFill>
                  <a:srgbClr val="452771"/>
                </a:solidFill>
              </a:rPr>
              <a:t>"Lasciare che le persone siano se stesse è il primo passo per costruire una cultura etica". </a:t>
            </a:r>
          </a:p>
          <a:p>
            <a:endParaRPr lang="en-GB"/>
          </a:p>
        </p:txBody>
      </p:sp>
      <p:pic>
        <p:nvPicPr>
          <p:cNvPr id="1026" name="Picture 2" descr="DETROIT, MI - JUNE 12: General Motors (GM) CEO Mary Barra speaks to the news media before the... [+] automobiile maker's annual meeting of shareholders at GM world headquarters June12, 2018 in Detroit, Michigan. (Photo by Bill Pugliano/Getty Images)">
            <a:extLst>
              <a:ext uri="{FF2B5EF4-FFF2-40B4-BE49-F238E27FC236}">
                <a16:creationId xmlns:a16="http://schemas.microsoft.com/office/drawing/2014/main" id="{E3098DDB-1F5E-4E66-8D34-7CDC08C64CFB}"/>
              </a:ext>
            </a:extLst>
          </p:cNvPr>
          <p:cNvPicPr>
            <a:picLocks noGrp="1" noChangeAspect="1" noChangeArrowheads="1"/>
          </p:cNvPicPr>
          <p:nvPr>
            <p:ph type="pic" sz="quarter" idx="10"/>
            <p:custDataLst>
              <p:tags r:id="rId6"/>
            </p:custDataLst>
          </p:nvPr>
        </p:nvPicPr>
        <p:blipFill>
          <a:blip r:embed="rId5">
            <a:extLst>
              <a:ext uri="{28A0092B-C50C-407E-A947-70E740481C1C}">
                <a14:useLocalDpi xmlns:a14="http://schemas.microsoft.com/office/drawing/2010/main"/>
              </a:ext>
            </a:extLst>
          </a:blip>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75778"/>
      </p:ext>
    </p:extLst>
  </p:cSld>
  <p:clrMapOvr>
    <a:masterClrMapping/>
  </p:clrMapOvr>
  <p:transition/>
  <p:timing/>
</p:sld>
</file>

<file path=ppt/slides/slide10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B16A3CD1-5C5B-4104-85AB-40B4A04B5909}"/>
              </a:ext>
            </a:extLst>
          </p:cNvPr>
          <p:cNvSpPr>
            <a:spLocks noGrp="1"/>
          </p:cNvSpPr>
          <p:nvPr>
            <p:ph type="body" sz="quarter" idx="18"/>
            <p:custDataLst>
              <p:tags r:id="rId3"/>
            </p:custDataLst>
          </p:nvPr>
        </p:nvSpPr>
        <p:spPr>
          <a:xfrm>
            <a:off x="490295" y="465449"/>
            <a:ext cx="7915412" cy="5613148"/>
          </a:xfrm>
        </p:spPr>
        <p:txBody>
          <a:bodyPr/>
          <a:lstStyle/>
          <a:p>
            <a:pPr algn="ctr"/>
            <a:r>
              <a:rPr lang="it-IT" sz="3200" i="1">
                <a:solidFill>
                  <a:srgbClr val="452771"/>
                </a:solidFill>
                <a:latin typeface="Georgia" pitchFamily="18" charset="0"/>
              </a:rPr>
              <a:t>"Crea una visione e non lasciare che l'ambiente, le convinzioni degli altri o i limiti di ciò che è stato fatto in passato influenzino le tue decisioni". - Tony Robbins</a:t>
            </a:r>
          </a:p>
          <a:p>
            <a:endParaRPr lang="en-GB" i="1">
              <a:solidFill>
                <a:srgbClr val="000000"/>
              </a:solidFill>
            </a:endParaRPr>
          </a:p>
          <a:p>
            <a:pPr marL="342900" indent="-342900" algn="just">
              <a:buFont typeface="Wingdings" panose="05000000000000000000" pitchFamily="2" charset="2"/>
              <a:buChar char="ü"/>
            </a:pPr>
            <a:r>
              <a:rPr lang="it-IT" sz="2800" b="0" i="0">
                <a:solidFill>
                  <a:srgbClr val="452771"/>
                </a:solidFill>
                <a:effectLst/>
                <a:latin typeface="proxima_nova_regular"/>
              </a:rPr>
              <a:t>Leadership e visione non sono solo partner: sono la stessa cosa. </a:t>
            </a:r>
          </a:p>
          <a:p>
            <a:pPr marL="342900" indent="-342900" algn="just">
              <a:buFont typeface="Wingdings" panose="05000000000000000000" pitchFamily="2" charset="2"/>
              <a:buChar char="ü"/>
            </a:pPr>
            <a:r>
              <a:rPr lang="it-IT" sz="2800" b="0" i="0">
                <a:solidFill>
                  <a:srgbClr val="452771"/>
                </a:solidFill>
                <a:effectLst/>
                <a:latin typeface="proxima_nova_regular"/>
              </a:rPr>
              <a:t>Guidare senza una visione è come guidare un'auto con gli occhi bendati: Non lo faresti mai. </a:t>
            </a:r>
          </a:p>
          <a:p>
            <a:pPr marL="342900" indent="-342900" algn="just">
              <a:buFont typeface="Wingdings" panose="05000000000000000000" pitchFamily="2" charset="2"/>
              <a:buChar char="ü"/>
            </a:pPr>
            <a:r>
              <a:rPr lang="it-IT" sz="2800" b="0" i="0">
                <a:solidFill>
                  <a:srgbClr val="452771"/>
                </a:solidFill>
                <a:effectLst/>
                <a:latin typeface="proxima_nova_regular"/>
              </a:rPr>
              <a:t>Non puoi guidare la strada senza vedere dove stai andando. </a:t>
            </a:r>
          </a:p>
        </p:txBody>
      </p:sp>
      <p:pic>
        <p:nvPicPr>
          <p:cNvPr id="1026" name="Picture 2" descr="Product Management With A Vision - The New Way For Product Managers">
            <a:extLst>
              <a:ext uri="{FF2B5EF4-FFF2-40B4-BE49-F238E27FC236}">
                <a16:creationId xmlns:a16="http://schemas.microsoft.com/office/drawing/2014/main" id="{6A2E37E4-314D-4AB3-9F10-15FB4444C46E}"/>
              </a:ext>
            </a:extLst>
          </p:cNvPr>
          <p:cNvPicPr>
            <a:picLocks noGrp="1" noChangeAspect="1" noChangeArrowheads="1"/>
          </p:cNvPicPr>
          <p:nvPr>
            <p:ph type="pic" sz="quarter" idx="10"/>
            <p:custDataLst>
              <p:tags r:id="rId5"/>
            </p:custDataLst>
          </p:nvPr>
        </p:nvPicPr>
        <p:blipFill>
          <a:blip r:embed="rId4">
            <a:extLst>
              <a:ext uri="{28A0092B-C50C-407E-A947-70E740481C1C}">
                <a14:useLocalDpi xmlns:a14="http://schemas.microsoft.com/office/drawing/2010/main"/>
              </a:ext>
            </a:extLst>
          </a:blip>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74254"/>
      </p:ext>
    </p:extLst>
  </p:cSld>
  <p:clrMapOvr>
    <a:masterClrMapping/>
  </p:clrMapOvr>
  <p:transition/>
  <p:timing/>
</p:sld>
</file>

<file path=ppt/slides/slide10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18"/>
            <p:custDataLst>
              <p:tags r:id="rId3"/>
            </p:custDataLst>
          </p:nvPr>
        </p:nvSpPr>
        <p:spPr>
          <a:xfrm>
            <a:off x="513567" y="2768252"/>
            <a:ext cx="10935222" cy="6110879"/>
          </a:xfrm>
        </p:spPr>
        <p:txBody>
          <a:bodyPr>
            <a:normAutofit/>
          </a:bodyPr>
          <a:lstStyle/>
          <a:p>
            <a:pPr algn="l"/>
            <a:r>
              <a:rPr lang="it-IT" sz="2800" b="0" i="0">
                <a:solidFill>
                  <a:srgbClr val="452771"/>
                </a:solidFill>
                <a:effectLst/>
              </a:rPr>
              <a:t>Analizziamo più da vicino i quattro componenti chiave: </a:t>
            </a:r>
          </a:p>
          <a:p>
            <a:pPr marL="571500" indent="-571500" algn="just">
              <a:buFont typeface="+mj-lt"/>
              <a:buAutoNum type="arabicPeriod"/>
            </a:pPr>
            <a:r>
              <a:rPr lang="it-IT" sz="2800" b="0" i="0">
                <a:solidFill>
                  <a:srgbClr val="452771"/>
                </a:solidFill>
                <a:effectLst/>
              </a:rPr>
              <a:t>Una storia avvincente del futuro è coinvolgente, cattura il cuore e costringe a prestare attenzione. Chi la ascolta vuole farne parte in qualche modo. E si commuove.</a:t>
            </a:r>
          </a:p>
          <a:p>
            <a:pPr marL="571500" indent="-571500" algn="just">
              <a:buFont typeface="+mj-lt"/>
              <a:buAutoNum type="arabicPeriod"/>
            </a:pPr>
            <a:r>
              <a:rPr lang="it-IT" sz="2800" b="0" i="0">
                <a:solidFill>
                  <a:srgbClr val="452771"/>
                </a:solidFill>
                <a:effectLst/>
              </a:rPr>
              <a:t>Che aspetto ha il tuo futuro - qual è l'immagine? Se gli altri potessero viaggiare nel futuro con te, cosa troverebbero? Una visione di leadership ben fatta è descritta in termini concreti, facili da visualizzare e da ricordare.</a:t>
            </a:r>
          </a:p>
          <a:p>
            <a:endParaRPr lang="en-GB" sz="2200"/>
          </a:p>
        </p:txBody>
      </p:sp>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16"/>
            <p:custDataLst>
              <p:tags r:id="rId4"/>
            </p:custDataLst>
          </p:nvPr>
        </p:nvSpPr>
        <p:spPr>
          <a:xfrm>
            <a:off x="4913970" y="273215"/>
            <a:ext cx="2364059" cy="580518"/>
          </a:xfrm>
        </p:spPr>
        <p:txBody>
          <a:bodyPr>
            <a:normAutofit fontScale="85000" lnSpcReduction="10000"/>
          </a:bodyPr>
          <a:lstStyle/>
          <a:p>
            <a:r>
              <a:rPr lang="en-GB">
                <a:solidFill>
                  <a:srgbClr val="853693"/>
                </a:solidFill>
              </a:rPr>
              <a:t>La tua Vision</a:t>
            </a:r>
          </a:p>
        </p:txBody>
      </p:sp>
      <p:sp>
        <p:nvSpPr>
          <p:cNvPr id="5" name="Text Placeholder 4">
            <a:extLst>
              <a:ext uri="{FF2B5EF4-FFF2-40B4-BE49-F238E27FC236}">
                <a16:creationId xmlns:a16="http://schemas.microsoft.com/office/drawing/2014/main" id="{0ABB5E0F-1591-40EF-B1D4-4C42BB20E127}"/>
              </a:ext>
            </a:extLst>
          </p:cNvPr>
          <p:cNvSpPr>
            <a:spLocks noGrp="1"/>
          </p:cNvSpPr>
          <p:nvPr>
            <p:ph type="body" sz="quarter" idx="4294967295"/>
            <p:custDataLst>
              <p:tags r:id="rId5"/>
            </p:custDataLst>
          </p:nvPr>
        </p:nvSpPr>
        <p:spPr>
          <a:xfrm>
            <a:off x="0" y="1004437"/>
            <a:ext cx="12192000" cy="1348471"/>
          </a:xfrm>
          <a:solidFill>
            <a:srgbClr val="93C23D"/>
          </a:solidFill>
          <a:ln>
            <a:solidFill>
              <a:srgbClr val="93C23D"/>
            </a:solidFill>
          </a:ln>
        </p:spPr>
        <p:txBody>
          <a:bodyPr>
            <a:noAutofit/>
          </a:bodyPr>
          <a:lstStyle/>
          <a:p>
            <a:pPr marL="0" indent="0" algn="ctr">
              <a:lnSpc>
                <a:spcPct val="100000"/>
              </a:lnSpc>
              <a:buNone/>
            </a:pPr>
            <a:r>
              <a:rPr lang="it-IT" sz="2400" b="0" i="0">
                <a:solidFill>
                  <a:schemeClr val="bg1"/>
                </a:solidFill>
                <a:effectLst/>
              </a:rPr>
              <a:t>La visione agisce come una forza interna che spinge un leader ad agire. Fornisce al leader un obiettivo. L'esistenza costante di una visione rende un leader progressista nonostante le difficoltà e gli ostacoli. La visione è un legame che unisce gli individui in un team con un obiettivo comune.</a:t>
            </a:r>
          </a:p>
        </p:txBody>
      </p:sp>
    </p:spTree>
    <p:extLst>
      <p:ext uri="{BB962C8B-B14F-4D97-AF65-F5344CB8AC3E}">
        <p14:creationId xmlns:p14="http://schemas.microsoft.com/office/powerpoint/2010/main" val="2007030138"/>
      </p:ext>
    </p:extLst>
  </p:cSld>
  <p:clrMapOvr>
    <a:masterClrMapping/>
  </p:clrMapOvr>
  <p:transition/>
  <p:timing/>
</p:sld>
</file>

<file path=ppt/slides/slide10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18"/>
            <p:custDataLst>
              <p:tags r:id="rId3"/>
            </p:custDataLst>
          </p:nvPr>
        </p:nvSpPr>
        <p:spPr>
          <a:xfrm>
            <a:off x="247300" y="1299575"/>
            <a:ext cx="5764784" cy="6289039"/>
          </a:xfrm>
        </p:spPr>
        <p:txBody>
          <a:bodyPr>
            <a:normAutofit/>
          </a:bodyPr>
          <a:lstStyle/>
          <a:p>
            <a:pPr marL="457200" indent="-457200" algn="just">
              <a:buAutoNum type="arabicPeriod" startAt="3"/>
            </a:pPr>
            <a:r>
              <a:rPr lang="it-IT" sz="2800" b="0" i="0">
                <a:solidFill>
                  <a:srgbClr val="452771"/>
                </a:solidFill>
                <a:effectLst/>
              </a:rPr>
              <a:t>La storia del tuo futuro deve essere un'idea ambiziosa, ma deve anche essere </a:t>
            </a:r>
            <a:r>
              <a:rPr lang="it-IT" sz="2800" b="0" i="0">
                <a:solidFill>
                  <a:srgbClr val="93C23D"/>
                </a:solidFill>
                <a:effectLst/>
              </a:rPr>
              <a:t>realizzabile</a:t>
            </a:r>
            <a:r>
              <a:rPr lang="it-IT" sz="2800" b="0" i="0">
                <a:solidFill>
                  <a:srgbClr val="452771"/>
                </a:solidFill>
                <a:effectLst/>
              </a:rPr>
              <a:t>. Se non fosse realizzabile, non avresti alcuna motivazione per provarci.</a:t>
            </a:r>
          </a:p>
          <a:p>
            <a:pPr marL="457200" indent="-457200" algn="just">
              <a:buAutoNum type="arabicPeriod" startAt="3"/>
            </a:pPr>
            <a:r>
              <a:rPr lang="it-IT" sz="2800" b="0" i="0">
                <a:solidFill>
                  <a:srgbClr val="452771"/>
                </a:solidFill>
                <a:effectLst/>
              </a:rPr>
              <a:t>Infine, </a:t>
            </a:r>
            <a:r>
              <a:rPr lang="it-IT" sz="2800" b="0" i="0">
                <a:solidFill>
                  <a:srgbClr val="93C23D"/>
                </a:solidFill>
                <a:effectLst/>
              </a:rPr>
              <a:t>futuro</a:t>
            </a:r>
            <a:r>
              <a:rPr lang="it-IT" sz="2800" b="0" i="0">
                <a:solidFill>
                  <a:srgbClr val="452771"/>
                </a:solidFill>
                <a:effectLst/>
              </a:rPr>
              <a:t> significa semplicemente "là fuori", a partire da questo momento, ma non così lontano da essere irraggiungibile.</a:t>
            </a:r>
            <a:endParaRPr lang="en-GB" sz="2200"/>
          </a:p>
        </p:txBody>
      </p:sp>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16"/>
            <p:custDataLst>
              <p:tags r:id="rId4"/>
            </p:custDataLst>
          </p:nvPr>
        </p:nvSpPr>
        <p:spPr>
          <a:xfrm>
            <a:off x="4913970" y="273215"/>
            <a:ext cx="2364059" cy="753480"/>
          </a:xfrm>
        </p:spPr>
        <p:txBody>
          <a:bodyPr>
            <a:normAutofit fontScale="85000" lnSpcReduction="10000"/>
          </a:bodyPr>
          <a:lstStyle/>
          <a:p>
            <a:r>
              <a:rPr lang="en-GB">
                <a:solidFill>
                  <a:srgbClr val="853693"/>
                </a:solidFill>
              </a:rPr>
              <a:t>La tua Vision</a:t>
            </a:r>
          </a:p>
        </p:txBody>
      </p:sp>
      <p:pic>
        <p:nvPicPr>
          <p:cNvPr id="6" name="Picture 5" descr="Human eye seen through transparent digital chart">
            <a:extLst>
              <a:ext uri="{FF2B5EF4-FFF2-40B4-BE49-F238E27FC236}">
                <a16:creationId xmlns:a16="http://schemas.microsoft.com/office/drawing/2014/main" id="{090DD4D7-523E-7412-065C-6043D2771C34}"/>
              </a:ext>
            </a:extLst>
          </p:cNvPr>
          <p:cNvPicPr>
            <a:picLocks noChangeAspect="1"/>
          </p:cNvPicPr>
          <p:nvPr>
            <p:custDataLst>
              <p:tags r:id="rId6"/>
            </p:custDataLst>
          </p:nvPr>
        </p:nvPicPr>
        <p:blipFill>
          <a:blip r:embed="rId5"/>
          <a:stretch>
            <a:fillRect/>
          </a:stretch>
        </p:blipFill>
        <p:spPr>
          <a:xfrm>
            <a:off x="6191250" y="1299575"/>
            <a:ext cx="6000750" cy="3429000"/>
          </a:xfrm>
          <a:prstGeom prst="rect">
            <a:avLst/>
          </a:prstGeom>
        </p:spPr>
      </p:pic>
    </p:spTree>
    <p:extLst>
      <p:ext uri="{BB962C8B-B14F-4D97-AF65-F5344CB8AC3E}">
        <p14:creationId xmlns:p14="http://schemas.microsoft.com/office/powerpoint/2010/main" val="2618185702"/>
      </p:ext>
    </p:extLst>
  </p:cSld>
  <p:clrMapOvr>
    <a:masterClrMapping/>
  </p:clrMapOvr>
  <p:transition/>
  <p:timing/>
</p:sld>
</file>

<file path=ppt/slides/slide10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712EDE62-6BC7-D108-91D2-8E6E51A573E2}"/>
              </a:ext>
            </a:extLst>
          </p:cNvPr>
          <p:cNvSpPr>
            <a:spLocks noGrp="1"/>
          </p:cNvSpPr>
          <p:nvPr>
            <p:ph type="body" sz="quarter" idx="16"/>
            <p:custDataLst>
              <p:tags r:id="rId3"/>
            </p:custDataLst>
          </p:nvPr>
        </p:nvSpPr>
        <p:spPr>
          <a:xfrm>
            <a:off x="3399855" y="402453"/>
            <a:ext cx="5085159" cy="582221"/>
          </a:xfrm>
        </p:spPr>
        <p:txBody>
          <a:bodyPr>
            <a:normAutofit fontScale="70000" lnSpcReduction="20000"/>
          </a:bodyPr>
          <a:lstStyle/>
          <a:p>
            <a:r>
              <a:rPr lang="it-IT"/>
              <a:t>Come si comportano i grandi leader:</a:t>
            </a:r>
          </a:p>
        </p:txBody>
      </p:sp>
      <p:graphicFrame>
        <p:nvGraphicFramePr>
          <p:cNvPr id="5" name="Diagram 4">
            <a:extLst>
              <a:ext uri="{FF2B5EF4-FFF2-40B4-BE49-F238E27FC236}">
                <a16:creationId xmlns:a16="http://schemas.microsoft.com/office/drawing/2014/main" id="{A8D333EB-47F4-2C9C-0311-86AE7DF825C9}"/>
              </a:ext>
            </a:extLst>
          </p:cNvPr>
          <p:cNvGraphicFramePr/>
          <p:nvPr>
            <p:custDataLst>
              <p:tags r:id="rId4"/>
            </p:custDataLst>
            <p:extLst>
              <p:ext uri="{D42A27DB-BD31-4B8C-83A1-F6EECF244321}">
                <p14:modId xmlns:p14="http://schemas.microsoft.com/office/powerpoint/2010/main" val="3668397191"/>
              </p:ext>
            </p:extLst>
          </p:nvPr>
        </p:nvGraphicFramePr>
        <p:xfrm>
          <a:off x="44600" y="-593558"/>
          <a:ext cx="13102687" cy="7733130"/>
        </p:xfrm>
        <a:graphic>
          <a:graphicData uri="http://schemas.openxmlformats.org/drawingml/2006/diagram">
            <dgm:relIds xmlns:dgm="http://schemas.openxmlformats.org/drawingml/2006/diagram" r:dm="rId6" r:lo="rId7" r:qs="rId8" r:cs="rId9"/>
          </a:graphicData>
        </a:graphic>
      </p:graphicFrame>
    </p:spTree>
    <p:extLst>
      <p:ext uri="{BB962C8B-B14F-4D97-AF65-F5344CB8AC3E}">
        <p14:creationId xmlns:p14="http://schemas.microsoft.com/office/powerpoint/2010/main" val="3301346862"/>
      </p:ext>
    </p:extLst>
  </p:cSld>
  <p:clrMapOvr>
    <a:masterClrMapping/>
  </p:clrMapOvr>
  <p:transition/>
  <p:timing/>
</p:sld>
</file>

<file path=ppt/slides/slide10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custDataLst>
              <p:tags r:id="rId3"/>
            </p:custDataLst>
          </p:nvPr>
        </p:nvSpPr>
        <p:spPr>
          <a:xfrm>
            <a:off x="734713" y="1886030"/>
            <a:ext cx="5709629" cy="3867704"/>
          </a:xfrm>
        </p:spPr>
        <p:txBody>
          <a:bodyPr>
            <a:normAutofit/>
          </a:bodyPr>
          <a:lstStyle/>
          <a:p>
            <a:pPr marL="457200" indent="-457200">
              <a:buFont typeface="Wingdings" panose="05000000000000000000" pitchFamily="2" charset="2"/>
              <a:buChar char="ü"/>
            </a:pPr>
            <a:r>
              <a:rPr lang="it-IT" sz="2800"/>
              <a:t>Cosa pensi o senti dopo questa sezione?</a:t>
            </a:r>
          </a:p>
          <a:p>
            <a:pPr marL="457200" indent="-457200">
              <a:buFont typeface="Wingdings" panose="05000000000000000000" pitchFamily="2" charset="2"/>
              <a:buChar char="ü"/>
            </a:pPr>
            <a:endParaRPr lang="it-IT" sz="2800"/>
          </a:p>
          <a:p>
            <a:pPr marL="457200" indent="-457200">
              <a:buFont typeface="Wingdings" panose="05000000000000000000" pitchFamily="2" charset="2"/>
              <a:buChar char="ü"/>
            </a:pPr>
            <a:r>
              <a:rPr lang="it-IT" sz="2800"/>
              <a:t>Qual è il tuo prossimo passo?</a:t>
            </a:r>
          </a:p>
          <a:p>
            <a:pPr marL="457200" indent="-457200">
              <a:buFont typeface="Wingdings" panose="05000000000000000000" pitchFamily="2" charset="2"/>
              <a:buChar char="ü"/>
            </a:pPr>
            <a:endParaRPr lang="it-IT" sz="2800"/>
          </a:p>
          <a:p>
            <a:pPr marL="457200" indent="-457200">
              <a:buFont typeface="Wingdings" panose="05000000000000000000" pitchFamily="2" charset="2"/>
              <a:buChar char="ü"/>
            </a:pPr>
            <a:r>
              <a:rPr lang="it-IT" sz="2800"/>
              <a:t>Come inizierai?</a:t>
            </a:r>
            <a:endParaRPr lang="en-US" sz="280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custDataLst>
              <p:tags r:id="rId4"/>
            </p:custDataLst>
          </p:nvPr>
        </p:nvSpPr>
        <p:spPr>
          <a:xfrm>
            <a:off x="734714" y="860174"/>
            <a:ext cx="5085159" cy="582221"/>
          </a:xfrm>
        </p:spPr>
        <p:txBody>
          <a:bodyPr>
            <a:normAutofit lnSpcReduction="10000"/>
          </a:bodyPr>
          <a:lstStyle/>
          <a:p>
            <a:r>
              <a:rPr lang="en-US" b="1">
                <a:solidFill>
                  <a:srgbClr val="93C23D"/>
                </a:solidFill>
              </a:rPr>
              <a:t>CONCLUSIONI CHIAVE</a:t>
            </a:r>
          </a:p>
        </p:txBody>
      </p:sp>
      <p:pic>
        <p:nvPicPr>
          <p:cNvPr id="8" name="Picture Placeholder 7" descr="Magnifying glass and question mark">
            <a:extLst>
              <a:ext uri="{FF2B5EF4-FFF2-40B4-BE49-F238E27FC236}">
                <a16:creationId xmlns:a16="http://schemas.microsoft.com/office/drawing/2014/main" id="{BB3B1C93-D515-49BD-B1B0-27D9898A4398}"/>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1" y="1151285"/>
            <a:ext cx="5435599" cy="5706715"/>
          </a:xfrm>
        </p:spPr>
      </p:pic>
    </p:spTree>
    <p:extLst>
      <p:ext uri="{BB962C8B-B14F-4D97-AF65-F5344CB8AC3E}">
        <p14:creationId xmlns:p14="http://schemas.microsoft.com/office/powerpoint/2010/main" val="345885857"/>
      </p:ext>
    </p:extLst>
  </p:cSld>
  <p:clrMapOvr>
    <a:masterClrMapping/>
  </p:clrMapOvr>
  <p:transition/>
  <p:timing/>
</p:sld>
</file>

<file path=ppt/slides/slide10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8" name="Text Placeholder 7">
            <a:extLst>
              <a:ext uri="{FF2B5EF4-FFF2-40B4-BE49-F238E27FC236}">
                <a16:creationId xmlns:a16="http://schemas.microsoft.com/office/drawing/2014/main" id="{78D98DCD-35EB-0F48-8590-A68F8A13BBFB}"/>
              </a:ext>
            </a:extLst>
          </p:cNvPr>
          <p:cNvSpPr>
            <a:spLocks noGrp="1"/>
          </p:cNvSpPr>
          <p:nvPr>
            <p:ph type="body" sz="quarter" idx="20"/>
            <p:custDataLst>
              <p:tags r:id="rId3"/>
            </p:custDataLst>
          </p:nvPr>
        </p:nvSpPr>
        <p:spPr>
          <a:xfrm>
            <a:off x="7515225" y="763608"/>
            <a:ext cx="3886200" cy="3514724"/>
          </a:xfrm>
        </p:spPr>
        <p:txBody>
          <a:bodyPr>
            <a:normAutofit/>
          </a:bodyPr>
          <a:lstStyle/>
          <a:p>
            <a:pPr algn="ctr"/>
            <a:r>
              <a:rPr lang="hr-BA" sz="4000" b="1">
                <a:solidFill>
                  <a:srgbClr val="93C23D"/>
                </a:solidFill>
              </a:rPr>
              <a:t>Congratulazioni!</a:t>
            </a:r>
          </a:p>
        </p:txBody>
      </p:sp>
      <p:sp>
        <p:nvSpPr>
          <p:cNvPr id="11" name="Text Placeholder 10">
            <a:extLst>
              <a:ext uri="{FF2B5EF4-FFF2-40B4-BE49-F238E27FC236}">
                <a16:creationId xmlns:a16="http://schemas.microsoft.com/office/drawing/2014/main" id="{600990AF-2005-7B4A-AA6C-DDE6E2F6DCC2}"/>
              </a:ext>
            </a:extLst>
          </p:cNvPr>
          <p:cNvSpPr>
            <a:spLocks noGrp="1"/>
          </p:cNvSpPr>
          <p:nvPr>
            <p:ph type="body" sz="quarter" idx="27"/>
            <p:custDataLst>
              <p:tags r:id="rId4"/>
            </p:custDataLst>
          </p:nvPr>
        </p:nvSpPr>
        <p:spPr>
          <a:xfrm>
            <a:off x="580368" y="5759198"/>
            <a:ext cx="4570494" cy="954106"/>
          </a:xfrm>
        </p:spPr>
        <p:txBody>
          <a:bodyPr>
            <a:normAutofit/>
          </a:bodyPr>
          <a:lstStyle/>
          <a:p>
            <a:r>
              <a:rPr lang="en-US">
                <a:solidFill>
                  <a:srgbClr val="853693"/>
                </a:solidFill>
                <a:hlinkClick r:id="rId5">
                  <a:extLst>
                    <a:ext uri="{A12FA001-AC4F-418D-AE19-62706E023703}">
                      <ahyp:hlinkClr xmlns:ahyp="http://schemas.microsoft.com/office/drawing/2018/hyperlinkcolor" val="tx"/>
                    </a:ext>
                  </a:extLst>
                </a:hlinkClick>
              </a:rPr>
              <a:t>www.</a:t>
            </a:r>
            <a:r>
              <a:rPr lang="en-US" sz="3600" b="1">
                <a:solidFill>
                  <a:srgbClr val="853693"/>
                </a:solidFill>
                <a:hlinkClick r:id="rId5">
                  <a:extLst>
                    <a:ext uri="{A12FA001-AC4F-418D-AE19-62706E023703}">
                      <ahyp:hlinkClr xmlns:ahyp="http://schemas.microsoft.com/office/drawing/2018/hyperlinkcolor" val="tx"/>
                    </a:ext>
                  </a:extLst>
                </a:hlinkClick>
              </a:rPr>
              <a:t>shineproject</a:t>
            </a:r>
            <a:r>
              <a:rPr lang="en-US">
                <a:solidFill>
                  <a:srgbClr val="853693"/>
                </a:solidFill>
                <a:hlinkClick r:id="rId5">
                  <a:extLst>
                    <a:ext uri="{A12FA001-AC4F-418D-AE19-62706E023703}">
                      <ahyp:hlinkClr xmlns:ahyp="http://schemas.microsoft.com/office/drawing/2018/hyperlinkcolor" val="tx"/>
                    </a:ext>
                  </a:extLst>
                </a:hlinkClick>
              </a:rPr>
              <a:t>.eu</a:t>
            </a:r>
            <a:r>
              <a:rPr lang="hr-BA">
                <a:solidFill>
                  <a:srgbClr val="853693"/>
                </a:solidFill>
              </a:rPr>
              <a:t> </a:t>
            </a:r>
            <a:endParaRPr lang="en-US">
              <a:solidFill>
                <a:srgbClr val="853693"/>
              </a:solidFill>
            </a:endParaRPr>
          </a:p>
        </p:txBody>
      </p:sp>
      <p:sp>
        <p:nvSpPr>
          <p:cNvPr id="2" name="TextBox 1">
            <a:extLst>
              <a:ext uri="{FF2B5EF4-FFF2-40B4-BE49-F238E27FC236}">
                <a16:creationId xmlns:a16="http://schemas.microsoft.com/office/drawing/2014/main" id="{18358CB9-EFD1-4A8C-8F1F-25895B8882B1}"/>
              </a:ext>
            </a:extLst>
          </p:cNvPr>
          <p:cNvSpPr txBox="1"/>
          <p:nvPr>
            <p:custDataLst>
              <p:tags r:id="rId6"/>
            </p:custDataLst>
          </p:nvPr>
        </p:nvSpPr>
        <p:spPr>
          <a:xfrm>
            <a:off x="580368" y="2815755"/>
            <a:ext cx="5883932" cy="2893100"/>
          </a:xfrm>
          <a:prstGeom prst="rect">
            <a:avLst/>
          </a:prstGeom>
          <a:noFill/>
        </p:spPr>
        <p:txBody>
          <a:bodyPr wrap="square" lIns="91440" tIns="45720" rIns="91440" bIns="45720" rtlCol="0" anchor="t">
            <a:spAutoFit/>
          </a:bodyPr>
          <a:lstStyle/>
          <a:p>
            <a:r>
              <a:rPr lang="it-IT" sz="2600" b="1">
                <a:solidFill>
                  <a:srgbClr val="09446A"/>
                </a:solidFill>
              </a:rPr>
              <a:t>GRAZIE </a:t>
            </a:r>
            <a:r>
              <a:rPr lang="it-IT" sz="2600">
                <a:solidFill>
                  <a:srgbClr val="09446A"/>
                </a:solidFill>
              </a:rPr>
              <a:t>per aver terminato l'ultimo modulo 6 delle risorse educative aperte di Shine. </a:t>
            </a:r>
          </a:p>
          <a:p>
            <a:endParaRPr lang="it-IT" sz="2600">
              <a:solidFill>
                <a:srgbClr val="09446A"/>
              </a:solidFill>
            </a:endParaRPr>
          </a:p>
          <a:p>
            <a:r>
              <a:rPr lang="it-IT" sz="2600">
                <a:solidFill>
                  <a:srgbClr val="09446A"/>
                </a:solidFill>
              </a:rPr>
              <a:t>Siamo certi che sei sulla strada giusta per prosperare come leader del terzo settore. </a:t>
            </a:r>
            <a:r>
              <a:rPr lang="en-IE" sz="2600">
                <a:solidFill>
                  <a:srgbClr val="09446A"/>
                </a:solidFill>
                <a:sym typeface="Wingdings" panose="05000000000000000000" pitchFamily="2" charset="2"/>
              </a:rPr>
              <a:t>.</a:t>
            </a:r>
            <a:endParaRPr lang="hr-BA" sz="2600" b="1">
              <a:solidFill>
                <a:srgbClr val="93C23D"/>
              </a:solidFill>
              <a:cs typeface="Calibri"/>
            </a:endParaRPr>
          </a:p>
        </p:txBody>
      </p:sp>
    </p:spTree>
    <p:extLst>
      <p:ext uri="{BB962C8B-B14F-4D97-AF65-F5344CB8AC3E}">
        <p14:creationId xmlns:p14="http://schemas.microsoft.com/office/powerpoint/2010/main" val="4169825511"/>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Rezervirano mjesto teksta 5">
            <a:extLst>
              <a:ext uri="{FF2B5EF4-FFF2-40B4-BE49-F238E27FC236}">
                <a16:creationId xmlns:a16="http://schemas.microsoft.com/office/drawing/2014/main" id="{20F1CB32-379E-4C26-84EB-EEFC3F3CF310}"/>
              </a:ext>
            </a:extLst>
          </p:cNvPr>
          <p:cNvSpPr>
            <a:spLocks noGrp="1"/>
          </p:cNvSpPr>
          <p:nvPr>
            <p:ph type="body" sz="quarter" idx="29"/>
          </p:nvPr>
        </p:nvSpPr>
        <p:spPr>
          <a:xfrm>
            <a:off x="-19417" y="125890"/>
            <a:ext cx="12181236" cy="582221"/>
          </a:xfrm>
        </p:spPr>
        <p:txBody>
          <a:bodyPr>
            <a:normAutofit lnSpcReduction="10000"/>
          </a:bodyPr>
          <a:lstStyle/>
          <a:p>
            <a:r>
              <a:rPr lang="it-IT"/>
              <a:t>I cinque principi della guida di un team</a:t>
            </a:r>
          </a:p>
        </p:txBody>
      </p:sp>
      <p:sp>
        <p:nvSpPr>
          <p:cNvPr id="5" name="Rezervirano mjesto teksta 4">
            <a:extLst>
              <a:ext uri="{FF2B5EF4-FFF2-40B4-BE49-F238E27FC236}">
                <a16:creationId xmlns:a16="http://schemas.microsoft.com/office/drawing/2014/main" id="{1E2E570E-88F3-4A1E-87C2-38A7AF443923}"/>
              </a:ext>
            </a:extLst>
          </p:cNvPr>
          <p:cNvSpPr>
            <a:spLocks noGrp="1"/>
          </p:cNvSpPr>
          <p:nvPr>
            <p:ph type="body" sz="quarter" idx="25"/>
          </p:nvPr>
        </p:nvSpPr>
        <p:spPr>
          <a:xfrm>
            <a:off x="765809" y="4684758"/>
            <a:ext cx="1903851" cy="335052"/>
          </a:xfrm>
        </p:spPr>
        <p:txBody>
          <a:bodyPr/>
          <a:lstStyle/>
          <a:p>
            <a:pPr marL="0" indent="0"/>
            <a:r>
              <a:rPr lang="en-US" err="1"/>
              <a:t>Stabilire la fiducia</a:t>
            </a:r>
          </a:p>
        </p:txBody>
      </p:sp>
      <p:sp>
        <p:nvSpPr>
          <p:cNvPr id="8" name="Rezervirano mjesto teksta 7">
            <a:extLst>
              <a:ext uri="{FF2B5EF4-FFF2-40B4-BE49-F238E27FC236}">
                <a16:creationId xmlns:a16="http://schemas.microsoft.com/office/drawing/2014/main" id="{51B7652A-939D-4A3C-BE8B-8913C167055C}"/>
              </a:ext>
            </a:extLst>
          </p:cNvPr>
          <p:cNvSpPr>
            <a:spLocks noGrp="1"/>
          </p:cNvSpPr>
          <p:nvPr>
            <p:ph type="body" sz="quarter" idx="31"/>
          </p:nvPr>
        </p:nvSpPr>
        <p:spPr>
          <a:xfrm>
            <a:off x="2803126" y="4604020"/>
            <a:ext cx="2167126" cy="335052"/>
          </a:xfrm>
        </p:spPr>
        <p:txBody>
          <a:bodyPr/>
          <a:lstStyle/>
          <a:p>
            <a:r>
              <a:rPr lang="en-US" err="1"/>
              <a:t>Mostra la vulnerabilità</a:t>
            </a:r>
            <a:endParaRPr lang="en-US"/>
          </a:p>
        </p:txBody>
      </p:sp>
      <p:sp>
        <p:nvSpPr>
          <p:cNvPr id="9" name="Rezervirano mjesto teksta 8">
            <a:extLst>
              <a:ext uri="{FF2B5EF4-FFF2-40B4-BE49-F238E27FC236}">
                <a16:creationId xmlns:a16="http://schemas.microsoft.com/office/drawing/2014/main" id="{E25AAC82-295D-4E6F-9B4F-985BFEC04948}"/>
              </a:ext>
            </a:extLst>
          </p:cNvPr>
          <p:cNvSpPr>
            <a:spLocks noGrp="1"/>
          </p:cNvSpPr>
          <p:nvPr>
            <p:ph type="body" sz="quarter" idx="33"/>
          </p:nvPr>
        </p:nvSpPr>
        <p:spPr>
          <a:xfrm>
            <a:off x="5116948" y="4604020"/>
            <a:ext cx="1908506" cy="335052"/>
          </a:xfrm>
        </p:spPr>
        <p:txBody>
          <a:bodyPr/>
          <a:lstStyle/>
          <a:p>
            <a:r>
              <a:rPr lang="en-US" err="1"/>
              <a:t>Fallimento</a:t>
            </a:r>
            <a:endParaRPr lang="en-US"/>
          </a:p>
        </p:txBody>
      </p:sp>
      <p:sp>
        <p:nvSpPr>
          <p:cNvPr id="10" name="Rezervirano mjesto teksta 9">
            <a:extLst>
              <a:ext uri="{FF2B5EF4-FFF2-40B4-BE49-F238E27FC236}">
                <a16:creationId xmlns:a16="http://schemas.microsoft.com/office/drawing/2014/main" id="{915F81A7-D5DA-4A5B-BA33-753573DFC926}"/>
              </a:ext>
            </a:extLst>
          </p:cNvPr>
          <p:cNvSpPr>
            <a:spLocks noGrp="1"/>
          </p:cNvSpPr>
          <p:nvPr>
            <p:ph type="body" sz="quarter" idx="35"/>
          </p:nvPr>
        </p:nvSpPr>
        <p:spPr>
          <a:xfrm>
            <a:off x="7226806" y="4607060"/>
            <a:ext cx="1890175" cy="335052"/>
          </a:xfrm>
        </p:spPr>
        <p:txBody>
          <a:bodyPr/>
          <a:lstStyle/>
          <a:p>
            <a:r>
              <a:rPr lang="en-US"/>
              <a:t>Dare il permesso</a:t>
            </a:r>
            <a:endParaRPr lang="en-US"/>
          </a:p>
        </p:txBody>
      </p:sp>
      <p:sp>
        <p:nvSpPr>
          <p:cNvPr id="11" name="Rezervirano mjesto teksta 10">
            <a:extLst>
              <a:ext uri="{FF2B5EF4-FFF2-40B4-BE49-F238E27FC236}">
                <a16:creationId xmlns:a16="http://schemas.microsoft.com/office/drawing/2014/main" id="{D0E26B06-E221-4DD8-ABD7-1B8D488A28C9}"/>
              </a:ext>
            </a:extLst>
          </p:cNvPr>
          <p:cNvSpPr>
            <a:spLocks noGrp="1"/>
          </p:cNvSpPr>
          <p:nvPr>
            <p:ph type="body" sz="quarter" idx="37"/>
          </p:nvPr>
        </p:nvSpPr>
        <p:spPr>
          <a:xfrm>
            <a:off x="9410373" y="4607060"/>
            <a:ext cx="1921262" cy="335052"/>
          </a:xfrm>
        </p:spPr>
        <p:txBody>
          <a:bodyPr/>
          <a:lstStyle/>
          <a:p>
            <a:r>
              <a:rPr lang="en-US"/>
              <a:t>Fai domande</a:t>
            </a:r>
            <a:endParaRPr lang="en-US"/>
          </a:p>
        </p:txBody>
      </p:sp>
      <p:sp>
        <p:nvSpPr>
          <p:cNvPr id="14" name="TekstniOkvir 13">
            <a:extLst>
              <a:ext uri="{FF2B5EF4-FFF2-40B4-BE49-F238E27FC236}">
                <a16:creationId xmlns:a16="http://schemas.microsoft.com/office/drawing/2014/main" id="{B0D255BA-1CF3-4471-86C6-1D9E78D925A4}"/>
              </a:ext>
            </a:extLst>
          </p:cNvPr>
          <p:cNvSpPr txBox="1"/>
          <p:nvPr/>
        </p:nvSpPr>
        <p:spPr>
          <a:xfrm>
            <a:off x="732251" y="776162"/>
            <a:ext cx="2053591" cy="3416320"/>
          </a:xfrm>
          <a:prstGeom prst="rect">
            <a:avLst/>
          </a:prstGeom>
          <a:noFill/>
        </p:spPr>
        <p:txBody>
          <a:bodyPr wrap="square" rtlCol="0">
            <a:spAutoFit/>
          </a:bodyPr>
          <a:lstStyle/>
          <a:p>
            <a:r>
              <a:rPr lang="it-IT">
                <a:solidFill>
                  <a:srgbClr val="452771"/>
                </a:solidFill>
              </a:rPr>
              <a:t>Se il tuo team sente di potersi fidare di te, sarà più propenso a comunicare, a esprimere le proprie idee e a sperimentare la felicità della tua organizzazione e il senso di appartenenza.</a:t>
            </a:r>
          </a:p>
        </p:txBody>
      </p:sp>
      <p:sp>
        <p:nvSpPr>
          <p:cNvPr id="18" name="TekstniOkvir 13">
            <a:extLst>
              <a:ext uri="{FF2B5EF4-FFF2-40B4-BE49-F238E27FC236}">
                <a16:creationId xmlns:a16="http://schemas.microsoft.com/office/drawing/2014/main" id="{CCA97399-C8F2-4573-90AD-73DB5ADD23B5}"/>
              </a:ext>
            </a:extLst>
          </p:cNvPr>
          <p:cNvSpPr txBox="1"/>
          <p:nvPr/>
        </p:nvSpPr>
        <p:spPr>
          <a:xfrm>
            <a:off x="2915818" y="776162"/>
            <a:ext cx="2053591" cy="3416320"/>
          </a:xfrm>
          <a:prstGeom prst="rect">
            <a:avLst/>
          </a:prstGeom>
          <a:noFill/>
        </p:spPr>
        <p:txBody>
          <a:bodyPr wrap="square" rtlCol="0">
            <a:spAutoFit/>
          </a:bodyPr>
          <a:lstStyle/>
          <a:p>
            <a:r>
              <a:rPr lang="it-IT">
                <a:solidFill>
                  <a:srgbClr val="452771"/>
                </a:solidFill>
              </a:rPr>
              <a:t>Come leader, va bene non avere tutte le risposte. Fai un passo indietro e permetti al tuo team di avere fiducia nel fatto che possiamo raggiungerlo insieme se riusciamo a collaborare.</a:t>
            </a:r>
          </a:p>
        </p:txBody>
      </p:sp>
      <p:sp>
        <p:nvSpPr>
          <p:cNvPr id="19" name="TekstniOkvir 13">
            <a:extLst>
              <a:ext uri="{FF2B5EF4-FFF2-40B4-BE49-F238E27FC236}">
                <a16:creationId xmlns:a16="http://schemas.microsoft.com/office/drawing/2014/main" id="{CE8604F1-3764-4F72-8819-32A4453892D7}"/>
              </a:ext>
            </a:extLst>
          </p:cNvPr>
          <p:cNvSpPr txBox="1"/>
          <p:nvPr/>
        </p:nvSpPr>
        <p:spPr>
          <a:xfrm>
            <a:off x="5173215" y="776162"/>
            <a:ext cx="2053591" cy="2308324"/>
          </a:xfrm>
          <a:prstGeom prst="rect">
            <a:avLst/>
          </a:prstGeom>
          <a:noFill/>
        </p:spPr>
        <p:txBody>
          <a:bodyPr wrap="square" rtlCol="0">
            <a:spAutoFit/>
          </a:bodyPr>
          <a:lstStyle/>
          <a:p>
            <a:r>
              <a:rPr lang="it-IT">
                <a:solidFill>
                  <a:srgbClr val="452771"/>
                </a:solidFill>
              </a:rPr>
              <a:t>Sentirsi sicuri di fallire è fondamentale: dobbiamo sentirci sicuri di poter ammettere i nostri errori e capire cosa è andato storto.</a:t>
            </a:r>
          </a:p>
        </p:txBody>
      </p:sp>
      <p:sp>
        <p:nvSpPr>
          <p:cNvPr id="20" name="TekstniOkvir 13">
            <a:extLst>
              <a:ext uri="{FF2B5EF4-FFF2-40B4-BE49-F238E27FC236}">
                <a16:creationId xmlns:a16="http://schemas.microsoft.com/office/drawing/2014/main" id="{CEC3D643-2A0E-4BED-80F3-CEEFB0840E52}"/>
              </a:ext>
            </a:extLst>
          </p:cNvPr>
          <p:cNvSpPr txBox="1"/>
          <p:nvPr/>
        </p:nvSpPr>
        <p:spPr>
          <a:xfrm>
            <a:off x="7412692" y="728716"/>
            <a:ext cx="2053591" cy="2862322"/>
          </a:xfrm>
          <a:prstGeom prst="rect">
            <a:avLst/>
          </a:prstGeom>
          <a:noFill/>
        </p:spPr>
        <p:txBody>
          <a:bodyPr wrap="square" rtlCol="0">
            <a:spAutoFit/>
          </a:bodyPr>
          <a:lstStyle/>
          <a:p>
            <a:r>
              <a:rPr lang="it-IT">
                <a:solidFill>
                  <a:srgbClr val="452771"/>
                </a:solidFill>
              </a:rPr>
              <a:t>In qualità di leader, è davvero importante che le persone sappiano che mettere in discussione, sfidare e suggerire nuove idee non solo è permesso, ma è anche incoraggiato.</a:t>
            </a:r>
          </a:p>
        </p:txBody>
      </p:sp>
      <p:sp>
        <p:nvSpPr>
          <p:cNvPr id="21" name="TekstniOkvir 13">
            <a:extLst>
              <a:ext uri="{FF2B5EF4-FFF2-40B4-BE49-F238E27FC236}">
                <a16:creationId xmlns:a16="http://schemas.microsoft.com/office/drawing/2014/main" id="{6632FD9C-005B-400E-8B24-81445A5EBFFA}"/>
              </a:ext>
            </a:extLst>
          </p:cNvPr>
          <p:cNvSpPr txBox="1"/>
          <p:nvPr/>
        </p:nvSpPr>
        <p:spPr>
          <a:xfrm>
            <a:off x="9540349" y="728716"/>
            <a:ext cx="2209065" cy="3139321"/>
          </a:xfrm>
          <a:prstGeom prst="rect">
            <a:avLst/>
          </a:prstGeom>
          <a:noFill/>
        </p:spPr>
        <p:txBody>
          <a:bodyPr wrap="square" rtlCol="0">
            <a:spAutoFit/>
          </a:bodyPr>
          <a:lstStyle/>
          <a:p>
            <a:r>
              <a:rPr lang="it-IT">
                <a:solidFill>
                  <a:srgbClr val="452771"/>
                </a:solidFill>
              </a:rPr>
              <a:t>Continua a chiedere a tutto il tuo team il loro contributo. Una comunicazione regolare può aiutare i membri del team e i leader a sentirsi in sintonia e impegnati e a far sì che il team si senta apprezzato e ascoltato.</a:t>
            </a:r>
          </a:p>
        </p:txBody>
      </p:sp>
    </p:spTree>
    <p:extLst>
      <p:ext uri="{BB962C8B-B14F-4D97-AF65-F5344CB8AC3E}">
        <p14:creationId xmlns:p14="http://schemas.microsoft.com/office/powerpoint/2010/main" val="50261673"/>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 name="Picture 6">
            <a:extLst>
              <a:ext uri="{FF2B5EF4-FFF2-40B4-BE49-F238E27FC236}">
                <a16:creationId xmlns:a16="http://schemas.microsoft.com/office/drawing/2014/main" id="{B52BC3E3-D3F4-4A7C-8C38-CCE6E31D2E3E}"/>
              </a:ext>
            </a:extLst>
          </p:cNvPr>
          <p:cNvPicPr>
            <a:picLocks noChangeAspect="1"/>
          </p:cNvPicPr>
          <p:nvPr/>
        </p:nvPicPr>
        <p:blipFill>
          <a:blip r:embed="rId3"/>
          <a:stretch>
            <a:fillRect/>
          </a:stretch>
        </p:blipFill>
        <p:spPr>
          <a:xfrm>
            <a:off x="6096000" y="1505776"/>
            <a:ext cx="5777347" cy="3805531"/>
          </a:xfrm>
          <a:prstGeom prst="rect">
            <a:avLst/>
          </a:prstGeom>
          <a:ln>
            <a:noFill/>
          </a:ln>
          <a:effectLst>
            <a:outerShdw blurRad="292100" dist="139700" dir="2700000" algn="tl" rotWithShape="0">
              <a:srgbClr val="333333">
                <a:alpha val="65000"/>
              </a:srgbClr>
            </a:outerShdw>
          </a:effectLst>
        </p:spPr>
      </p:pic>
      <p:graphicFrame>
        <p:nvGraphicFramePr>
          <p:cNvPr id="9" name="Text Placeholder 2">
            <a:extLst>
              <a:ext uri="{FF2B5EF4-FFF2-40B4-BE49-F238E27FC236}">
                <a16:creationId xmlns:a16="http://schemas.microsoft.com/office/drawing/2014/main" id="{4187C67E-1530-2BF5-2FA4-3E11CC7EB30D}"/>
              </a:ext>
            </a:extLst>
          </p:cNvPr>
          <p:cNvGraphicFramePr/>
          <p:nvPr>
            <p:extLst>
              <p:ext uri="{D42A27DB-BD31-4B8C-83A1-F6EECF244321}">
                <p14:modId xmlns:p14="http://schemas.microsoft.com/office/powerpoint/2010/main" val="2428206107"/>
              </p:ext>
            </p:extLst>
          </p:nvPr>
        </p:nvGraphicFramePr>
        <p:xfrm>
          <a:off x="-95794" y="203321"/>
          <a:ext cx="6923313" cy="5973755"/>
        </p:xfrm>
        <a:graphic>
          <a:graphicData uri="http://schemas.openxmlformats.org/drawingml/2006/diagram">
            <dgm:relIds xmlns:dgm="http://schemas.openxmlformats.org/drawingml/2006/diagram" r:dm="rId5" r:lo="rId6" r:qs="rId7" r:cs="rId8"/>
          </a:graphicData>
        </a:graphic>
      </p:graphicFrame>
    </p:spTree>
    <p:extLst>
      <p:ext uri="{BB962C8B-B14F-4D97-AF65-F5344CB8AC3E}">
        <p14:creationId xmlns:p14="http://schemas.microsoft.com/office/powerpoint/2010/main" val="2574853147"/>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853693"/>
        </a:solidFill>
        <a:effectLst/>
      </p:bgPr>
    </p:bg>
    <p:spTree>
      <p:nvGrpSpPr>
        <p:cNvPr id="1" name=""/>
        <p:cNvGrpSpPr/>
        <p:nvPr/>
      </p:nvGrpSpPr>
      <p:grpSpPr>
        <a:xfrm>
          <a:off x="0" y="0"/>
          <a:ext cx="0" cy="0"/>
        </a:xfrm>
      </p:grpSpPr>
      <p:sp>
        <p:nvSpPr>
          <p:cNvPr id="4" name="Text Placeholder 3">
            <a:extLst>
              <a:ext uri="{FF2B5EF4-FFF2-40B4-BE49-F238E27FC236}">
                <a16:creationId xmlns:a16="http://schemas.microsoft.com/office/drawing/2014/main" id="{F28D31AD-D604-4D01-960B-F98730E3E05F}"/>
              </a:ext>
            </a:extLst>
          </p:cNvPr>
          <p:cNvSpPr>
            <a:spLocks noGrp="1"/>
          </p:cNvSpPr>
          <p:nvPr>
            <p:ph type="body" sz="quarter" idx="16"/>
          </p:nvPr>
        </p:nvSpPr>
        <p:spPr>
          <a:xfrm>
            <a:off x="4350328" y="138538"/>
            <a:ext cx="5350934" cy="580518"/>
          </a:xfrm>
        </p:spPr>
        <p:txBody>
          <a:bodyPr>
            <a:normAutofit lnSpcReduction="10000"/>
          </a:bodyPr>
          <a:lstStyle/>
          <a:p>
            <a:r>
              <a:rPr lang="it-IT">
                <a:solidFill>
                  <a:schemeClr val="bg1"/>
                </a:solidFill>
              </a:rPr>
              <a:t>Guarda il video </a:t>
            </a:r>
            <a:endParaRPr lang="en-US">
              <a:solidFill>
                <a:schemeClr val="bg1"/>
              </a:solidFill>
            </a:endParaRPr>
          </a:p>
        </p:txBody>
      </p:sp>
      <p:pic>
        <p:nvPicPr>
          <p:cNvPr id="5" name="Three Things How to Inspire Others">
            <a:hlinkClick action="ppaction://media"/>
            <a:extLst>
              <a:ext uri="{FF2B5EF4-FFF2-40B4-BE49-F238E27FC236}">
                <a16:creationId xmlns:a16="http://schemas.microsoft.com/office/drawing/2014/main" id="{51C0290A-5BAF-4107-B96F-2EB05D52CCCE}"/>
              </a:ext>
            </a:extLst>
          </p:cNvPr>
          <p:cNvPicPr>
            <a:picLocks noChangeAspect="1"/>
          </p:cNvPicPr>
          <p:nvPr>
            <a:videoFile r:link="rId3"/>
            <p:extLst>
              <p:ext uri="{DAA4B4D4-6D71-4841-9C94-3DE7FCFB9230}">
                <p14:media xmlns:p14="http://schemas.microsoft.com/office/powerpoint/2010/main" r:embed="rId4">
                  <p14:trim st="3509"/>
                </p14:media>
              </p:ext>
            </p:extLst>
          </p:nvPr>
        </p:nvPicPr>
        <p:blipFill>
          <a:blip r:embed="rId2"/>
          <a:stretch>
            <a:fillRect/>
          </a:stretch>
        </p:blipFill>
        <p:spPr>
          <a:xfrm>
            <a:off x="1600200" y="1074707"/>
            <a:ext cx="9240982" cy="5198052"/>
          </a:xfrm>
          <a:prstGeom prst="round2DiagRect">
            <a:avLst>
              <a:gd name="adj1" fmla="val 16667"/>
              <a:gd name="adj2" fmla="val 0"/>
            </a:avLst>
          </a:prstGeom>
          <a:ln w="88900" cap="sq">
            <a:solidFill>
              <a:srgbClr val="93C23D"/>
            </a:solidFill>
            <a:miter lim="800000"/>
          </a:ln>
          <a:effectLst>
            <a:outerShdw blurRad="254000" algn="tl" rotWithShape="0">
              <a:srgbClr val="000000">
                <a:alpha val="43000"/>
              </a:srgbClr>
            </a:outerShdw>
          </a:effectLst>
        </p:spPr>
      </p:pic>
      <p:pic>
        <p:nvPicPr>
          <p:cNvPr id="7" name="Graphic 6" descr="Play with solid fill">
            <a:extLst>
              <a:ext uri="{FF2B5EF4-FFF2-40B4-BE49-F238E27FC236}">
                <a16:creationId xmlns:a16="http://schemas.microsoft.com/office/drawing/2014/main" id="{064820AA-751B-8C6A-EDA9-8CB2A61FC9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590" y="3245006"/>
            <a:ext cx="914400" cy="914400"/>
          </a:xfrm>
          <a:prstGeom prst="rect">
            <a:avLst/>
          </a:prstGeom>
        </p:spPr>
      </p:pic>
    </p:spTree>
    <p:extLst>
      <p:ext uri="{BB962C8B-B14F-4D97-AF65-F5344CB8AC3E}">
        <p14:creationId xmlns:p14="http://schemas.microsoft.com/office/powerpoint/2010/main" val="3267553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49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endCondLst>
                    <p:cond evt="onNext" delay="0">
                      <p:tgtEl>
                        <p:sldTgt/>
                      </p:tgtEl>
                    </p:cond>
                    <p:cond evt="onPrev">
                      <p:tgtEl>
                        <p:sldTgt/>
                      </p:tgtEl>
                    </p:cond>
                  </p:end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853693"/>
        </a:solidFill>
        <a:effectLst/>
      </p:bgPr>
    </p:bg>
    <p:spTree>
      <p:nvGrpSpPr>
        <p:cNvPr id="1" name=""/>
        <p:cNvGrpSpPr/>
        <p:nvPr>
          <p:custDataLst>
            <p:tags r:id="rId2"/>
          </p:custDataLst>
        </p:nvPr>
      </p:nvGrpSpPr>
      <p:grpSpPr>
        <a:xfrm>
          <a:off x="0" y="0"/>
          <a:ext cx="0" cy="0"/>
        </a:xfrm>
      </p:grpSpPr>
      <p:sp>
        <p:nvSpPr>
          <p:cNvPr id="3" name="TekstniOkvir 2">
            <a:extLst>
              <a:ext uri="{FF2B5EF4-FFF2-40B4-BE49-F238E27FC236}">
                <a16:creationId xmlns:a16="http://schemas.microsoft.com/office/drawing/2014/main" id="{915C9607-3A32-42B1-927A-EE8498F601FF}"/>
              </a:ext>
            </a:extLst>
          </p:cNvPr>
          <p:cNvSpPr txBox="1"/>
          <p:nvPr>
            <p:custDataLst>
              <p:tags r:id="rId3"/>
            </p:custDataLst>
          </p:nvPr>
        </p:nvSpPr>
        <p:spPr>
          <a:xfrm>
            <a:off x="2521526" y="843429"/>
            <a:ext cx="6736773" cy="4401205"/>
          </a:xfrm>
          <a:prstGeom prst="rect">
            <a:avLst/>
          </a:prstGeom>
          <a:noFill/>
        </p:spPr>
        <p:txBody>
          <a:bodyPr wrap="square" rtlCol="0">
            <a:spAutoFit/>
          </a:bodyPr>
          <a:lstStyle/>
          <a:p>
            <a:pPr algn="ctr"/>
            <a:r>
              <a:rPr lang="en-US" sz="4400">
                <a:solidFill>
                  <a:schemeClr val="bg1"/>
                </a:solidFill>
              </a:rPr>
              <a:t>Come si fa a… </a:t>
            </a:r>
            <a:r>
              <a:rPr lang="en-US" sz="4400" b="1" err="1">
                <a:solidFill>
                  <a:srgbClr val="93C23D"/>
                </a:solidFill>
              </a:rPr>
              <a:t>Mostrarsi?</a:t>
            </a:r>
            <a:r>
              <a:rPr lang="en-US" sz="4400" b="1">
                <a:solidFill>
                  <a:schemeClr val="bg1"/>
                </a:solidFill>
              </a:rPr>
              <a:t> </a:t>
            </a:r>
          </a:p>
          <a:p>
            <a:pPr algn="ctr"/>
            <a:endParaRPr lang="en-US" sz="4400" b="1">
              <a:solidFill>
                <a:schemeClr val="bg1"/>
              </a:solidFill>
            </a:endParaRPr>
          </a:p>
          <a:p>
            <a:pPr marL="457200" indent="-457200" algn="ctr">
              <a:buFont typeface="Wingdings" panose="05000000000000000000" pitchFamily="2" charset="2"/>
              <a:buChar char="ü"/>
            </a:pPr>
            <a:r>
              <a:rPr lang="en-US" sz="3200" err="1">
                <a:solidFill>
                  <a:schemeClr val="bg1"/>
                </a:solidFill>
              </a:rPr>
              <a:t>Sollevare gli altri</a:t>
            </a:r>
            <a:endParaRPr lang="en-US" sz="3200">
              <a:solidFill>
                <a:schemeClr val="bg1"/>
              </a:solidFill>
            </a:endParaRPr>
          </a:p>
          <a:p>
            <a:pPr marL="457200" indent="-457200" algn="ctr">
              <a:buFont typeface="Wingdings" panose="05000000000000000000" pitchFamily="2" charset="2"/>
              <a:buChar char="ü"/>
            </a:pPr>
            <a:r>
              <a:rPr lang="en-US" sz="3200">
                <a:solidFill>
                  <a:schemeClr val="bg1"/>
                </a:solidFill>
              </a:rPr>
              <a:t>Non arrenderti mai</a:t>
            </a:r>
            <a:endParaRPr lang="en-US" sz="3200">
              <a:solidFill>
                <a:schemeClr val="bg1"/>
              </a:solidFill>
            </a:endParaRPr>
          </a:p>
          <a:p>
            <a:pPr marL="457200" indent="-457200" algn="ctr">
              <a:buFont typeface="Wingdings" panose="05000000000000000000" pitchFamily="2" charset="2"/>
              <a:buChar char="ü"/>
            </a:pPr>
            <a:r>
              <a:rPr lang="en-US" sz="3200">
                <a:solidFill>
                  <a:schemeClr val="bg1"/>
                </a:solidFill>
              </a:rPr>
              <a:t>Fai squadra</a:t>
            </a:r>
            <a:endParaRPr lang="en-US" sz="3200">
              <a:solidFill>
                <a:schemeClr val="bg1"/>
              </a:solidFill>
            </a:endParaRPr>
          </a:p>
          <a:p>
            <a:pPr marL="457200" indent="-457200" algn="ctr">
              <a:buFont typeface="Wingdings" panose="05000000000000000000" pitchFamily="2" charset="2"/>
              <a:buChar char="ü"/>
            </a:pPr>
            <a:r>
              <a:rPr lang="en-US" sz="3200" err="1">
                <a:solidFill>
                  <a:schemeClr val="bg1"/>
                </a:solidFill>
              </a:rPr>
              <a:t>Guarda in alto</a:t>
            </a:r>
          </a:p>
          <a:p>
            <a:pPr marL="457200" indent="-457200" algn="ctr">
              <a:buFont typeface="Wingdings" panose="05000000000000000000" pitchFamily="2" charset="2"/>
              <a:buChar char="ü"/>
            </a:pPr>
            <a:r>
              <a:rPr lang="en-US" sz="3200" err="1">
                <a:solidFill>
                  <a:schemeClr val="bg1"/>
                </a:solidFill>
              </a:rPr>
              <a:t>Parlare a voce alta</a:t>
            </a:r>
            <a:endParaRPr lang="en-US" sz="3200">
              <a:solidFill>
                <a:schemeClr val="bg1"/>
              </a:solidFill>
            </a:endParaRPr>
          </a:p>
          <a:p>
            <a:pPr marL="457200" indent="-457200" algn="ctr">
              <a:buFont typeface="Wingdings" panose="05000000000000000000" pitchFamily="2" charset="2"/>
              <a:buChar char="ü"/>
            </a:pPr>
            <a:r>
              <a:rPr lang="en-US" sz="3200" err="1">
                <a:solidFill>
                  <a:schemeClr val="bg1"/>
                </a:solidFill>
              </a:rPr>
              <a:t>Presentati</a:t>
            </a:r>
            <a:endParaRPr lang="en-US" sz="3200">
              <a:solidFill>
                <a:schemeClr val="bg1"/>
              </a:solidFill>
            </a:endParaRPr>
          </a:p>
        </p:txBody>
      </p:sp>
    </p:spTree>
    <p:extLst>
      <p:ext uri="{BB962C8B-B14F-4D97-AF65-F5344CB8AC3E}">
        <p14:creationId xmlns:p14="http://schemas.microsoft.com/office/powerpoint/2010/main" val="1904514170"/>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Picture Placeholder 1">
            <a:extLst>
              <a:ext uri="{FF2B5EF4-FFF2-40B4-BE49-F238E27FC236}">
                <a16:creationId xmlns:a16="http://schemas.microsoft.com/office/drawing/2014/main" id="{5DA12A11-B861-4587-B0CA-D79D94FA16A0}"/>
              </a:ext>
            </a:extLst>
          </p:cNvPr>
          <p:cNvSpPr>
            <a:spLocks noGrp="1"/>
          </p:cNvSpPr>
          <p:nvPr>
            <p:ph type="pic" sz="quarter" idx="10"/>
            <p:custDataLst>
              <p:tags r:id="rId3"/>
            </p:custDataLst>
          </p:nvPr>
        </p:nvSpPr>
        <p:spPr/>
        <p:txBody>
          <a:bodyPr/>
          <a:lstStyle/>
          <a:p/>
        </p:txBody>
      </p:sp>
      <p:sp>
        <p:nvSpPr>
          <p:cNvPr id="3" name="Text Placeholder 2">
            <a:extLst>
              <a:ext uri="{FF2B5EF4-FFF2-40B4-BE49-F238E27FC236}">
                <a16:creationId xmlns:a16="http://schemas.microsoft.com/office/drawing/2014/main" id="{D89FE4AE-FC2E-4924-9F1D-04D6C8EF560F}"/>
              </a:ext>
            </a:extLst>
          </p:cNvPr>
          <p:cNvSpPr>
            <a:spLocks noGrp="1"/>
          </p:cNvSpPr>
          <p:nvPr>
            <p:ph type="body" sz="quarter" idx="18"/>
            <p:custDataLst>
              <p:tags r:id="rId4"/>
            </p:custDataLst>
          </p:nvPr>
        </p:nvSpPr>
        <p:spPr>
          <a:xfrm>
            <a:off x="316862" y="1507951"/>
            <a:ext cx="7179734" cy="3856390"/>
          </a:xfrm>
        </p:spPr>
        <p:txBody>
          <a:bodyPr>
            <a:normAutofit lnSpcReduction="10000"/>
          </a:bodyPr>
          <a:lstStyle/>
          <a:p>
            <a:pPr marL="342900" indent="-342900">
              <a:buFont typeface="Wingdings" panose="05000000000000000000" pitchFamily="2" charset="2"/>
              <a:buChar char="ü"/>
            </a:pPr>
            <a:r>
              <a:rPr lang="it-IT" sz="2800">
                <a:solidFill>
                  <a:srgbClr val="452771"/>
                </a:solidFill>
              </a:rPr>
              <a:t>Come fai a sollevare gli altri?</a:t>
            </a:r>
          </a:p>
          <a:p>
            <a:pPr marL="342900" indent="-342900">
              <a:buFont typeface="Wingdings" panose="05000000000000000000" pitchFamily="2" charset="2"/>
              <a:buChar char="ü"/>
            </a:pPr>
            <a:endParaRPr lang="en-GB" sz="2800">
              <a:solidFill>
                <a:srgbClr val="853693"/>
              </a:solidFill>
            </a:endParaRPr>
          </a:p>
          <a:p>
            <a:pPr marL="342900" indent="-342900">
              <a:buFont typeface="Wingdings" panose="05000000000000000000" pitchFamily="2" charset="2"/>
              <a:buChar char="ü"/>
            </a:pPr>
            <a:r>
              <a:rPr lang="it-IT" sz="2800">
                <a:solidFill>
                  <a:srgbClr val="93C23D"/>
                </a:solidFill>
              </a:rPr>
              <a:t>In cosa sei abbastanza esperto?</a:t>
            </a:r>
          </a:p>
          <a:p>
            <a:pPr marL="342900" indent="-342900">
              <a:buFont typeface="Wingdings" panose="05000000000000000000" pitchFamily="2" charset="2"/>
              <a:buChar char="ü"/>
            </a:pPr>
            <a:endParaRPr lang="en-GB" sz="2800">
              <a:solidFill>
                <a:srgbClr val="853693"/>
              </a:solidFill>
            </a:endParaRPr>
          </a:p>
          <a:p>
            <a:pPr marL="342900" indent="-342900">
              <a:buFont typeface="Wingdings" panose="05000000000000000000" pitchFamily="2" charset="2"/>
              <a:buChar char="ü"/>
            </a:pPr>
            <a:r>
              <a:rPr lang="it-IT" sz="2800">
                <a:solidFill>
                  <a:srgbClr val="452771"/>
                </a:solidFill>
              </a:rPr>
              <a:t>Quale energia crei come Leader?</a:t>
            </a:r>
          </a:p>
          <a:p>
            <a:pPr marL="342900" indent="-342900">
              <a:buFont typeface="Wingdings" panose="05000000000000000000" pitchFamily="2" charset="2"/>
              <a:buChar char="ü"/>
            </a:pPr>
            <a:endParaRPr lang="en-GB" sz="2800">
              <a:solidFill>
                <a:srgbClr val="452771"/>
              </a:solidFill>
            </a:endParaRPr>
          </a:p>
          <a:p>
            <a:pPr marL="342900" indent="-342900">
              <a:buFont typeface="Wingdings" panose="05000000000000000000" pitchFamily="2" charset="2"/>
              <a:buChar char="ü"/>
            </a:pPr>
            <a:r>
              <a:rPr lang="it-IT" sz="2800">
                <a:solidFill>
                  <a:srgbClr val="93C23D"/>
                </a:solidFill>
              </a:rPr>
              <a:t>In che modo ciò che fai aggiunge valore agli altri?</a:t>
            </a:r>
          </a:p>
          <a:p>
            <a:endParaRPr lang="en-GB"/>
          </a:p>
        </p:txBody>
      </p:sp>
      <p:sp>
        <p:nvSpPr>
          <p:cNvPr id="4" name="Text Placeholder 3">
            <a:extLst>
              <a:ext uri="{FF2B5EF4-FFF2-40B4-BE49-F238E27FC236}">
                <a16:creationId xmlns:a16="http://schemas.microsoft.com/office/drawing/2014/main" id="{F15ADB90-AF6D-4C9F-9077-030939A84CEA}"/>
              </a:ext>
            </a:extLst>
          </p:cNvPr>
          <p:cNvSpPr>
            <a:spLocks noGrp="1"/>
          </p:cNvSpPr>
          <p:nvPr>
            <p:ph type="body" sz="quarter" idx="16"/>
            <p:custDataLst>
              <p:tags r:id="rId5"/>
            </p:custDataLst>
          </p:nvPr>
        </p:nvSpPr>
        <p:spPr>
          <a:xfrm>
            <a:off x="438192" y="805009"/>
            <a:ext cx="7179734" cy="580518"/>
          </a:xfrm>
        </p:spPr>
        <p:txBody>
          <a:bodyPr>
            <a:normAutofit lnSpcReduction="10000"/>
          </a:bodyPr>
          <a:lstStyle/>
          <a:p>
            <a:r>
              <a:rPr lang="en-GB" err="1">
                <a:solidFill>
                  <a:srgbClr val="452771"/>
                </a:solidFill>
              </a:rPr>
              <a:t>Riflessione</a:t>
            </a:r>
            <a:endParaRPr lang="en-GB">
              <a:solidFill>
                <a:srgbClr val="452771"/>
              </a:solidFill>
            </a:endParaRPr>
          </a:p>
        </p:txBody>
      </p:sp>
      <p:pic>
        <p:nvPicPr>
          <p:cNvPr id="5" name="Picture 4">
            <a:extLst>
              <a:ext uri="{FF2B5EF4-FFF2-40B4-BE49-F238E27FC236}">
                <a16:creationId xmlns:a16="http://schemas.microsoft.com/office/drawing/2014/main" id="{B5CFC2F9-1DD0-4CB0-A831-8C854F6A181C}"/>
              </a:ext>
            </a:extLst>
          </p:cNvPr>
          <p:cNvPicPr>
            <a:picLocks noChangeAspect="1"/>
          </p:cNvPicPr>
          <p:nvPr>
            <p:custDataLst>
              <p:tags r:id="rId7"/>
            </p:custDataLst>
          </p:nvPr>
        </p:nvPicPr>
        <p:blipFill>
          <a:blip r:embed="rId6"/>
          <a:stretch>
            <a:fillRect/>
          </a:stretch>
        </p:blipFill>
        <p:spPr>
          <a:xfrm>
            <a:off x="7617926" y="0"/>
            <a:ext cx="4574074" cy="6858000"/>
          </a:xfrm>
          <a:prstGeom prst="rect">
            <a:avLst/>
          </a:prstGeom>
        </p:spPr>
      </p:pic>
    </p:spTree>
    <p:extLst>
      <p:ext uri="{BB962C8B-B14F-4D97-AF65-F5344CB8AC3E}">
        <p14:creationId xmlns:p14="http://schemas.microsoft.com/office/powerpoint/2010/main" val="960930403"/>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custDataLst>
              <p:tags r:id="rId3"/>
            </p:custDataLst>
          </p:nvPr>
        </p:nvSpPr>
        <p:spPr>
          <a:xfrm>
            <a:off x="661977" y="1973212"/>
            <a:ext cx="5300411" cy="3867704"/>
          </a:xfrm>
        </p:spPr>
        <p:txBody>
          <a:bodyPr>
            <a:normAutofit fontScale="92500"/>
          </a:bodyPr>
          <a:lstStyle/>
          <a:p>
            <a:pPr marL="457200" indent="-457200">
              <a:buFont typeface="Wingdings" panose="05000000000000000000" pitchFamily="2" charset="2"/>
              <a:buChar char="ü"/>
            </a:pPr>
            <a:r>
              <a:rPr lang="it-IT" sz="3200"/>
              <a:t>Qual è il tuo pensiero/il tuo pensiero chiave dopo questa sezione di apprendimento?</a:t>
            </a:r>
          </a:p>
          <a:p>
            <a:pPr marL="457200" indent="-457200">
              <a:buFont typeface="Wingdings" panose="05000000000000000000" pitchFamily="2" charset="2"/>
              <a:buChar char="ü"/>
            </a:pPr>
            <a:endParaRPr lang="en-GB" sz="3200"/>
          </a:p>
          <a:p>
            <a:pPr marL="457200" indent="-457200">
              <a:buFont typeface="Wingdings" panose="05000000000000000000" pitchFamily="2" charset="2"/>
              <a:buChar char="ü"/>
            </a:pPr>
            <a:r>
              <a:rPr lang="it-IT" sz="3200"/>
              <a:t>Qual è il tuo prossimo passo?</a:t>
            </a:r>
          </a:p>
          <a:p>
            <a:pPr marL="457200" indent="-457200">
              <a:buFont typeface="Wingdings" panose="05000000000000000000" pitchFamily="2" charset="2"/>
              <a:buChar char="ü"/>
            </a:pPr>
            <a:endParaRPr lang="en-GB" sz="3200"/>
          </a:p>
          <a:p>
            <a:pPr marL="457200" indent="-457200">
              <a:buFont typeface="Wingdings" panose="05000000000000000000" pitchFamily="2" charset="2"/>
              <a:buChar char="ü"/>
            </a:pPr>
            <a:r>
              <a:rPr lang="en-GB" sz="3200"/>
              <a:t>Come inizierai?</a:t>
            </a:r>
          </a:p>
          <a:p>
            <a:pPr marL="0" indent="0"/>
            <a:endParaRPr lang="en-US" sz="280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custDataLst>
              <p:tags r:id="rId4"/>
            </p:custDataLst>
          </p:nvPr>
        </p:nvSpPr>
        <p:spPr>
          <a:xfrm>
            <a:off x="734714" y="860174"/>
            <a:ext cx="5085159" cy="582221"/>
          </a:xfrm>
        </p:spPr>
        <p:txBody>
          <a:bodyPr>
            <a:normAutofit lnSpcReduction="10000"/>
          </a:bodyPr>
          <a:lstStyle/>
          <a:p>
            <a:r>
              <a:rPr lang="en-US" b="1">
                <a:solidFill>
                  <a:srgbClr val="93C23D"/>
                </a:solidFill>
              </a:rPr>
              <a:t>CONCLUSIONI CHIAVE</a:t>
            </a:r>
          </a:p>
        </p:txBody>
      </p:sp>
      <p:pic>
        <p:nvPicPr>
          <p:cNvPr id="8" name="Picture Placeholder 7" descr="Magnifying glass and question mark">
            <a:extLst>
              <a:ext uri="{FF2B5EF4-FFF2-40B4-BE49-F238E27FC236}">
                <a16:creationId xmlns:a16="http://schemas.microsoft.com/office/drawing/2014/main" id="{BB3B1C93-D515-49BD-B1B0-27D9898A4398}"/>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1" y="1151285"/>
            <a:ext cx="5435599" cy="5706715"/>
          </a:xfrm>
        </p:spPr>
      </p:pic>
    </p:spTree>
    <p:extLst>
      <p:ext uri="{BB962C8B-B14F-4D97-AF65-F5344CB8AC3E}">
        <p14:creationId xmlns:p14="http://schemas.microsoft.com/office/powerpoint/2010/main" val="3311315489"/>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custDataLst>
              <p:tags r:id="rId3"/>
            </p:custDataLst>
          </p:nvPr>
        </p:nvSpPr>
        <p:spPr>
          <a:xfrm>
            <a:off x="2304507" y="432283"/>
            <a:ext cx="5123904" cy="2561791"/>
          </a:xfrm>
        </p:spPr>
        <p:txBody>
          <a:bodyPr>
            <a:noAutofit/>
          </a:bodyPr>
          <a:lstStyle/>
          <a:p>
            <a:r>
              <a:rPr lang="it-IT"/>
              <a:t>Superare le barriere, l'effetto soffitto di vetro e gli stereotipi</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custDataLst>
              <p:tags r:id="rId4"/>
            </p:custDataLst>
          </p:nvPr>
        </p:nvSpPr>
        <p:spPr/>
        <p:txBody>
          <a:bodyPr/>
          <a:lstStyle/>
          <a:p>
            <a:r>
              <a:rPr lang="en-US" b="1"/>
              <a:t>02</a:t>
            </a:r>
            <a:endParaRPr lang="en-IE" b="1"/>
          </a:p>
        </p:txBody>
      </p:sp>
      <p:pic>
        <p:nvPicPr>
          <p:cNvPr id="10" name="Picture Placeholder 9" descr="Woman celebrating in caf�">
            <a:extLst>
              <a:ext uri="{FF2B5EF4-FFF2-40B4-BE49-F238E27FC236}">
                <a16:creationId xmlns:a16="http://schemas.microsoft.com/office/drawing/2014/main" id="{53F1F7B4-F2F7-4BD4-AFA2-2794F82ABCFE}"/>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2" y="1141712"/>
            <a:ext cx="5435599" cy="5706715"/>
          </a:xfrm>
        </p:spPr>
      </p:pic>
    </p:spTree>
    <p:extLst>
      <p:ext uri="{BB962C8B-B14F-4D97-AF65-F5344CB8AC3E}">
        <p14:creationId xmlns:p14="http://schemas.microsoft.com/office/powerpoint/2010/main" val="1076268392"/>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3" name="Text Placeholder 2">
            <a:extLst>
              <a:ext uri="{FF2B5EF4-FFF2-40B4-BE49-F238E27FC236}">
                <a16:creationId xmlns:a16="http://schemas.microsoft.com/office/drawing/2014/main" id="{4C345612-0609-4C40-9EE1-92925DD6BABB}"/>
              </a:ext>
            </a:extLst>
          </p:cNvPr>
          <p:cNvSpPr>
            <a:spLocks noGrp="1"/>
          </p:cNvSpPr>
          <p:nvPr>
            <p:ph type="body" sz="quarter" idx="13"/>
            <p:custDataLst>
              <p:tags r:id="rId4"/>
            </p:custDataLst>
          </p:nvPr>
        </p:nvSpPr>
        <p:spPr>
          <a:xfrm>
            <a:off x="3902765" y="1095469"/>
            <a:ext cx="4368800" cy="4454305"/>
          </a:xfrm>
        </p:spPr>
        <p:txBody>
          <a:bodyPr/>
          <a:lstStyle/>
          <a:p>
            <a:r>
              <a:rPr lang="it-IT" sz="3600"/>
              <a:t>"Sii te stesso. Tutti gli altri sono già stati presi".</a:t>
            </a:r>
          </a:p>
          <a:p>
            <a:r>
              <a:rPr lang="en-GB"/>
              <a:t>- Oscar Wilde</a:t>
            </a:r>
            <a:endParaRPr lang="en-US"/>
          </a:p>
        </p:txBody>
      </p:sp>
    </p:spTree>
    <p:extLst>
      <p:ext uri="{BB962C8B-B14F-4D97-AF65-F5344CB8AC3E}">
        <p14:creationId xmlns:p14="http://schemas.microsoft.com/office/powerpoint/2010/main" val="1543761123"/>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32B81000-5707-ECCB-6949-42A7D641FC1F}"/>
              </a:ext>
            </a:extLst>
          </p:cNvPr>
          <p:cNvSpPr>
            <a:spLocks noGrp="1"/>
          </p:cNvSpPr>
          <p:nvPr>
            <p:ph type="body" sz="quarter" idx="13"/>
            <p:custDataLst>
              <p:tags r:id="rId3"/>
            </p:custDataLst>
          </p:nvPr>
        </p:nvSpPr>
        <p:spPr>
          <a:xfrm>
            <a:off x="613060" y="458247"/>
            <a:ext cx="4520413" cy="6858000"/>
          </a:xfrm>
        </p:spPr>
        <p:txBody>
          <a:bodyPr>
            <a:noAutofit/>
          </a:bodyPr>
          <a:lstStyle/>
          <a:p>
            <a:pPr>
              <a:lnSpc>
                <a:spcPct val="100000"/>
              </a:lnSpc>
            </a:pPr>
            <a:r>
              <a:rPr lang="it-IT" sz="2400"/>
              <a:t>La ricerca suggerisce che due tipi di fattori si combinano in modo sottile per creare ostacoli alle donne leader: i fattori di attrazione e i fattori di spinta.</a:t>
            </a:r>
          </a:p>
          <a:p>
            <a:pPr>
              <a:lnSpc>
                <a:spcPct val="100000"/>
              </a:lnSpc>
            </a:pPr>
            <a:endParaRPr lang="hr-BA" sz="2400"/>
          </a:p>
          <a:p>
            <a:pPr>
              <a:lnSpc>
                <a:spcPct val="100000"/>
              </a:lnSpc>
            </a:pPr>
            <a:r>
              <a:rPr lang="it-IT" sz="2400"/>
              <a:t>Leggi questo fantastico whitepaper: Superare le barriere alla leadership femminile e liberare il potere della diversità,</a:t>
            </a:r>
          </a:p>
          <a:p>
            <a:pPr>
              <a:lnSpc>
                <a:spcPct val="100000"/>
              </a:lnSpc>
            </a:pPr>
            <a:r>
              <a:rPr lang="hr-BA" sz="2400"/>
              <a:t>by </a:t>
            </a:r>
            <a:r>
              <a:rPr lang="en-US" sz="2400">
                <a:effectLst/>
              </a:rPr>
              <a:t>By Sophia Zhao</a:t>
            </a:r>
            <a:r>
              <a:rPr lang="hr-BA" sz="2400">
                <a:effectLst/>
              </a:rPr>
              <a:t>, Center for Creative Leadership</a:t>
            </a:r>
            <a:endParaRPr lang="en-US" sz="2400"/>
          </a:p>
        </p:txBody>
      </p:sp>
      <p:pic>
        <p:nvPicPr>
          <p:cNvPr id="5" name="Picture 4">
            <a:hlinkClick r:id="rId6"/>
            <a:extLst>
              <a:ext uri="{FF2B5EF4-FFF2-40B4-BE49-F238E27FC236}">
                <a16:creationId xmlns:a16="http://schemas.microsoft.com/office/drawing/2014/main" id="{2882AA5E-B952-12EA-72FB-692EA943D720}"/>
              </a:ext>
            </a:extLst>
          </p:cNvPr>
          <p:cNvPicPr>
            <a:picLocks noChangeAspect="1"/>
          </p:cNvPicPr>
          <p:nvPr>
            <p:custDataLst>
              <p:tags r:id="rId5"/>
            </p:custDataLst>
          </p:nvPr>
        </p:nvPicPr>
        <p:blipFill>
          <a:blip r:embed="rId4"/>
          <a:stretch>
            <a:fillRect/>
          </a:stretch>
        </p:blipFill>
        <p:spPr>
          <a:xfrm>
            <a:off x="5334000" y="0"/>
            <a:ext cx="6858000"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descr="Cursor with solid fill">
            <a:extLst>
              <a:ext uri="{FF2B5EF4-FFF2-40B4-BE49-F238E27FC236}">
                <a16:creationId xmlns:a16="http://schemas.microsoft.com/office/drawing/2014/main" id="{2B827253-CD5A-275D-9AEE-553E1C0247D9}"/>
              </a:ext>
            </a:extLst>
          </p:cNvPr>
          <p:cNvPicPr>
            <a:picLocks noChangeAspect="1"/>
          </p:cNvPicPr>
          <p:nvPr>
            <p:custDataLst>
              <p:tags r:id="rId9"/>
            </p:custDataLst>
          </p:nvPr>
        </p:nvPicPr>
        <p:blipFill>
          <a:blip r:embed="rId7">
            <a:extLst>
              <a:ext uri="{96DAC541-7B7A-43D3-8B79-37D633B846F1}">
                <asvg:svgBlip xmlns:asvg="http://schemas.microsoft.com/office/drawing/2016/SVG/main" r:embed="rId8"/>
              </a:ext>
            </a:extLst>
          </a:blip>
          <a:stretch>
            <a:fillRect/>
          </a:stretch>
        </p:blipFill>
        <p:spPr>
          <a:xfrm rot="5765927">
            <a:off x="4625497" y="4215210"/>
            <a:ext cx="1675969" cy="1675969"/>
          </a:xfrm>
          <a:prstGeom prst="rect">
            <a:avLst/>
          </a:prstGeom>
        </p:spPr>
      </p:pic>
      <p:sp>
        <p:nvSpPr>
          <p:cNvPr id="10" name="TextBox 9">
            <a:extLst>
              <a:ext uri="{FF2B5EF4-FFF2-40B4-BE49-F238E27FC236}">
                <a16:creationId xmlns:a16="http://schemas.microsoft.com/office/drawing/2014/main" id="{D0C15EB7-EEA6-F8B1-8CB7-69F628A9DA96}"/>
              </a:ext>
            </a:extLst>
          </p:cNvPr>
          <p:cNvSpPr txBox="1"/>
          <p:nvPr>
            <p:custDataLst>
              <p:tags r:id="rId10"/>
            </p:custDataLst>
          </p:nvPr>
        </p:nvSpPr>
        <p:spPr>
          <a:xfrm>
            <a:off x="5271653" y="3564082"/>
            <a:ext cx="2261755" cy="646331"/>
          </a:xfrm>
          <a:prstGeom prst="rect">
            <a:avLst/>
          </a:prstGeom>
          <a:solidFill>
            <a:srgbClr val="93C23D"/>
          </a:solidFill>
          <a:ln>
            <a:solidFill>
              <a:srgbClr val="93C23D"/>
            </a:solidFill>
          </a:ln>
        </p:spPr>
        <p:txBody>
          <a:bodyPr wrap="square" rtlCol="0">
            <a:spAutoFit/>
          </a:bodyPr>
          <a:lstStyle/>
          <a:p>
            <a:r>
              <a:rPr lang="hr-BA" sz="3600" b="1">
                <a:solidFill>
                  <a:schemeClr val="bg1"/>
                </a:solidFill>
              </a:rPr>
              <a:t>Crtl + click</a:t>
            </a:r>
            <a:endParaRPr lang="en-US" sz="3600" b="1">
              <a:solidFill>
                <a:schemeClr val="bg1"/>
              </a:solidFill>
            </a:endParaRPr>
          </a:p>
        </p:txBody>
      </p:sp>
    </p:spTree>
    <p:extLst>
      <p:ext uri="{BB962C8B-B14F-4D97-AF65-F5344CB8AC3E}">
        <p14:creationId xmlns:p14="http://schemas.microsoft.com/office/powerpoint/2010/main" val="3361237110"/>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C78F5816-E535-4F39-8ABC-1827E7587C5B}"/>
              </a:ext>
            </a:extLst>
          </p:cNvPr>
          <p:cNvSpPr>
            <a:spLocks noGrp="1"/>
          </p:cNvSpPr>
          <p:nvPr>
            <p:ph type="body" sz="quarter" idx="18"/>
          </p:nvPr>
        </p:nvSpPr>
        <p:spPr/>
        <p:txBody>
          <a:bodyPr>
            <a:normAutofit fontScale="92500"/>
          </a:bodyPr>
          <a:lstStyle/>
          <a:p>
            <a:pPr marL="0" indent="0" algn="just"/>
            <a:r>
              <a:rPr lang="en-US"/>
              <a:t>Il Progetto shine</a:t>
            </a:r>
            <a:r>
              <a:rPr lang="hr-BA"/>
              <a:t> </a:t>
            </a:r>
            <a:r>
              <a:rPr lang="en-US" sz="2400">
                <a:solidFill>
                  <a:srgbClr val="93C23D"/>
                </a:solidFill>
                <a:hlinkClick r:id="rId2">
                  <a:extLst>
                    <a:ext uri="{A12FA001-AC4F-418D-AE19-62706E023703}">
                      <ahyp:hlinkClr xmlns:ahyp="http://schemas.microsoft.com/office/drawing/2018/hyperlinkcolor" val="tx"/>
                    </a:ext>
                  </a:extLst>
                </a:hlinkClick>
              </a:rPr>
              <a:t>www.shineproject.eu</a:t>
            </a:r>
            <a:r>
              <a:rPr lang="hr-BA" sz="2400">
                <a:solidFill>
                  <a:srgbClr val="93C23D"/>
                </a:solidFill>
              </a:rPr>
              <a:t> </a:t>
            </a:r>
            <a:r>
              <a:rPr lang="it-IT"/>
              <a:t>è volto a formare le donne con le conoscenze e i comportamenti necessari per passare con fiducia e successo a ruoli di leadership nel terzo settore o nella comunità in cui lavorano.</a:t>
            </a:r>
            <a:endParaRPr lang="hr-BA"/>
          </a:p>
          <a:p>
            <a:pPr marL="0" indent="0" algn="just"/>
            <a:r>
              <a:rPr lang="it-IT">
                <a:solidFill>
                  <a:srgbClr val="80318E"/>
                </a:solidFill>
              </a:rPr>
              <a:t>Le risorse educative aperte SHINE Strengthening Female Community Leaders sono state accuratamente progettate per essere utilizzate dalle organizzazioni di formazione professionale in tutta Europa e consegnate alle donne del terzo settore.</a:t>
            </a:r>
          </a:p>
        </p:txBody>
      </p:sp>
      <p:sp>
        <p:nvSpPr>
          <p:cNvPr id="4" name="Text Placeholder 3">
            <a:extLst>
              <a:ext uri="{FF2B5EF4-FFF2-40B4-BE49-F238E27FC236}">
                <a16:creationId xmlns:a16="http://schemas.microsoft.com/office/drawing/2014/main" id="{D8CA2207-7792-41B0-B498-228C3DAF7236}"/>
              </a:ext>
            </a:extLst>
          </p:cNvPr>
          <p:cNvSpPr>
            <a:spLocks noGrp="1"/>
          </p:cNvSpPr>
          <p:nvPr>
            <p:ph type="body" sz="quarter" idx="16"/>
          </p:nvPr>
        </p:nvSpPr>
        <p:spPr/>
        <p:txBody>
          <a:bodyPr>
            <a:normAutofit lnSpcReduction="10000"/>
          </a:bodyPr>
          <a:lstStyle/>
          <a:p>
            <a:r>
              <a:rPr lang="it-IT">
                <a:solidFill>
                  <a:srgbClr val="93C23D"/>
                </a:solidFill>
              </a:rPr>
              <a:t>BENVEBUTI IN </a:t>
            </a:r>
            <a:r>
              <a:rPr lang="hr-BA">
                <a:solidFill>
                  <a:srgbClr val="93C23D"/>
                </a:solidFill>
              </a:rPr>
              <a:t> SHINE</a:t>
            </a:r>
            <a:endParaRPr lang="en-US">
              <a:solidFill>
                <a:srgbClr val="93C23D"/>
              </a:solidFill>
            </a:endParaRPr>
          </a:p>
        </p:txBody>
      </p:sp>
      <p:pic>
        <p:nvPicPr>
          <p:cNvPr id="8" name="Picture Placeholder 7">
            <a:extLst>
              <a:ext uri="{FF2B5EF4-FFF2-40B4-BE49-F238E27FC236}">
                <a16:creationId xmlns:a16="http://schemas.microsoft.com/office/drawing/2014/main" id="{93D2A664-F8EC-E447-9C2D-A8AE083445B2}"/>
              </a:ext>
            </a:extLst>
          </p:cNvPr>
          <p:cNvPicPr>
            <a:picLocks noGrp="1" noChangeAspect="1"/>
          </p:cNvPicPr>
          <p:nvPr>
            <p:ph type="pic" sz="quarter" idx="17"/>
          </p:nvPr>
        </p:nvPicPr>
        <p:blipFill>
          <a:blip r:embed="rId3">
            <a:extLst>
              <a:ext uri="{28A0092B-C50C-407E-A947-70E740481C1C}">
                <a14:useLocalDpi xmlns:a14="http://schemas.microsoft.com/office/drawing/2010/main"/>
              </a:ext>
            </a:extLst>
          </a:blip>
          <a:srcRect b="-135"/>
          <a:stretch>
            <a:fillRect/>
          </a:stretch>
        </p:blipFill>
        <p:spPr>
          <a:xfrm>
            <a:off x="0" y="8806"/>
            <a:ext cx="5276115" cy="6505415"/>
          </a:xfrm>
        </p:spPr>
      </p:pic>
    </p:spTree>
    <p:extLst>
      <p:ext uri="{BB962C8B-B14F-4D97-AF65-F5344CB8AC3E}">
        <p14:creationId xmlns:p14="http://schemas.microsoft.com/office/powerpoint/2010/main" val="2992344868"/>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F4FA144B-3463-4EAC-BC05-F0BA07DE4624}"/>
              </a:ext>
            </a:extLst>
          </p:cNvPr>
          <p:cNvSpPr>
            <a:spLocks noGrp="1"/>
          </p:cNvSpPr>
          <p:nvPr>
            <p:ph type="body" sz="quarter" idx="15"/>
            <p:custDataLst>
              <p:tags r:id="rId3"/>
            </p:custDataLst>
          </p:nvPr>
        </p:nvSpPr>
        <p:spPr>
          <a:xfrm>
            <a:off x="606869" y="206487"/>
            <a:ext cx="10978262" cy="1083096"/>
          </a:xfrm>
        </p:spPr>
        <p:txBody>
          <a:bodyPr>
            <a:noAutofit/>
          </a:bodyPr>
          <a:lstStyle/>
          <a:p>
            <a:pPr algn="ctr"/>
            <a:r>
              <a:rPr lang="it-IT">
                <a:solidFill>
                  <a:srgbClr val="853693"/>
                </a:solidFill>
              </a:rPr>
              <a:t>Le sfide alla leadership femminile:</a:t>
            </a:r>
          </a:p>
          <a:p>
            <a:pPr algn="ctr"/>
            <a:r>
              <a:rPr lang="it-IT">
                <a:solidFill>
                  <a:srgbClr val="853693"/>
                </a:solidFill>
              </a:rPr>
              <a:t>Spingere e tirare = meno opportunità</a:t>
            </a:r>
          </a:p>
        </p:txBody>
      </p:sp>
      <p:sp>
        <p:nvSpPr>
          <p:cNvPr id="3" name="Text Placeholder 2">
            <a:extLst>
              <a:ext uri="{FF2B5EF4-FFF2-40B4-BE49-F238E27FC236}">
                <a16:creationId xmlns:a16="http://schemas.microsoft.com/office/drawing/2014/main" id="{8926DBBC-2A25-44D9-9250-504A9007C67E}"/>
              </a:ext>
            </a:extLst>
          </p:cNvPr>
          <p:cNvSpPr>
            <a:spLocks noGrp="1"/>
          </p:cNvSpPr>
          <p:nvPr>
            <p:ph type="body" sz="quarter" idx="16"/>
            <p:custDataLst>
              <p:tags r:id="rId4"/>
            </p:custDataLst>
          </p:nvPr>
        </p:nvSpPr>
        <p:spPr>
          <a:xfrm>
            <a:off x="310055" y="1632777"/>
            <a:ext cx="6491578" cy="4864276"/>
          </a:xfrm>
        </p:spPr>
        <p:txBody>
          <a:bodyPr/>
          <a:lstStyle/>
          <a:p>
            <a:r>
              <a:rPr lang="it-IT" sz="2800" b="1">
                <a:solidFill>
                  <a:srgbClr val="452771"/>
                </a:solidFill>
              </a:rPr>
              <a:t>I fattori di spinta </a:t>
            </a:r>
            <a:r>
              <a:rPr lang="it-IT" sz="2800">
                <a:solidFill>
                  <a:srgbClr val="452771"/>
                </a:solidFill>
              </a:rPr>
              <a:t>sono guidati dall'esterno: le limitazioni imposte alle donne dagli altri membri della loro rete, dalla loro organizzazione, dalla società o dalla cultura.</a:t>
            </a:r>
            <a:endParaRPr lang="en-GB" sz="1200">
              <a:solidFill>
                <a:srgbClr val="452771"/>
              </a:solidFill>
            </a:endParaRPr>
          </a:p>
          <a:p>
            <a:r>
              <a:rPr lang="it-IT" sz="2800" b="1">
                <a:solidFill>
                  <a:srgbClr val="452771"/>
                </a:solidFill>
              </a:rPr>
              <a:t>I fattori di attrazione </a:t>
            </a:r>
            <a:r>
              <a:rPr lang="it-IT" sz="2800">
                <a:solidFill>
                  <a:srgbClr val="452771"/>
                </a:solidFill>
              </a:rPr>
              <a:t>sono guidati dall'interno: le limitazioni che le donne pongono a se stesse e che le allontanano da ruoli o azioni di leadership. </a:t>
            </a:r>
          </a:p>
          <a:p>
            <a:endParaRPr lang="en-GB" sz="1200">
              <a:solidFill>
                <a:srgbClr val="452771"/>
              </a:solidFill>
            </a:endParaRPr>
          </a:p>
          <a:p>
            <a:pPr algn="ctr"/>
            <a:r>
              <a:rPr lang="it-IT" sz="2800" b="1">
                <a:solidFill>
                  <a:srgbClr val="87AB81"/>
                </a:solidFill>
              </a:rPr>
              <a:t>Le due cose si intrecciano, poiché le donne rispondono e danno forma al loro contesto.</a:t>
            </a:r>
          </a:p>
        </p:txBody>
      </p:sp>
      <p:pic>
        <p:nvPicPr>
          <p:cNvPr id="4" name="Picture 3">
            <a:extLst>
              <a:ext uri="{FF2B5EF4-FFF2-40B4-BE49-F238E27FC236}">
                <a16:creationId xmlns:a16="http://schemas.microsoft.com/office/drawing/2014/main" id="{C32518C7-3CDB-4F39-895F-050C8A03F9DD}"/>
              </a:ext>
            </a:extLst>
          </p:cNvPr>
          <p:cNvPicPr>
            <a:picLocks noChangeAspect="1"/>
          </p:cNvPicPr>
          <p:nvPr>
            <p:custDataLst>
              <p:tags r:id="rId6"/>
            </p:custDataLst>
          </p:nvPr>
        </p:nvPicPr>
        <p:blipFill>
          <a:blip r:embed="rId5">
            <a:extLst>
              <a:ext uri="{28A0092B-C50C-407E-A947-70E740481C1C}">
                <a14:useLocalDpi xmlns:a14="http://schemas.microsoft.com/office/drawing/2010/main"/>
              </a:ext>
            </a:extLst>
          </a:blip>
          <a:stretch>
            <a:fillRect/>
          </a:stretch>
        </p:blipFill>
        <p:spPr>
          <a:xfrm>
            <a:off x="7035616" y="2067342"/>
            <a:ext cx="4846329" cy="28201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4166946"/>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92B4A9EA-CFFD-8945-B234-37E9DC07CDDD}"/>
              </a:ext>
            </a:extLst>
          </p:cNvPr>
          <p:cNvSpPr>
            <a:spLocks noGrp="1"/>
          </p:cNvSpPr>
          <p:nvPr>
            <p:ph type="body" sz="quarter" idx="18"/>
            <p:custDataLst>
              <p:tags r:id="rId3"/>
            </p:custDataLst>
          </p:nvPr>
        </p:nvSpPr>
        <p:spPr>
          <a:xfrm>
            <a:off x="220707" y="2662612"/>
            <a:ext cx="6223637" cy="3264130"/>
          </a:xfrm>
        </p:spPr>
        <p:txBody>
          <a:bodyPr vert="horz" lIns="91440" tIns="45720" rIns="91440" bIns="45720" rtlCol="0" anchor="t">
            <a:noAutofit/>
          </a:bodyPr>
          <a:lstStyle/>
          <a:p>
            <a:pPr marL="571500" indent="-571500" algn="l">
              <a:lnSpc>
                <a:spcPct val="100000"/>
              </a:lnSpc>
              <a:buClr>
                <a:srgbClr val="93C23D"/>
              </a:buClr>
              <a:buFont typeface="Wingdings" panose="05000000000000000000" pitchFamily="2" charset="2"/>
              <a:buChar char="ü"/>
            </a:pPr>
            <a:r>
              <a:rPr lang="en-GB"/>
              <a:t>"Ho commesso degli errori"</a:t>
            </a:r>
          </a:p>
          <a:p>
            <a:pPr marL="571500" indent="-571500" algn="l">
              <a:lnSpc>
                <a:spcPct val="100000"/>
              </a:lnSpc>
              <a:buClr>
                <a:srgbClr val="93C23D"/>
              </a:buClr>
              <a:buFont typeface="Wingdings" panose="05000000000000000000" pitchFamily="2" charset="2"/>
              <a:buChar char="ü"/>
            </a:pPr>
            <a:r>
              <a:rPr lang="it-IT"/>
              <a:t>Non sono bravo a farlo".</a:t>
            </a:r>
          </a:p>
          <a:p>
            <a:pPr marL="571500" indent="-571500" algn="l">
              <a:lnSpc>
                <a:spcPct val="100000"/>
              </a:lnSpc>
              <a:buClr>
                <a:srgbClr val="93C23D"/>
              </a:buClr>
              <a:buFont typeface="Wingdings" panose="05000000000000000000" pitchFamily="2" charset="2"/>
              <a:buChar char="ü"/>
            </a:pPr>
            <a:r>
              <a:rPr lang="it-IT"/>
              <a:t> "Potrei fallire". </a:t>
            </a:r>
          </a:p>
          <a:p>
            <a:pPr marL="571500" indent="-571500" algn="l">
              <a:lnSpc>
                <a:spcPct val="100000"/>
              </a:lnSpc>
              <a:buClr>
                <a:srgbClr val="93C23D"/>
              </a:buClr>
              <a:buFont typeface="Wingdings" panose="05000000000000000000" pitchFamily="2" charset="2"/>
              <a:buChar char="ü"/>
            </a:pPr>
            <a:r>
              <a:rPr lang="it-IT"/>
              <a:t>"La mia voce non sarà ascoltata". </a:t>
            </a:r>
          </a:p>
          <a:p>
            <a:pPr marL="571500" indent="-571500" algn="l">
              <a:lnSpc>
                <a:spcPct val="100000"/>
              </a:lnSpc>
              <a:buClr>
                <a:srgbClr val="93C23D"/>
              </a:buClr>
              <a:buFont typeface="Wingdings" panose="05000000000000000000" pitchFamily="2" charset="2"/>
              <a:buChar char="ü"/>
            </a:pPr>
            <a:r>
              <a:rPr lang="it-IT"/>
              <a:t>"Ho delle responsabilità familiari". </a:t>
            </a:r>
          </a:p>
          <a:p>
            <a:pPr marL="571500" indent="-571500" algn="l">
              <a:lnSpc>
                <a:spcPct val="100000"/>
              </a:lnSpc>
              <a:buClr>
                <a:srgbClr val="93C23D"/>
              </a:buClr>
              <a:buFont typeface="Wingdings" panose="05000000000000000000" pitchFamily="2" charset="2"/>
              <a:buChar char="ü"/>
            </a:pPr>
            <a:r>
              <a:rPr lang="it-IT"/>
              <a:t>"Non voglio essere visto come prepotente / aggressivo / ostile / esigente".</a:t>
            </a:r>
            <a:endParaRPr lang="en-US"/>
          </a:p>
        </p:txBody>
      </p:sp>
      <p:sp>
        <p:nvSpPr>
          <p:cNvPr id="4" name="Text Placeholder 3">
            <a:extLst>
              <a:ext uri="{FF2B5EF4-FFF2-40B4-BE49-F238E27FC236}">
                <a16:creationId xmlns:a16="http://schemas.microsoft.com/office/drawing/2014/main" id="{D3D0AF81-4613-2049-A461-4D26B11D940C}"/>
              </a:ext>
            </a:extLst>
          </p:cNvPr>
          <p:cNvSpPr>
            <a:spLocks noGrp="1"/>
          </p:cNvSpPr>
          <p:nvPr>
            <p:ph type="body" sz="quarter" idx="19"/>
            <p:custDataLst>
              <p:tags r:id="rId4"/>
            </p:custDataLst>
          </p:nvPr>
        </p:nvSpPr>
        <p:spPr/>
        <p:txBody>
          <a:bodyPr vert="horz" lIns="91440" tIns="45720" rIns="91440" bIns="45720" rtlCol="0" anchor="t">
            <a:normAutofit/>
          </a:bodyPr>
          <a:lstStyle/>
          <a:p>
            <a:pPr>
              <a:buClr>
                <a:srgbClr val="93C23D"/>
              </a:buClr>
            </a:pPr>
            <a:endParaRPr lang="hr-BA"/>
          </a:p>
          <a:p>
            <a:pPr>
              <a:buClr>
                <a:srgbClr val="93C23D"/>
              </a:buClr>
            </a:pPr>
            <a:endParaRPr lang="en-US"/>
          </a:p>
        </p:txBody>
      </p:sp>
      <p:sp>
        <p:nvSpPr>
          <p:cNvPr id="5" name="Text Placeholder 4">
            <a:extLst>
              <a:ext uri="{FF2B5EF4-FFF2-40B4-BE49-F238E27FC236}">
                <a16:creationId xmlns:a16="http://schemas.microsoft.com/office/drawing/2014/main" id="{817FC06B-D4D7-7C48-A9E1-9C8C38FB3913}"/>
              </a:ext>
            </a:extLst>
          </p:cNvPr>
          <p:cNvSpPr>
            <a:spLocks noGrp="1"/>
          </p:cNvSpPr>
          <p:nvPr>
            <p:ph type="body" sz="quarter" idx="20"/>
            <p:custDataLst>
              <p:tags r:id="rId5"/>
            </p:custDataLst>
          </p:nvPr>
        </p:nvSpPr>
        <p:spPr>
          <a:xfrm>
            <a:off x="6096000" y="2505507"/>
            <a:ext cx="6096000" cy="582221"/>
          </a:xfrm>
        </p:spPr>
        <p:txBody>
          <a:bodyPr vert="horz" lIns="91440" tIns="45720" rIns="91440" bIns="45720" rtlCol="0" anchor="t">
            <a:normAutofit lnSpcReduction="10000"/>
          </a:bodyPr>
          <a:lstStyle/>
          <a:p>
            <a:r>
              <a:rPr lang="en-GB"/>
              <a:t>Push factors </a:t>
            </a:r>
            <a:endParaRPr lang="en-US">
              <a:cs typeface="Calibri"/>
            </a:endParaRPr>
          </a:p>
        </p:txBody>
      </p:sp>
      <p:sp>
        <p:nvSpPr>
          <p:cNvPr id="19" name="TextBox 18">
            <a:extLst>
              <a:ext uri="{FF2B5EF4-FFF2-40B4-BE49-F238E27FC236}">
                <a16:creationId xmlns:a16="http://schemas.microsoft.com/office/drawing/2014/main" id="{E5472A1A-C8F1-4065-875D-B84252F2E071}"/>
              </a:ext>
            </a:extLst>
          </p:cNvPr>
          <p:cNvSpPr txBox="1"/>
          <p:nvPr>
            <p:custDataLst>
              <p:tags r:id="rId6"/>
            </p:custDataLst>
          </p:nvPr>
        </p:nvSpPr>
        <p:spPr>
          <a:xfrm>
            <a:off x="6621182" y="2802992"/>
            <a:ext cx="5364829" cy="3046988"/>
          </a:xfrm>
          <a:prstGeom prst="rect">
            <a:avLst/>
          </a:prstGeom>
          <a:noFill/>
        </p:spPr>
        <p:txBody>
          <a:bodyPr wrap="square">
            <a:spAutoFit/>
          </a:bodyPr>
          <a:lstStyle/>
          <a:p>
            <a:pPr marL="342900" indent="-342900">
              <a:buFont typeface="Wingdings" panose="05000000000000000000" pitchFamily="2" charset="2"/>
              <a:buChar char="ü"/>
            </a:pPr>
            <a:r>
              <a:rPr lang="it-IT" sz="2400">
                <a:solidFill>
                  <a:srgbClr val="002060"/>
                </a:solidFill>
              </a:rPr>
              <a:t>"Le donne sono emotive / deboli / non ambiziose".</a:t>
            </a:r>
          </a:p>
          <a:p>
            <a:pPr marL="342900" indent="-342900">
              <a:buFont typeface="Wingdings" panose="05000000000000000000" pitchFamily="2" charset="2"/>
              <a:buChar char="ü"/>
            </a:pPr>
            <a:r>
              <a:rPr lang="it-IT" sz="2400">
                <a:solidFill>
                  <a:srgbClr val="002060"/>
                </a:solidFill>
              </a:rPr>
              <a:t>"La società si aspetta che le donne si comportino in un certo modo".</a:t>
            </a:r>
          </a:p>
          <a:p>
            <a:pPr marL="342900" indent="-342900">
              <a:buFont typeface="Wingdings" panose="05000000000000000000" pitchFamily="2" charset="2"/>
              <a:buChar char="ü"/>
            </a:pPr>
            <a:r>
              <a:rPr lang="it-IT" sz="2400">
                <a:solidFill>
                  <a:srgbClr val="002060"/>
                </a:solidFill>
              </a:rPr>
              <a:t> "La cultura organizzativa è maschio-centrica". </a:t>
            </a:r>
          </a:p>
          <a:p>
            <a:pPr marL="342900" indent="-342900">
              <a:buFont typeface="Wingdings" panose="05000000000000000000" pitchFamily="2" charset="2"/>
              <a:buChar char="ü"/>
            </a:pPr>
            <a:r>
              <a:rPr lang="it-IT" sz="2400">
                <a:solidFill>
                  <a:srgbClr val="002060"/>
                </a:solidFill>
              </a:rPr>
              <a:t>"Le organizzazioni non supportano lo sviluppo della leadership femminile".</a:t>
            </a:r>
            <a:endParaRPr lang="en-GB" sz="2400">
              <a:solidFill>
                <a:srgbClr val="002060"/>
              </a:solidFill>
            </a:endParaRPr>
          </a:p>
        </p:txBody>
      </p:sp>
      <p:sp>
        <p:nvSpPr>
          <p:cNvPr id="20" name="TextBox 19">
            <a:extLst>
              <a:ext uri="{FF2B5EF4-FFF2-40B4-BE49-F238E27FC236}">
                <a16:creationId xmlns:a16="http://schemas.microsoft.com/office/drawing/2014/main" id="{38F7A3C5-CBF4-D292-A8B6-D50B827191D1}"/>
              </a:ext>
            </a:extLst>
          </p:cNvPr>
          <p:cNvSpPr txBox="1"/>
          <p:nvPr>
            <p:custDataLst>
              <p:tags r:id="rId7"/>
            </p:custDataLst>
          </p:nvPr>
        </p:nvSpPr>
        <p:spPr>
          <a:xfrm>
            <a:off x="2014178" y="1220193"/>
            <a:ext cx="2636694" cy="1200329"/>
          </a:xfrm>
          <a:prstGeom prst="rect">
            <a:avLst/>
          </a:prstGeom>
          <a:noFill/>
        </p:spPr>
        <p:txBody>
          <a:bodyPr wrap="square">
            <a:spAutoFit/>
          </a:bodyPr>
          <a:lstStyle/>
          <a:p>
            <a:r>
              <a:rPr lang="en-GB" sz="3600" err="1">
                <a:solidFill>
                  <a:schemeClr val="bg1"/>
                </a:solidFill>
              </a:rPr>
              <a:t>Fattori di attrazione </a:t>
            </a:r>
          </a:p>
        </p:txBody>
      </p:sp>
      <p:sp>
        <p:nvSpPr>
          <p:cNvPr id="21" name="TextBox 20">
            <a:extLst>
              <a:ext uri="{FF2B5EF4-FFF2-40B4-BE49-F238E27FC236}">
                <a16:creationId xmlns:a16="http://schemas.microsoft.com/office/drawing/2014/main" id="{D7B45F6B-3393-347B-34A1-3AB7C1FEBA88}"/>
              </a:ext>
            </a:extLst>
          </p:cNvPr>
          <p:cNvSpPr txBox="1"/>
          <p:nvPr>
            <p:custDataLst>
              <p:tags r:id="rId8"/>
            </p:custDataLst>
          </p:nvPr>
        </p:nvSpPr>
        <p:spPr>
          <a:xfrm>
            <a:off x="7985249" y="1220192"/>
            <a:ext cx="2636694" cy="1200329"/>
          </a:xfrm>
          <a:prstGeom prst="rect">
            <a:avLst/>
          </a:prstGeom>
          <a:noFill/>
        </p:spPr>
        <p:txBody>
          <a:bodyPr wrap="square">
            <a:spAutoFit/>
          </a:bodyPr>
          <a:lstStyle/>
          <a:p>
            <a:r>
              <a:rPr lang="en-GB" sz="3600" err="1">
                <a:solidFill>
                  <a:schemeClr val="bg1"/>
                </a:solidFill>
              </a:rPr>
              <a:t>Fattori di spinta </a:t>
            </a:r>
          </a:p>
        </p:txBody>
      </p:sp>
    </p:spTree>
    <p:extLst>
      <p:ext uri="{BB962C8B-B14F-4D97-AF65-F5344CB8AC3E}">
        <p14:creationId xmlns:p14="http://schemas.microsoft.com/office/powerpoint/2010/main" val="1642795796"/>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custDataLst>
              <p:tags r:id="rId3"/>
            </p:custDataLst>
          </p:nvPr>
        </p:nvSpPr>
        <p:spPr>
          <a:xfrm>
            <a:off x="144855" y="1934164"/>
            <a:ext cx="7770556" cy="4103339"/>
          </a:xfrm>
        </p:spPr>
        <p:txBody>
          <a:bodyPr vert="horz" lIns="91440" tIns="45720" rIns="91440" bIns="45720" rtlCol="0" anchor="t">
            <a:normAutofit lnSpcReduction="10000"/>
          </a:bodyPr>
          <a:lstStyle/>
          <a:p>
            <a:pPr marL="342900" indent="-342900" algn="just">
              <a:buFont typeface="Wingdings" panose="05000000000000000000" pitchFamily="2" charset="2"/>
              <a:buChar char="Ø"/>
            </a:pPr>
            <a:r>
              <a:rPr lang="it-IT" sz="2800">
                <a:solidFill>
                  <a:srgbClr val="452771"/>
                </a:solidFill>
              </a:rPr>
              <a:t>Rispetto agli uomini, le donne hanno maggiori probabilità di avere pensieri auto-limitanti (il pull), come ad esempio: "Non sono brava a negoziare" o "Non pensavo di ottenere ciò che volevo" o "Non mi piace negoziare". </a:t>
            </a:r>
          </a:p>
          <a:p>
            <a:pPr marL="342900" indent="-342900" algn="just">
              <a:buFont typeface="Wingdings" panose="05000000000000000000" pitchFamily="2" charset="2"/>
              <a:buChar char="Ø"/>
            </a:pPr>
            <a:endParaRPr lang="en-GB" sz="2800">
              <a:solidFill>
                <a:srgbClr val="452771"/>
              </a:solidFill>
            </a:endParaRPr>
          </a:p>
          <a:p>
            <a:pPr marL="342900" indent="-342900" algn="just">
              <a:buFont typeface="Wingdings" panose="05000000000000000000" pitchFamily="2" charset="2"/>
              <a:buChar char="Ø"/>
            </a:pPr>
            <a:r>
              <a:rPr lang="it-IT" sz="2800">
                <a:solidFill>
                  <a:srgbClr val="452771"/>
                </a:solidFill>
              </a:rPr>
              <a:t>Queste convinzioni sono in linea con le altre sfide che hanno riportato, come ad esempio affrontare il perfezionismo, l'autocritica e la sindrome dell'impostore, o parlare dei propri risultati.</a:t>
            </a:r>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custDataLst>
              <p:tags r:id="rId4"/>
            </p:custDataLst>
          </p:nvPr>
        </p:nvSpPr>
        <p:spPr>
          <a:xfrm>
            <a:off x="0" y="819966"/>
            <a:ext cx="8060267" cy="580518"/>
          </a:xfrm>
          <a:solidFill>
            <a:srgbClr val="93C23D"/>
          </a:solidFill>
        </p:spPr>
        <p:txBody>
          <a:bodyPr anchor="ctr">
            <a:normAutofit lnSpcReduction="10000"/>
          </a:bodyPr>
          <a:lstStyle/>
          <a:p>
            <a:pPr marL="927100"/>
            <a:r>
              <a:rPr lang="en-GB" err="1"/>
              <a:t>Attrarre - Pensieri auto-limitanti </a:t>
            </a:r>
          </a:p>
        </p:txBody>
      </p:sp>
      <p:pic>
        <p:nvPicPr>
          <p:cNvPr id="14" name="Picture Placeholder 13" descr="Smiling students chatting in school corridor">
            <a:extLst>
              <a:ext uri="{FF2B5EF4-FFF2-40B4-BE49-F238E27FC236}">
                <a16:creationId xmlns:a16="http://schemas.microsoft.com/office/drawing/2014/main" id="{553E2047-F47B-F648-B0F5-DD7BDE89747B}"/>
              </a:ext>
            </a:extLst>
          </p:cNvPr>
          <p:cNvPicPr>
            <a:picLocks noGrp="1" noChangeAspect="1"/>
          </p:cNvPicPr>
          <p:nvPr>
            <p:ph type="pic" sz="quarter" idx="10"/>
            <p:custDataLst>
              <p:tags r:id="rId6"/>
            </p:custDataLst>
          </p:nvPr>
        </p:nvPicPr>
        <p:blipFill>
          <a:blip r:embed="rId5">
            <a:extLst>
              <a:ext uri="{28A0092B-C50C-407E-A947-70E740481C1C}">
                <a14:useLocalDpi xmlns:a14="http://schemas.microsoft.com/office/drawing/2010/main"/>
              </a:ext>
            </a:extLst>
          </a:blip>
          <a:stretch>
            <a:fillRect/>
          </a:stretch>
        </p:blipFill>
        <p:spPr>
          <a:xfrm>
            <a:off x="8755811" y="-10583"/>
            <a:ext cx="3436189" cy="6872292"/>
          </a:xfrm>
        </p:spPr>
      </p:pic>
      <p:sp>
        <p:nvSpPr>
          <p:cNvPr id="7" name="Oval 6">
            <a:extLst>
              <a:ext uri="{FF2B5EF4-FFF2-40B4-BE49-F238E27FC236}">
                <a16:creationId xmlns:a16="http://schemas.microsoft.com/office/drawing/2014/main" id="{D5B81E9F-AB8B-2544-886A-CC6D199E3E3D}"/>
              </a:ext>
            </a:extLst>
          </p:cNvPr>
          <p:cNvSpPr/>
          <p:nvPr>
            <p:custDataLst>
              <p:tags r:id="rId7"/>
            </p:custDataLst>
          </p:nvPr>
        </p:nvSpPr>
        <p:spPr>
          <a:xfrm>
            <a:off x="7610126" y="53738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a:cs typeface="Calibri"/>
            </a:endParaRPr>
          </a:p>
        </p:txBody>
      </p:sp>
    </p:spTree>
    <p:extLst>
      <p:ext uri="{BB962C8B-B14F-4D97-AF65-F5344CB8AC3E}">
        <p14:creationId xmlns:p14="http://schemas.microsoft.com/office/powerpoint/2010/main" val="1775789196"/>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custDataLst>
              <p:tags r:id="rId3"/>
            </p:custDataLst>
          </p:nvPr>
        </p:nvSpPr>
        <p:spPr>
          <a:xfrm>
            <a:off x="144855" y="1934164"/>
            <a:ext cx="7770556" cy="4103339"/>
          </a:xfrm>
        </p:spPr>
        <p:txBody>
          <a:bodyPr vert="horz" lIns="91440" tIns="45720" rIns="91440" bIns="45720" rtlCol="0" anchor="t">
            <a:normAutofit lnSpcReduction="10000"/>
          </a:bodyPr>
          <a:lstStyle/>
          <a:p>
            <a:pPr marL="342900" indent="-342900" algn="just">
              <a:buFont typeface="Wingdings" panose="05000000000000000000" pitchFamily="2" charset="2"/>
              <a:buChar char="Ø"/>
            </a:pPr>
            <a:r>
              <a:rPr lang="it-IT" sz="2800">
                <a:solidFill>
                  <a:srgbClr val="452771"/>
                </a:solidFill>
              </a:rPr>
              <a:t>Le donne erano anche più attente alla penalizzazione sociale della negoziazione (la spinta). Più degli uomini, "non volevano essere viste come difficili o ingrate" e molte ritenevano che "le conseguenze sociali negative della negoziazione superano quelle positive di un aumento del compenso".</a:t>
            </a:r>
          </a:p>
          <a:p>
            <a:pPr marL="342900" indent="-342900" algn="just">
              <a:buFont typeface="Wingdings" panose="05000000000000000000" pitchFamily="2" charset="2"/>
              <a:buChar char="Ø"/>
            </a:pPr>
            <a:r>
              <a:rPr lang="it-IT" sz="2800">
                <a:solidFill>
                  <a:srgbClr val="452771"/>
                </a:solidFill>
              </a:rPr>
              <a:t>Questa conseguenza sociale negativa è confermata da ricerche che dimostrano che le donne che negoziano hanno maggiori probabilità di essere percepite come esigenti e non gentili.</a:t>
            </a:r>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custDataLst>
              <p:tags r:id="rId4"/>
            </p:custDataLst>
          </p:nvPr>
        </p:nvSpPr>
        <p:spPr>
          <a:xfrm>
            <a:off x="0" y="819966"/>
            <a:ext cx="8060267" cy="580518"/>
          </a:xfrm>
          <a:solidFill>
            <a:srgbClr val="93C23D"/>
          </a:solidFill>
        </p:spPr>
        <p:txBody>
          <a:bodyPr anchor="ctr">
            <a:normAutofit fontScale="85000" lnSpcReduction="10000"/>
          </a:bodyPr>
          <a:lstStyle/>
          <a:p>
            <a:pPr marL="692150" indent="-68263"/>
            <a:r>
              <a:rPr lang="it-IT"/>
              <a:t>Spinta - Sanzione sociale della negoziazione</a:t>
            </a:r>
          </a:p>
        </p:txBody>
      </p:sp>
      <p:pic>
        <p:nvPicPr>
          <p:cNvPr id="14" name="Picture Placeholder 13" descr="Smiling students chatting in school corridor">
            <a:extLst>
              <a:ext uri="{FF2B5EF4-FFF2-40B4-BE49-F238E27FC236}">
                <a16:creationId xmlns:a16="http://schemas.microsoft.com/office/drawing/2014/main" id="{553E2047-F47B-F648-B0F5-DD7BDE89747B}"/>
              </a:ext>
            </a:extLst>
          </p:cNvPr>
          <p:cNvPicPr>
            <a:picLocks noGrp="1" noChangeAspect="1"/>
          </p:cNvPicPr>
          <p:nvPr>
            <p:ph type="pic" sz="quarter" idx="10"/>
            <p:custDataLst>
              <p:tags r:id="rId6"/>
            </p:custDataLst>
          </p:nvPr>
        </p:nvPicPr>
        <p:blipFill>
          <a:blip r:embed="rId5">
            <a:extLst>
              <a:ext uri="{28A0092B-C50C-407E-A947-70E740481C1C}">
                <a14:useLocalDpi xmlns:a14="http://schemas.microsoft.com/office/drawing/2010/main"/>
              </a:ext>
            </a:extLst>
          </a:blip>
          <a:stretch>
            <a:fillRect/>
          </a:stretch>
        </p:blipFill>
        <p:spPr>
          <a:xfrm>
            <a:off x="8755811" y="-10583"/>
            <a:ext cx="3436189" cy="6872292"/>
          </a:xfrm>
        </p:spPr>
      </p:pic>
      <p:sp>
        <p:nvSpPr>
          <p:cNvPr id="7" name="Oval 6">
            <a:extLst>
              <a:ext uri="{FF2B5EF4-FFF2-40B4-BE49-F238E27FC236}">
                <a16:creationId xmlns:a16="http://schemas.microsoft.com/office/drawing/2014/main" id="{D5B81E9F-AB8B-2544-886A-CC6D199E3E3D}"/>
              </a:ext>
            </a:extLst>
          </p:cNvPr>
          <p:cNvSpPr/>
          <p:nvPr>
            <p:custDataLst>
              <p:tags r:id="rId7"/>
            </p:custDataLst>
          </p:nvPr>
        </p:nvSpPr>
        <p:spPr>
          <a:xfrm>
            <a:off x="7610126" y="53738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a:cs typeface="Calibri"/>
            </a:endParaRPr>
          </a:p>
        </p:txBody>
      </p:sp>
      <p:sp>
        <p:nvSpPr>
          <p:cNvPr id="2" name="TextBox 1">
            <a:extLst>
              <a:ext uri="{FF2B5EF4-FFF2-40B4-BE49-F238E27FC236}">
                <a16:creationId xmlns:a16="http://schemas.microsoft.com/office/drawing/2014/main" id="{58D18675-4660-0782-367B-528DCF02C273}"/>
              </a:ext>
            </a:extLst>
          </p:cNvPr>
          <p:cNvSpPr txBox="1"/>
          <p:nvPr>
            <p:custDataLst>
              <p:tags r:id="rId8"/>
            </p:custDataLst>
          </p:nvPr>
        </p:nvSpPr>
        <p:spPr>
          <a:xfrm>
            <a:off x="3795957" y="6340350"/>
            <a:ext cx="7042696" cy="461665"/>
          </a:xfrm>
          <a:prstGeom prst="rect">
            <a:avLst/>
          </a:prstGeom>
          <a:noFill/>
        </p:spPr>
        <p:txBody>
          <a:bodyPr wrap="square" rtlCol="0">
            <a:spAutoFit/>
          </a:bodyPr>
          <a:lstStyle/>
          <a:p>
            <a:r>
              <a:rPr lang="hr-BA" sz="1200"/>
              <a:t>SOURCES: </a:t>
            </a:r>
            <a:r>
              <a:rPr lang="en-US" sz="1200"/>
              <a:t>Overcoming Barriers to Women’s Leadership and Unlocking the Power of Diversity</a:t>
            </a:r>
            <a:r>
              <a:rPr lang="hr-BA" sz="1200"/>
              <a:t>; </a:t>
            </a:r>
            <a:r>
              <a:rPr lang="en-US" sz="1200">
                <a:effectLst/>
                <a:latin typeface="Arial" panose="020b0604020202020204" pitchFamily="34" charset="0"/>
              </a:rPr>
              <a:t>Bowles, H. (2019). Why women don’t negotiate their job offers. HBR Ascend. (link)</a:t>
            </a:r>
            <a:endParaRPr lang="en-US" sz="1200"/>
          </a:p>
        </p:txBody>
      </p:sp>
    </p:spTree>
    <p:extLst>
      <p:ext uri="{BB962C8B-B14F-4D97-AF65-F5344CB8AC3E}">
        <p14:creationId xmlns:p14="http://schemas.microsoft.com/office/powerpoint/2010/main" val="4128183847"/>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custDataLst>
              <p:tags r:id="rId3"/>
            </p:custDataLst>
          </p:nvPr>
        </p:nvSpPr>
        <p:spPr>
          <a:xfrm>
            <a:off x="316476" y="1864356"/>
            <a:ext cx="8060267" cy="4409351"/>
          </a:xfrm>
        </p:spPr>
        <p:txBody>
          <a:bodyPr vert="horz" lIns="91440" tIns="45720" rIns="91440" bIns="45720" rtlCol="0" anchor="t">
            <a:normAutofit lnSpcReduction="10000"/>
          </a:bodyPr>
          <a:lstStyle/>
          <a:p>
            <a:pPr marL="342900" indent="-342900" algn="just">
              <a:buFont typeface="Wingdings" panose="05000000000000000000" pitchFamily="2" charset="2"/>
              <a:buChar char="Ø"/>
              <a:tabLst>
                <a:tab pos="0"/>
              </a:tabLst>
            </a:pPr>
            <a:r>
              <a:rPr lang="it-IT" sz="2800" b="0" i="0">
                <a:solidFill>
                  <a:srgbClr val="452771"/>
                </a:solidFill>
                <a:effectLst/>
              </a:rPr>
              <a:t>Sanna Marin è la terza donna finlandese dal 2003 a ricoprire la carica di Primo Ministro, ma la più giovane al mondo a ricoprire questo ruolo. </a:t>
            </a:r>
          </a:p>
          <a:p>
            <a:pPr marL="342900" indent="-342900" algn="just">
              <a:buFont typeface="Wingdings" panose="05000000000000000000" pitchFamily="2" charset="2"/>
              <a:buChar char="Ø"/>
              <a:tabLst>
                <a:tab pos="0"/>
              </a:tabLst>
            </a:pPr>
            <a:endParaRPr lang="en-GB" sz="2800" b="0" i="0">
              <a:solidFill>
                <a:srgbClr val="452771"/>
              </a:solidFill>
              <a:effectLst/>
            </a:endParaRPr>
          </a:p>
          <a:p>
            <a:pPr marL="342900" indent="-342900" algn="just">
              <a:buFont typeface="Wingdings" panose="05000000000000000000" pitchFamily="2" charset="2"/>
              <a:buChar char="Ø"/>
              <a:tabLst>
                <a:tab pos="0"/>
              </a:tabLst>
            </a:pPr>
            <a:r>
              <a:rPr lang="it-IT" sz="2800" b="0" i="0">
                <a:solidFill>
                  <a:srgbClr val="452771"/>
                </a:solidFill>
                <a:effectLst/>
              </a:rPr>
              <a:t>Nel 1907, le donne finlandesi furono le prime in Europa a ottenere pieni diritti civili e il diritto di voto. </a:t>
            </a:r>
          </a:p>
          <a:p>
            <a:pPr marL="342900" indent="-342900" algn="just">
              <a:buFont typeface="Wingdings" panose="05000000000000000000" pitchFamily="2" charset="2"/>
              <a:buChar char="Ø"/>
              <a:tabLst>
                <a:tab pos="0"/>
              </a:tabLst>
            </a:pPr>
            <a:endParaRPr lang="en-GB" sz="2800" b="0" i="0">
              <a:solidFill>
                <a:srgbClr val="452771"/>
              </a:solidFill>
              <a:effectLst/>
            </a:endParaRPr>
          </a:p>
          <a:p>
            <a:pPr marL="342900" indent="-342900" algn="just">
              <a:buFont typeface="Wingdings" panose="05000000000000000000" pitchFamily="2" charset="2"/>
              <a:buChar char="Ø"/>
              <a:tabLst>
                <a:tab pos="0"/>
              </a:tabLst>
            </a:pPr>
            <a:r>
              <a:rPr lang="it-IT" sz="2800" b="0" i="0">
                <a:solidFill>
                  <a:srgbClr val="452771"/>
                </a:solidFill>
                <a:effectLst/>
              </a:rPr>
              <a:t>Oggi il Parlamento nazionale è composto per il 47% da donne.</a:t>
            </a:r>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custDataLst>
              <p:tags r:id="rId4"/>
            </p:custDataLst>
          </p:nvPr>
        </p:nvSpPr>
        <p:spPr>
          <a:xfrm>
            <a:off x="0" y="616766"/>
            <a:ext cx="8060267" cy="747458"/>
          </a:xfrm>
          <a:solidFill>
            <a:srgbClr val="93C23D"/>
          </a:solidFill>
        </p:spPr>
        <p:txBody>
          <a:bodyPr anchor="ctr">
            <a:normAutofit/>
          </a:bodyPr>
          <a:lstStyle/>
          <a:p>
            <a:pPr marL="290513"/>
            <a:r>
              <a:rPr lang="it-IT" sz="2800">
                <a:solidFill>
                  <a:schemeClr val="bg1"/>
                </a:solidFill>
                <a:cs typeface="Calibri"/>
              </a:rPr>
              <a:t>Riflettiamo. A quali messaggi crede?</a:t>
            </a:r>
          </a:p>
        </p:txBody>
      </p:sp>
      <p:pic>
        <p:nvPicPr>
          <p:cNvPr id="1026" name="Picture 2" descr="Sanna Marin is the third Finnish woman since 2003 to serve as prime minister but the youngest in such a role in the world today. In 1907, Finnish women were the first in Europe to win full civil rights and the right to vote. Today, the national Parliament is 47 percent female.">
            <a:extLst>
              <a:ext uri="{FF2B5EF4-FFF2-40B4-BE49-F238E27FC236}">
                <a16:creationId xmlns:a16="http://schemas.microsoft.com/office/drawing/2014/main" id="{33A34A2A-B3F0-40F5-B284-DA247C5C7415}"/>
              </a:ext>
            </a:extLst>
          </p:cNvPr>
          <p:cNvPicPr>
            <a:picLocks noGrp="1" noChangeAspect="1" noChangeArrowheads="1"/>
          </p:cNvPicPr>
          <p:nvPr>
            <p:ph type="pic" sz="quarter" idx="10"/>
            <p:custDataLst>
              <p:tags r:id="rId6"/>
            </p:custDataLst>
          </p:nvPr>
        </p:nvPicPr>
        <p:blipFill>
          <a:blip r:embed="rId5">
            <a:extLst>
              <a:ext uri="{28A0092B-C50C-407E-A947-70E740481C1C}">
                <a14:useLocalDpi xmlns:a14="http://schemas.microsoft.com/office/drawing/2010/main"/>
              </a:ext>
            </a:extLst>
          </a:blip>
          <a:stretch>
            <a:fillRect/>
          </a:stretch>
        </p:blipFill>
        <p:spPr bwMode="auto">
          <a:xfrm>
            <a:off x="9026554" y="75501"/>
            <a:ext cx="3165445" cy="687229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4941206-08E3-C7F1-F99C-FE997BA40B25}"/>
              </a:ext>
            </a:extLst>
          </p:cNvPr>
          <p:cNvSpPr/>
          <p:nvPr>
            <p:custDataLst>
              <p:tags r:id="rId7"/>
            </p:custDataLst>
          </p:nvPr>
        </p:nvSpPr>
        <p:spPr>
          <a:xfrm>
            <a:off x="7803901" y="33418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a:cs typeface="Calibri"/>
            </a:endParaRPr>
          </a:p>
        </p:txBody>
      </p:sp>
      <p:pic>
        <p:nvPicPr>
          <p:cNvPr id="6" name="Graphic 5" descr="Lights On with solid fill">
            <a:extLst>
              <a:ext uri="{FF2B5EF4-FFF2-40B4-BE49-F238E27FC236}">
                <a16:creationId xmlns:a16="http://schemas.microsoft.com/office/drawing/2014/main" id="{4A5C1024-3600-80E8-6D26-5D8E158A60E8}"/>
              </a:ext>
            </a:extLst>
          </p:cNvPr>
          <p:cNvPicPr>
            <a:picLocks noChangeAspect="1"/>
          </p:cNvPicPr>
          <p:nvPr>
            <p:custDataLst>
              <p:tags r:id="rId10"/>
            </p:custDataLst>
          </p:nvPr>
        </p:nvPicPr>
        <p:blipFill>
          <a:blip r:embed="rId8">
            <a:extLst>
              <a:ext uri="{96DAC541-7B7A-43D3-8B79-37D633B846F1}">
                <asvg:svgBlip xmlns:asvg="http://schemas.microsoft.com/office/drawing/2016/SVG/main" r:embed="rId9"/>
              </a:ext>
            </a:extLst>
          </a:blip>
          <a:stretch>
            <a:fillRect/>
          </a:stretch>
        </p:blipFill>
        <p:spPr>
          <a:xfrm>
            <a:off x="7919544" y="449824"/>
            <a:ext cx="914400" cy="914400"/>
          </a:xfrm>
          <a:prstGeom prst="rect">
            <a:avLst/>
          </a:prstGeom>
        </p:spPr>
      </p:pic>
    </p:spTree>
    <p:extLst>
      <p:ext uri="{BB962C8B-B14F-4D97-AF65-F5344CB8AC3E}">
        <p14:creationId xmlns:p14="http://schemas.microsoft.com/office/powerpoint/2010/main" val="3739318917"/>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1">
            <a:extLst>
              <a:ext uri="{FF2B5EF4-FFF2-40B4-BE49-F238E27FC236}">
                <a16:creationId xmlns:a16="http://schemas.microsoft.com/office/drawing/2014/main" id="{A7C9279E-A61F-424A-95D0-77396032190B}"/>
              </a:ext>
            </a:extLst>
          </p:cNvPr>
          <p:cNvPicPr>
            <a:picLocks noChangeAspect="1"/>
          </p:cNvPicPr>
          <p:nvPr>
            <p:custDataLst>
              <p:tags r:id="rId5"/>
            </p:custDataLst>
          </p:nvPr>
        </p:nvPicPr>
        <p:blipFill>
          <a:blip r:embed="rId3">
            <a:alphaModFix/>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66676" y="1276877"/>
            <a:ext cx="6701545" cy="47290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 Placeholder 3">
            <a:extLst>
              <a:ext uri="{FF2B5EF4-FFF2-40B4-BE49-F238E27FC236}">
                <a16:creationId xmlns:a16="http://schemas.microsoft.com/office/drawing/2014/main" id="{BAB2AFBE-70ED-4A15-978A-607E80C87FE7}"/>
              </a:ext>
            </a:extLst>
          </p:cNvPr>
          <p:cNvSpPr>
            <a:spLocks noGrp="1"/>
          </p:cNvSpPr>
          <p:nvPr>
            <p:ph type="body" sz="quarter" idx="16"/>
            <p:custDataLst>
              <p:tags r:id="rId6"/>
            </p:custDataLst>
          </p:nvPr>
        </p:nvSpPr>
        <p:spPr>
          <a:xfrm>
            <a:off x="0" y="529707"/>
            <a:ext cx="8534400" cy="580518"/>
          </a:xfrm>
          <a:solidFill>
            <a:srgbClr val="93C23D"/>
          </a:solidFill>
        </p:spPr>
        <p:txBody>
          <a:bodyPr anchor="ctr">
            <a:normAutofit fontScale="77500" lnSpcReduction="20000"/>
          </a:bodyPr>
          <a:lstStyle/>
          <a:p>
            <a:pPr marL="889000"/>
            <a:r>
              <a:rPr lang="it-IT">
                <a:solidFill>
                  <a:schemeClr val="bg1"/>
                </a:solidFill>
                <a:cs typeface="Calibri"/>
              </a:rPr>
              <a:t>Prendere il controllo delle convinzioni limitanti</a:t>
            </a:r>
          </a:p>
        </p:txBody>
      </p:sp>
      <p:pic>
        <p:nvPicPr>
          <p:cNvPr id="14" name="Picture Placeholder 13" descr="People working on computers">
            <a:extLst>
              <a:ext uri="{FF2B5EF4-FFF2-40B4-BE49-F238E27FC236}">
                <a16:creationId xmlns:a16="http://schemas.microsoft.com/office/drawing/2014/main" id="{58028839-95E3-449F-B78F-2B65992FAD92}"/>
              </a:ext>
            </a:extLst>
          </p:cNvPr>
          <p:cNvPicPr>
            <a:picLocks noGrp="1" noChangeAspect="1"/>
          </p:cNvPicPr>
          <p:nvPr>
            <p:ph type="pic" sz="quarter" idx="10"/>
            <p:custDataLst>
              <p:tags r:id="rId8"/>
            </p:custDataLst>
          </p:nvPr>
        </p:nvPicPr>
        <p:blipFill>
          <a:blip r:embed="rId7">
            <a:extLst>
              <a:ext uri="{28A0092B-C50C-407E-A947-70E740481C1C}">
                <a14:useLocalDpi xmlns:a14="http://schemas.microsoft.com/office/drawing/2010/main"/>
              </a:ext>
            </a:extLst>
          </a:blip>
          <a:stretch>
            <a:fillRect/>
          </a:stretch>
        </p:blipFill>
        <p:spPr>
          <a:xfrm>
            <a:off x="8755811" y="0"/>
            <a:ext cx="3436189" cy="6872292"/>
          </a:xfrm>
        </p:spPr>
      </p:pic>
      <p:sp>
        <p:nvSpPr>
          <p:cNvPr id="5" name="Oval 4">
            <a:extLst>
              <a:ext uri="{FF2B5EF4-FFF2-40B4-BE49-F238E27FC236}">
                <a16:creationId xmlns:a16="http://schemas.microsoft.com/office/drawing/2014/main" id="{3F5CFFBF-3348-8F42-8C6A-1C548BE1057C}"/>
              </a:ext>
            </a:extLst>
          </p:cNvPr>
          <p:cNvSpPr/>
          <p:nvPr>
            <p:custDataLst>
              <p:tags r:id="rId9"/>
            </p:custDataLst>
          </p:nvPr>
        </p:nvSpPr>
        <p:spPr>
          <a:xfrm>
            <a:off x="7761031" y="247123"/>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a:cs typeface="Calibri"/>
            </a:endParaRPr>
          </a:p>
        </p:txBody>
      </p:sp>
    </p:spTree>
    <p:extLst>
      <p:ext uri="{BB962C8B-B14F-4D97-AF65-F5344CB8AC3E}">
        <p14:creationId xmlns:p14="http://schemas.microsoft.com/office/powerpoint/2010/main" val="426318450"/>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6" name="Picture Placeholder 5" descr="Female friends texting with cell phones in cafe">
            <a:extLst>
              <a:ext uri="{FF2B5EF4-FFF2-40B4-BE49-F238E27FC236}">
                <a16:creationId xmlns:a16="http://schemas.microsoft.com/office/drawing/2014/main" id="{49177356-2150-418B-A825-6E5FA7BC6552}"/>
              </a:ext>
            </a:extLst>
          </p:cNvPr>
          <p:cNvPicPr>
            <a:picLocks noGrp="1" noChangeAspect="1"/>
          </p:cNvPicPr>
          <p:nvPr>
            <p:ph type="pic" sz="quarter" idx="10"/>
            <p:custDataLst>
              <p:tags r:id="rId4"/>
            </p:custDataLst>
          </p:nvPr>
        </p:nvPicPr>
        <p:blipFill>
          <a:blip r:embed="rId3">
            <a:extLst>
              <a:ext uri="{28A0092B-C50C-407E-A947-70E740481C1C}">
                <a14:useLocalDpi xmlns:a14="http://schemas.microsoft.com/office/drawing/2010/main"/>
              </a:ext>
            </a:extLst>
          </a:blip>
          <a:stretch>
            <a:fillRect/>
          </a:stretch>
        </p:blipFill>
        <p:spPr>
          <a:xfrm>
            <a:off x="8755811" y="0"/>
            <a:ext cx="3436189" cy="6872292"/>
          </a:xfrm>
        </p:spPr>
      </p:pic>
      <p:sp>
        <p:nvSpPr>
          <p:cNvPr id="3" name="Text Placeholder 2">
            <a:extLst>
              <a:ext uri="{FF2B5EF4-FFF2-40B4-BE49-F238E27FC236}">
                <a16:creationId xmlns:a16="http://schemas.microsoft.com/office/drawing/2014/main" id="{B5DAA631-41A2-47B7-B89D-B2D264AA2846}"/>
              </a:ext>
            </a:extLst>
          </p:cNvPr>
          <p:cNvSpPr>
            <a:spLocks noGrp="1"/>
          </p:cNvSpPr>
          <p:nvPr>
            <p:ph type="body" sz="quarter" idx="18"/>
            <p:custDataLst>
              <p:tags r:id="rId5"/>
            </p:custDataLst>
          </p:nvPr>
        </p:nvSpPr>
        <p:spPr>
          <a:xfrm>
            <a:off x="567381" y="1816832"/>
            <a:ext cx="7662219" cy="4470443"/>
          </a:xfrm>
        </p:spPr>
        <p:txBody>
          <a:bodyPr vert="horz" lIns="91440" tIns="45720" rIns="91440" bIns="45720" rtlCol="0" anchor="t">
            <a:normAutofit fontScale="92500" lnSpcReduction="10000"/>
          </a:bodyPr>
          <a:lstStyle/>
          <a:p>
            <a:pPr marL="342900" indent="-342900" algn="just">
              <a:buFont typeface="Wingdings" panose="05000000000000000000" pitchFamily="2" charset="2"/>
              <a:buChar char="Ø"/>
            </a:pPr>
            <a:r>
              <a:rPr lang="it-IT" sz="2800">
                <a:solidFill>
                  <a:srgbClr val="93C23D"/>
                </a:solidFill>
              </a:rPr>
              <a:t>1978: Le psicologhe Pauline Chance e Suzanne Imes </a:t>
            </a:r>
          </a:p>
          <a:p>
            <a:pPr marL="342900" indent="-342900" algn="just">
              <a:buFont typeface="Wingdings" panose="05000000000000000000" pitchFamily="2" charset="2"/>
              <a:buChar char="Ø"/>
            </a:pPr>
            <a:r>
              <a:rPr lang="it-IT" sz="2800">
                <a:solidFill>
                  <a:srgbClr val="452771"/>
                </a:solidFill>
              </a:rPr>
              <a:t>Il 70-75% delle persone lotta contro la sindrome dell'impostore in qualche momento della propria carriera.</a:t>
            </a:r>
          </a:p>
          <a:p>
            <a:pPr marL="342900" indent="-342900" algn="just">
              <a:buFont typeface="Wingdings" panose="05000000000000000000" pitchFamily="2" charset="2"/>
              <a:buChar char="Ø"/>
            </a:pPr>
            <a:r>
              <a:rPr lang="it-IT" sz="2800">
                <a:solidFill>
                  <a:srgbClr val="452771"/>
                </a:solidFill>
              </a:rPr>
              <a:t>Si tratta di un'incapacità di interiorizzare i risultati ottenuti, attribuendo il successo alla fortuna, al tempismo o a qualche fattore esterno al di fuori del proprio controllo. </a:t>
            </a:r>
          </a:p>
          <a:p>
            <a:pPr marL="342900" indent="-342900" algn="just">
              <a:buFont typeface="Wingdings" panose="05000000000000000000" pitchFamily="2" charset="2"/>
              <a:buChar char="Ø"/>
            </a:pPr>
            <a:r>
              <a:rPr lang="it-IT" sz="2800">
                <a:solidFill>
                  <a:srgbClr val="93C23D"/>
                </a:solidFill>
              </a:rPr>
              <a:t>Chi soffre della sindrome dell'impostore crede di aver ingannato gli altri facendogli credere di essere brillante e che sia solo una questione di tempo prima che qualcuno lo scopra. </a:t>
            </a:r>
          </a:p>
        </p:txBody>
      </p:sp>
      <p:sp>
        <p:nvSpPr>
          <p:cNvPr id="4" name="Text Placeholder 3">
            <a:extLst>
              <a:ext uri="{FF2B5EF4-FFF2-40B4-BE49-F238E27FC236}">
                <a16:creationId xmlns:a16="http://schemas.microsoft.com/office/drawing/2014/main" id="{5B8C13BB-9C4B-445D-B750-CAA8F7625BF5}"/>
              </a:ext>
            </a:extLst>
          </p:cNvPr>
          <p:cNvSpPr>
            <a:spLocks noGrp="1"/>
          </p:cNvSpPr>
          <p:nvPr>
            <p:ph type="body" sz="quarter" idx="16"/>
            <p:custDataLst>
              <p:tags r:id="rId6"/>
            </p:custDataLst>
          </p:nvPr>
        </p:nvSpPr>
        <p:spPr>
          <a:xfrm>
            <a:off x="0" y="865835"/>
            <a:ext cx="8060266" cy="580518"/>
          </a:xfrm>
          <a:solidFill>
            <a:srgbClr val="93C23D"/>
          </a:solidFill>
        </p:spPr>
        <p:txBody>
          <a:bodyPr anchor="ctr">
            <a:normAutofit lnSpcReduction="10000"/>
          </a:bodyPr>
          <a:lstStyle/>
          <a:p>
            <a:pPr marL="889000"/>
            <a:r>
              <a:rPr lang="en-US" err="1">
                <a:solidFill>
                  <a:schemeClr val="bg1"/>
                </a:solidFill>
                <a:cs typeface="Calibri"/>
              </a:rPr>
              <a:t>Sindrome dell'impostore</a:t>
            </a:r>
            <a:endParaRPr lang="en-US">
              <a:solidFill>
                <a:schemeClr val="bg1"/>
              </a:solidFill>
              <a:cs typeface="Calibri"/>
            </a:endParaRPr>
          </a:p>
        </p:txBody>
      </p:sp>
      <p:sp>
        <p:nvSpPr>
          <p:cNvPr id="5" name="Oval 4">
            <a:extLst>
              <a:ext uri="{FF2B5EF4-FFF2-40B4-BE49-F238E27FC236}">
                <a16:creationId xmlns:a16="http://schemas.microsoft.com/office/drawing/2014/main" id="{FF30AC14-4164-8B43-BF00-B863DF62AEF3}"/>
              </a:ext>
            </a:extLst>
          </p:cNvPr>
          <p:cNvSpPr/>
          <p:nvPr>
            <p:custDataLst>
              <p:tags r:id="rId7"/>
            </p:custDataLst>
          </p:nvPr>
        </p:nvSpPr>
        <p:spPr>
          <a:xfrm>
            <a:off x="7688840" y="583251"/>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a:cs typeface="Calibri"/>
            </a:endParaRPr>
          </a:p>
        </p:txBody>
      </p:sp>
      <p:pic>
        <p:nvPicPr>
          <p:cNvPr id="7" name="Graphic 6" descr="Slippery outline">
            <a:extLst>
              <a:ext uri="{FF2B5EF4-FFF2-40B4-BE49-F238E27FC236}">
                <a16:creationId xmlns:a16="http://schemas.microsoft.com/office/drawing/2014/main" id="{1BF6C412-0838-23A2-8860-07B075EADD62}"/>
              </a:ext>
            </a:extLst>
          </p:cNvPr>
          <p:cNvPicPr>
            <a:picLocks noChangeAspect="1"/>
          </p:cNvPicPr>
          <p:nvPr>
            <p:custDataLst>
              <p:tags r:id="rId10"/>
            </p:custDataLst>
          </p:nvPr>
        </p:nvPicPr>
        <p:blipFill>
          <a:blip r:embed="rId8">
            <a:extLst>
              <a:ext uri="{96DAC541-7B7A-43D3-8B79-37D633B846F1}">
                <asvg:svgBlip xmlns:asvg="http://schemas.microsoft.com/office/drawing/2016/SVG/main" r:embed="rId9"/>
              </a:ext>
            </a:extLst>
          </a:blip>
          <a:stretch>
            <a:fillRect/>
          </a:stretch>
        </p:blipFill>
        <p:spPr>
          <a:xfrm>
            <a:off x="7804483" y="583251"/>
            <a:ext cx="914400" cy="914400"/>
          </a:xfrm>
          <a:prstGeom prst="rect">
            <a:avLst/>
          </a:prstGeom>
        </p:spPr>
      </p:pic>
    </p:spTree>
    <p:extLst>
      <p:ext uri="{BB962C8B-B14F-4D97-AF65-F5344CB8AC3E}">
        <p14:creationId xmlns:p14="http://schemas.microsoft.com/office/powerpoint/2010/main" val="1331389869"/>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853693"/>
        </a:solidFill>
        <a:effectLst/>
      </p:bgPr>
    </p:bg>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76BF153D-68C8-4273-A2E3-552A0FACAD59}"/>
              </a:ext>
            </a:extLst>
          </p:cNvPr>
          <p:cNvSpPr>
            <a:spLocks noGrp="1"/>
          </p:cNvSpPr>
          <p:nvPr>
            <p:ph type="body" sz="quarter" idx="18"/>
            <p:custDataLst>
              <p:tags r:id="rId3"/>
            </p:custDataLst>
          </p:nvPr>
        </p:nvSpPr>
        <p:spPr>
          <a:xfrm>
            <a:off x="6722919" y="1338175"/>
            <a:ext cx="5114305" cy="3856390"/>
          </a:xfrm>
        </p:spPr>
        <p:txBody>
          <a:bodyPr>
            <a:normAutofit/>
          </a:bodyPr>
          <a:lstStyle/>
          <a:p>
            <a:pPr marL="0" indent="0"/>
            <a:r>
              <a:rPr lang="it-IT" sz="2800">
                <a:solidFill>
                  <a:schemeClr val="bg1"/>
                </a:solidFill>
              </a:rPr>
              <a:t>Quali soluzioni potrebbero aiutarti ad affrontare i sintomi della sindrome dell'impostore?</a:t>
            </a:r>
          </a:p>
        </p:txBody>
      </p:sp>
      <p:pic>
        <p:nvPicPr>
          <p:cNvPr id="4" name="Picture 3">
            <a:extLst>
              <a:ext uri="{FF2B5EF4-FFF2-40B4-BE49-F238E27FC236}">
                <a16:creationId xmlns:a16="http://schemas.microsoft.com/office/drawing/2014/main" id="{E2062E02-4B73-4096-AE8F-6C3EA46A4B7D}"/>
              </a:ext>
            </a:extLst>
          </p:cNvPr>
          <p:cNvPicPr>
            <a:picLocks noChangeAspect="1"/>
          </p:cNvPicPr>
          <p:nvPr>
            <p:custDataLst>
              <p:tags r:id="rId5"/>
            </p:custDataLst>
          </p:nvPr>
        </p:nvPicPr>
        <p:blipFill>
          <a:blip r:embed="rId4"/>
          <a:stretch>
            <a:fillRect/>
          </a:stretch>
        </p:blipFill>
        <p:spPr>
          <a:xfrm>
            <a:off x="354776" y="1554074"/>
            <a:ext cx="5973286" cy="4627093"/>
          </a:xfrm>
          <a:prstGeom prst="round2DiagRect">
            <a:avLst>
              <a:gd name="adj1" fmla="val 16667"/>
              <a:gd name="adj2" fmla="val 0"/>
            </a:avLst>
          </a:prstGeom>
          <a:ln w="88900" cap="sq">
            <a:solidFill>
              <a:srgbClr val="93C23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25524505"/>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6" name="Picture Placeholder 5" descr="Mother and daughter smiling">
            <a:extLst>
              <a:ext uri="{FF2B5EF4-FFF2-40B4-BE49-F238E27FC236}">
                <a16:creationId xmlns:a16="http://schemas.microsoft.com/office/drawing/2014/main" id="{6B1E0937-8CDF-4295-9D36-FBEA83EA307E}"/>
              </a:ext>
            </a:extLst>
          </p:cNvPr>
          <p:cNvPicPr>
            <a:picLocks noGrp="1" noChangeAspect="1"/>
          </p:cNvPicPr>
          <p:nvPr>
            <p:ph type="pic" sz="quarter" idx="10"/>
            <p:custDataLst>
              <p:tags r:id="rId4"/>
            </p:custDataLst>
          </p:nvPr>
        </p:nvPicPr>
        <p:blipFill>
          <a:blip r:embed="rId3">
            <a:extLst>
              <a:ext uri="{28A0092B-C50C-407E-A947-70E740481C1C}">
                <a14:useLocalDpi xmlns:a14="http://schemas.microsoft.com/office/drawing/2010/main"/>
              </a:ext>
            </a:extLst>
          </a:blip>
          <a:stretch>
            <a:fillRect/>
          </a:stretch>
        </p:blipFill>
        <p:spPr>
          <a:xfrm>
            <a:off x="8755811" y="0"/>
            <a:ext cx="3436189" cy="6872292"/>
          </a:xfrm>
        </p:spPr>
      </p:pic>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custDataLst>
              <p:tags r:id="rId5"/>
            </p:custDataLst>
          </p:nvPr>
        </p:nvSpPr>
        <p:spPr>
          <a:xfrm>
            <a:off x="516440" y="1390079"/>
            <a:ext cx="7918614" cy="5408261"/>
          </a:xfrm>
        </p:spPr>
        <p:txBody>
          <a:bodyPr vert="horz" lIns="91440" tIns="45720" rIns="91440" bIns="45720" rtlCol="0" anchor="t">
            <a:normAutofit fontScale="92500" lnSpcReduction="20000"/>
          </a:bodyPr>
          <a:lstStyle/>
          <a:p>
            <a:pPr marL="342900" indent="-342900">
              <a:buFont typeface="Wingdings" panose="05000000000000000000" pitchFamily="2" charset="2"/>
              <a:buChar char="ü"/>
              <a:tabLst>
                <a:tab pos="0"/>
              </a:tabLst>
            </a:pPr>
            <a:r>
              <a:rPr lang="it-IT" sz="3000">
                <a:solidFill>
                  <a:srgbClr val="452771"/>
                </a:solidFill>
              </a:rPr>
              <a:t>Impara ad affrontare gli errori con serenità </a:t>
            </a:r>
          </a:p>
          <a:p>
            <a:pPr marL="342900" indent="-342900">
              <a:buFont typeface="Wingdings" panose="05000000000000000000" pitchFamily="2" charset="2"/>
              <a:buChar char="ü"/>
              <a:tabLst>
                <a:tab pos="0"/>
              </a:tabLst>
            </a:pPr>
            <a:endParaRPr lang="it-IT" sz="3000">
              <a:solidFill>
                <a:srgbClr val="452771"/>
              </a:solidFill>
            </a:endParaRPr>
          </a:p>
          <a:p>
            <a:pPr marL="342900" indent="-342900">
              <a:buFont typeface="Wingdings" panose="05000000000000000000" pitchFamily="2" charset="2"/>
              <a:buChar char="ü"/>
              <a:tabLst>
                <a:tab pos="0"/>
              </a:tabLst>
            </a:pPr>
            <a:r>
              <a:rPr lang="it-IT" sz="3000">
                <a:solidFill>
                  <a:srgbClr val="452771"/>
                </a:solidFill>
              </a:rPr>
              <a:t>Spingiti ad agire prima di essere pronto </a:t>
            </a:r>
          </a:p>
          <a:p>
            <a:pPr marL="342900" indent="-342900">
              <a:buFont typeface="Wingdings" panose="05000000000000000000" pitchFamily="2" charset="2"/>
              <a:buChar char="ü"/>
              <a:tabLst>
                <a:tab pos="0"/>
              </a:tabLst>
            </a:pPr>
            <a:endParaRPr lang="it-IT" sz="3000">
              <a:solidFill>
                <a:srgbClr val="452771"/>
              </a:solidFill>
            </a:endParaRPr>
          </a:p>
          <a:p>
            <a:pPr marL="342900" indent="-342900">
              <a:buFont typeface="Wingdings" panose="05000000000000000000" pitchFamily="2" charset="2"/>
              <a:buChar char="ü"/>
              <a:tabLst>
                <a:tab pos="0"/>
              </a:tabLst>
            </a:pPr>
            <a:r>
              <a:rPr lang="it-IT" sz="3000">
                <a:solidFill>
                  <a:srgbClr val="452771"/>
                </a:solidFill>
              </a:rPr>
              <a:t>Costringiti a iniziare un progetto o un'iniziativa.</a:t>
            </a:r>
          </a:p>
          <a:p>
            <a:pPr marL="342900" indent="-342900">
              <a:buFont typeface="Wingdings" panose="05000000000000000000" pitchFamily="2" charset="2"/>
              <a:buChar char="ü"/>
              <a:tabLst>
                <a:tab pos="0"/>
              </a:tabLst>
            </a:pPr>
            <a:endParaRPr lang="it-IT" sz="3000">
              <a:solidFill>
                <a:srgbClr val="452771"/>
              </a:solidFill>
            </a:endParaRPr>
          </a:p>
          <a:p>
            <a:pPr marL="342900" indent="-342900">
              <a:buFont typeface="Wingdings" panose="05000000000000000000" pitchFamily="2" charset="2"/>
              <a:buChar char="ü"/>
              <a:tabLst>
                <a:tab pos="0"/>
              </a:tabLst>
            </a:pPr>
            <a:r>
              <a:rPr lang="it-IT" sz="3000">
                <a:solidFill>
                  <a:srgbClr val="452771"/>
                </a:solidFill>
              </a:rPr>
              <a:t>È essenziale che tu sia consapevole dei tuoi successi e che li celebri </a:t>
            </a:r>
          </a:p>
          <a:p>
            <a:pPr marL="342900" indent="-342900">
              <a:buFont typeface="Wingdings" panose="05000000000000000000" pitchFamily="2" charset="2"/>
              <a:buChar char="ü"/>
              <a:tabLst>
                <a:tab pos="0"/>
              </a:tabLst>
            </a:pPr>
            <a:endParaRPr lang="it-IT" sz="3000">
              <a:solidFill>
                <a:srgbClr val="452771"/>
              </a:solidFill>
            </a:endParaRPr>
          </a:p>
          <a:p>
            <a:pPr marL="342900" indent="-342900">
              <a:buFont typeface="Wingdings" panose="05000000000000000000" pitchFamily="2" charset="2"/>
              <a:buChar char="ü"/>
              <a:tabLst>
                <a:tab pos="0"/>
              </a:tabLst>
            </a:pPr>
            <a:r>
              <a:rPr lang="it-IT" sz="3000">
                <a:solidFill>
                  <a:srgbClr val="452771"/>
                </a:solidFill>
              </a:rPr>
              <a:t>Inizia ad allenarti per evitare la convalida esterna. </a:t>
            </a:r>
          </a:p>
          <a:p>
            <a:pPr marL="0" indent="0">
              <a:tabLst>
                <a:tab pos="0"/>
              </a:tabLst>
            </a:pPr>
            <a:endParaRPr lang="en-GB" sz="1900">
              <a:solidFill>
                <a:srgbClr val="452771"/>
              </a:solidFill>
            </a:endParaRPr>
          </a:p>
          <a:p>
            <a:pPr marL="0" indent="0" algn="r">
              <a:tabLst>
                <a:tab pos="0"/>
              </a:tabLst>
            </a:pPr>
            <a:r>
              <a:rPr lang="hr-BA" sz="1050" i="1">
                <a:solidFill>
                  <a:schemeClr val="tx1"/>
                </a:solidFill>
              </a:rPr>
              <a:t>SOURCES:</a:t>
            </a:r>
            <a:endParaRPr lang="en-GB" sz="1050" i="1">
              <a:solidFill>
                <a:schemeClr val="tx1"/>
              </a:solidFill>
            </a:endParaRPr>
          </a:p>
          <a:p>
            <a:pPr marL="0" indent="0" algn="r">
              <a:lnSpc>
                <a:spcPct val="110000"/>
              </a:lnSpc>
              <a:spcBef>
                <a:spcPct val="0"/>
              </a:spcBef>
              <a:tabLst>
                <a:tab pos="0"/>
              </a:tabLst>
            </a:pPr>
            <a:r>
              <a:rPr lang="en-GB" sz="800" i="1">
                <a:solidFill>
                  <a:schemeClr val="tx1"/>
                </a:solidFill>
              </a:rPr>
              <a:t>Beating the Impostor Syndrome by Portia Mount and Susan Tardanico </a:t>
            </a:r>
          </a:p>
          <a:p>
            <a:pPr marL="0" indent="0" algn="r">
              <a:lnSpc>
                <a:spcPct val="110000"/>
              </a:lnSpc>
              <a:spcBef>
                <a:spcPct val="0"/>
              </a:spcBef>
              <a:tabLst>
                <a:tab pos="0"/>
              </a:tabLst>
            </a:pPr>
            <a:r>
              <a:rPr lang="en-GB" sz="800" i="1">
                <a:solidFill>
                  <a:schemeClr val="tx1"/>
                </a:solidFill>
              </a:rPr>
              <a:t>The Impostor Syndrome- Becoming an Authentic Leader by Harold Hillman  Presence by Amy Cuddy </a:t>
            </a:r>
          </a:p>
          <a:p>
            <a:pPr marL="0" indent="0" algn="r">
              <a:lnSpc>
                <a:spcPct val="110000"/>
              </a:lnSpc>
              <a:spcBef>
                <a:spcPct val="0"/>
              </a:spcBef>
              <a:tabLst>
                <a:tab pos="0"/>
              </a:tabLst>
            </a:pPr>
            <a:r>
              <a:rPr lang="en-GB" sz="800" i="1">
                <a:solidFill>
                  <a:schemeClr val="tx1"/>
                </a:solidFill>
              </a:rPr>
              <a:t>Trust, Self Compassion and Heartfelt Apologies by Brene Brown</a:t>
            </a:r>
            <a:endParaRPr lang="en-US" sz="800" i="1">
              <a:solidFill>
                <a:schemeClr val="tx1"/>
              </a:solidFill>
            </a:endParaRPr>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custDataLst>
              <p:tags r:id="rId6"/>
            </p:custDataLst>
          </p:nvPr>
        </p:nvSpPr>
        <p:spPr>
          <a:xfrm>
            <a:off x="0" y="360683"/>
            <a:ext cx="8166100" cy="580518"/>
          </a:xfrm>
          <a:solidFill>
            <a:srgbClr val="93C23D"/>
          </a:solidFill>
        </p:spPr>
        <p:txBody>
          <a:bodyPr anchor="ctr">
            <a:normAutofit lnSpcReduction="10000"/>
          </a:bodyPr>
          <a:lstStyle/>
          <a:p>
            <a:pPr marL="711200"/>
            <a:r>
              <a:rPr lang="en-US" err="1">
                <a:solidFill>
                  <a:schemeClr val="bg1"/>
                </a:solidFill>
              </a:rPr>
              <a:t>Riflessioni</a:t>
            </a:r>
            <a:endParaRPr lang="en-US">
              <a:solidFill>
                <a:schemeClr val="bg1"/>
              </a:solidFill>
            </a:endParaRPr>
          </a:p>
        </p:txBody>
      </p:sp>
      <p:sp>
        <p:nvSpPr>
          <p:cNvPr id="5" name="Oval 4">
            <a:extLst>
              <a:ext uri="{FF2B5EF4-FFF2-40B4-BE49-F238E27FC236}">
                <a16:creationId xmlns:a16="http://schemas.microsoft.com/office/drawing/2014/main" id="{DAF5D50C-4E50-6843-939D-48490EAE8894}"/>
              </a:ext>
            </a:extLst>
          </p:cNvPr>
          <p:cNvSpPr/>
          <p:nvPr>
            <p:custDataLst>
              <p:tags r:id="rId7"/>
            </p:custDataLst>
          </p:nvPr>
        </p:nvSpPr>
        <p:spPr>
          <a:xfrm>
            <a:off x="7761031" y="247123"/>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p>
        </p:txBody>
      </p:sp>
      <p:pic>
        <p:nvPicPr>
          <p:cNvPr id="7" name="Graphic 6" descr="Thought bubble outline">
            <a:extLst>
              <a:ext uri="{FF2B5EF4-FFF2-40B4-BE49-F238E27FC236}">
                <a16:creationId xmlns:a16="http://schemas.microsoft.com/office/drawing/2014/main" id="{CC16E101-572A-C18A-3E53-D08D5C193EB3}"/>
              </a:ext>
            </a:extLst>
          </p:cNvPr>
          <p:cNvPicPr>
            <a:picLocks noChangeAspect="1"/>
          </p:cNvPicPr>
          <p:nvPr>
            <p:custDataLst>
              <p:tags r:id="rId10"/>
            </p:custDataLst>
          </p:nvPr>
        </p:nvPicPr>
        <p:blipFill>
          <a:blip r:embed="rId8">
            <a:extLst>
              <a:ext uri="{96DAC541-7B7A-43D3-8B79-37D633B846F1}">
                <asvg:svgBlip xmlns:asvg="http://schemas.microsoft.com/office/drawing/2016/SVG/main" r:embed="rId9"/>
              </a:ext>
            </a:extLst>
          </a:blip>
          <a:stretch>
            <a:fillRect/>
          </a:stretch>
        </p:blipFill>
        <p:spPr>
          <a:xfrm>
            <a:off x="7876673" y="362765"/>
            <a:ext cx="914400" cy="914400"/>
          </a:xfrm>
          <a:prstGeom prst="rect">
            <a:avLst/>
          </a:prstGeom>
        </p:spPr>
      </p:pic>
    </p:spTree>
    <p:extLst>
      <p:ext uri="{BB962C8B-B14F-4D97-AF65-F5344CB8AC3E}">
        <p14:creationId xmlns:p14="http://schemas.microsoft.com/office/powerpoint/2010/main" val="3010898118"/>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Rezervirano mjesto teksta 2">
            <a:extLst>
              <a:ext uri="{FF2B5EF4-FFF2-40B4-BE49-F238E27FC236}">
                <a16:creationId xmlns:a16="http://schemas.microsoft.com/office/drawing/2014/main" id="{C14EE904-CE71-47CA-BE27-641E656F8A70}"/>
              </a:ext>
            </a:extLst>
          </p:cNvPr>
          <p:cNvSpPr>
            <a:spLocks noGrp="1"/>
          </p:cNvSpPr>
          <p:nvPr>
            <p:ph type="body" sz="quarter" idx="13"/>
            <p:custDataLst>
              <p:tags r:id="rId3"/>
            </p:custDataLst>
          </p:nvPr>
        </p:nvSpPr>
        <p:spPr>
          <a:xfrm>
            <a:off x="3911600" y="1206422"/>
            <a:ext cx="4368800" cy="3742267"/>
          </a:xfrm>
        </p:spPr>
        <p:txBody>
          <a:bodyPr/>
          <a:lstStyle/>
          <a:p>
            <a:r>
              <a:rPr lang="it-IT"/>
              <a:t>Sentirsi sicuri di sé - o fingere di esserlo - è necessario per cogliere le opportunità. È un luogo comune, ma le opportunità raramente vengono offerte, vengono colte.</a:t>
            </a:r>
          </a:p>
        </p:txBody>
      </p:sp>
    </p:spTree>
    <p:extLst>
      <p:ext uri="{BB962C8B-B14F-4D97-AF65-F5344CB8AC3E}">
        <p14:creationId xmlns:p14="http://schemas.microsoft.com/office/powerpoint/2010/main" val="3466596720"/>
      </p:ext>
    </p:extLst>
  </p:cSld>
  <p:clrMapOvr>
    <a:masterClrMapping/>
  </p:clrMapOvr>
  <p:transition spd="slow"/>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831148D3-8936-4C47-8198-FC5DCAAA3736}"/>
              </a:ext>
            </a:extLst>
          </p:cNvPr>
          <p:cNvSpPr>
            <a:spLocks noGrp="1"/>
          </p:cNvSpPr>
          <p:nvPr>
            <p:ph type="body" sz="quarter" idx="15"/>
          </p:nvPr>
        </p:nvSpPr>
        <p:spPr/>
        <p:txBody>
          <a:bodyPr/>
          <a:lstStyle/>
          <a:p>
            <a:r>
              <a:rPr lang="en-US" sz="4000" b="1"/>
              <a:t>01</a:t>
            </a:r>
            <a:endParaRPr lang="en-IE" sz="4000" b="1"/>
          </a:p>
        </p:txBody>
      </p:sp>
      <p:sp>
        <p:nvSpPr>
          <p:cNvPr id="3" name="Text Placeholder 2">
            <a:extLst>
              <a:ext uri="{FF2B5EF4-FFF2-40B4-BE49-F238E27FC236}">
                <a16:creationId xmlns:a16="http://schemas.microsoft.com/office/drawing/2014/main" id="{9955D1DD-B9A8-452E-9577-DF343670C63F}"/>
              </a:ext>
            </a:extLst>
          </p:cNvPr>
          <p:cNvSpPr>
            <a:spLocks noGrp="1"/>
          </p:cNvSpPr>
          <p:nvPr>
            <p:ph type="body" sz="quarter" idx="18"/>
          </p:nvPr>
        </p:nvSpPr>
        <p:spPr>
          <a:xfrm>
            <a:off x="611884" y="1845157"/>
            <a:ext cx="4519868" cy="4591442"/>
          </a:xfrm>
        </p:spPr>
        <p:txBody>
          <a:bodyPr vert="horz" lIns="91440" tIns="45720" rIns="91440" bIns="45720" rtlCol="0" anchor="t">
            <a:noAutofit/>
          </a:bodyPr>
          <a:lstStyle/>
          <a:p>
            <a:pPr marL="0" indent="0" algn="just"/>
            <a:r>
              <a:rPr lang="it-IT" sz="2800">
                <a:latin typeface="Calibri" panose="020f0502020204030204"/>
                <a:ea typeface="Times New Roman" panose="02020603050405020304" pitchFamily="18" charset="0"/>
                <a:cs typeface="Calibri"/>
              </a:rPr>
              <a:t>In questo modulo finale, i partecipanti scopriranno come continuare a crescere come leader donna, imparare dagli altri, ispirare gli altri, superare le barriere, negoziare e costruire una leadership sostenibile nella comunità e nelle ONG.</a:t>
            </a:r>
          </a:p>
        </p:txBody>
      </p:sp>
      <p:sp>
        <p:nvSpPr>
          <p:cNvPr id="4" name="Text Placeholder 3">
            <a:extLst>
              <a:ext uri="{FF2B5EF4-FFF2-40B4-BE49-F238E27FC236}">
                <a16:creationId xmlns:a16="http://schemas.microsoft.com/office/drawing/2014/main" id="{A5ADCAF2-41F2-4D9F-BB19-6B406BDD9386}"/>
              </a:ext>
            </a:extLst>
          </p:cNvPr>
          <p:cNvSpPr>
            <a:spLocks noGrp="1"/>
          </p:cNvSpPr>
          <p:nvPr>
            <p:ph type="body" sz="quarter" idx="16"/>
          </p:nvPr>
        </p:nvSpPr>
        <p:spPr>
          <a:xfrm>
            <a:off x="611884" y="384007"/>
            <a:ext cx="3626365" cy="1203638"/>
          </a:xfrm>
        </p:spPr>
        <p:txBody>
          <a:bodyPr vert="horz" lIns="91440" tIns="45720" rIns="91440" bIns="45720" rtlCol="0" anchor="t">
            <a:normAutofit/>
          </a:bodyPr>
          <a:lstStyle/>
          <a:p>
            <a:r>
              <a:rPr lang="en-US" b="1">
                <a:solidFill>
                  <a:srgbClr val="93C23D"/>
                </a:solidFill>
              </a:rPr>
              <a:t>CONTENTUNTI DEL MODULE 6</a:t>
            </a:r>
            <a:endParaRPr lang="en-IE" b="1">
              <a:solidFill>
                <a:srgbClr val="93C23D"/>
              </a:solidFill>
            </a:endParaRPr>
          </a:p>
        </p:txBody>
      </p:sp>
      <p:sp>
        <p:nvSpPr>
          <p:cNvPr id="5" name="Text Placeholder 4">
            <a:extLst>
              <a:ext uri="{FF2B5EF4-FFF2-40B4-BE49-F238E27FC236}">
                <a16:creationId xmlns:a16="http://schemas.microsoft.com/office/drawing/2014/main" id="{A9C29F87-3FE1-4229-87A3-3748AE8FB822}"/>
              </a:ext>
            </a:extLst>
          </p:cNvPr>
          <p:cNvSpPr>
            <a:spLocks noGrp="1"/>
          </p:cNvSpPr>
          <p:nvPr>
            <p:ph type="body" sz="quarter" idx="14"/>
          </p:nvPr>
        </p:nvSpPr>
        <p:spPr>
          <a:xfrm>
            <a:off x="7060249" y="496331"/>
            <a:ext cx="4623751" cy="822373"/>
          </a:xfrm>
        </p:spPr>
        <p:txBody>
          <a:bodyPr anchor="t"/>
          <a:lstStyle/>
          <a:p>
            <a:r>
              <a:rPr lang="it-IT" sz="2400"/>
              <a:t>Imparare da e ispirare gli altri</a:t>
            </a:r>
          </a:p>
          <a:p>
            <a:endParaRPr lang="en-IE" sz="2400"/>
          </a:p>
        </p:txBody>
      </p:sp>
      <p:sp>
        <p:nvSpPr>
          <p:cNvPr id="6" name="Text Placeholder 5">
            <a:extLst>
              <a:ext uri="{FF2B5EF4-FFF2-40B4-BE49-F238E27FC236}">
                <a16:creationId xmlns:a16="http://schemas.microsoft.com/office/drawing/2014/main" id="{E3C2D831-6961-483E-85A0-18DAB5FA3685}"/>
              </a:ext>
            </a:extLst>
          </p:cNvPr>
          <p:cNvSpPr>
            <a:spLocks noGrp="1"/>
          </p:cNvSpPr>
          <p:nvPr>
            <p:ph type="body" sz="quarter" idx="19"/>
          </p:nvPr>
        </p:nvSpPr>
        <p:spPr/>
        <p:txBody>
          <a:bodyPr/>
          <a:lstStyle/>
          <a:p>
            <a:r>
              <a:rPr lang="en-US" sz="4000" b="1"/>
              <a:t>02</a:t>
            </a:r>
            <a:endParaRPr lang="en-IE" sz="4000" b="1"/>
          </a:p>
        </p:txBody>
      </p:sp>
      <p:sp>
        <p:nvSpPr>
          <p:cNvPr id="7" name="Text Placeholder 6">
            <a:extLst>
              <a:ext uri="{FF2B5EF4-FFF2-40B4-BE49-F238E27FC236}">
                <a16:creationId xmlns:a16="http://schemas.microsoft.com/office/drawing/2014/main" id="{17BE0DC7-4095-4D95-966F-48C129BF61E4}"/>
              </a:ext>
            </a:extLst>
          </p:cNvPr>
          <p:cNvSpPr>
            <a:spLocks noGrp="1"/>
          </p:cNvSpPr>
          <p:nvPr>
            <p:ph type="body" sz="quarter" idx="20"/>
          </p:nvPr>
        </p:nvSpPr>
        <p:spPr>
          <a:xfrm>
            <a:off x="7046394" y="1585336"/>
            <a:ext cx="4623751" cy="822373"/>
          </a:xfrm>
        </p:spPr>
        <p:txBody>
          <a:bodyPr anchor="t"/>
          <a:lstStyle/>
          <a:p>
            <a:r>
              <a:rPr lang="it-IT" sz="2400"/>
              <a:t>Superare le barriere, l'effetto soffitto di vetro e gli stereotipi</a:t>
            </a:r>
          </a:p>
          <a:p>
            <a:endParaRPr lang="en-IE" sz="2400"/>
          </a:p>
        </p:txBody>
      </p:sp>
      <p:sp>
        <p:nvSpPr>
          <p:cNvPr id="8" name="Text Placeholder 7">
            <a:extLst>
              <a:ext uri="{FF2B5EF4-FFF2-40B4-BE49-F238E27FC236}">
                <a16:creationId xmlns:a16="http://schemas.microsoft.com/office/drawing/2014/main" id="{A754B2E9-EE6B-495D-9177-5DDDEF05A14D}"/>
              </a:ext>
            </a:extLst>
          </p:cNvPr>
          <p:cNvSpPr>
            <a:spLocks noGrp="1"/>
          </p:cNvSpPr>
          <p:nvPr>
            <p:ph type="body" sz="quarter" idx="21"/>
          </p:nvPr>
        </p:nvSpPr>
        <p:spPr/>
        <p:txBody>
          <a:bodyPr/>
          <a:lstStyle/>
          <a:p>
            <a:r>
              <a:rPr lang="en-US" sz="4000" b="1"/>
              <a:t>03</a:t>
            </a:r>
            <a:endParaRPr lang="en-IE" sz="4000" b="1"/>
          </a:p>
        </p:txBody>
      </p:sp>
      <p:sp>
        <p:nvSpPr>
          <p:cNvPr id="9" name="Text Placeholder 8">
            <a:extLst>
              <a:ext uri="{FF2B5EF4-FFF2-40B4-BE49-F238E27FC236}">
                <a16:creationId xmlns:a16="http://schemas.microsoft.com/office/drawing/2014/main" id="{360A61FF-19CC-4C14-A6C4-FE43AA5F7C09}"/>
              </a:ext>
            </a:extLst>
          </p:cNvPr>
          <p:cNvSpPr>
            <a:spLocks noGrp="1"/>
          </p:cNvSpPr>
          <p:nvPr>
            <p:ph type="body" sz="quarter" idx="22"/>
          </p:nvPr>
        </p:nvSpPr>
        <p:spPr>
          <a:xfrm>
            <a:off x="7046393" y="2524244"/>
            <a:ext cx="4623751" cy="643745"/>
          </a:xfrm>
        </p:spPr>
        <p:txBody>
          <a:bodyPr anchor="t"/>
          <a:lstStyle/>
          <a:p>
            <a:r>
              <a:rPr lang="it-IT" sz="2400"/>
              <a:t>Scopo e significato del lavoro</a:t>
            </a:r>
          </a:p>
        </p:txBody>
      </p:sp>
      <p:sp>
        <p:nvSpPr>
          <p:cNvPr id="10" name="Text Placeholder 9">
            <a:extLst>
              <a:ext uri="{FF2B5EF4-FFF2-40B4-BE49-F238E27FC236}">
                <a16:creationId xmlns:a16="http://schemas.microsoft.com/office/drawing/2014/main" id="{4E6210C0-EF8E-40A3-ABB7-42144BBC6322}"/>
              </a:ext>
            </a:extLst>
          </p:cNvPr>
          <p:cNvSpPr>
            <a:spLocks noGrp="1"/>
          </p:cNvSpPr>
          <p:nvPr>
            <p:ph type="body" sz="quarter" idx="23"/>
          </p:nvPr>
        </p:nvSpPr>
        <p:spPr>
          <a:xfrm>
            <a:off x="6082145" y="3534793"/>
            <a:ext cx="745417" cy="635000"/>
          </a:xfrm>
        </p:spPr>
        <p:txBody>
          <a:bodyPr/>
          <a:lstStyle/>
          <a:p>
            <a:r>
              <a:rPr lang="en-US" sz="4000" b="1"/>
              <a:t>04</a:t>
            </a:r>
            <a:endParaRPr lang="en-IE" sz="4000" b="1"/>
          </a:p>
        </p:txBody>
      </p:sp>
      <p:sp>
        <p:nvSpPr>
          <p:cNvPr id="11" name="Text Placeholder 10">
            <a:extLst>
              <a:ext uri="{FF2B5EF4-FFF2-40B4-BE49-F238E27FC236}">
                <a16:creationId xmlns:a16="http://schemas.microsoft.com/office/drawing/2014/main" id="{0D2D0BAD-4860-43B6-8D95-D46C7B32B6AA}"/>
              </a:ext>
            </a:extLst>
          </p:cNvPr>
          <p:cNvSpPr>
            <a:spLocks noGrp="1"/>
          </p:cNvSpPr>
          <p:nvPr>
            <p:ph type="body" sz="quarter" idx="24"/>
          </p:nvPr>
        </p:nvSpPr>
        <p:spPr>
          <a:xfrm>
            <a:off x="7046394" y="3477598"/>
            <a:ext cx="4623751" cy="822373"/>
          </a:xfrm>
        </p:spPr>
        <p:txBody>
          <a:bodyPr/>
          <a:lstStyle/>
          <a:p>
            <a:r>
              <a:rPr lang="it-IT" sz="2400"/>
              <a:t>Resilienza e gestione dei conflitti</a:t>
            </a:r>
          </a:p>
        </p:txBody>
      </p:sp>
      <p:sp>
        <p:nvSpPr>
          <p:cNvPr id="12" name="Text Placeholder 11">
            <a:extLst>
              <a:ext uri="{FF2B5EF4-FFF2-40B4-BE49-F238E27FC236}">
                <a16:creationId xmlns:a16="http://schemas.microsoft.com/office/drawing/2014/main" id="{2E869BCF-3D52-4F2D-8F88-2BE03FCB9F38}"/>
              </a:ext>
            </a:extLst>
          </p:cNvPr>
          <p:cNvSpPr>
            <a:spLocks noGrp="1"/>
          </p:cNvSpPr>
          <p:nvPr>
            <p:ph type="body" sz="quarter" idx="25"/>
          </p:nvPr>
        </p:nvSpPr>
        <p:spPr>
          <a:xfrm>
            <a:off x="6096000" y="4502252"/>
            <a:ext cx="745417" cy="635000"/>
          </a:xfrm>
        </p:spPr>
        <p:txBody>
          <a:bodyPr/>
          <a:lstStyle/>
          <a:p>
            <a:r>
              <a:rPr lang="en-US" sz="4000" b="1"/>
              <a:t>05</a:t>
            </a:r>
            <a:endParaRPr lang="en-IE" sz="4000" b="1"/>
          </a:p>
        </p:txBody>
      </p:sp>
      <p:sp>
        <p:nvSpPr>
          <p:cNvPr id="13" name="Text Placeholder 12">
            <a:extLst>
              <a:ext uri="{FF2B5EF4-FFF2-40B4-BE49-F238E27FC236}">
                <a16:creationId xmlns:a16="http://schemas.microsoft.com/office/drawing/2014/main" id="{3C99C4CB-EF67-47E5-8860-FA9817CF4973}"/>
              </a:ext>
            </a:extLst>
          </p:cNvPr>
          <p:cNvSpPr>
            <a:spLocks noGrp="1"/>
          </p:cNvSpPr>
          <p:nvPr>
            <p:ph type="body" sz="quarter" idx="26"/>
          </p:nvPr>
        </p:nvSpPr>
        <p:spPr>
          <a:xfrm>
            <a:off x="7060249" y="4581030"/>
            <a:ext cx="4623751" cy="822373"/>
          </a:xfrm>
        </p:spPr>
        <p:txBody>
          <a:bodyPr/>
          <a:lstStyle/>
          <a:p>
            <a:r>
              <a:rPr lang="en-US" sz="2400" err="1"/>
              <a:t>Strategie di negoziazione</a:t>
            </a:r>
            <a:endParaRPr lang="en-US" sz="2400"/>
          </a:p>
          <a:p>
            <a:endParaRPr lang="en-IE"/>
          </a:p>
        </p:txBody>
      </p:sp>
      <p:sp>
        <p:nvSpPr>
          <p:cNvPr id="14" name="Text Placeholder 13">
            <a:extLst>
              <a:ext uri="{FF2B5EF4-FFF2-40B4-BE49-F238E27FC236}">
                <a16:creationId xmlns:a16="http://schemas.microsoft.com/office/drawing/2014/main" id="{A638FD21-7D5E-4EDE-B4C9-0032968C8357}"/>
              </a:ext>
            </a:extLst>
          </p:cNvPr>
          <p:cNvSpPr>
            <a:spLocks noGrp="1"/>
          </p:cNvSpPr>
          <p:nvPr>
            <p:ph type="body" sz="quarter" idx="27"/>
          </p:nvPr>
        </p:nvSpPr>
        <p:spPr>
          <a:xfrm>
            <a:off x="6096000" y="5526053"/>
            <a:ext cx="745417" cy="635000"/>
          </a:xfrm>
        </p:spPr>
        <p:txBody>
          <a:bodyPr/>
          <a:lstStyle/>
          <a:p>
            <a:r>
              <a:rPr lang="en-US" sz="4000" b="1"/>
              <a:t>06</a:t>
            </a:r>
            <a:endParaRPr lang="en-IE" sz="4000" b="1"/>
          </a:p>
        </p:txBody>
      </p:sp>
      <p:sp>
        <p:nvSpPr>
          <p:cNvPr id="15" name="Text Placeholder 14">
            <a:extLst>
              <a:ext uri="{FF2B5EF4-FFF2-40B4-BE49-F238E27FC236}">
                <a16:creationId xmlns:a16="http://schemas.microsoft.com/office/drawing/2014/main" id="{704026D3-B367-4459-A932-2B6981F627F0}"/>
              </a:ext>
            </a:extLst>
          </p:cNvPr>
          <p:cNvSpPr>
            <a:spLocks noGrp="1"/>
          </p:cNvSpPr>
          <p:nvPr>
            <p:ph type="body" sz="quarter" idx="28"/>
          </p:nvPr>
        </p:nvSpPr>
        <p:spPr>
          <a:xfrm>
            <a:off x="7060249" y="5639917"/>
            <a:ext cx="4230051" cy="822373"/>
          </a:xfrm>
        </p:spPr>
        <p:txBody>
          <a:bodyPr/>
          <a:lstStyle/>
          <a:p>
            <a:r>
              <a:rPr lang="it-IT" sz="2400"/>
              <a:t>Lasciare che ognuno sia se stesso mentre si punta a una visione reciproca</a:t>
            </a:r>
          </a:p>
        </p:txBody>
      </p:sp>
      <p:cxnSp>
        <p:nvCxnSpPr>
          <p:cNvPr id="17" name="Straight Connector 16">
            <a:extLst>
              <a:ext uri="{FF2B5EF4-FFF2-40B4-BE49-F238E27FC236}">
                <a16:creationId xmlns:a16="http://schemas.microsoft.com/office/drawing/2014/main" id="{16E36C58-F404-8746-8E99-6A1109AB2506}"/>
              </a:ext>
            </a:extLst>
          </p:cNvPr>
          <p:cNvCxnSpPr/>
          <p:nvPr/>
        </p:nvCxnSpPr>
        <p:spPr>
          <a:xfrm flipH="1">
            <a:off x="5586845" y="1512706"/>
            <a:ext cx="63500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B64592-90A3-B041-BD2F-F592C49B4106}"/>
              </a:ext>
            </a:extLst>
          </p:cNvPr>
          <p:cNvCxnSpPr/>
          <p:nvPr/>
        </p:nvCxnSpPr>
        <p:spPr>
          <a:xfrm flipH="1">
            <a:off x="5778500" y="5287331"/>
            <a:ext cx="6158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6E20B8-8A15-6141-A3E0-4D9AE372D444}"/>
              </a:ext>
            </a:extLst>
          </p:cNvPr>
          <p:cNvCxnSpPr/>
          <p:nvPr/>
        </p:nvCxnSpPr>
        <p:spPr>
          <a:xfrm flipH="1">
            <a:off x="6082145" y="3308518"/>
            <a:ext cx="58547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D114DE-D728-3240-A77D-E783DDA18CB4}"/>
              </a:ext>
            </a:extLst>
          </p:cNvPr>
          <p:cNvCxnSpPr/>
          <p:nvPr/>
        </p:nvCxnSpPr>
        <p:spPr>
          <a:xfrm flipH="1">
            <a:off x="5905500" y="4299971"/>
            <a:ext cx="6031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941A0A-553D-8D4A-AFEF-1DCCF37E0326}"/>
              </a:ext>
            </a:extLst>
          </p:cNvPr>
          <p:cNvCxnSpPr/>
          <p:nvPr/>
        </p:nvCxnSpPr>
        <p:spPr>
          <a:xfrm flipH="1">
            <a:off x="5867400" y="2407709"/>
            <a:ext cx="60694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811363"/>
      </p:ext>
    </p:ext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782DD78A-BBB0-414B-9B00-01400C1DD100}"/>
              </a:ext>
            </a:extLst>
          </p:cNvPr>
          <p:cNvSpPr>
            <a:spLocks noGrp="1"/>
          </p:cNvSpPr>
          <p:nvPr>
            <p:ph type="body" sz="quarter" idx="13"/>
            <p:custDataLst>
              <p:tags r:id="rId3"/>
            </p:custDataLst>
          </p:nvPr>
        </p:nvSpPr>
        <p:spPr>
          <a:xfrm>
            <a:off x="7046557" y="547788"/>
            <a:ext cx="4335233" cy="1562846"/>
          </a:xfrm>
        </p:spPr>
        <p:txBody>
          <a:bodyPr>
            <a:normAutofit/>
          </a:bodyPr>
          <a:lstStyle/>
          <a:p>
            <a:pPr algn="r"/>
            <a:r>
              <a:rPr lang="it-IT"/>
              <a:t>Sicurezza, tecniche di posa</a:t>
            </a:r>
          </a:p>
        </p:txBody>
      </p:sp>
      <p:pic>
        <p:nvPicPr>
          <p:cNvPr id="4" name="Picture 2" descr="Body language shapes who you are – Modibodi UK">
            <a:extLst>
              <a:ext uri="{FF2B5EF4-FFF2-40B4-BE49-F238E27FC236}">
                <a16:creationId xmlns:a16="http://schemas.microsoft.com/office/drawing/2014/main" id="{481C429A-EB19-4237-BDF5-927B6AE8A336}"/>
              </a:ext>
            </a:extLst>
          </p:cNvPr>
          <p:cNvPicPr>
            <a:picLocks noChangeAspect="1" noChangeArrowheads="1"/>
          </p:cNvPicPr>
          <p:nvPr>
            <p:custDataLst>
              <p:tags r:id="rId5"/>
            </p:custDataLst>
          </p:nvPr>
        </p:nvPicPr>
        <p:blipFill>
          <a:blip r:embed="rId4">
            <a:extLst>
              <a:ext uri="{28A0092B-C50C-407E-A947-70E740481C1C}">
                <a14:useLocalDpi xmlns:a14="http://schemas.microsoft.com/office/drawing/2010/main"/>
              </a:ext>
            </a:extLst>
          </a:blip>
          <a:srcRect l="11063" r="10580"/>
          <a:stretch>
            <a:fillRect/>
          </a:stretch>
        </p:blipFill>
        <p:spPr bwMode="auto">
          <a:xfrm>
            <a:off x="112113" y="1069785"/>
            <a:ext cx="7932347" cy="5820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041B7493-0C27-4B66-899E-5FE327719C22}"/>
              </a:ext>
            </a:extLst>
          </p:cNvPr>
          <p:cNvSpPr txBox="1"/>
          <p:nvPr>
            <p:custDataLst>
              <p:tags r:id="rId6"/>
            </p:custDataLst>
          </p:nvPr>
        </p:nvSpPr>
        <p:spPr>
          <a:xfrm>
            <a:off x="7481455" y="2452537"/>
            <a:ext cx="3702243" cy="38563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7" name="TextBox 6">
            <a:extLst>
              <a:ext uri="{FF2B5EF4-FFF2-40B4-BE49-F238E27FC236}">
                <a16:creationId xmlns:a16="http://schemas.microsoft.com/office/drawing/2014/main" id="{847CC6BD-D8F4-4893-8C7C-163905E0563C}"/>
              </a:ext>
            </a:extLst>
          </p:cNvPr>
          <p:cNvSpPr txBox="1"/>
          <p:nvPr>
            <p:custDataLst>
              <p:tags r:id="rId7"/>
            </p:custDataLst>
          </p:nvPr>
        </p:nvSpPr>
        <p:spPr>
          <a:xfrm>
            <a:off x="8044460" y="2384433"/>
            <a:ext cx="3615883" cy="4062651"/>
          </a:xfrm>
          <a:prstGeom prst="rect">
            <a:avLst/>
          </a:prstGeom>
          <a:noFill/>
        </p:spPr>
        <p:txBody>
          <a:bodyPr wrap="square" rtlCol="0">
            <a:spAutoFit/>
          </a:bodyPr>
          <a:lstStyle/>
          <a:p>
            <a:pPr algn="r"/>
            <a:r>
              <a:rPr lang="it-IT" sz="2400">
                <a:solidFill>
                  <a:srgbClr val="452771"/>
                </a:solidFill>
              </a:rPr>
              <a:t>Pratica e applica le tue pose di forza per le tue negoziazioni.</a:t>
            </a:r>
          </a:p>
          <a:p>
            <a:pPr algn="r"/>
            <a:endParaRPr lang="en-US" sz="2400">
              <a:solidFill>
                <a:srgbClr val="452771"/>
              </a:solidFill>
            </a:endParaRPr>
          </a:p>
          <a:p>
            <a:pPr algn="r"/>
            <a:r>
              <a:rPr lang="it-IT" sz="2400">
                <a:solidFill>
                  <a:srgbClr val="452771"/>
                </a:solidFill>
              </a:rPr>
              <a:t>Stare in piedi a testa alta ti dà un immediato senso di padronanza personale e di controllo, che aumenta la fiducia in te stesso. </a:t>
            </a:r>
          </a:p>
          <a:p>
            <a:pPr algn="r"/>
            <a:endParaRPr lang="en-US" sz="2400"/>
          </a:p>
          <a:p>
            <a:pPr algn="r"/>
            <a:endParaRPr lang="en-GB"/>
          </a:p>
        </p:txBody>
      </p:sp>
    </p:spTree>
    <p:extLst>
      <p:ext uri="{BB962C8B-B14F-4D97-AF65-F5344CB8AC3E}">
        <p14:creationId xmlns:p14="http://schemas.microsoft.com/office/powerpoint/2010/main" val="928523427"/>
      </p:ext>
    </p:ext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8" name="Picture Placeholder 7" descr="A person posing for a picture&#10;&#10;Description automatically generated with medium confidence">
            <a:extLst>
              <a:ext uri="{FF2B5EF4-FFF2-40B4-BE49-F238E27FC236}">
                <a16:creationId xmlns:a16="http://schemas.microsoft.com/office/drawing/2014/main" id="{C97DBD70-697E-1543-E948-A44E96416B25}"/>
              </a:ext>
            </a:extLst>
          </p:cNvPr>
          <p:cNvPicPr>
            <a:picLocks noGrp="1" noChangeAspect="1"/>
          </p:cNvPicPr>
          <p:nvPr>
            <p:ph type="pic" sz="quarter" idx="21"/>
            <p:custDataLst>
              <p:tags r:id="rId4"/>
            </p:custDataLst>
          </p:nvPr>
        </p:nvPicPr>
        <p:blipFill>
          <a:blip r:embed="rId3">
            <a:extLst>
              <a:ext uri="{28A0092B-C50C-407E-A947-70E740481C1C}">
                <a14:useLocalDpi xmlns:a14="http://schemas.microsoft.com/office/drawing/2010/main"/>
              </a:ext>
            </a:extLst>
          </a:blip>
          <a:stretch>
            <a:fillRect/>
          </a:stretch>
        </p:blipFill>
        <p:spPr>
          <a:xfrm>
            <a:off x="0" y="0"/>
            <a:ext cx="12192000" cy="6858000"/>
          </a:xfrm>
        </p:spPr>
      </p:pic>
      <p:sp>
        <p:nvSpPr>
          <p:cNvPr id="3" name="Text Placeholder 2">
            <a:extLst>
              <a:ext uri="{FF2B5EF4-FFF2-40B4-BE49-F238E27FC236}">
                <a16:creationId xmlns:a16="http://schemas.microsoft.com/office/drawing/2014/main" id="{763B63D4-FEB6-AD3B-BAFF-B6C052069B6C}"/>
              </a:ext>
            </a:extLst>
          </p:cNvPr>
          <p:cNvSpPr>
            <a:spLocks noGrp="1"/>
          </p:cNvSpPr>
          <p:nvPr>
            <p:ph type="body" sz="quarter" idx="19"/>
            <p:custDataLst>
              <p:tags r:id="rId5"/>
            </p:custDataLst>
          </p:nvPr>
        </p:nvSpPr>
        <p:spPr>
          <a:xfrm>
            <a:off x="503238" y="684070"/>
            <a:ext cx="4404721" cy="3029286"/>
          </a:xfrm>
        </p:spPr>
        <p:txBody>
          <a:bodyPr>
            <a:normAutofit/>
          </a:bodyPr>
          <a:lstStyle/>
          <a:p>
            <a:r>
              <a:rPr lang="it-IT"/>
              <a:t>Una posa di potere è una postura del corpo espansiva e sicura che ci fa sentire sicuri di noi stessi.</a:t>
            </a:r>
          </a:p>
        </p:txBody>
      </p:sp>
      <p:sp>
        <p:nvSpPr>
          <p:cNvPr id="9" name="TextBox 8">
            <a:extLst>
              <a:ext uri="{FF2B5EF4-FFF2-40B4-BE49-F238E27FC236}">
                <a16:creationId xmlns:a16="http://schemas.microsoft.com/office/drawing/2014/main" id="{90620EEA-BFDD-0351-569C-A127556CA42D}"/>
              </a:ext>
            </a:extLst>
          </p:cNvPr>
          <p:cNvSpPr txBox="1"/>
          <p:nvPr>
            <p:custDataLst>
              <p:tags r:id="rId6"/>
            </p:custDataLst>
          </p:nvPr>
        </p:nvSpPr>
        <p:spPr>
          <a:xfrm>
            <a:off x="0" y="6488668"/>
            <a:ext cx="3730893" cy="369332"/>
          </a:xfrm>
          <a:prstGeom prst="rect">
            <a:avLst/>
          </a:prstGeom>
          <a:noFill/>
        </p:spPr>
        <p:txBody>
          <a:bodyPr wrap="none" rtlCol="0">
            <a:spAutoFit/>
          </a:bodyPr>
          <a:lstStyle/>
          <a:p>
            <a:r>
              <a:rPr lang="en-US"/>
              <a:t>Photo by </a:t>
            </a:r>
            <a:r>
              <a:rPr lang="en-US">
                <a:hlinkClick r:id="rId7"/>
              </a:rPr>
              <a:t>Samantha Hurley</a:t>
            </a:r>
            <a:r>
              <a:rPr lang="en-US"/>
              <a:t> from </a:t>
            </a:r>
            <a:r>
              <a:rPr lang="en-US">
                <a:hlinkClick r:id="rId8"/>
              </a:rPr>
              <a:t>Burst</a:t>
            </a:r>
            <a:endParaRPr lang="en-US"/>
          </a:p>
        </p:txBody>
      </p:sp>
    </p:spTree>
    <p:extLst>
      <p:ext uri="{BB962C8B-B14F-4D97-AF65-F5344CB8AC3E}">
        <p14:creationId xmlns:p14="http://schemas.microsoft.com/office/powerpoint/2010/main" val="2379969250"/>
      </p:ext>
    </p:extLst>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Rezervirano mjesto teksta 1">
            <a:extLst>
              <a:ext uri="{FF2B5EF4-FFF2-40B4-BE49-F238E27FC236}">
                <a16:creationId xmlns:a16="http://schemas.microsoft.com/office/drawing/2014/main" id="{A4FBA0F8-429E-456E-A53D-ED226708378E}"/>
              </a:ext>
            </a:extLst>
          </p:cNvPr>
          <p:cNvSpPr>
            <a:spLocks noGrp="1"/>
          </p:cNvSpPr>
          <p:nvPr>
            <p:ph type="body" sz="quarter" idx="17"/>
            <p:custDataLst>
              <p:tags r:id="rId3"/>
            </p:custDataLst>
          </p:nvPr>
        </p:nvSpPr>
        <p:spPr>
          <a:xfrm>
            <a:off x="2088606" y="475687"/>
            <a:ext cx="9846719" cy="845970"/>
          </a:xfrm>
        </p:spPr>
        <p:txBody>
          <a:bodyPr>
            <a:noAutofit/>
          </a:bodyPr>
          <a:lstStyle/>
          <a:p>
            <a:r>
              <a:rPr lang="it-IT"/>
              <a:t>Il tuo linguaggio corporeo ti dà forma</a:t>
            </a:r>
          </a:p>
        </p:txBody>
      </p:sp>
      <p:pic>
        <p:nvPicPr>
          <p:cNvPr id="6" name="Rezervirano mjesto slike 5">
            <a:hlinkClick r:id="rId6"/>
            <a:extLst>
              <a:ext uri="{FF2B5EF4-FFF2-40B4-BE49-F238E27FC236}">
                <a16:creationId xmlns:a16="http://schemas.microsoft.com/office/drawing/2014/main" id="{DD85A0BB-BE76-4944-86E0-063BA17C72C7}"/>
              </a:ext>
            </a:extLst>
          </p:cNvPr>
          <p:cNvPicPr>
            <a:picLocks noGrp="1" noChangeAspect="1"/>
          </p:cNvPicPr>
          <p:nvPr>
            <p:ph type="pic" sz="quarter" idx="19"/>
            <p:custDataLst>
              <p:tags r:id="rId5"/>
            </p:custDataLst>
          </p:nvPr>
        </p:nvPicPr>
        <p:blipFill>
          <a:blip r:embed="rId4"/>
          <a:srcRect l="23213" r="23213"/>
          <a:stretch>
            <a:fillRect/>
          </a:stretch>
        </p:blipFill>
        <p:spPr/>
      </p:pic>
      <p:sp>
        <p:nvSpPr>
          <p:cNvPr id="7" name="TekstniOkvir 6">
            <a:extLst>
              <a:ext uri="{FF2B5EF4-FFF2-40B4-BE49-F238E27FC236}">
                <a16:creationId xmlns:a16="http://schemas.microsoft.com/office/drawing/2014/main" id="{0ACA9656-782F-4B23-98E2-A0AB6D636A22}"/>
              </a:ext>
            </a:extLst>
          </p:cNvPr>
          <p:cNvSpPr txBox="1"/>
          <p:nvPr>
            <p:custDataLst>
              <p:tags r:id="rId7"/>
            </p:custDataLst>
          </p:nvPr>
        </p:nvSpPr>
        <p:spPr>
          <a:xfrm>
            <a:off x="2168434" y="1445623"/>
            <a:ext cx="4587968" cy="2554545"/>
          </a:xfrm>
          <a:prstGeom prst="rect">
            <a:avLst/>
          </a:prstGeom>
          <a:noFill/>
        </p:spPr>
        <p:txBody>
          <a:bodyPr wrap="square" rtlCol="0">
            <a:spAutoFit/>
          </a:bodyPr>
          <a:lstStyle/>
          <a:p>
            <a:r>
              <a:rPr lang="it-IT" sz="2000">
                <a:solidFill>
                  <a:schemeClr val="bg1"/>
                </a:solidFill>
              </a:rPr>
              <a:t>Mettendo il tuo corpo in pose di potere, puoi effettivamente influire sulla tua fiducia in te stesso e sugli altri. </a:t>
            </a:r>
          </a:p>
          <a:p>
            <a:r>
              <a:rPr lang="it-IT" sz="2000">
                <a:solidFill>
                  <a:schemeClr val="bg1"/>
                </a:solidFill>
              </a:rPr>
              <a:t>Il nostro corpo cambia la nostra mente, la nostra mente può cambiare il nostro comportamento e il nostro comportamento può cambiare i nostri risultati.</a:t>
            </a:r>
            <a:endParaRPr lang="en-US" sz="2000">
              <a:solidFill>
                <a:schemeClr val="bg1"/>
              </a:solidFill>
            </a:endParaRPr>
          </a:p>
        </p:txBody>
      </p:sp>
      <p:sp>
        <p:nvSpPr>
          <p:cNvPr id="8" name="TekstniOkvir 7">
            <a:extLst>
              <a:ext uri="{FF2B5EF4-FFF2-40B4-BE49-F238E27FC236}">
                <a16:creationId xmlns:a16="http://schemas.microsoft.com/office/drawing/2014/main" id="{CF22EEF3-7F56-4077-813F-3155BA157695}"/>
              </a:ext>
            </a:extLst>
          </p:cNvPr>
          <p:cNvSpPr txBox="1"/>
          <p:nvPr>
            <p:custDataLst>
              <p:tags r:id="rId8"/>
            </p:custDataLst>
          </p:nvPr>
        </p:nvSpPr>
        <p:spPr>
          <a:xfrm>
            <a:off x="1704705" y="4814259"/>
            <a:ext cx="5435599" cy="1569660"/>
          </a:xfrm>
          <a:prstGeom prst="rect">
            <a:avLst/>
          </a:prstGeom>
          <a:noFill/>
        </p:spPr>
        <p:txBody>
          <a:bodyPr wrap="square" rtlCol="0">
            <a:spAutoFit/>
          </a:bodyPr>
          <a:lstStyle/>
          <a:p>
            <a:r>
              <a:rPr lang="en-US" sz="3200" b="1">
                <a:solidFill>
                  <a:srgbClr val="853693"/>
                </a:solidFill>
                <a:hlinkClick r:id="rId6"/>
              </a:rPr>
              <a:t>WATCH</a:t>
            </a:r>
          </a:p>
          <a:p>
            <a:r>
              <a:rPr lang="en-US" sz="3200" b="1">
                <a:solidFill>
                  <a:srgbClr val="853693"/>
                </a:solidFill>
                <a:hlinkClick r:id="rId6"/>
              </a:rPr>
              <a:t>Fake it til you make it!</a:t>
            </a:r>
            <a:endParaRPr lang="en-US" sz="3200" b="1">
              <a:solidFill>
                <a:srgbClr val="853693"/>
              </a:solidFill>
            </a:endParaRPr>
          </a:p>
          <a:p>
            <a:r>
              <a:rPr lang="en-US" sz="3200">
                <a:solidFill>
                  <a:srgbClr val="853693"/>
                </a:solidFill>
              </a:rPr>
              <a:t>Amy Cuddy, TED Talk, 2012</a:t>
            </a:r>
          </a:p>
        </p:txBody>
      </p:sp>
      <p:pic>
        <p:nvPicPr>
          <p:cNvPr id="9" name="Graphic 8" descr="Cursor with solid fill">
            <a:extLst>
              <a:ext uri="{FF2B5EF4-FFF2-40B4-BE49-F238E27FC236}">
                <a16:creationId xmlns:a16="http://schemas.microsoft.com/office/drawing/2014/main" id="{35990029-1FB0-66DE-5BFF-3D08048D5E42}"/>
              </a:ext>
            </a:extLst>
          </p:cNvPr>
          <p:cNvPicPr>
            <a:picLocks noChangeAspect="1"/>
          </p:cNvPicPr>
          <p:nvPr>
            <p:custDataLst>
              <p:tags r:id="rId11"/>
            </p:custDataLst>
          </p:nvPr>
        </p:nvPicPr>
        <p:blipFill>
          <a:blip r:embed="rId9">
            <a:extLst>
              <a:ext uri="{96DAC541-7B7A-43D3-8B79-37D633B846F1}">
                <asvg:svgBlip xmlns:asvg="http://schemas.microsoft.com/office/drawing/2016/SVG/main" r:embed="rId10"/>
              </a:ext>
            </a:extLst>
          </a:blip>
          <a:stretch>
            <a:fillRect/>
          </a:stretch>
        </p:blipFill>
        <p:spPr>
          <a:xfrm rot="5765927">
            <a:off x="6118523" y="4878303"/>
            <a:ext cx="1675969" cy="1675969"/>
          </a:xfrm>
          <a:prstGeom prst="rect">
            <a:avLst/>
          </a:prstGeom>
        </p:spPr>
      </p:pic>
      <p:sp>
        <p:nvSpPr>
          <p:cNvPr id="10" name="TextBox 9">
            <a:extLst>
              <a:ext uri="{FF2B5EF4-FFF2-40B4-BE49-F238E27FC236}">
                <a16:creationId xmlns:a16="http://schemas.microsoft.com/office/drawing/2014/main" id="{544B04CF-6F48-370D-4310-DC97C3B6B340}"/>
              </a:ext>
            </a:extLst>
          </p:cNvPr>
          <p:cNvSpPr txBox="1"/>
          <p:nvPr>
            <p:custDataLst>
              <p:tags r:id="rId12"/>
            </p:custDataLst>
          </p:nvPr>
        </p:nvSpPr>
        <p:spPr>
          <a:xfrm>
            <a:off x="9939981" y="4295184"/>
            <a:ext cx="2261755" cy="646331"/>
          </a:xfrm>
          <a:prstGeom prst="rect">
            <a:avLst/>
          </a:prstGeom>
          <a:solidFill>
            <a:srgbClr val="93C23D"/>
          </a:solidFill>
          <a:ln>
            <a:solidFill>
              <a:srgbClr val="93C23D"/>
            </a:solidFill>
          </a:ln>
        </p:spPr>
        <p:txBody>
          <a:bodyPr wrap="square" rtlCol="0">
            <a:spAutoFit/>
          </a:bodyPr>
          <a:lstStyle/>
          <a:p>
            <a:r>
              <a:rPr lang="hr-BA" sz="3600" b="1">
                <a:solidFill>
                  <a:schemeClr val="bg1"/>
                </a:solidFill>
              </a:rPr>
              <a:t>Crtl + click</a:t>
            </a:r>
            <a:endParaRPr lang="en-US" sz="3600" b="1">
              <a:solidFill>
                <a:schemeClr val="bg1"/>
              </a:solidFill>
            </a:endParaRPr>
          </a:p>
        </p:txBody>
      </p:sp>
    </p:spTree>
    <p:extLst>
      <p:ext uri="{BB962C8B-B14F-4D97-AF65-F5344CB8AC3E}">
        <p14:creationId xmlns:p14="http://schemas.microsoft.com/office/powerpoint/2010/main" val="2127192622"/>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custDataLst>
              <p:tags r:id="rId3"/>
            </p:custDataLst>
          </p:nvPr>
        </p:nvSpPr>
        <p:spPr>
          <a:xfrm>
            <a:off x="785702" y="2070790"/>
            <a:ext cx="5763143" cy="3867704"/>
          </a:xfrm>
        </p:spPr>
        <p:txBody>
          <a:bodyPr>
            <a:normAutofit/>
          </a:bodyPr>
          <a:lstStyle/>
          <a:p>
            <a:pPr marL="457200" indent="-457200">
              <a:buFont typeface="Wingdings" panose="05000000000000000000" pitchFamily="2" charset="2"/>
              <a:buChar char="ü"/>
            </a:pPr>
            <a:r>
              <a:rPr lang="it-IT" sz="2800"/>
              <a:t>Cosa pensi o senti dopo questa sezione?</a:t>
            </a:r>
          </a:p>
          <a:p>
            <a:pPr marL="457200" indent="-457200">
              <a:buFont typeface="Wingdings" panose="05000000000000000000" pitchFamily="2" charset="2"/>
              <a:buChar char="ü"/>
            </a:pPr>
            <a:endParaRPr lang="it-IT" sz="2800"/>
          </a:p>
          <a:p>
            <a:pPr marL="457200" indent="-457200">
              <a:buFont typeface="Wingdings" panose="05000000000000000000" pitchFamily="2" charset="2"/>
              <a:buChar char="ü"/>
            </a:pPr>
            <a:r>
              <a:rPr lang="it-IT" sz="2800"/>
              <a:t>Qual è il tuo prossimo passo?</a:t>
            </a:r>
          </a:p>
          <a:p>
            <a:pPr marL="457200" indent="-457200">
              <a:buFont typeface="Wingdings" panose="05000000000000000000" pitchFamily="2" charset="2"/>
              <a:buChar char="ü"/>
            </a:pPr>
            <a:endParaRPr lang="it-IT" sz="2800"/>
          </a:p>
          <a:p>
            <a:pPr marL="457200" indent="-457200">
              <a:buFont typeface="Wingdings" panose="05000000000000000000" pitchFamily="2" charset="2"/>
              <a:buChar char="ü"/>
            </a:pPr>
            <a:r>
              <a:rPr lang="it-IT" sz="2800"/>
              <a:t>Come inizierai?</a:t>
            </a:r>
            <a:endParaRPr lang="en-US" sz="280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custDataLst>
              <p:tags r:id="rId4"/>
            </p:custDataLst>
          </p:nvPr>
        </p:nvSpPr>
        <p:spPr>
          <a:xfrm>
            <a:off x="734714" y="860174"/>
            <a:ext cx="5085159" cy="582221"/>
          </a:xfrm>
        </p:spPr>
        <p:txBody>
          <a:bodyPr>
            <a:normAutofit lnSpcReduction="10000"/>
          </a:bodyPr>
          <a:lstStyle/>
          <a:p>
            <a:r>
              <a:rPr lang="en-US" b="1">
                <a:solidFill>
                  <a:srgbClr val="93C23D"/>
                </a:solidFill>
              </a:rPr>
              <a:t>CONCLUSIONI CHIAVE</a:t>
            </a:r>
          </a:p>
        </p:txBody>
      </p:sp>
      <p:pic>
        <p:nvPicPr>
          <p:cNvPr id="8" name="Picture Placeholder 7" descr="Magnifying glass and question mark">
            <a:extLst>
              <a:ext uri="{FF2B5EF4-FFF2-40B4-BE49-F238E27FC236}">
                <a16:creationId xmlns:a16="http://schemas.microsoft.com/office/drawing/2014/main" id="{BB3B1C93-D515-49BD-B1B0-27D9898A4398}"/>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1" y="1151285"/>
            <a:ext cx="5435599" cy="5706715"/>
          </a:xfrm>
        </p:spPr>
      </p:pic>
    </p:spTree>
    <p:extLst>
      <p:ext uri="{BB962C8B-B14F-4D97-AF65-F5344CB8AC3E}">
        <p14:creationId xmlns:p14="http://schemas.microsoft.com/office/powerpoint/2010/main" val="3560790076"/>
      </p:ext>
    </p:extLst>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custDataLst>
              <p:tags r:id="rId3"/>
            </p:custDataLst>
          </p:nvPr>
        </p:nvSpPr>
        <p:spPr>
          <a:xfrm>
            <a:off x="2304507" y="520700"/>
            <a:ext cx="3537493" cy="2473374"/>
          </a:xfrm>
        </p:spPr>
        <p:txBody>
          <a:bodyPr>
            <a:normAutofit/>
          </a:bodyPr>
          <a:lstStyle/>
          <a:p>
            <a:r>
              <a:rPr lang="it-IT">
                <a:cs typeface="Calibri"/>
              </a:rPr>
              <a:t>Scopo e significato del lavoro</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custDataLst>
              <p:tags r:id="rId4"/>
            </p:custDataLst>
          </p:nvPr>
        </p:nvSpPr>
        <p:spPr/>
        <p:txBody>
          <a:bodyPr/>
          <a:lstStyle/>
          <a:p>
            <a:pPr algn="ctr"/>
            <a:r>
              <a:rPr lang="en-US" b="1"/>
              <a:t>03</a:t>
            </a:r>
            <a:endParaRPr lang="en-IE" b="1"/>
          </a:p>
        </p:txBody>
      </p:sp>
      <p:pic>
        <p:nvPicPr>
          <p:cNvPr id="8" name="Picture Placeholder 7" descr="hijabi women on the street">
            <a:extLst>
              <a:ext uri="{FF2B5EF4-FFF2-40B4-BE49-F238E27FC236}">
                <a16:creationId xmlns:a16="http://schemas.microsoft.com/office/drawing/2014/main" id="{5463C806-0C4D-4655-99D7-BC070A684221}"/>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2" y="1141712"/>
            <a:ext cx="5435599" cy="5706715"/>
          </a:xfrm>
        </p:spPr>
      </p:pic>
    </p:spTree>
    <p:extLst>
      <p:ext uri="{BB962C8B-B14F-4D97-AF65-F5344CB8AC3E}">
        <p14:creationId xmlns:p14="http://schemas.microsoft.com/office/powerpoint/2010/main" val="2810109461"/>
      </p:ext>
    </p:extLst>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Rezervirano mjesto teksta 3">
            <a:extLst>
              <a:ext uri="{FF2B5EF4-FFF2-40B4-BE49-F238E27FC236}">
                <a16:creationId xmlns:a16="http://schemas.microsoft.com/office/drawing/2014/main" id="{E318903C-D51E-4241-B2F6-630D038D7B96}"/>
              </a:ext>
            </a:extLst>
          </p:cNvPr>
          <p:cNvSpPr>
            <a:spLocks noGrp="1"/>
          </p:cNvSpPr>
          <p:nvPr>
            <p:ph type="body" sz="quarter" idx="13"/>
            <p:custDataLst>
              <p:tags r:id="rId3"/>
            </p:custDataLst>
          </p:nvPr>
        </p:nvSpPr>
        <p:spPr>
          <a:xfrm>
            <a:off x="3902765" y="1557866"/>
            <a:ext cx="4368800" cy="3742267"/>
          </a:xfrm>
        </p:spPr>
        <p:txBody>
          <a:bodyPr/>
          <a:lstStyle/>
          <a:p>
            <a:r>
              <a:rPr lang="it-IT"/>
              <a:t>"Non devi essere qualcuno di diverso per essere importante. Sei importante di per sé".</a:t>
            </a:r>
          </a:p>
          <a:p>
            <a:r>
              <a:rPr lang="en-US"/>
              <a:t>-</a:t>
            </a:r>
            <a:r>
              <a:rPr lang="hr-BA"/>
              <a:t>Michelle</a:t>
            </a:r>
            <a:r>
              <a:rPr lang="en-US"/>
              <a:t> Obama</a:t>
            </a:r>
          </a:p>
        </p:txBody>
      </p:sp>
    </p:spTree>
    <p:extLst>
      <p:ext uri="{BB962C8B-B14F-4D97-AF65-F5344CB8AC3E}">
        <p14:creationId xmlns:p14="http://schemas.microsoft.com/office/powerpoint/2010/main" val="1477593167"/>
      </p:ext>
    </p:extLst>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Rezervirano mjesto teksta 1">
            <a:extLst>
              <a:ext uri="{FF2B5EF4-FFF2-40B4-BE49-F238E27FC236}">
                <a16:creationId xmlns:a16="http://schemas.microsoft.com/office/drawing/2014/main" id="{5ADF99F9-B055-463B-94A8-C950BF3C37A1}"/>
              </a:ext>
            </a:extLst>
          </p:cNvPr>
          <p:cNvSpPr>
            <a:spLocks noGrp="1"/>
          </p:cNvSpPr>
          <p:nvPr>
            <p:ph type="body" sz="quarter" idx="19"/>
            <p:custDataLst>
              <p:tags r:id="rId3"/>
            </p:custDataLst>
          </p:nvPr>
        </p:nvSpPr>
        <p:spPr>
          <a:xfrm>
            <a:off x="553049" y="392959"/>
            <a:ext cx="4404721" cy="582221"/>
          </a:xfrm>
        </p:spPr>
        <p:txBody>
          <a:bodyPr>
            <a:normAutofit lnSpcReduction="10000"/>
          </a:bodyPr>
          <a:lstStyle/>
          <a:p>
            <a:r>
              <a:rPr lang="en-US" b="1" err="1"/>
              <a:t>Scopo </a:t>
            </a:r>
          </a:p>
        </p:txBody>
      </p:sp>
      <p:sp>
        <p:nvSpPr>
          <p:cNvPr id="3" name="Rezervirano mjesto teksta 2">
            <a:extLst>
              <a:ext uri="{FF2B5EF4-FFF2-40B4-BE49-F238E27FC236}">
                <a16:creationId xmlns:a16="http://schemas.microsoft.com/office/drawing/2014/main" id="{2943D4CE-8808-4266-8793-0A230EA4B0D1}"/>
              </a:ext>
            </a:extLst>
          </p:cNvPr>
          <p:cNvSpPr>
            <a:spLocks noGrp="1"/>
          </p:cNvSpPr>
          <p:nvPr>
            <p:ph type="body" sz="quarter" idx="20"/>
            <p:custDataLst>
              <p:tags r:id="rId4"/>
            </p:custDataLst>
          </p:nvPr>
        </p:nvSpPr>
        <p:spPr>
          <a:xfrm>
            <a:off x="228995" y="1012084"/>
            <a:ext cx="5052831" cy="3157233"/>
          </a:xfrm>
        </p:spPr>
        <p:txBody>
          <a:bodyPr>
            <a:normAutofit/>
          </a:bodyPr>
          <a:lstStyle/>
          <a:p>
            <a:r>
              <a:rPr lang="it-IT"/>
              <a:t> Lo scopo individuale può essere considerato come un senso generale di ciò che conta nella nostra vita. Sperimentiamo la propositività quando ci impegniamo o lavoriamo per raggiungere qualcosa di personalmente significativo o apprezzato.</a:t>
            </a:r>
            <a:endParaRPr lang="en-US"/>
          </a:p>
        </p:txBody>
      </p:sp>
      <p:pic>
        <p:nvPicPr>
          <p:cNvPr id="7" name="Rezervirano mjesto slike 6">
            <a:extLst>
              <a:ext uri="{FF2B5EF4-FFF2-40B4-BE49-F238E27FC236}">
                <a16:creationId xmlns:a16="http://schemas.microsoft.com/office/drawing/2014/main" id="{5A0601CB-65EF-4D51-9F86-EF55A0ED10ED}"/>
              </a:ext>
            </a:extLst>
          </p:cNvPr>
          <p:cNvPicPr>
            <a:picLocks noGrp="1" noChangeAspect="1"/>
          </p:cNvPicPr>
          <p:nvPr>
            <p:ph type="pic" sz="quarter" idx="21"/>
            <p:custDataLst>
              <p:tags r:id="rId6"/>
            </p:custDataLst>
          </p:nvPr>
        </p:nvPicPr>
        <p:blipFill>
          <a:blip r:embed="rId5"/>
          <a:srcRect t="12495" b="12495"/>
          <a:stretch>
            <a:fillRect/>
          </a:stretch>
        </p:blipFill>
        <p:spPr/>
      </p:pic>
    </p:spTree>
    <p:extLst>
      <p:ext uri="{BB962C8B-B14F-4D97-AF65-F5344CB8AC3E}">
        <p14:creationId xmlns:p14="http://schemas.microsoft.com/office/powerpoint/2010/main" val="4154824156"/>
      </p:ext>
    </p:ext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E4327F01-1030-472C-9607-6A0FB2CED857}"/>
              </a:ext>
            </a:extLst>
          </p:cNvPr>
          <p:cNvSpPr>
            <a:spLocks noGrp="1"/>
          </p:cNvSpPr>
          <p:nvPr>
            <p:ph type="body" sz="quarter" idx="18"/>
            <p:custDataLst>
              <p:tags r:id="rId3"/>
            </p:custDataLst>
          </p:nvPr>
        </p:nvSpPr>
        <p:spPr>
          <a:xfrm>
            <a:off x="267062" y="1932709"/>
            <a:ext cx="5069025" cy="3856390"/>
          </a:xfrm>
        </p:spPr>
        <p:txBody>
          <a:bodyPr>
            <a:normAutofit lnSpcReduction="10000"/>
          </a:bodyPr>
          <a:lstStyle/>
          <a:p>
            <a:pPr>
              <a:lnSpc>
                <a:spcPct val="100000"/>
              </a:lnSpc>
            </a:pPr>
            <a:r>
              <a:rPr lang="it-IT" sz="2800">
                <a:solidFill>
                  <a:srgbClr val="452771"/>
                </a:solidFill>
              </a:rPr>
              <a:t>	Più il leader è propositivo, aperto ed empatico, più è probabile che riesca a infondere la fiducia necessaria per incoraggiare le persone a uscire dalla loro zona di comfort e a esplorare il modo in cui il loro scopo potrebbe essere meglio soddisfatto.</a:t>
            </a:r>
          </a:p>
          <a:p>
            <a:pPr>
              <a:lnSpc>
                <a:spcPct val="100000"/>
              </a:lnSpc>
            </a:pPr>
            <a:endParaRPr lang="en-US" sz="2800">
              <a:solidFill>
                <a:srgbClr val="452771"/>
              </a:solidFill>
            </a:endParaRPr>
          </a:p>
        </p:txBody>
      </p:sp>
      <p:pic>
        <p:nvPicPr>
          <p:cNvPr id="4" name="Picture 3">
            <a:extLst>
              <a:ext uri="{FF2B5EF4-FFF2-40B4-BE49-F238E27FC236}">
                <a16:creationId xmlns:a16="http://schemas.microsoft.com/office/drawing/2014/main" id="{D56198AD-DBE7-4682-B412-8B0F46A373D0}"/>
              </a:ext>
            </a:extLst>
          </p:cNvPr>
          <p:cNvPicPr>
            <a:picLocks noChangeAspect="1"/>
          </p:cNvPicPr>
          <p:nvPr>
            <p:custDataLst>
              <p:tags r:id="rId5"/>
            </p:custDataLst>
          </p:nvPr>
        </p:nvPicPr>
        <p:blipFill>
          <a:blip r:embed="rId4"/>
          <a:stretch>
            <a:fillRect/>
          </a:stretch>
        </p:blipFill>
        <p:spPr>
          <a:xfrm>
            <a:off x="5815445" y="641760"/>
            <a:ext cx="5801780" cy="48678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Graphic 4" descr="Heart with pulse with solid fill">
            <a:extLst>
              <a:ext uri="{FF2B5EF4-FFF2-40B4-BE49-F238E27FC236}">
                <a16:creationId xmlns:a16="http://schemas.microsoft.com/office/drawing/2014/main" id="{4142DA25-FF35-FDAC-1832-6036CCB23F74}"/>
              </a:ext>
            </a:extLst>
          </p:cNvPr>
          <p:cNvPicPr>
            <a:picLocks noChangeAspect="1"/>
          </p:cNvPicPr>
          <p:nvPr>
            <p:custDataLst>
              <p:tags r:id="rId8"/>
            </p:custDataLst>
          </p:nvPr>
        </p:nvPicPr>
        <p:blipFill>
          <a:blip r:embed="rId6">
            <a:extLst>
              <a:ext uri="{96DAC541-7B7A-43D3-8B79-37D633B846F1}">
                <asvg:svgBlip xmlns:asvg="http://schemas.microsoft.com/office/drawing/2016/SVG/main" r:embed="rId7"/>
              </a:ext>
            </a:extLst>
          </a:blip>
          <a:stretch>
            <a:fillRect/>
          </a:stretch>
        </p:blipFill>
        <p:spPr>
          <a:xfrm>
            <a:off x="2587337" y="789709"/>
            <a:ext cx="1143000" cy="1143000"/>
          </a:xfrm>
          <a:prstGeom prst="rect">
            <a:avLst/>
          </a:prstGeom>
        </p:spPr>
      </p:pic>
    </p:spTree>
    <p:extLst>
      <p:ext uri="{BB962C8B-B14F-4D97-AF65-F5344CB8AC3E}">
        <p14:creationId xmlns:p14="http://schemas.microsoft.com/office/powerpoint/2010/main" val="3783392301"/>
      </p:ext>
    </p:extLst>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0E5224AC-6233-46C9-896F-993658DBDB29}"/>
              </a:ext>
            </a:extLst>
          </p:cNvPr>
          <p:cNvSpPr>
            <a:spLocks noGrp="1"/>
          </p:cNvSpPr>
          <p:nvPr>
            <p:ph type="body" sz="quarter" idx="18"/>
            <p:custDataLst>
              <p:tags r:id="rId3"/>
            </p:custDataLst>
          </p:nvPr>
        </p:nvSpPr>
        <p:spPr>
          <a:xfrm>
            <a:off x="845054" y="603975"/>
            <a:ext cx="10501892" cy="5892725"/>
          </a:xfrm>
        </p:spPr>
        <p:txBody>
          <a:bodyPr>
            <a:normAutofit lnSpcReduction="10000"/>
          </a:bodyPr>
          <a:lstStyle/>
          <a:p>
            <a:pPr marL="0" indent="0" algn="just"/>
            <a:r>
              <a:rPr lang="it-IT" sz="2800" b="1" i="0">
                <a:solidFill>
                  <a:srgbClr val="93C23D"/>
                </a:solidFill>
                <a:effectLst/>
              </a:rPr>
              <a:t>La ricerca ha dimostrato che ci sono tre modi in cui le persone possono trovare un significato nel loro lavoro.</a:t>
            </a:r>
          </a:p>
          <a:p>
            <a:pPr algn="just"/>
            <a:endParaRPr lang="en-GB" b="0" i="0">
              <a:solidFill>
                <a:srgbClr val="452771"/>
              </a:solidFill>
              <a:effectLst/>
            </a:endParaRPr>
          </a:p>
          <a:p>
            <a:pPr marL="457200" indent="-457200" algn="just">
              <a:buFont typeface="+mj-lt"/>
              <a:buAutoNum type="arabicPeriod"/>
            </a:pPr>
            <a:r>
              <a:rPr lang="en-GB" b="1" i="0" err="1">
                <a:solidFill>
                  <a:srgbClr val="93C23D"/>
                </a:solidFill>
                <a:effectLst/>
              </a:rPr>
              <a:t>Motivazioni: </a:t>
            </a:r>
            <a:r>
              <a:rPr lang="en-GB" b="1" i="0">
                <a:solidFill>
                  <a:srgbClr val="452771"/>
                </a:solidFill>
                <a:effectLst/>
              </a:rPr>
              <a:t>Cosa ti motiva? </a:t>
            </a:r>
          </a:p>
          <a:p>
            <a:pPr marL="0" indent="0" algn="just"/>
            <a:r>
              <a:rPr lang="it-IT" b="0" i="0">
                <a:solidFill>
                  <a:srgbClr val="452771"/>
                </a:solidFill>
                <a:effectLst/>
              </a:rPr>
              <a:t>Concentrandoti sui compiti che sono in linea con la tua motivazione personale, troverai uno scopo ricco nel tuo lavoro.</a:t>
            </a:r>
          </a:p>
          <a:p>
            <a:pPr marL="0" indent="0" algn="just"/>
            <a:r>
              <a:rPr lang="it-IT" b="0" i="0">
                <a:solidFill>
                  <a:srgbClr val="452771"/>
                </a:solidFill>
                <a:effectLst/>
              </a:rPr>
              <a:t>2. </a:t>
            </a:r>
            <a:r>
              <a:rPr lang="it-IT" b="1" i="0">
                <a:solidFill>
                  <a:srgbClr val="452771"/>
                </a:solidFill>
                <a:effectLst/>
              </a:rPr>
              <a:t>Punti di forza</a:t>
            </a:r>
            <a:r>
              <a:rPr lang="it-IT" b="0" i="0">
                <a:solidFill>
                  <a:srgbClr val="452771"/>
                </a:solidFill>
                <a:effectLst/>
              </a:rPr>
              <a:t>: </a:t>
            </a:r>
            <a:r>
              <a:rPr lang="it-IT" b="1" i="0">
                <a:solidFill>
                  <a:srgbClr val="452771"/>
                </a:solidFill>
                <a:effectLst/>
              </a:rPr>
              <a:t>tutti noi amiamo fare ciò che sappiamo fare bene. Risolvere problemi, comunicare, svolgere una serie particolare di compiti</a:t>
            </a:r>
            <a:r>
              <a:rPr lang="it-IT" b="0" i="0">
                <a:solidFill>
                  <a:srgbClr val="452771"/>
                </a:solidFill>
                <a:effectLst/>
              </a:rPr>
              <a:t>. </a:t>
            </a:r>
          </a:p>
          <a:p>
            <a:pPr marL="0" indent="0" algn="just"/>
            <a:r>
              <a:rPr lang="it-IT" b="0" i="0">
                <a:solidFill>
                  <a:srgbClr val="452771"/>
                </a:solidFill>
                <a:effectLst/>
              </a:rPr>
              <a:t>Diventare un esperto in una particolare area può creare un significato. Concentrandoti su un'area particolare, produrrai risultati di qualità superiore. Risultati di cui puoi essere orgoglioso.</a:t>
            </a:r>
          </a:p>
          <a:p>
            <a:pPr marL="0" indent="0" algn="just"/>
            <a:r>
              <a:rPr lang="it-IT" b="0" i="0">
                <a:solidFill>
                  <a:srgbClr val="452771"/>
                </a:solidFill>
                <a:effectLst/>
              </a:rPr>
              <a:t>3.  </a:t>
            </a:r>
            <a:r>
              <a:rPr lang="it-IT" b="1" i="0">
                <a:solidFill>
                  <a:srgbClr val="452771"/>
                </a:solidFill>
                <a:effectLst/>
              </a:rPr>
              <a:t>Passioni:</a:t>
            </a:r>
            <a:r>
              <a:rPr lang="it-IT" b="0" i="0">
                <a:solidFill>
                  <a:srgbClr val="452771"/>
                </a:solidFill>
                <a:effectLst/>
              </a:rPr>
              <a:t> Che cosa ti appassiona? </a:t>
            </a:r>
          </a:p>
          <a:p>
            <a:pPr marL="0" indent="0" algn="just"/>
            <a:r>
              <a:rPr lang="it-IT" b="0" i="0">
                <a:solidFill>
                  <a:srgbClr val="452771"/>
                </a:solidFill>
                <a:effectLst/>
              </a:rPr>
              <a:t>Cosa ti piace fare? Ti piace imparare, affrontare nuovi problemi? Insegnare agli altri? Concentrandoti su ciò che ti piace puoi coltivare un significato maggiore nella tua vita quotidiana.</a:t>
            </a:r>
            <a:endParaRPr lang="en-GB" sz="1800"/>
          </a:p>
        </p:txBody>
      </p:sp>
    </p:spTree>
    <p:extLst>
      <p:ext uri="{BB962C8B-B14F-4D97-AF65-F5344CB8AC3E}">
        <p14:creationId xmlns:p14="http://schemas.microsoft.com/office/powerpoint/2010/main" val="1361885040"/>
      </p:ext>
    </p:extLst>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69860461-42EB-49AA-98B2-A02E909B1395}"/>
              </a:ext>
            </a:extLst>
          </p:cNvPr>
          <p:cNvSpPr>
            <a:spLocks noGrp="1"/>
          </p:cNvSpPr>
          <p:nvPr>
            <p:ph type="body" sz="quarter" idx="18"/>
            <p:custDataLst>
              <p:tags r:id="rId3"/>
            </p:custDataLst>
          </p:nvPr>
        </p:nvSpPr>
        <p:spPr>
          <a:xfrm>
            <a:off x="5711536" y="1676183"/>
            <a:ext cx="5863024" cy="4786962"/>
          </a:xfrm>
        </p:spPr>
        <p:txBody>
          <a:bodyPr>
            <a:normAutofit/>
          </a:bodyPr>
          <a:lstStyle/>
          <a:p>
            <a:r>
              <a:rPr lang="it-IT" sz="2800" b="1"/>
              <a:t>96% Lo scopo è importante</a:t>
            </a:r>
          </a:p>
          <a:p>
            <a:pPr marL="0" indent="0"/>
            <a:r>
              <a:rPr lang="it-IT" sz="2800"/>
              <a:t>Secondo una ricerca di DDI, il 96% dei leader afferma che lo scopo è fondamentale per la loro soddisfazione lavorativa. </a:t>
            </a:r>
          </a:p>
          <a:p>
            <a:pPr marL="0" indent="0"/>
            <a:r>
              <a:rPr lang="it-IT" sz="2800"/>
              <a:t>Le persone hanno bisogno di sapere per cosa stanno lavorando, e non si tratta solo di una busta paga. </a:t>
            </a:r>
            <a:endParaRPr lang="hr-BA" sz="1600" i="1"/>
          </a:p>
          <a:p>
            <a:pPr marL="0" indent="0"/>
            <a:endParaRPr lang="hr-BA" sz="1600" i="1"/>
          </a:p>
          <a:p>
            <a:pPr marL="0" indent="0"/>
            <a:r>
              <a:rPr lang="en-US" sz="1600" i="1"/>
              <a:t>SOURCE</a:t>
            </a:r>
            <a:r>
              <a:rPr lang="hr-BA" sz="1600" i="1"/>
              <a:t>: </a:t>
            </a:r>
            <a:r>
              <a:rPr lang="en-US" sz="1600" i="1"/>
              <a:t>DDI Global Leadership Forecast 2018</a:t>
            </a:r>
          </a:p>
        </p:txBody>
      </p:sp>
      <p:sp>
        <p:nvSpPr>
          <p:cNvPr id="4" name="Text Placeholder 3">
            <a:extLst>
              <a:ext uri="{FF2B5EF4-FFF2-40B4-BE49-F238E27FC236}">
                <a16:creationId xmlns:a16="http://schemas.microsoft.com/office/drawing/2014/main" id="{93E6D2D2-2E29-4CC1-8B3C-41D2A65C67D5}"/>
              </a:ext>
            </a:extLst>
          </p:cNvPr>
          <p:cNvSpPr>
            <a:spLocks noGrp="1"/>
          </p:cNvSpPr>
          <p:nvPr>
            <p:ph type="body" sz="quarter" idx="16"/>
            <p:custDataLst>
              <p:tags r:id="rId4"/>
            </p:custDataLst>
          </p:nvPr>
        </p:nvSpPr>
        <p:spPr>
          <a:xfrm>
            <a:off x="5711536" y="637387"/>
            <a:ext cx="5350934" cy="580518"/>
          </a:xfrm>
        </p:spPr>
        <p:txBody>
          <a:bodyPr>
            <a:normAutofit fontScale="77500" lnSpcReduction="20000"/>
          </a:bodyPr>
          <a:lstStyle/>
          <a:p>
            <a:r>
              <a:rPr lang="en-GB" err="1"/>
              <a:t>Perché concentrarsi sullo scopo?</a:t>
            </a:r>
          </a:p>
        </p:txBody>
      </p:sp>
      <p:sp>
        <p:nvSpPr>
          <p:cNvPr id="2" name="Rectangle 1">
            <a:extLst>
              <a:ext uri="{FF2B5EF4-FFF2-40B4-BE49-F238E27FC236}">
                <a16:creationId xmlns:a16="http://schemas.microsoft.com/office/drawing/2014/main" id="{52E4C5DE-ED23-B0B9-7D1E-598C51F93A64}"/>
              </a:ext>
            </a:extLst>
          </p:cNvPr>
          <p:cNvSpPr/>
          <p:nvPr>
            <p:custDataLst>
              <p:tags r:id="rId5"/>
            </p:custDataLst>
          </p:nvPr>
        </p:nvSpPr>
        <p:spPr>
          <a:xfrm>
            <a:off x="0" y="0"/>
            <a:ext cx="5294734" cy="6858000"/>
          </a:xfrm>
          <a:prstGeom prst="rect">
            <a:avLst/>
          </a:prstGeom>
          <a:solidFill>
            <a:srgbClr val="853693"/>
          </a:solidFill>
          <a:ln>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a:solidFill>
                  <a:schemeClr val="bg1"/>
                </a:solidFill>
              </a:rPr>
              <a:t>Tu sei abbastanza.</a:t>
            </a:r>
          </a:p>
          <a:p>
            <a:pPr algn="ctr"/>
            <a:endParaRPr lang="it-IT" sz="4000">
              <a:solidFill>
                <a:schemeClr val="bg1"/>
              </a:solidFill>
            </a:endParaRPr>
          </a:p>
          <a:p>
            <a:pPr algn="ctr"/>
            <a:r>
              <a:rPr lang="it-IT" sz="4000">
                <a:solidFill>
                  <a:schemeClr val="bg1"/>
                </a:solidFill>
              </a:rPr>
              <a:t>Il più grande</a:t>
            </a:r>
          </a:p>
          <a:p>
            <a:pPr algn="ctr"/>
            <a:r>
              <a:rPr lang="it-IT" sz="4000">
                <a:solidFill>
                  <a:schemeClr val="bg1"/>
                </a:solidFill>
              </a:rPr>
              <a:t>sufficiente</a:t>
            </a:r>
          </a:p>
          <a:p>
            <a:pPr algn="ctr"/>
            <a:r>
              <a:rPr lang="it-IT" sz="4000">
                <a:solidFill>
                  <a:schemeClr val="bg1"/>
                </a:solidFill>
              </a:rPr>
              <a:t>che sia mai</a:t>
            </a:r>
          </a:p>
          <a:p>
            <a:pPr algn="ctr"/>
            <a:r>
              <a:rPr lang="it-IT" sz="4000">
                <a:solidFill>
                  <a:schemeClr val="bg1"/>
                </a:solidFill>
              </a:rPr>
              <a:t>si sia mai sentito</a:t>
            </a:r>
            <a:endParaRPr lang="hr-BA" sz="4000">
              <a:solidFill>
                <a:schemeClr val="bg1"/>
              </a:solidFill>
            </a:endParaRPr>
          </a:p>
        </p:txBody>
      </p:sp>
    </p:spTree>
    <p:extLst>
      <p:ext uri="{BB962C8B-B14F-4D97-AF65-F5344CB8AC3E}">
        <p14:creationId xmlns:p14="http://schemas.microsoft.com/office/powerpoint/2010/main" val="1871253864"/>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152107" y="657457"/>
            <a:ext cx="4451895" cy="3337612"/>
          </a:xfrm>
        </p:spPr>
        <p:txBody>
          <a:bodyPr>
            <a:normAutofit/>
          </a:bodyPr>
          <a:lstStyle/>
          <a:p>
            <a:r>
              <a:rPr lang="it-IT"/>
              <a:t>Imparare da e ispirare gli altri</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a:t>01</a:t>
            </a:r>
            <a:endParaRPr lang="en-IE" b="1"/>
          </a:p>
        </p:txBody>
      </p:sp>
      <p:pic>
        <p:nvPicPr>
          <p:cNvPr id="8" name="Picture Placeholder 7" descr="People in a meeting">
            <a:extLst>
              <a:ext uri="{FF2B5EF4-FFF2-40B4-BE49-F238E27FC236}">
                <a16:creationId xmlns:a16="http://schemas.microsoft.com/office/drawing/2014/main" id="{E347A69A-4C41-4932-83D7-0D1E99ACBE5E}"/>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tretch>
            <a:fillRect/>
          </a:stretch>
        </p:blipFill>
        <p:spPr>
          <a:xfrm>
            <a:off x="6788152" y="1152296"/>
            <a:ext cx="5435599" cy="5706715"/>
          </a:xfrm>
        </p:spPr>
      </p:pic>
    </p:spTree>
    <p:extLst>
      <p:ext uri="{BB962C8B-B14F-4D97-AF65-F5344CB8AC3E}">
        <p14:creationId xmlns:p14="http://schemas.microsoft.com/office/powerpoint/2010/main" val="1236819116"/>
      </p:ext>
    </p:extLst>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Text Placeholder 3">
            <a:extLst>
              <a:ext uri="{FF2B5EF4-FFF2-40B4-BE49-F238E27FC236}">
                <a16:creationId xmlns:a16="http://schemas.microsoft.com/office/drawing/2014/main" id="{E04C3A8E-06B5-406C-8D93-9D4BC40751A3}"/>
              </a:ext>
            </a:extLst>
          </p:cNvPr>
          <p:cNvSpPr>
            <a:spLocks noGrp="1"/>
          </p:cNvSpPr>
          <p:nvPr>
            <p:ph type="body" sz="quarter" idx="16"/>
            <p:custDataLst>
              <p:tags r:id="rId3"/>
            </p:custDataLst>
          </p:nvPr>
        </p:nvSpPr>
        <p:spPr>
          <a:xfrm>
            <a:off x="1153392" y="374073"/>
            <a:ext cx="10297390" cy="914400"/>
          </a:xfrm>
        </p:spPr>
        <p:txBody>
          <a:bodyPr>
            <a:normAutofit lnSpcReduction="10000"/>
          </a:bodyPr>
          <a:lstStyle/>
          <a:p>
            <a:pPr algn="ctr"/>
            <a:r>
              <a:rPr lang="it-IT" sz="2800">
                <a:solidFill>
                  <a:srgbClr val="853693"/>
                </a:solidFill>
              </a:rPr>
              <a:t>Modello del Cerchio d'Oro: La teoria della Value Proposition di Sinek</a:t>
            </a:r>
            <a:endParaRPr lang="it-IT" sz="2800">
              <a:solidFill>
                <a:srgbClr val="853693"/>
              </a:solidFill>
            </a:endParaRPr>
          </a:p>
          <a:p>
            <a:pPr algn="ctr"/>
            <a:r>
              <a:rPr lang="hr-BA" sz="2800">
                <a:solidFill>
                  <a:srgbClr val="93C23D"/>
                </a:solidFill>
              </a:rPr>
              <a:t>WATCH THE VIDEO</a:t>
            </a:r>
            <a:endParaRPr lang="en-GB" sz="2800">
              <a:solidFill>
                <a:srgbClr val="93C23D"/>
              </a:solidFill>
            </a:endParaRPr>
          </a:p>
        </p:txBody>
      </p:sp>
      <p:pic>
        <p:nvPicPr>
          <p:cNvPr id="5" name="TED Simon Sinek - The Golden Circle 5 min Clip">
            <a:hlinkClick action="ppaction://media"/>
            <a:extLst>
              <a:ext uri="{FF2B5EF4-FFF2-40B4-BE49-F238E27FC236}">
                <a16:creationId xmlns:a16="http://schemas.microsoft.com/office/drawing/2014/main" id="{FF642997-CE4B-49AF-AF1F-E3BA969A939B}"/>
              </a:ext>
            </a:extLst>
          </p:cNvPr>
          <p:cNvPicPr>
            <a:picLocks noChangeAspect="1"/>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2005444" y="1480958"/>
            <a:ext cx="7965347" cy="47264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616244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3554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endCondLst>
                    <p:cond evt="onNext" delay="0">
                      <p:tgtEl>
                        <p:sldTgt/>
                      </p:tgtEl>
                    </p:cond>
                    <p:cond evt="onPrev">
                      <p:tgtEl>
                        <p:sldTgt/>
                      </p:tgtEl>
                    </p:cond>
                  </p:end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Rezervirano mjesto teksta 1">
            <a:extLst>
              <a:ext uri="{FF2B5EF4-FFF2-40B4-BE49-F238E27FC236}">
                <a16:creationId xmlns:a16="http://schemas.microsoft.com/office/drawing/2014/main" id="{29A7ACD2-68E2-4ABE-88C0-8E77B0C81093}"/>
              </a:ext>
            </a:extLst>
          </p:cNvPr>
          <p:cNvSpPr>
            <a:spLocks noGrp="1"/>
          </p:cNvSpPr>
          <p:nvPr>
            <p:ph type="body" sz="quarter" idx="29"/>
            <p:custDataLst>
              <p:tags r:id="rId3"/>
            </p:custDataLst>
          </p:nvPr>
        </p:nvSpPr>
        <p:spPr>
          <a:xfrm>
            <a:off x="19473" y="693143"/>
            <a:ext cx="12181236" cy="582221"/>
          </a:xfrm>
        </p:spPr>
        <p:txBody>
          <a:bodyPr>
            <a:normAutofit fontScale="92500"/>
          </a:bodyPr>
          <a:lstStyle/>
          <a:p>
            <a:r>
              <a:rPr lang="it-IT"/>
              <a:t>Iniziare con il perché - Simon Sinek prende come esempio APPLE...</a:t>
            </a:r>
          </a:p>
        </p:txBody>
      </p:sp>
      <p:sp>
        <p:nvSpPr>
          <p:cNvPr id="3" name="Rezervirano mjesto teksta 2">
            <a:extLst>
              <a:ext uri="{FF2B5EF4-FFF2-40B4-BE49-F238E27FC236}">
                <a16:creationId xmlns:a16="http://schemas.microsoft.com/office/drawing/2014/main" id="{05187159-2A82-499F-B5BC-7D5ED2A12B01}"/>
              </a:ext>
            </a:extLst>
          </p:cNvPr>
          <p:cNvSpPr>
            <a:spLocks noGrp="1"/>
          </p:cNvSpPr>
          <p:nvPr>
            <p:ph type="body" sz="quarter" idx="31"/>
            <p:custDataLst>
              <p:tags r:id="rId4"/>
            </p:custDataLst>
          </p:nvPr>
        </p:nvSpPr>
        <p:spPr>
          <a:xfrm>
            <a:off x="1410788" y="4333338"/>
            <a:ext cx="2873829" cy="2302593"/>
          </a:xfrm>
        </p:spPr>
        <p:txBody>
          <a:bodyPr>
            <a:normAutofit fontScale="92500"/>
          </a:bodyPr>
          <a:lstStyle/>
          <a:p>
            <a:r>
              <a:rPr lang="it-IT" sz="2400">
                <a:latin typeface="+mn-lt"/>
              </a:rPr>
              <a:t>Qual è il tuo percorso? In cosa credi?</a:t>
            </a:r>
          </a:p>
          <a:p>
            <a:r>
              <a:rPr lang="it-IT" sz="2400">
                <a:latin typeface="+mn-lt"/>
              </a:rPr>
              <a:t>Apple: Crediamo nella sfida allo status quo e nel fare le cose in modo diverso.</a:t>
            </a:r>
            <a:endParaRPr lang="en-US" sz="2400">
              <a:solidFill>
                <a:srgbClr val="452771"/>
              </a:solidFill>
              <a:latin typeface="+mn-lt"/>
            </a:endParaRPr>
          </a:p>
        </p:txBody>
      </p:sp>
      <p:sp>
        <p:nvSpPr>
          <p:cNvPr id="5" name="Rezervirano mjesto teksta 4">
            <a:extLst>
              <a:ext uri="{FF2B5EF4-FFF2-40B4-BE49-F238E27FC236}">
                <a16:creationId xmlns:a16="http://schemas.microsoft.com/office/drawing/2014/main" id="{52C7982B-7FAE-4AF4-868F-14558C549420}"/>
              </a:ext>
            </a:extLst>
          </p:cNvPr>
          <p:cNvSpPr>
            <a:spLocks noGrp="1"/>
          </p:cNvSpPr>
          <p:nvPr>
            <p:ph type="body" sz="quarter" idx="33"/>
            <p:custDataLst>
              <p:tags r:id="rId5"/>
            </p:custDataLst>
          </p:nvPr>
        </p:nvSpPr>
        <p:spPr>
          <a:xfrm>
            <a:off x="4693920" y="4333339"/>
            <a:ext cx="2873829" cy="1832330"/>
          </a:xfrm>
        </p:spPr>
        <p:txBody>
          <a:bodyPr>
            <a:normAutofit fontScale="85000" lnSpcReduction="20000"/>
          </a:bodyPr>
          <a:lstStyle/>
          <a:p>
            <a:r>
              <a:rPr lang="it-IT" sz="2400">
                <a:latin typeface="+mn-lt"/>
              </a:rPr>
              <a:t>Azioni specifiche intraprese per realizzare il Perché.</a:t>
            </a:r>
          </a:p>
          <a:p>
            <a:r>
              <a:rPr lang="it-IT" sz="2400">
                <a:solidFill>
                  <a:srgbClr val="452771"/>
                </a:solidFill>
                <a:latin typeface="+mn-lt"/>
              </a:rPr>
              <a:t>Apple: I nostri prodotti hanno un design accattivante e sono facili da usare.</a:t>
            </a:r>
          </a:p>
        </p:txBody>
      </p:sp>
      <p:sp>
        <p:nvSpPr>
          <p:cNvPr id="6" name="Rezervirano mjesto teksta 5">
            <a:extLst>
              <a:ext uri="{FF2B5EF4-FFF2-40B4-BE49-F238E27FC236}">
                <a16:creationId xmlns:a16="http://schemas.microsoft.com/office/drawing/2014/main" id="{121581BD-43DA-418B-805B-8A5AB0821DDA}"/>
              </a:ext>
            </a:extLst>
          </p:cNvPr>
          <p:cNvSpPr>
            <a:spLocks noGrp="1"/>
          </p:cNvSpPr>
          <p:nvPr>
            <p:ph type="body" sz="quarter" idx="35"/>
            <p:custDataLst>
              <p:tags r:id="rId6"/>
            </p:custDataLst>
          </p:nvPr>
        </p:nvSpPr>
        <p:spPr>
          <a:xfrm>
            <a:off x="8350133" y="4333338"/>
            <a:ext cx="2431079" cy="2441930"/>
          </a:xfrm>
        </p:spPr>
        <p:txBody>
          <a:bodyPr>
            <a:normAutofit/>
          </a:bodyPr>
          <a:lstStyle/>
          <a:p>
            <a:r>
              <a:rPr lang="it-IT" sz="2200">
                <a:latin typeface="+mn-lt"/>
              </a:rPr>
              <a:t>Cosa fai?      Il risultato di Perché. Prova.</a:t>
            </a:r>
          </a:p>
          <a:p>
            <a:r>
              <a:rPr lang="en-US" sz="2200">
                <a:latin typeface="+mn-lt"/>
              </a:rPr>
              <a:t>Apple: Produciamo computer</a:t>
            </a:r>
          </a:p>
        </p:txBody>
      </p:sp>
      <p:sp>
        <p:nvSpPr>
          <p:cNvPr id="7" name="TekstniOkvir 6">
            <a:extLst>
              <a:ext uri="{FF2B5EF4-FFF2-40B4-BE49-F238E27FC236}">
                <a16:creationId xmlns:a16="http://schemas.microsoft.com/office/drawing/2014/main" id="{6BA5E1C7-50C1-4148-9E60-FF7B05F6C897}"/>
              </a:ext>
            </a:extLst>
          </p:cNvPr>
          <p:cNvSpPr txBox="1"/>
          <p:nvPr>
            <p:custDataLst>
              <p:tags r:id="rId7"/>
            </p:custDataLst>
          </p:nvPr>
        </p:nvSpPr>
        <p:spPr>
          <a:xfrm>
            <a:off x="2316480" y="2194560"/>
            <a:ext cx="1375953" cy="707886"/>
          </a:xfrm>
          <a:prstGeom prst="rect">
            <a:avLst/>
          </a:prstGeom>
          <a:noFill/>
        </p:spPr>
        <p:txBody>
          <a:bodyPr wrap="square" rtlCol="0">
            <a:spAutoFit/>
          </a:bodyPr>
          <a:lstStyle/>
          <a:p>
            <a:pPr algn="ctr"/>
            <a:r>
              <a:rPr lang="en-US" sz="2000" b="1" err="1">
                <a:solidFill>
                  <a:schemeClr val="bg1"/>
                </a:solidFill>
              </a:rPr>
              <a:t>Perché - Lo scopo</a:t>
            </a:r>
            <a:endParaRPr lang="en-US" sz="2000" b="1">
              <a:solidFill>
                <a:schemeClr val="bg1"/>
              </a:solidFill>
            </a:endParaRPr>
          </a:p>
        </p:txBody>
      </p:sp>
      <p:sp>
        <p:nvSpPr>
          <p:cNvPr id="8" name="TekstniOkvir 7">
            <a:extLst>
              <a:ext uri="{FF2B5EF4-FFF2-40B4-BE49-F238E27FC236}">
                <a16:creationId xmlns:a16="http://schemas.microsoft.com/office/drawing/2014/main" id="{E55208C9-68D5-4469-A0A0-E8B5F95302CF}"/>
              </a:ext>
            </a:extLst>
          </p:cNvPr>
          <p:cNvSpPr txBox="1"/>
          <p:nvPr>
            <p:custDataLst>
              <p:tags r:id="rId8"/>
            </p:custDataLst>
          </p:nvPr>
        </p:nvSpPr>
        <p:spPr>
          <a:xfrm>
            <a:off x="5355772" y="2170718"/>
            <a:ext cx="1480456" cy="707886"/>
          </a:xfrm>
          <a:prstGeom prst="rect">
            <a:avLst/>
          </a:prstGeom>
          <a:noFill/>
        </p:spPr>
        <p:txBody>
          <a:bodyPr wrap="square" rtlCol="0">
            <a:spAutoFit/>
          </a:bodyPr>
          <a:lstStyle/>
          <a:p>
            <a:pPr algn="ctr"/>
            <a:r>
              <a:rPr lang="en-US" sz="2000" b="1">
                <a:solidFill>
                  <a:schemeClr val="bg1"/>
                </a:solidFill>
              </a:rPr>
              <a:t>Come - Il processo</a:t>
            </a:r>
            <a:endParaRPr lang="en-US" sz="2000" b="1">
              <a:solidFill>
                <a:schemeClr val="bg1"/>
              </a:solidFill>
            </a:endParaRPr>
          </a:p>
        </p:txBody>
      </p:sp>
      <p:sp>
        <p:nvSpPr>
          <p:cNvPr id="9" name="TekstniOkvir 8">
            <a:extLst>
              <a:ext uri="{FF2B5EF4-FFF2-40B4-BE49-F238E27FC236}">
                <a16:creationId xmlns:a16="http://schemas.microsoft.com/office/drawing/2014/main" id="{2B2DDF6F-AC00-4DD0-9ABF-42CB021BD316}"/>
              </a:ext>
            </a:extLst>
          </p:cNvPr>
          <p:cNvSpPr txBox="1"/>
          <p:nvPr>
            <p:custDataLst>
              <p:tags r:id="rId9"/>
            </p:custDataLst>
          </p:nvPr>
        </p:nvSpPr>
        <p:spPr>
          <a:xfrm>
            <a:off x="8817282" y="2225337"/>
            <a:ext cx="1384663" cy="707886"/>
          </a:xfrm>
          <a:prstGeom prst="rect">
            <a:avLst/>
          </a:prstGeom>
          <a:noFill/>
        </p:spPr>
        <p:txBody>
          <a:bodyPr wrap="square" rtlCol="0">
            <a:spAutoFit/>
          </a:bodyPr>
          <a:lstStyle/>
          <a:p>
            <a:pPr algn="ctr"/>
            <a:r>
              <a:rPr lang="en-US" sz="2000" b="1">
                <a:solidFill>
                  <a:schemeClr val="bg1"/>
                </a:solidFill>
              </a:rPr>
              <a:t>Cosa - Il risultato</a:t>
            </a:r>
            <a:endParaRPr lang="en-US" sz="2000" b="1">
              <a:solidFill>
                <a:schemeClr val="bg1"/>
              </a:solidFill>
            </a:endParaRPr>
          </a:p>
        </p:txBody>
      </p:sp>
    </p:spTree>
    <p:extLst>
      <p:ext uri="{BB962C8B-B14F-4D97-AF65-F5344CB8AC3E}">
        <p14:creationId xmlns:p14="http://schemas.microsoft.com/office/powerpoint/2010/main" val="1569877123"/>
      </p:ext>
    </p:extLst>
  </p:cSld>
  <p:clrMapOvr>
    <a:masterClrMapping/>
  </p:clrMapOvr>
  <p:transition/>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6" name="Picture 5">
            <a:extLst>
              <a:ext uri="{FF2B5EF4-FFF2-40B4-BE49-F238E27FC236}">
                <a16:creationId xmlns:a16="http://schemas.microsoft.com/office/drawing/2014/main" id="{FCD39ADE-70C7-4DF3-8A79-DF529428B116}"/>
              </a:ext>
            </a:extLst>
          </p:cNvPr>
          <p:cNvPicPr>
            <a:picLocks noChangeAspect="1"/>
          </p:cNvPicPr>
          <p:nvPr>
            <p:custDataLst>
              <p:tags r:id="rId4"/>
            </p:custDataLst>
          </p:nvPr>
        </p:nvPicPr>
        <p:blipFill>
          <a:blip r:embed="rId3">
            <a:extLst>
              <a:ext uri="{28A0092B-C50C-407E-A947-70E740481C1C}">
                <a14:useLocalDpi xmlns:a14="http://schemas.microsoft.com/office/drawing/2010/main"/>
              </a:ext>
            </a:extLst>
          </a:blip>
          <a:stretch>
            <a:fillRect/>
          </a:stretch>
        </p:blipFill>
        <p:spPr>
          <a:xfrm>
            <a:off x="261257" y="862515"/>
            <a:ext cx="5276115" cy="4834296"/>
          </a:xfrm>
          <a:prstGeom prst="rect">
            <a:avLst/>
          </a:prstGeom>
        </p:spPr>
      </p:pic>
      <p:sp>
        <p:nvSpPr>
          <p:cNvPr id="3" name="Text Placeholder 2">
            <a:extLst>
              <a:ext uri="{FF2B5EF4-FFF2-40B4-BE49-F238E27FC236}">
                <a16:creationId xmlns:a16="http://schemas.microsoft.com/office/drawing/2014/main" id="{43EF0B0B-287D-427F-AAED-89EA5817B586}"/>
              </a:ext>
            </a:extLst>
          </p:cNvPr>
          <p:cNvSpPr>
            <a:spLocks noGrp="1"/>
          </p:cNvSpPr>
          <p:nvPr>
            <p:ph type="body" sz="quarter" idx="18"/>
            <p:custDataLst>
              <p:tags r:id="rId5"/>
            </p:custDataLst>
          </p:nvPr>
        </p:nvSpPr>
        <p:spPr>
          <a:xfrm>
            <a:off x="5821961" y="1397508"/>
            <a:ext cx="6291742" cy="4531184"/>
          </a:xfrm>
        </p:spPr>
        <p:txBody>
          <a:bodyPr>
            <a:normAutofit/>
          </a:bodyPr>
          <a:lstStyle/>
          <a:p>
            <a:pPr marL="862013" indent="-342900">
              <a:buFont typeface="Wingdings" panose="05000000000000000000" pitchFamily="2" charset="2"/>
              <a:buChar char="Ø"/>
            </a:pPr>
            <a:r>
              <a:rPr lang="en-US"/>
              <a:t>	</a:t>
            </a:r>
            <a:r>
              <a:rPr lang="it-IT" sz="2600">
                <a:solidFill>
                  <a:srgbClr val="452771"/>
                </a:solidFill>
              </a:rPr>
              <a:t>Qual è il tuo Perché?</a:t>
            </a:r>
          </a:p>
          <a:p>
            <a:pPr marL="862013" indent="-342900">
              <a:buFont typeface="Wingdings" panose="05000000000000000000" pitchFamily="2" charset="2"/>
              <a:buChar char="Ø"/>
            </a:pPr>
            <a:r>
              <a:rPr lang="it-IT" sz="2600">
                <a:solidFill>
                  <a:srgbClr val="452771"/>
                </a:solidFill>
              </a:rPr>
              <a:t>	Cosa ti piace fare?</a:t>
            </a:r>
          </a:p>
          <a:p>
            <a:pPr marL="862013" indent="-342900">
              <a:buFont typeface="Wingdings" panose="05000000000000000000" pitchFamily="2" charset="2"/>
              <a:buChar char="Ø"/>
            </a:pPr>
            <a:r>
              <a:rPr lang="it-IT" sz="2600">
                <a:solidFill>
                  <a:srgbClr val="452771"/>
                </a:solidFill>
              </a:rPr>
              <a:t>	Perché il ruolo che svolgi? </a:t>
            </a:r>
          </a:p>
          <a:p>
            <a:pPr marL="862013" indent="-342900">
              <a:buFont typeface="Wingdings" panose="05000000000000000000" pitchFamily="2" charset="2"/>
              <a:buChar char="Ø"/>
            </a:pPr>
            <a:r>
              <a:rPr lang="it-IT" sz="2600">
                <a:solidFill>
                  <a:srgbClr val="452771"/>
                </a:solidFill>
              </a:rPr>
              <a:t>	Come riesci a dare il meglio di te?</a:t>
            </a:r>
          </a:p>
          <a:p>
            <a:pPr marL="862013" indent="-342900">
              <a:buFont typeface="Wingdings" panose="05000000000000000000" pitchFamily="2" charset="2"/>
              <a:buChar char="Ø"/>
            </a:pPr>
            <a:r>
              <a:rPr lang="it-IT" sz="2600">
                <a:solidFill>
                  <a:srgbClr val="452771"/>
                </a:solidFill>
              </a:rPr>
              <a:t>	Cosa ti aiuta a dare il meglio di te?</a:t>
            </a:r>
          </a:p>
          <a:p>
            <a:pPr marL="862013" indent="-342900">
              <a:buFont typeface="Wingdings" panose="05000000000000000000" pitchFamily="2" charset="2"/>
              <a:buChar char="Ø"/>
            </a:pPr>
            <a:r>
              <a:rPr lang="it-IT" sz="2600">
                <a:solidFill>
                  <a:srgbClr val="452771"/>
                </a:solidFill>
              </a:rPr>
              <a:t>	Quali doni e talenti apporti al tuo ruolo? </a:t>
            </a:r>
          </a:p>
          <a:p>
            <a:pPr marL="862013" indent="-342900">
              <a:buFont typeface="Wingdings" panose="05000000000000000000" pitchFamily="2" charset="2"/>
              <a:buChar char="Ø"/>
            </a:pPr>
            <a:r>
              <a:rPr lang="it-IT" sz="2600">
                <a:solidFill>
                  <a:srgbClr val="452771"/>
                </a:solidFill>
              </a:rPr>
              <a:t>	Dove trovi, o cosa ti dà, energia e motivazione?</a:t>
            </a:r>
            <a:endParaRPr lang="en-US"/>
          </a:p>
        </p:txBody>
      </p:sp>
      <p:sp>
        <p:nvSpPr>
          <p:cNvPr id="4" name="Text Placeholder 3">
            <a:extLst>
              <a:ext uri="{FF2B5EF4-FFF2-40B4-BE49-F238E27FC236}">
                <a16:creationId xmlns:a16="http://schemas.microsoft.com/office/drawing/2014/main" id="{7E8A8473-312F-480B-A6D2-5B076589872F}"/>
              </a:ext>
            </a:extLst>
          </p:cNvPr>
          <p:cNvSpPr>
            <a:spLocks noGrp="1"/>
          </p:cNvSpPr>
          <p:nvPr>
            <p:ph type="body" sz="quarter" idx="16"/>
            <p:custDataLst>
              <p:tags r:id="rId6"/>
            </p:custDataLst>
          </p:nvPr>
        </p:nvSpPr>
        <p:spPr>
          <a:xfrm>
            <a:off x="6096000" y="572256"/>
            <a:ext cx="5350934" cy="580518"/>
          </a:xfrm>
        </p:spPr>
        <p:txBody>
          <a:bodyPr>
            <a:normAutofit lnSpcReduction="10000"/>
          </a:bodyPr>
          <a:lstStyle/>
          <a:p>
            <a:r>
              <a:rPr lang="en-US" err="1">
                <a:solidFill>
                  <a:srgbClr val="853693"/>
                </a:solidFill>
              </a:rPr>
              <a:t>Riflessioni</a:t>
            </a:r>
            <a:endParaRPr lang="en-US">
              <a:solidFill>
                <a:srgbClr val="853693"/>
              </a:solidFill>
            </a:endParaRPr>
          </a:p>
        </p:txBody>
      </p:sp>
    </p:spTree>
    <p:extLst>
      <p:ext uri="{BB962C8B-B14F-4D97-AF65-F5344CB8AC3E}">
        <p14:creationId xmlns:p14="http://schemas.microsoft.com/office/powerpoint/2010/main" val="811522021"/>
      </p:ext>
    </p:extLst>
  </p:cSld>
  <p:clrMapOvr>
    <a:masterClrMapping/>
  </p:clrMapOvr>
  <p:transition/>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7" name="Picture 6" descr="Diagram, venn diagram&#10;&#10;Description automatically generated">
            <a:extLst>
              <a:ext uri="{FF2B5EF4-FFF2-40B4-BE49-F238E27FC236}">
                <a16:creationId xmlns:a16="http://schemas.microsoft.com/office/drawing/2014/main" id="{DE674659-4363-5D8D-E2DC-7EF4826EC545}"/>
              </a:ext>
            </a:extLst>
          </p:cNvPr>
          <p:cNvPicPr>
            <a:picLocks noChangeAspect="1"/>
          </p:cNvPicPr>
          <p:nvPr>
            <p:custDataLst>
              <p:tags r:id="rId4"/>
            </p:custDataLst>
          </p:nvPr>
        </p:nvPicPr>
        <p:blipFill>
          <a:blip r:embed="rId3"/>
          <a:srcRect t="11105"/>
          <a:stretch>
            <a:fillRect/>
          </a:stretch>
        </p:blipFill>
        <p:spPr>
          <a:xfrm>
            <a:off x="359274" y="309887"/>
            <a:ext cx="7423517" cy="6238225"/>
          </a:xfrm>
          <a:prstGeom prst="rect">
            <a:avLst/>
          </a:prstGeom>
        </p:spPr>
      </p:pic>
      <p:sp>
        <p:nvSpPr>
          <p:cNvPr id="5" name="TextBox 4">
            <a:extLst>
              <a:ext uri="{FF2B5EF4-FFF2-40B4-BE49-F238E27FC236}">
                <a16:creationId xmlns:a16="http://schemas.microsoft.com/office/drawing/2014/main" id="{C70EBD67-29A7-884A-D219-25BC54D79CA3}"/>
              </a:ext>
            </a:extLst>
          </p:cNvPr>
          <p:cNvSpPr txBox="1"/>
          <p:nvPr>
            <p:custDataLst>
              <p:tags r:id="rId5"/>
            </p:custDataLst>
          </p:nvPr>
        </p:nvSpPr>
        <p:spPr>
          <a:xfrm>
            <a:off x="8333511" y="1579418"/>
            <a:ext cx="3356262" cy="3354765"/>
          </a:xfrm>
          <a:prstGeom prst="rect">
            <a:avLst/>
          </a:prstGeom>
          <a:noFill/>
        </p:spPr>
        <p:txBody>
          <a:bodyPr wrap="square" rtlCol="0">
            <a:spAutoFit/>
          </a:bodyPr>
          <a:lstStyle/>
          <a:p>
            <a:r>
              <a:rPr lang="en-US" sz="4400" b="1">
                <a:solidFill>
                  <a:srgbClr val="93C23D"/>
                </a:solidFill>
              </a:rPr>
              <a:t>Ikigai</a:t>
            </a:r>
            <a:r>
              <a:rPr lang="en-US" sz="2800"/>
              <a:t> </a:t>
            </a:r>
            <a:endParaRPr lang="hr-BA" sz="2800"/>
          </a:p>
          <a:p>
            <a:r>
              <a:rPr lang="it-IT" sz="2800">
                <a:solidFill>
                  <a:srgbClr val="452771"/>
                </a:solidFill>
              </a:rPr>
              <a:t>Un concetto giapponese che si riferisce a qualcosa che dà a una persona un senso di scopo, una ragione di vita.</a:t>
            </a:r>
            <a:endParaRPr lang="en-US" sz="2800">
              <a:solidFill>
                <a:srgbClr val="452771"/>
              </a:solidFill>
            </a:endParaRPr>
          </a:p>
        </p:txBody>
      </p:sp>
    </p:spTree>
    <p:extLst>
      <p:ext uri="{BB962C8B-B14F-4D97-AF65-F5344CB8AC3E}">
        <p14:creationId xmlns:p14="http://schemas.microsoft.com/office/powerpoint/2010/main" val="2975099500"/>
      </p:ext>
    </p:extLst>
  </p:cSld>
  <p:clrMapOvr>
    <a:masterClrMapping/>
  </p:clrMapOvr>
  <p:transition/>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03480D71-2D9A-7F37-DFA4-8A386CF58AC7}"/>
              </a:ext>
            </a:extLst>
          </p:cNvPr>
          <p:cNvSpPr>
            <a:spLocks noGrp="1"/>
          </p:cNvSpPr>
          <p:nvPr>
            <p:ph type="body" sz="quarter" idx="13"/>
            <p:custDataLst>
              <p:tags r:id="rId3"/>
            </p:custDataLst>
          </p:nvPr>
        </p:nvSpPr>
        <p:spPr/>
        <p:txBody>
          <a:bodyPr/>
          <a:lstStyle/>
          <a:p>
            <a:r>
              <a:rPr lang="it-IT"/>
              <a:t>Ora che dai valore al </a:t>
            </a:r>
            <a:r>
              <a:rPr lang="it-IT">
                <a:solidFill>
                  <a:schemeClr val="accent1"/>
                </a:solidFill>
              </a:rPr>
              <a:t>tuo scopo come leader </a:t>
            </a:r>
            <a:r>
              <a:rPr lang="it-IT"/>
              <a:t>e come individuo, diamo un'occhiata al significato e </a:t>
            </a:r>
            <a:r>
              <a:rPr lang="it-IT">
                <a:solidFill>
                  <a:schemeClr val="accent1"/>
                </a:solidFill>
              </a:rPr>
              <a:t>al successo delle organizzazioni del terzo settore </a:t>
            </a:r>
            <a:r>
              <a:rPr lang="it-IT"/>
              <a:t>e delle iniziative che dirigi o dirigerai.</a:t>
            </a:r>
          </a:p>
        </p:txBody>
      </p:sp>
    </p:spTree>
    <p:extLst>
      <p:ext uri="{BB962C8B-B14F-4D97-AF65-F5344CB8AC3E}">
        <p14:creationId xmlns:p14="http://schemas.microsoft.com/office/powerpoint/2010/main" val="519515608"/>
      </p:ext>
    </p:extLst>
  </p:cSld>
  <p:clrMapOvr>
    <a:masterClrMapping/>
  </p:clrMapOvr>
  <p:transition/>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7F12794C-55BA-58DA-C95F-AE667860A4AE}"/>
              </a:ext>
            </a:extLst>
          </p:cNvPr>
          <p:cNvSpPr>
            <a:spLocks noGrp="1"/>
          </p:cNvSpPr>
          <p:nvPr>
            <p:ph type="body" sz="quarter" idx="18"/>
            <p:custDataLst>
              <p:tags r:id="rId3"/>
            </p:custDataLst>
          </p:nvPr>
        </p:nvSpPr>
        <p:spPr>
          <a:xfrm>
            <a:off x="208547" y="1016076"/>
            <a:ext cx="6374011" cy="4425560"/>
          </a:xfrm>
        </p:spPr>
        <p:txBody>
          <a:bodyPr>
            <a:noAutofit/>
          </a:bodyPr>
          <a:lstStyle/>
          <a:p>
            <a:pPr marL="0" indent="0">
              <a:lnSpc>
                <a:spcPct val="120000"/>
              </a:lnSpc>
            </a:pPr>
            <a:r>
              <a:rPr lang="it-IT" sz="2600"/>
              <a:t>Le organizzazioni del terzo settore hanno missioni sociali e producono impatto sociale.</a:t>
            </a:r>
          </a:p>
          <a:p>
            <a:pPr marL="0" indent="0">
              <a:lnSpc>
                <a:spcPct val="120000"/>
              </a:lnSpc>
            </a:pPr>
            <a:r>
              <a:rPr lang="it-IT" sz="2600">
                <a:solidFill>
                  <a:srgbClr val="93C23D"/>
                </a:solidFill>
              </a:rPr>
              <a:t>Ciò significa che aiutano i membri della società a migliorare le loro vite, in alcune aree specifiche.</a:t>
            </a:r>
          </a:p>
          <a:p>
            <a:pPr marL="0" indent="0">
              <a:lnSpc>
                <a:spcPct val="120000"/>
              </a:lnSpc>
            </a:pPr>
            <a:r>
              <a:rPr lang="it-IT" sz="2600"/>
              <a:t>Il tuo compito è quello di rendere più specifica questa missione. Per farlo, è importante comprendere e adottare la terminologia utilizzata per descrivere il lavoro che porta al miglioramento delle condizioni di vita dei gruppi target.</a:t>
            </a:r>
          </a:p>
        </p:txBody>
      </p:sp>
      <p:sp>
        <p:nvSpPr>
          <p:cNvPr id="3" name="Text Placeholder 2">
            <a:extLst>
              <a:ext uri="{FF2B5EF4-FFF2-40B4-BE49-F238E27FC236}">
                <a16:creationId xmlns:a16="http://schemas.microsoft.com/office/drawing/2014/main" id="{BB2C3F76-6818-8662-08AD-6A7DF88033E3}"/>
              </a:ext>
            </a:extLst>
          </p:cNvPr>
          <p:cNvSpPr>
            <a:spLocks noGrp="1"/>
          </p:cNvSpPr>
          <p:nvPr>
            <p:ph type="body" sz="quarter" idx="16"/>
            <p:custDataLst>
              <p:tags r:id="rId4"/>
            </p:custDataLst>
          </p:nvPr>
        </p:nvSpPr>
        <p:spPr>
          <a:xfrm>
            <a:off x="321354" y="351861"/>
            <a:ext cx="10449960" cy="582221"/>
          </a:xfrm>
        </p:spPr>
        <p:txBody>
          <a:bodyPr>
            <a:normAutofit/>
          </a:bodyPr>
          <a:lstStyle/>
          <a:p>
            <a:r>
              <a:rPr lang="it-IT" sz="3200" b="1"/>
              <a:t>Qual è il significato del tuo lavoro e come misurarlo?</a:t>
            </a:r>
          </a:p>
        </p:txBody>
      </p:sp>
      <p:pic>
        <p:nvPicPr>
          <p:cNvPr id="6" name="Picture Placeholder 5" descr="A picture containing text, person, outdoor, van&#10;&#10;Description automatically generated">
            <a:extLst>
              <a:ext uri="{FF2B5EF4-FFF2-40B4-BE49-F238E27FC236}">
                <a16:creationId xmlns:a16="http://schemas.microsoft.com/office/drawing/2014/main" id="{310D21F0-2B56-51B1-EBFF-68FBAA92F300}"/>
              </a:ext>
            </a:extLst>
          </p:cNvPr>
          <p:cNvPicPr>
            <a:picLocks noGrp="1" noChangeAspect="1"/>
          </p:cNvPicPr>
          <p:nvPr>
            <p:ph type="pic" sz="quarter" idx="19"/>
            <p:custDataLst>
              <p:tags r:id="rId6"/>
            </p:custDataLst>
          </p:nvPr>
        </p:nvPicPr>
        <p:blipFill>
          <a:blip r:embed="rId5"/>
          <a:srcRect l="18252" r="18252"/>
          <a:stretch>
            <a:fillRect/>
          </a:stretch>
        </p:blipFill>
        <p:spPr/>
      </p:pic>
    </p:spTree>
    <p:extLst>
      <p:ext uri="{BB962C8B-B14F-4D97-AF65-F5344CB8AC3E}">
        <p14:creationId xmlns:p14="http://schemas.microsoft.com/office/powerpoint/2010/main" val="3663997188"/>
      </p:ext>
    </p:extLst>
  </p:cSld>
  <p:clrMapOvr>
    <a:masterClrMapping/>
  </p:clrMapOvr>
  <p:transition/>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8" name="Text Placeholder 7">
            <a:extLst>
              <a:ext uri="{FF2B5EF4-FFF2-40B4-BE49-F238E27FC236}">
                <a16:creationId xmlns:a16="http://schemas.microsoft.com/office/drawing/2014/main" id="{6A91824A-6240-C949-8F4C-783029CD29F8}"/>
              </a:ext>
            </a:extLst>
          </p:cNvPr>
          <p:cNvSpPr>
            <a:spLocks noGrp="1"/>
          </p:cNvSpPr>
          <p:nvPr>
            <p:ph type="body" sz="quarter" idx="29"/>
            <p:custDataLst>
              <p:tags r:id="rId3"/>
            </p:custDataLst>
          </p:nvPr>
        </p:nvSpPr>
        <p:spPr>
          <a:xfrm>
            <a:off x="0" y="330643"/>
            <a:ext cx="12181236" cy="1072266"/>
          </a:xfrm>
        </p:spPr>
        <p:txBody>
          <a:bodyPr>
            <a:normAutofit fontScale="92500" lnSpcReduction="10000"/>
          </a:bodyPr>
          <a:lstStyle/>
          <a:p>
            <a:r>
              <a:rPr lang="it-IT" b="1">
                <a:solidFill>
                  <a:srgbClr val="853693"/>
                </a:solidFill>
              </a:rPr>
              <a:t>ADOTTANDO LA TERMINOLOGIA DEL TERZO SETTORE: </a:t>
            </a:r>
          </a:p>
          <a:p>
            <a:r>
              <a:rPr lang="it-IT" b="1">
                <a:solidFill>
                  <a:srgbClr val="93C23D"/>
                </a:solidFill>
              </a:rPr>
              <a:t>IL PERCORSO PER REALIZZARE LO SCOPO DEL LAVORO</a:t>
            </a:r>
          </a:p>
        </p:txBody>
      </p:sp>
      <p:sp>
        <p:nvSpPr>
          <p:cNvPr id="3" name="Text Placeholder 2">
            <a:extLst>
              <a:ext uri="{FF2B5EF4-FFF2-40B4-BE49-F238E27FC236}">
                <a16:creationId xmlns:a16="http://schemas.microsoft.com/office/drawing/2014/main" id="{70CBFC5E-35FC-CD46-BEC4-B3090527EE15}"/>
              </a:ext>
            </a:extLst>
          </p:cNvPr>
          <p:cNvSpPr>
            <a:spLocks noGrp="1"/>
          </p:cNvSpPr>
          <p:nvPr>
            <p:ph type="body" sz="quarter" idx="31"/>
            <p:custDataLst>
              <p:tags r:id="rId4"/>
            </p:custDataLst>
          </p:nvPr>
        </p:nvSpPr>
        <p:spPr>
          <a:xfrm>
            <a:off x="954157" y="4343401"/>
            <a:ext cx="2314953" cy="2302726"/>
          </a:xfrm>
        </p:spPr>
        <p:txBody>
          <a:bodyPr>
            <a:normAutofit/>
          </a:bodyPr>
          <a:lstStyle/>
          <a:p>
            <a:pPr marL="0" indent="0"/>
            <a:r>
              <a:rPr lang="it-IT" sz="2000"/>
              <a:t>Le risorse (come le donazioni) che l'organizzazione acquisisce o attira per realizzare il suo scopo dichiarato. </a:t>
            </a:r>
          </a:p>
        </p:txBody>
      </p:sp>
      <p:sp>
        <p:nvSpPr>
          <p:cNvPr id="5" name="Text Placeholder 4">
            <a:extLst>
              <a:ext uri="{FF2B5EF4-FFF2-40B4-BE49-F238E27FC236}">
                <a16:creationId xmlns:a16="http://schemas.microsoft.com/office/drawing/2014/main" id="{883AECD3-A23B-2A42-B17A-2999CC6D5DF8}"/>
              </a:ext>
            </a:extLst>
          </p:cNvPr>
          <p:cNvSpPr>
            <a:spLocks noGrp="1"/>
          </p:cNvSpPr>
          <p:nvPr>
            <p:ph type="body" sz="quarter" idx="30"/>
            <p:custDataLst>
              <p:tags r:id="rId5"/>
            </p:custDataLst>
          </p:nvPr>
        </p:nvSpPr>
        <p:spPr>
          <a:xfrm>
            <a:off x="3269110" y="4343401"/>
            <a:ext cx="1836290" cy="1526461"/>
          </a:xfrm>
        </p:spPr>
        <p:txBody>
          <a:bodyPr>
            <a:noAutofit/>
          </a:bodyPr>
          <a:lstStyle/>
          <a:p>
            <a:pPr marL="0" indent="0"/>
            <a:r>
              <a:rPr lang="it-IT" sz="2000"/>
              <a:t>I beni e i servizi tangibili che sviluppi </a:t>
            </a:r>
          </a:p>
        </p:txBody>
      </p:sp>
      <p:sp>
        <p:nvSpPr>
          <p:cNvPr id="14" name="Text Placeholder 13">
            <a:extLst>
              <a:ext uri="{FF2B5EF4-FFF2-40B4-BE49-F238E27FC236}">
                <a16:creationId xmlns:a16="http://schemas.microsoft.com/office/drawing/2014/main" id="{22582221-36C1-4E46-BE7B-5B654956DA0C}"/>
              </a:ext>
            </a:extLst>
          </p:cNvPr>
          <p:cNvSpPr>
            <a:spLocks noGrp="1"/>
          </p:cNvSpPr>
          <p:nvPr>
            <p:ph type="body" sz="quarter" idx="33"/>
            <p:custDataLst>
              <p:tags r:id="rId6"/>
            </p:custDataLst>
          </p:nvPr>
        </p:nvSpPr>
        <p:spPr>
          <a:xfrm>
            <a:off x="4978074" y="4343401"/>
            <a:ext cx="2314952" cy="1935577"/>
          </a:xfrm>
        </p:spPr>
        <p:txBody>
          <a:bodyPr>
            <a:normAutofit/>
          </a:bodyPr>
          <a:lstStyle/>
          <a:p>
            <a:pPr marL="0" indent="0"/>
            <a:r>
              <a:rPr lang="it-IT" sz="2000"/>
              <a:t>Le conseguenze dichiarate e previste dell'impegno delle risorse. Effetti dei risultati. A breve e medio termine</a:t>
            </a:r>
          </a:p>
        </p:txBody>
      </p:sp>
      <p:sp>
        <p:nvSpPr>
          <p:cNvPr id="18" name="Text Placeholder 17">
            <a:extLst>
              <a:ext uri="{FF2B5EF4-FFF2-40B4-BE49-F238E27FC236}">
                <a16:creationId xmlns:a16="http://schemas.microsoft.com/office/drawing/2014/main" id="{422EB697-D56C-EE40-BFA4-1B682C692B47}"/>
              </a:ext>
            </a:extLst>
          </p:cNvPr>
          <p:cNvSpPr>
            <a:spLocks noGrp="1"/>
          </p:cNvSpPr>
          <p:nvPr>
            <p:ph type="body" sz="quarter" idx="32"/>
            <p:custDataLst>
              <p:tags r:id="rId7"/>
            </p:custDataLst>
          </p:nvPr>
        </p:nvSpPr>
        <p:spPr>
          <a:xfrm>
            <a:off x="7244796" y="4343402"/>
            <a:ext cx="1732731" cy="1526461"/>
          </a:xfrm>
        </p:spPr>
        <p:txBody>
          <a:bodyPr>
            <a:normAutofit fontScale="92500"/>
          </a:bodyPr>
          <a:lstStyle/>
          <a:p>
            <a:pPr marL="0" indent="0"/>
            <a:r>
              <a:rPr lang="it-IT" sz="2200"/>
              <a:t>Effetti positivi e negativi a lungo termine dell'iniziativa o di un progetto</a:t>
            </a:r>
          </a:p>
        </p:txBody>
      </p:sp>
      <p:sp>
        <p:nvSpPr>
          <p:cNvPr id="22" name="Text Placeholder 21">
            <a:extLst>
              <a:ext uri="{FF2B5EF4-FFF2-40B4-BE49-F238E27FC236}">
                <a16:creationId xmlns:a16="http://schemas.microsoft.com/office/drawing/2014/main" id="{CAB9D9AD-F2A6-D54F-9A45-5D99CEA4011D}"/>
              </a:ext>
            </a:extLst>
          </p:cNvPr>
          <p:cNvSpPr>
            <a:spLocks noGrp="1"/>
          </p:cNvSpPr>
          <p:nvPr>
            <p:ph type="body" sz="quarter" idx="34"/>
            <p:custDataLst>
              <p:tags r:id="rId8"/>
            </p:custDataLst>
          </p:nvPr>
        </p:nvSpPr>
        <p:spPr>
          <a:xfrm>
            <a:off x="8977527" y="4343402"/>
            <a:ext cx="2136340" cy="1427256"/>
          </a:xfrm>
        </p:spPr>
        <p:txBody>
          <a:bodyPr>
            <a:normAutofit fontScale="92500" lnSpcReduction="10000"/>
          </a:bodyPr>
          <a:lstStyle/>
          <a:p>
            <a:pPr marL="0" indent="0"/>
            <a:r>
              <a:rPr lang="it-IT" sz="2200"/>
              <a:t>Effetti positivi e negativi a lungo termine dell'iniziativa o di un progetto</a:t>
            </a:r>
          </a:p>
        </p:txBody>
      </p:sp>
      <p:sp>
        <p:nvSpPr>
          <p:cNvPr id="15" name="TextBox 14">
            <a:extLst>
              <a:ext uri="{FF2B5EF4-FFF2-40B4-BE49-F238E27FC236}">
                <a16:creationId xmlns:a16="http://schemas.microsoft.com/office/drawing/2014/main" id="{5E6B7521-A452-43E5-AC94-5F288A062789}"/>
              </a:ext>
            </a:extLst>
          </p:cNvPr>
          <p:cNvSpPr txBox="1"/>
          <p:nvPr>
            <p:custDataLst>
              <p:tags r:id="rId9"/>
            </p:custDataLst>
          </p:nvPr>
        </p:nvSpPr>
        <p:spPr>
          <a:xfrm>
            <a:off x="1545229" y="2751579"/>
            <a:ext cx="1387742" cy="400110"/>
          </a:xfrm>
          <a:prstGeom prst="rect">
            <a:avLst/>
          </a:prstGeom>
          <a:noFill/>
        </p:spPr>
        <p:txBody>
          <a:bodyPr wrap="square">
            <a:spAutoFit/>
          </a:bodyPr>
          <a:lstStyle/>
          <a:p>
            <a:pPr algn="ctr"/>
            <a:r>
              <a:rPr lang="hr-BA" sz="2000" b="1">
                <a:solidFill>
                  <a:srgbClr val="80318E"/>
                </a:solidFill>
              </a:rPr>
              <a:t>INGRESSI</a:t>
            </a:r>
          </a:p>
        </p:txBody>
      </p:sp>
      <p:sp>
        <p:nvSpPr>
          <p:cNvPr id="16" name="TextBox 15">
            <a:extLst>
              <a:ext uri="{FF2B5EF4-FFF2-40B4-BE49-F238E27FC236}">
                <a16:creationId xmlns:a16="http://schemas.microsoft.com/office/drawing/2014/main" id="{22BE45BC-FC0C-4C83-8468-7BA37D34F22C}"/>
              </a:ext>
            </a:extLst>
          </p:cNvPr>
          <p:cNvSpPr txBox="1"/>
          <p:nvPr>
            <p:custDataLst>
              <p:tags r:id="rId10"/>
            </p:custDataLst>
          </p:nvPr>
        </p:nvSpPr>
        <p:spPr>
          <a:xfrm>
            <a:off x="3534693" y="2740251"/>
            <a:ext cx="1220677" cy="400110"/>
          </a:xfrm>
          <a:prstGeom prst="rect">
            <a:avLst/>
          </a:prstGeom>
          <a:noFill/>
        </p:spPr>
        <p:txBody>
          <a:bodyPr wrap="square">
            <a:spAutoFit/>
          </a:bodyPr>
          <a:lstStyle/>
          <a:p>
            <a:pPr algn="ctr"/>
            <a:r>
              <a:rPr lang="hr-BA" sz="2000" b="1">
                <a:solidFill>
                  <a:srgbClr val="93C23D"/>
                </a:solidFill>
              </a:rPr>
              <a:t>USCITE</a:t>
            </a:r>
            <a:endParaRPr lang="en-US" sz="2000">
              <a:solidFill>
                <a:srgbClr val="93C23D"/>
              </a:solidFill>
            </a:endParaRPr>
          </a:p>
        </p:txBody>
      </p:sp>
      <p:sp>
        <p:nvSpPr>
          <p:cNvPr id="17" name="TextBox 16">
            <a:extLst>
              <a:ext uri="{FF2B5EF4-FFF2-40B4-BE49-F238E27FC236}">
                <a16:creationId xmlns:a16="http://schemas.microsoft.com/office/drawing/2014/main" id="{362E34F8-8B7F-4B5E-9F88-85CEF1C1A061}"/>
              </a:ext>
            </a:extLst>
          </p:cNvPr>
          <p:cNvSpPr txBox="1"/>
          <p:nvPr>
            <p:custDataLst>
              <p:tags r:id="rId11"/>
            </p:custDataLst>
          </p:nvPr>
        </p:nvSpPr>
        <p:spPr>
          <a:xfrm>
            <a:off x="5357092" y="2795611"/>
            <a:ext cx="1534361" cy="400110"/>
          </a:xfrm>
          <a:prstGeom prst="rect">
            <a:avLst/>
          </a:prstGeom>
          <a:noFill/>
        </p:spPr>
        <p:txBody>
          <a:bodyPr wrap="square">
            <a:spAutoFit/>
          </a:bodyPr>
          <a:lstStyle/>
          <a:p>
            <a:pPr algn="ctr"/>
            <a:r>
              <a:rPr lang="hr-BA" sz="2000" b="1">
                <a:solidFill>
                  <a:srgbClr val="452771"/>
                </a:solidFill>
              </a:rPr>
              <a:t>RISULTATI</a:t>
            </a:r>
            <a:endParaRPr lang="en-US" sz="2000">
              <a:solidFill>
                <a:srgbClr val="452771"/>
              </a:solidFill>
            </a:endParaRPr>
          </a:p>
        </p:txBody>
      </p:sp>
      <p:sp>
        <p:nvSpPr>
          <p:cNvPr id="19" name="TextBox 18">
            <a:extLst>
              <a:ext uri="{FF2B5EF4-FFF2-40B4-BE49-F238E27FC236}">
                <a16:creationId xmlns:a16="http://schemas.microsoft.com/office/drawing/2014/main" id="{CB002136-4A63-431E-B9B6-983AF821EDBD}"/>
              </a:ext>
            </a:extLst>
          </p:cNvPr>
          <p:cNvSpPr txBox="1"/>
          <p:nvPr>
            <p:custDataLst>
              <p:tags r:id="rId12"/>
            </p:custDataLst>
          </p:nvPr>
        </p:nvSpPr>
        <p:spPr>
          <a:xfrm>
            <a:off x="7165699" y="2763034"/>
            <a:ext cx="1732731" cy="400110"/>
          </a:xfrm>
          <a:prstGeom prst="rect">
            <a:avLst/>
          </a:prstGeom>
          <a:noFill/>
        </p:spPr>
        <p:txBody>
          <a:bodyPr wrap="square">
            <a:spAutoFit/>
          </a:bodyPr>
          <a:lstStyle/>
          <a:p>
            <a:pPr algn="ctr"/>
            <a:r>
              <a:rPr lang="hr-BA" sz="2000" b="1">
                <a:solidFill>
                  <a:srgbClr val="38622F"/>
                </a:solidFill>
              </a:rPr>
              <a:t>IMPATTI</a:t>
            </a:r>
            <a:endParaRPr lang="en-US" sz="2000">
              <a:solidFill>
                <a:srgbClr val="38622F"/>
              </a:solidFill>
            </a:endParaRPr>
          </a:p>
        </p:txBody>
      </p:sp>
      <p:sp>
        <p:nvSpPr>
          <p:cNvPr id="20" name="TextBox 19">
            <a:extLst>
              <a:ext uri="{FF2B5EF4-FFF2-40B4-BE49-F238E27FC236}">
                <a16:creationId xmlns:a16="http://schemas.microsoft.com/office/drawing/2014/main" id="{36B80430-CD07-45F8-A49F-F258C2606ADC}"/>
              </a:ext>
            </a:extLst>
          </p:cNvPr>
          <p:cNvSpPr txBox="1"/>
          <p:nvPr>
            <p:custDataLst>
              <p:tags r:id="rId13"/>
            </p:custDataLst>
          </p:nvPr>
        </p:nvSpPr>
        <p:spPr>
          <a:xfrm>
            <a:off x="9315972" y="2796335"/>
            <a:ext cx="1264539" cy="400110"/>
          </a:xfrm>
          <a:prstGeom prst="rect">
            <a:avLst/>
          </a:prstGeom>
          <a:noFill/>
        </p:spPr>
        <p:txBody>
          <a:bodyPr wrap="square">
            <a:spAutoFit/>
          </a:bodyPr>
          <a:lstStyle/>
          <a:p>
            <a:pPr algn="ctr"/>
            <a:r>
              <a:rPr lang="hr-BA" sz="2000" b="1">
                <a:solidFill>
                  <a:srgbClr val="853693"/>
                </a:solidFill>
              </a:rPr>
              <a:t>SCOPO</a:t>
            </a:r>
            <a:endParaRPr lang="en-US" sz="2000">
              <a:solidFill>
                <a:srgbClr val="853693"/>
              </a:solidFill>
            </a:endParaRPr>
          </a:p>
        </p:txBody>
      </p:sp>
    </p:spTree>
    <p:extLst>
      <p:ext uri="{BB962C8B-B14F-4D97-AF65-F5344CB8AC3E}">
        <p14:creationId xmlns:p14="http://schemas.microsoft.com/office/powerpoint/2010/main" val="3872978078"/>
      </p:ext>
    </p:extLst>
  </p:cSld>
  <p:clrMapOvr>
    <a:masterClrMapping/>
  </p:clrMapOvr>
  <p:transition/>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custDataLst>
              <p:tags r:id="rId3"/>
            </p:custDataLst>
          </p:nvPr>
        </p:nvSpPr>
        <p:spPr>
          <a:xfrm>
            <a:off x="734713" y="1884543"/>
            <a:ext cx="5596417" cy="3867704"/>
          </a:xfrm>
        </p:spPr>
        <p:txBody>
          <a:bodyPr>
            <a:normAutofit/>
          </a:bodyPr>
          <a:lstStyle/>
          <a:p>
            <a:pPr marL="457200" indent="-457200">
              <a:buFont typeface="Wingdings" panose="05000000000000000000" pitchFamily="2" charset="2"/>
              <a:buChar char="ü"/>
            </a:pPr>
            <a:r>
              <a:rPr lang="it-IT" sz="2800"/>
              <a:t>Cosa pensi o senti dopo questa sezione?</a:t>
            </a:r>
          </a:p>
          <a:p>
            <a:pPr marL="457200" indent="-457200">
              <a:buFont typeface="Wingdings" panose="05000000000000000000" pitchFamily="2" charset="2"/>
              <a:buChar char="ü"/>
            </a:pPr>
            <a:endParaRPr lang="it-IT" sz="2800"/>
          </a:p>
          <a:p>
            <a:pPr marL="457200" indent="-457200">
              <a:buFont typeface="Wingdings" panose="05000000000000000000" pitchFamily="2" charset="2"/>
              <a:buChar char="ü"/>
            </a:pPr>
            <a:r>
              <a:rPr lang="it-IT" sz="2800"/>
              <a:t>Qual è il tuo prossimo passo?</a:t>
            </a:r>
          </a:p>
          <a:p>
            <a:pPr marL="457200" indent="-457200">
              <a:buFont typeface="Wingdings" panose="05000000000000000000" pitchFamily="2" charset="2"/>
              <a:buChar char="ü"/>
            </a:pPr>
            <a:endParaRPr lang="it-IT" sz="2800"/>
          </a:p>
          <a:p>
            <a:pPr marL="457200" indent="-457200">
              <a:buFont typeface="Wingdings" panose="05000000000000000000" pitchFamily="2" charset="2"/>
              <a:buChar char="ü"/>
            </a:pPr>
            <a:r>
              <a:rPr lang="it-IT" sz="2800"/>
              <a:t>Come inizierai?</a:t>
            </a:r>
            <a:endParaRPr lang="en-US" sz="280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custDataLst>
              <p:tags r:id="rId4"/>
            </p:custDataLst>
          </p:nvPr>
        </p:nvSpPr>
        <p:spPr>
          <a:xfrm>
            <a:off x="734714" y="860174"/>
            <a:ext cx="5085159" cy="582221"/>
          </a:xfrm>
        </p:spPr>
        <p:txBody>
          <a:bodyPr>
            <a:normAutofit lnSpcReduction="10000"/>
          </a:bodyPr>
          <a:lstStyle/>
          <a:p>
            <a:r>
              <a:rPr lang="en-US" b="1">
                <a:solidFill>
                  <a:srgbClr val="93C23D"/>
                </a:solidFill>
              </a:rPr>
              <a:t>CONCLUSIONI CHIAVE</a:t>
            </a:r>
          </a:p>
        </p:txBody>
      </p:sp>
      <p:pic>
        <p:nvPicPr>
          <p:cNvPr id="8" name="Picture Placeholder 7" descr="Magnifying glass and question mark">
            <a:extLst>
              <a:ext uri="{FF2B5EF4-FFF2-40B4-BE49-F238E27FC236}">
                <a16:creationId xmlns:a16="http://schemas.microsoft.com/office/drawing/2014/main" id="{BB3B1C93-D515-49BD-B1B0-27D9898A4398}"/>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1" y="1151285"/>
            <a:ext cx="5435599" cy="5706715"/>
          </a:xfrm>
        </p:spPr>
      </p:pic>
    </p:spTree>
    <p:extLst>
      <p:ext uri="{BB962C8B-B14F-4D97-AF65-F5344CB8AC3E}">
        <p14:creationId xmlns:p14="http://schemas.microsoft.com/office/powerpoint/2010/main" val="283916440"/>
      </p:ext>
    </p:extLst>
  </p:cSld>
  <p:clrMapOvr>
    <a:masterClrMapping/>
  </p:clrMapOvr>
  <p:transition/>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Text Placeholder 3">
            <a:extLst>
              <a:ext uri="{FF2B5EF4-FFF2-40B4-BE49-F238E27FC236}">
                <a16:creationId xmlns:a16="http://schemas.microsoft.com/office/drawing/2014/main" id="{6B1BE67B-C75E-8B40-8D34-A3FA8010617B}"/>
              </a:ext>
            </a:extLst>
          </p:cNvPr>
          <p:cNvSpPr>
            <a:spLocks noGrp="1"/>
          </p:cNvSpPr>
          <p:nvPr>
            <p:ph type="body" sz="quarter" idx="17"/>
            <p:custDataLst>
              <p:tags r:id="rId3"/>
            </p:custDataLst>
          </p:nvPr>
        </p:nvSpPr>
        <p:spPr>
          <a:xfrm>
            <a:off x="2304507" y="419534"/>
            <a:ext cx="4686843" cy="2933266"/>
          </a:xfrm>
        </p:spPr>
        <p:txBody>
          <a:bodyPr>
            <a:normAutofit/>
          </a:bodyPr>
          <a:lstStyle/>
          <a:p>
            <a:r>
              <a:rPr lang="it-IT"/>
              <a:t>Resilienza e gestione dei conflitti</a:t>
            </a:r>
          </a:p>
        </p:txBody>
      </p:sp>
      <p:sp>
        <p:nvSpPr>
          <p:cNvPr id="5" name="Text Placeholder 2">
            <a:extLst>
              <a:ext uri="{FF2B5EF4-FFF2-40B4-BE49-F238E27FC236}">
                <a16:creationId xmlns:a16="http://schemas.microsoft.com/office/drawing/2014/main" id="{053BC888-43D4-4662-837B-258D862E6090}"/>
              </a:ext>
            </a:extLst>
          </p:cNvPr>
          <p:cNvSpPr>
            <a:spLocks noGrp="1"/>
          </p:cNvSpPr>
          <p:nvPr>
            <p:ph type="body" sz="quarter" idx="18"/>
            <p:custDataLst>
              <p:tags r:id="rId4"/>
            </p:custDataLst>
          </p:nvPr>
        </p:nvSpPr>
        <p:spPr>
          <a:xfrm>
            <a:off x="374321" y="448543"/>
            <a:ext cx="1255590" cy="845970"/>
          </a:xfrm>
        </p:spPr>
        <p:txBody>
          <a:bodyPr/>
          <a:lstStyle/>
          <a:p>
            <a:r>
              <a:rPr lang="en-US" b="1"/>
              <a:t>04</a:t>
            </a:r>
            <a:endParaRPr lang="en-IE" b="1"/>
          </a:p>
        </p:txBody>
      </p:sp>
      <p:pic>
        <p:nvPicPr>
          <p:cNvPr id="7" name="Picture Placeholder 6" descr="Women raising hands">
            <a:extLst>
              <a:ext uri="{FF2B5EF4-FFF2-40B4-BE49-F238E27FC236}">
                <a16:creationId xmlns:a16="http://schemas.microsoft.com/office/drawing/2014/main" id="{7B6DEE90-C462-E34E-8DD0-38644E692A6E}"/>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2" y="1141712"/>
            <a:ext cx="5435599" cy="5706715"/>
          </a:xfrm>
        </p:spPr>
      </p:pic>
    </p:spTree>
    <p:extLst>
      <p:ext uri="{BB962C8B-B14F-4D97-AF65-F5344CB8AC3E}">
        <p14:creationId xmlns:p14="http://schemas.microsoft.com/office/powerpoint/2010/main" val="960612821"/>
      </p:ext>
    </p:extLst>
  </p:cSld>
  <p:clrMapOvr>
    <a:masterClrMapping/>
  </p:clrMapOvr>
  <p:transition/>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7C865B5B-DB9E-40D7-9F2D-D77FDC6664F4}"/>
              </a:ext>
            </a:extLst>
          </p:cNvPr>
          <p:cNvSpPr>
            <a:spLocks noGrp="1"/>
          </p:cNvSpPr>
          <p:nvPr>
            <p:ph type="body" sz="quarter" idx="18"/>
            <p:custDataLst>
              <p:tags r:id="rId3"/>
            </p:custDataLst>
          </p:nvPr>
        </p:nvSpPr>
        <p:spPr>
          <a:xfrm>
            <a:off x="385895" y="734772"/>
            <a:ext cx="5956182" cy="5388456"/>
          </a:xfrm>
        </p:spPr>
        <p:txBody>
          <a:bodyPr>
            <a:normAutofit lnSpcReduction="10000"/>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000" b="1" i="1" u="none" strike="noStrike" kern="1200" cap="none" spc="0" normalizeH="0" baseline="0" noProof="0">
              <a:ln>
                <a:noFill/>
              </a:ln>
              <a:solidFill>
                <a:srgbClr val="4B565E"/>
              </a:solidFill>
              <a:effectLst/>
              <a:uLnTx/>
              <a:uFillTx/>
              <a:latin typeface="Calibri"/>
              <a:ea typeface="+mn-ea"/>
              <a:cs typeface="Arial"/>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it-IT" sz="3500" b="1" i="1" u="none" strike="noStrike" kern="1200" cap="none" spc="0" normalizeH="0" baseline="0" noProof="0">
                <a:ln>
                  <a:noFill/>
                </a:ln>
                <a:effectLst/>
                <a:uLnTx/>
                <a:uFillTx/>
                <a:latin typeface="Calibri" panose="020f0502020204030204"/>
                <a:ea typeface="+mn-ea"/>
                <a:cs typeface="+mn-cs"/>
              </a:rPr>
              <a:t>La capacità di gestire lo stress quotidiano del lavoro rimanendo in salute, adattandosi e imparando dagli imprevisti e preparandosi alle sfide future in modo proattivo. </a:t>
            </a:r>
            <a:r>
              <a:rPr kumimoji="0" lang="en-GB" sz="1900" b="1" i="0" u="none" strike="noStrike" kern="1200" cap="none" spc="0" normalizeH="0" baseline="0" noProof="0">
                <a:ln>
                  <a:noFill/>
                </a:ln>
                <a:effectLst/>
                <a:uLnTx/>
                <a:uFillTx/>
                <a:latin typeface="Calibri" panose="020f0502020204030204"/>
                <a:ea typeface="+mn-ea"/>
                <a:cs typeface="+mn-cs"/>
              </a:rPr>
              <a:t>Kathryn McEwen</a:t>
            </a:r>
          </a:p>
          <a:p>
            <a:pPr marL="0" marR="0" lvl="0" indent="0" algn="ctr" defTabSz="914400" rtl="0" eaLnBrk="1" fontAlgn="auto" latinLnBrk="0" hangingPunct="1">
              <a:lnSpc>
                <a:spcPct val="100000"/>
              </a:lnSpc>
              <a:spcBef>
                <a:spcPct val="0"/>
              </a:spcBef>
              <a:spcAft>
                <a:spcPct val="0"/>
              </a:spcAft>
              <a:buClrTx/>
              <a:buSzTx/>
              <a:buFontTx/>
              <a:buNone/>
              <a:defRPr/>
            </a:pPr>
            <a:endParaRPr lang="en-GB" sz="1900" b="1">
              <a:latin typeface="Calibri"/>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it-IT" sz="2800" b="1" i="1" u="none" strike="noStrike" kern="1200" cap="none" spc="0" normalizeH="0" baseline="0" noProof="0">
                <a:ln>
                  <a:noFill/>
                </a:ln>
                <a:effectLst/>
                <a:uLnTx/>
                <a:uFillTx/>
                <a:latin typeface="Calibri" panose="020f0502020204030204"/>
                <a:ea typeface="+mn-ea"/>
                <a:cs typeface="Arial"/>
              </a:rPr>
              <a:t>I tuoi livelli di resilienza possono cambiare nel corso della vita.</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800" b="1" i="1" u="none" strike="noStrike" kern="1200" cap="none" spc="0" normalizeH="0" baseline="0" noProof="0">
                <a:ln>
                  <a:noFill/>
                </a:ln>
                <a:effectLst/>
                <a:uLnTx/>
                <a:uFillTx/>
                <a:latin typeface="Calibri" panose="020f0502020204030204"/>
                <a:ea typeface="+mn-ea"/>
                <a:cs typeface="Arial"/>
              </a:rPr>
              <a:t> </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GB" sz="1900" b="1" i="0" u="none" strike="noStrike" kern="1200" cap="none" spc="0" normalizeH="0" baseline="0" noProof="0">
              <a:ln>
                <a:noFill/>
              </a:ln>
              <a:effectLst/>
              <a:uLnTx/>
              <a:uFillTx/>
              <a:latin typeface="Calibri"/>
              <a:ea typeface="+mn-ea"/>
              <a:cs typeface="+mn-cs"/>
            </a:endParaRPr>
          </a:p>
          <a:p>
            <a:endParaRPr lang="en-US"/>
          </a:p>
        </p:txBody>
      </p:sp>
      <p:pic>
        <p:nvPicPr>
          <p:cNvPr id="6" name="Picture Placeholder 5">
            <a:extLst>
              <a:ext uri="{FF2B5EF4-FFF2-40B4-BE49-F238E27FC236}">
                <a16:creationId xmlns:a16="http://schemas.microsoft.com/office/drawing/2014/main" id="{C0F77F38-9B89-4D85-8230-082A85F0EF05}"/>
              </a:ext>
            </a:extLst>
          </p:cNvPr>
          <p:cNvPicPr>
            <a:picLocks noGrp="1" noChangeAspect="1"/>
          </p:cNvPicPr>
          <p:nvPr>
            <p:ph type="pic" sz="quarter" idx="19"/>
            <p:custDataLst>
              <p:tags r:id="rId5"/>
            </p:custDataLst>
          </p:nvPr>
        </p:nvPicPr>
        <p:blipFill>
          <a:blip r:embed="rId4">
            <a:extLst>
              <a:ext uri="{28A0092B-C50C-407E-A947-70E740481C1C}">
                <a14:useLocalDpi xmlns:a14="http://schemas.microsoft.com/office/drawing/2010/main"/>
              </a:ext>
            </a:extLst>
          </a:blip>
          <a:stretch>
            <a:fillRect/>
          </a:stretch>
        </p:blipFill>
        <p:spPr>
          <a:xfrm>
            <a:off x="7684316" y="1015878"/>
            <a:ext cx="4281182" cy="4494718"/>
          </a:xfrm>
          <a:prstGeom prst="rect">
            <a:avLst/>
          </a:prstGeom>
        </p:spPr>
      </p:pic>
    </p:spTree>
    <p:extLst>
      <p:ext uri="{BB962C8B-B14F-4D97-AF65-F5344CB8AC3E}">
        <p14:creationId xmlns:p14="http://schemas.microsoft.com/office/powerpoint/2010/main" val="3612189704"/>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4C345612-0609-4C40-9EE1-92925DD6BABB}"/>
              </a:ext>
            </a:extLst>
          </p:cNvPr>
          <p:cNvSpPr>
            <a:spLocks noGrp="1"/>
          </p:cNvSpPr>
          <p:nvPr>
            <p:ph type="body" sz="quarter" idx="13"/>
          </p:nvPr>
        </p:nvSpPr>
        <p:spPr>
          <a:xfrm>
            <a:off x="3902765" y="1095469"/>
            <a:ext cx="4368800" cy="4454305"/>
          </a:xfrm>
        </p:spPr>
        <p:txBody>
          <a:bodyPr/>
          <a:lstStyle/>
          <a:p>
            <a:r>
              <a:rPr lang="it-IT" sz="3600"/>
              <a:t>"La leadership consiste nel dare agli altri la possibilità di raggiungere obiettivi che non credevano possibili".</a:t>
            </a:r>
          </a:p>
          <a:p>
            <a:r>
              <a:rPr lang="en-GB"/>
              <a:t>- Simon Sinek</a:t>
            </a:r>
            <a:endParaRPr lang="en-US"/>
          </a:p>
        </p:txBody>
      </p:sp>
    </p:spTree>
    <p:extLst>
      <p:ext uri="{BB962C8B-B14F-4D97-AF65-F5344CB8AC3E}">
        <p14:creationId xmlns:p14="http://schemas.microsoft.com/office/powerpoint/2010/main" val="2031043077"/>
      </p:ext>
    </p:extLst>
  </p:cSld>
  <p:clrMapOvr>
    <a:masterClrMapping/>
  </p:clrMapOvr>
  <p:transition/>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bg>
      <p:bgPr>
        <a:gradFill flip="none" rotWithShape="1">
          <a:gsLst>
            <a:gs pos="26000">
              <a:schemeClr val="bg1"/>
            </a:gs>
            <a:gs pos="82000">
              <a:schemeClr val="bg1"/>
            </a:gs>
            <a:gs pos="97000">
              <a:srgbClr val="93C23D"/>
            </a:gs>
          </a:gsLst>
          <a:lin ang="13500000" scaled="1"/>
        </a:gradFill>
        <a:effectLst/>
      </p:bgPr>
    </p:bg>
    <p:spTree>
      <p:nvGrpSpPr>
        <p:cNvPr id="1" name=""/>
        <p:cNvGrpSpPr/>
        <p:nvPr>
          <p:custDataLst>
            <p:tags r:id="rId2"/>
          </p:custDataLst>
        </p:nvPr>
      </p:nvGrpSpPr>
      <p:grpSpPr>
        <a:xfrm>
          <a:off x="0" y="0"/>
          <a:ext cx="0" cy="0"/>
        </a:xfrm>
      </p:grpSpPr>
      <p:pic>
        <p:nvPicPr>
          <p:cNvPr id="3" name="Picture 2" descr="A purple circle with a black circle&#10;&#10;Description automatically generated with low confidence">
            <a:extLst>
              <a:ext uri="{FF2B5EF4-FFF2-40B4-BE49-F238E27FC236}">
                <a16:creationId xmlns:a16="http://schemas.microsoft.com/office/drawing/2014/main" id="{6F2790E9-CC0E-C33B-319F-1A40A8849294}"/>
              </a:ext>
            </a:extLst>
          </p:cNvPr>
          <p:cNvPicPr>
            <a:picLocks noChangeAspect="1"/>
          </p:cNvPicPr>
          <p:nvPr>
            <p:custDataLst>
              <p:tags r:id="rId4"/>
            </p:custDataLst>
          </p:nvPr>
        </p:nvPicPr>
        <p:blipFill>
          <a:blip r:embed="rId3">
            <a:duotone>
              <a:srgbClr val="70AD47">
                <a:shade val="45000"/>
                <a:satMod val="135000"/>
              </a:srgbClr>
              <a:prstClr val="white"/>
            </a:duotone>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36E1CDF9-6430-927B-EA3B-F9E8EA0712CA}"/>
              </a:ext>
            </a:extLst>
          </p:cNvPr>
          <p:cNvSpPr/>
          <p:nvPr>
            <p:custDataLst>
              <p:tags r:id="rId5"/>
            </p:custDataLst>
          </p:nvPr>
        </p:nvSpPr>
        <p:spPr>
          <a:xfrm>
            <a:off x="0" y="6467475"/>
            <a:ext cx="10934700" cy="230832"/>
          </a:xfrm>
          <a:prstGeom prst="rect">
            <a:avLst/>
          </a:prstGeom>
        </p:spPr>
        <p:txBody>
          <a:bodyPr wrap="square">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en-US" sz="900" b="0" i="0" u="none" strike="noStrike" kern="1200" cap="none" spc="0" normalizeH="0" baseline="0" noProof="0">
                <a:ln>
                  <a:noFill/>
                </a:ln>
                <a:solidFill>
                  <a:srgbClr val="09446A"/>
                </a:solidFill>
                <a:effectLst/>
                <a:uLnTx/>
                <a:uFillTx/>
                <a:latin typeface="Calibri" panose="020f0502020204030204"/>
                <a:ea typeface="+mn-ea"/>
                <a:cs typeface="+mn-cs"/>
              </a:rPr>
              <a:t>strengthening female community leaders</a:t>
            </a:r>
          </a:p>
        </p:txBody>
      </p:sp>
      <p:grpSp>
        <p:nvGrpSpPr>
          <p:cNvPr id="10" name="Group 9">
            <a:extLst>
              <a:ext uri="{FF2B5EF4-FFF2-40B4-BE49-F238E27FC236}">
                <a16:creationId xmlns:a16="http://schemas.microsoft.com/office/drawing/2014/main" id="{96DFC160-E814-E9DC-9B81-C845443ECC71}"/>
              </a:ext>
            </a:extLst>
          </p:cNvPr>
          <p:cNvGrpSpPr/>
          <p:nvPr>
            <p:custDataLst>
              <p:tags r:id="rId6"/>
            </p:custDataLst>
          </p:nvPr>
        </p:nvGrpSpPr>
        <p:grpSpPr>
          <a:xfrm>
            <a:off x="1913943" y="312234"/>
            <a:ext cx="9701560" cy="6278137"/>
            <a:chOff x="1349299" y="312234"/>
            <a:chExt cx="9701560" cy="6278137"/>
          </a:xfrm>
        </p:grpSpPr>
        <p:graphicFrame>
          <p:nvGraphicFramePr>
            <p:cNvPr id="5" name="Diagram 4">
              <a:extLst>
                <a:ext uri="{FF2B5EF4-FFF2-40B4-BE49-F238E27FC236}">
                  <a16:creationId xmlns:a16="http://schemas.microsoft.com/office/drawing/2014/main" id="{DC616EA6-A558-6C28-722D-E0630757010E}"/>
                </a:ext>
              </a:extLst>
            </p:cNvPr>
            <p:cNvGraphicFramePr/>
            <p:nvPr>
              <p:custDataLst>
                <p:tags r:id="rId7"/>
              </p:custDataLst>
              <p:extLst>
                <p:ext uri="{D42A27DB-BD31-4B8C-83A1-F6EECF244321}">
                  <p14:modId xmlns:p14="http://schemas.microsoft.com/office/powerpoint/2010/main" val="1659257168"/>
                </p:ext>
              </p:extLst>
            </p:nvPr>
          </p:nvGraphicFramePr>
          <p:xfrm>
            <a:off x="1349299" y="312234"/>
            <a:ext cx="9701560" cy="6278137"/>
          </p:xfrm>
          <a:graphic>
            <a:graphicData uri="http://schemas.openxmlformats.org/drawingml/2006/diagram">
              <dgm:relIds xmlns:dgm="http://schemas.openxmlformats.org/drawingml/2006/diagram" r:dm="rId9" r:lo="rId10" r:qs="rId11" r:cs="rId12"/>
            </a:graphicData>
          </a:graphic>
        </p:graphicFrame>
        <p:sp>
          <p:nvSpPr>
            <p:cNvPr id="7" name="TextBox 6">
              <a:extLst>
                <a:ext uri="{FF2B5EF4-FFF2-40B4-BE49-F238E27FC236}">
                  <a16:creationId xmlns:a16="http://schemas.microsoft.com/office/drawing/2014/main" id="{15B3BC16-0EC3-48B0-50F3-DBBDDE58B3D9}"/>
                </a:ext>
              </a:extLst>
            </p:cNvPr>
            <p:cNvSpPr txBox="1"/>
            <p:nvPr>
              <p:custDataLst>
                <p:tags r:id="rId13"/>
              </p:custDataLst>
            </p:nvPr>
          </p:nvSpPr>
          <p:spPr>
            <a:xfrm>
              <a:off x="7192538" y="5234293"/>
              <a:ext cx="1025912" cy="1200329"/>
            </a:xfrm>
            <a:prstGeom prst="rect">
              <a:avLst/>
            </a:prstGeom>
            <a:noFill/>
          </p:spPr>
          <p:txBody>
            <a:bodyPr wrap="square" rtlCol="0">
              <a:spAutoFit/>
            </a:bodyPr>
            <a:lstStyle/>
            <a:p>
              <a:pPr algn="ctr"/>
              <a:r>
                <a:rPr lang="hr-BA" b="1">
                  <a:solidFill>
                    <a:schemeClr val="bg1"/>
                  </a:solidFill>
                </a:rPr>
                <a:t>Agisci con decisione</a:t>
              </a:r>
            </a:p>
          </p:txBody>
        </p:sp>
        <p:sp>
          <p:nvSpPr>
            <p:cNvPr id="8" name="TextBox 7">
              <a:extLst>
                <a:ext uri="{FF2B5EF4-FFF2-40B4-BE49-F238E27FC236}">
                  <a16:creationId xmlns:a16="http://schemas.microsoft.com/office/drawing/2014/main" id="{D2911850-DED3-C604-FBC1-D064108CB311}"/>
                </a:ext>
              </a:extLst>
            </p:cNvPr>
            <p:cNvSpPr txBox="1"/>
            <p:nvPr>
              <p:custDataLst>
                <p:tags r:id="rId14"/>
              </p:custDataLst>
            </p:nvPr>
          </p:nvSpPr>
          <p:spPr>
            <a:xfrm>
              <a:off x="4028845" y="5343053"/>
              <a:ext cx="1382750" cy="646331"/>
            </a:xfrm>
            <a:prstGeom prst="rect">
              <a:avLst/>
            </a:prstGeom>
            <a:noFill/>
          </p:spPr>
          <p:txBody>
            <a:bodyPr wrap="square" rtlCol="0">
              <a:spAutoFit/>
            </a:bodyPr>
            <a:lstStyle/>
            <a:p>
              <a:pPr algn="ctr"/>
              <a:r>
                <a:rPr lang="hr-BA" b="1">
                  <a:solidFill>
                    <a:schemeClr val="bg1"/>
                  </a:solidFill>
                </a:rPr>
                <a:t>Crea connessioni</a:t>
              </a:r>
            </a:p>
          </p:txBody>
        </p:sp>
        <p:sp>
          <p:nvSpPr>
            <p:cNvPr id="9" name="TextBox 8">
              <a:extLst>
                <a:ext uri="{FF2B5EF4-FFF2-40B4-BE49-F238E27FC236}">
                  <a16:creationId xmlns:a16="http://schemas.microsoft.com/office/drawing/2014/main" id="{C7AD21B9-B7D5-5896-F2CF-CAE654BF6741}"/>
                </a:ext>
              </a:extLst>
            </p:cNvPr>
            <p:cNvSpPr txBox="1"/>
            <p:nvPr>
              <p:custDataLst>
                <p:tags r:id="rId15"/>
              </p:custDataLst>
            </p:nvPr>
          </p:nvSpPr>
          <p:spPr>
            <a:xfrm>
              <a:off x="3166946" y="2406108"/>
              <a:ext cx="1159727" cy="923330"/>
            </a:xfrm>
            <a:prstGeom prst="rect">
              <a:avLst/>
            </a:prstGeom>
            <a:noFill/>
          </p:spPr>
          <p:txBody>
            <a:bodyPr wrap="square" rtlCol="0">
              <a:spAutoFit/>
            </a:bodyPr>
            <a:lstStyle/>
            <a:p>
              <a:pPr algn="ctr"/>
              <a:r>
                <a:rPr lang="hr-BA" b="1">
                  <a:solidFill>
                    <a:schemeClr val="bg1"/>
                  </a:solidFill>
                </a:rPr>
                <a:t>Raggiungi i tuoi obiettivi</a:t>
              </a:r>
            </a:p>
          </p:txBody>
        </p:sp>
      </p:grpSp>
      <p:sp>
        <p:nvSpPr>
          <p:cNvPr id="11" name="TextBox 10">
            <a:extLst>
              <a:ext uri="{FF2B5EF4-FFF2-40B4-BE49-F238E27FC236}">
                <a16:creationId xmlns:a16="http://schemas.microsoft.com/office/drawing/2014/main" id="{958CC55B-5495-3FC4-FAAF-70D3BD5C9085}"/>
              </a:ext>
            </a:extLst>
          </p:cNvPr>
          <p:cNvSpPr txBox="1"/>
          <p:nvPr>
            <p:custDataLst>
              <p:tags r:id="rId16"/>
            </p:custDataLst>
          </p:nvPr>
        </p:nvSpPr>
        <p:spPr>
          <a:xfrm>
            <a:off x="407093" y="1265013"/>
            <a:ext cx="3087107" cy="4401205"/>
          </a:xfrm>
          <a:prstGeom prst="rect">
            <a:avLst/>
          </a:prstGeom>
          <a:noFill/>
        </p:spPr>
        <p:txBody>
          <a:bodyPr wrap="square" rtlCol="0">
            <a:spAutoFit/>
          </a:bodyPr>
          <a:lstStyle/>
          <a:p>
            <a:r>
              <a:rPr lang="it-IT" sz="2800">
                <a:solidFill>
                  <a:schemeClr val="accent3">
                    <a:lumMod val="75000"/>
                  </a:schemeClr>
                </a:solidFill>
              </a:rPr>
              <a:t>Questo è il tuo macro percorso verso la resilienza. Questi 5 elementi dovrebbero essere adottati come valori interni e diventare la tua filosofia verso una vita più resiliente.</a:t>
            </a:r>
          </a:p>
        </p:txBody>
      </p:sp>
    </p:spTree>
    <p:extLst>
      <p:ext uri="{BB962C8B-B14F-4D97-AF65-F5344CB8AC3E}">
        <p14:creationId xmlns:p14="http://schemas.microsoft.com/office/powerpoint/2010/main" val="3197148937"/>
      </p:ext>
    </p:extLst>
  </p:cSld>
  <p:clrMapOvr>
    <a:masterClrMapping/>
  </p:clrMapOvr>
  <p:transition/>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Rezervirano mjesto teksta 1">
            <a:extLst>
              <a:ext uri="{FF2B5EF4-FFF2-40B4-BE49-F238E27FC236}">
                <a16:creationId xmlns:a16="http://schemas.microsoft.com/office/drawing/2014/main" id="{AE477487-A66F-486C-989D-A03DDA04D988}"/>
              </a:ext>
            </a:extLst>
          </p:cNvPr>
          <p:cNvSpPr>
            <a:spLocks noGrp="1"/>
          </p:cNvSpPr>
          <p:nvPr>
            <p:ph type="body" sz="quarter" idx="25"/>
            <p:custDataLst>
              <p:tags r:id="rId4"/>
            </p:custDataLst>
          </p:nvPr>
        </p:nvSpPr>
        <p:spPr>
          <a:xfrm>
            <a:off x="-122661" y="4972541"/>
            <a:ext cx="2061046" cy="723756"/>
          </a:xfrm>
        </p:spPr>
        <p:txBody>
          <a:bodyPr>
            <a:normAutofit/>
          </a:bodyPr>
          <a:lstStyle/>
          <a:p>
            <a:pPr>
              <a:spcBef>
                <a:spcPct val="0"/>
              </a:spcBef>
            </a:pPr>
            <a:r>
              <a:rPr lang="en-US" err="1"/>
              <a:t>Riformulare </a:t>
            </a:r>
          </a:p>
          <a:p>
            <a:pPr>
              <a:spcBef>
                <a:spcPct val="0"/>
              </a:spcBef>
            </a:pPr>
            <a:r>
              <a:rPr lang="en-US" err="1"/>
              <a:t>pensiero</a:t>
            </a:r>
            <a:endParaRPr lang="en-US"/>
          </a:p>
        </p:txBody>
      </p:sp>
      <p:sp>
        <p:nvSpPr>
          <p:cNvPr id="3" name="Rezervirano mjesto teksta 2">
            <a:extLst>
              <a:ext uri="{FF2B5EF4-FFF2-40B4-BE49-F238E27FC236}">
                <a16:creationId xmlns:a16="http://schemas.microsoft.com/office/drawing/2014/main" id="{0AF4F4DF-B20F-4ADE-B848-074082157565}"/>
              </a:ext>
            </a:extLst>
          </p:cNvPr>
          <p:cNvSpPr>
            <a:spLocks noGrp="1"/>
          </p:cNvSpPr>
          <p:nvPr>
            <p:ph type="body" sz="quarter" idx="29"/>
            <p:custDataLst>
              <p:tags r:id="rId5"/>
            </p:custDataLst>
          </p:nvPr>
        </p:nvSpPr>
        <p:spPr>
          <a:xfrm>
            <a:off x="92467" y="490565"/>
            <a:ext cx="12016235" cy="1615575"/>
          </a:xfrm>
        </p:spPr>
        <p:txBody>
          <a:bodyPr>
            <a:normAutofit/>
          </a:bodyPr>
          <a:lstStyle/>
          <a:p>
            <a:r>
              <a:rPr lang="en-US" sz="4000" b="1" err="1"/>
              <a:t>Resilienza</a:t>
            </a:r>
            <a:endParaRPr lang="hr-BA" sz="4000" b="1"/>
          </a:p>
          <a:p>
            <a:r>
              <a:rPr lang="it-IT" sz="2800"/>
              <a:t>Questi sono i tuoi micro passi quotidiani da mettere in pratica. Ogni passo compiuto è un successo che ti avvicina alla tua vita resiliente complessiva.</a:t>
            </a:r>
          </a:p>
          <a:p>
            <a:endParaRPr lang="en-US" sz="4000" b="1"/>
          </a:p>
        </p:txBody>
      </p:sp>
      <p:sp>
        <p:nvSpPr>
          <p:cNvPr id="4" name="Rezervirano mjesto teksta 3">
            <a:extLst>
              <a:ext uri="{FF2B5EF4-FFF2-40B4-BE49-F238E27FC236}">
                <a16:creationId xmlns:a16="http://schemas.microsoft.com/office/drawing/2014/main" id="{6B960824-5F9F-4924-9475-4A846DA23743}"/>
              </a:ext>
            </a:extLst>
          </p:cNvPr>
          <p:cNvSpPr>
            <a:spLocks noGrp="1"/>
          </p:cNvSpPr>
          <p:nvPr>
            <p:ph type="body" sz="quarter" idx="31"/>
            <p:custDataLst>
              <p:tags r:id="rId6"/>
            </p:custDataLst>
          </p:nvPr>
        </p:nvSpPr>
        <p:spPr>
          <a:xfrm>
            <a:off x="1885972" y="5011875"/>
            <a:ext cx="2061046" cy="1053686"/>
          </a:xfrm>
        </p:spPr>
        <p:txBody>
          <a:bodyPr>
            <a:normAutofit/>
          </a:bodyPr>
          <a:lstStyle/>
          <a:p>
            <a:pPr>
              <a:spcBef>
                <a:spcPct val="0"/>
              </a:spcBef>
            </a:pPr>
            <a:r>
              <a:rPr lang="it-IT"/>
              <a:t>Chiarire lo scopo</a:t>
            </a:r>
          </a:p>
          <a:p>
            <a:pPr>
              <a:spcBef>
                <a:spcPct val="0"/>
              </a:spcBef>
            </a:pPr>
            <a:r>
              <a:rPr lang="it-IT"/>
              <a:t>e il significato</a:t>
            </a:r>
            <a:endParaRPr lang="en-US"/>
          </a:p>
        </p:txBody>
      </p:sp>
      <p:sp>
        <p:nvSpPr>
          <p:cNvPr id="5" name="Rezervirano mjesto teksta 4">
            <a:extLst>
              <a:ext uri="{FF2B5EF4-FFF2-40B4-BE49-F238E27FC236}">
                <a16:creationId xmlns:a16="http://schemas.microsoft.com/office/drawing/2014/main" id="{7723711E-D025-4892-BF78-E7F7FCE28281}"/>
              </a:ext>
            </a:extLst>
          </p:cNvPr>
          <p:cNvSpPr>
            <a:spLocks noGrp="1"/>
          </p:cNvSpPr>
          <p:nvPr>
            <p:ph type="body" sz="quarter" idx="33"/>
            <p:custDataLst>
              <p:tags r:id="rId7"/>
            </p:custDataLst>
          </p:nvPr>
        </p:nvSpPr>
        <p:spPr>
          <a:xfrm>
            <a:off x="4258121" y="5011874"/>
            <a:ext cx="2061046" cy="835971"/>
          </a:xfrm>
        </p:spPr>
        <p:txBody>
          <a:bodyPr>
            <a:normAutofit/>
          </a:bodyPr>
          <a:lstStyle/>
          <a:p>
            <a:pPr>
              <a:spcBef>
                <a:spcPct val="0"/>
              </a:spcBef>
            </a:pPr>
            <a:r>
              <a:rPr lang="en-US" err="1"/>
              <a:t>Approfondisci </a:t>
            </a:r>
          </a:p>
          <a:p>
            <a:pPr>
              <a:spcBef>
                <a:spcPct val="0"/>
              </a:spcBef>
            </a:pPr>
            <a:r>
              <a:rPr lang="en-US" err="1"/>
              <a:t>connettività</a:t>
            </a:r>
            <a:endParaRPr lang="en-US"/>
          </a:p>
        </p:txBody>
      </p:sp>
      <p:sp>
        <p:nvSpPr>
          <p:cNvPr id="6" name="TekstniOkvir 5">
            <a:extLst>
              <a:ext uri="{FF2B5EF4-FFF2-40B4-BE49-F238E27FC236}">
                <a16:creationId xmlns:a16="http://schemas.microsoft.com/office/drawing/2014/main" id="{34EC84DA-4964-4CCF-A270-8DF84CE19126}"/>
              </a:ext>
            </a:extLst>
          </p:cNvPr>
          <p:cNvSpPr txBox="1"/>
          <p:nvPr>
            <p:custDataLst>
              <p:tags r:id="rId8"/>
            </p:custDataLst>
          </p:nvPr>
        </p:nvSpPr>
        <p:spPr>
          <a:xfrm>
            <a:off x="6183085" y="4988411"/>
            <a:ext cx="24035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2000" b="1" i="0" u="none" strike="noStrike" kern="1200" cap="none" spc="0" normalizeH="0" baseline="0" noProof="0" err="1">
                <a:ln>
                  <a:noFill/>
                </a:ln>
                <a:solidFill>
                  <a:srgbClr val="853693"/>
                </a:solidFill>
                <a:effectLst/>
                <a:uLnTx/>
                <a:uFillTx/>
                <a:latin typeface="Calibri" panose="020f0502020204030204"/>
                <a:ea typeface="+mn-ea"/>
                <a:cs typeface="+mn-cs"/>
              </a:rPr>
              <a:t>Pratica </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000" b="1" i="0" u="none" strike="noStrike" kern="1200" cap="none" spc="0" normalizeH="0" baseline="0" noProof="0" err="1">
                <a:ln>
                  <a:noFill/>
                </a:ln>
                <a:solidFill>
                  <a:srgbClr val="853693"/>
                </a:solidFill>
                <a:effectLst/>
                <a:uLnTx/>
                <a:uFillTx/>
                <a:latin typeface="Calibri" panose="020f0502020204030204"/>
                <a:ea typeface="+mn-ea"/>
                <a:cs typeface="+mn-cs"/>
              </a:rPr>
              <a:t>positività</a:t>
            </a:r>
            <a:endParaRPr kumimoji="0" lang="en-US" sz="2000" b="1" i="0" u="none" strike="noStrike" kern="1200" cap="none" spc="0" normalizeH="0" baseline="0" noProof="0">
              <a:ln>
                <a:noFill/>
              </a:ln>
              <a:solidFill>
                <a:srgbClr val="853693"/>
              </a:solidFill>
              <a:effectLst/>
              <a:uLnTx/>
              <a:uFillTx/>
              <a:latin typeface="Calibri"/>
              <a:ea typeface="+mn-ea"/>
              <a:cs typeface="+mn-cs"/>
            </a:endParaRPr>
          </a:p>
        </p:txBody>
      </p:sp>
      <p:sp>
        <p:nvSpPr>
          <p:cNvPr id="7" name="TekstniOkvir 6">
            <a:extLst>
              <a:ext uri="{FF2B5EF4-FFF2-40B4-BE49-F238E27FC236}">
                <a16:creationId xmlns:a16="http://schemas.microsoft.com/office/drawing/2014/main" id="{EAD05435-EF37-4593-98A5-A26E5CB2BFA2}"/>
              </a:ext>
            </a:extLst>
          </p:cNvPr>
          <p:cNvSpPr txBox="1"/>
          <p:nvPr>
            <p:custDataLst>
              <p:tags r:id="rId9"/>
            </p:custDataLst>
          </p:nvPr>
        </p:nvSpPr>
        <p:spPr>
          <a:xfrm>
            <a:off x="8638903" y="4952882"/>
            <a:ext cx="15626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2000" b="1" i="0" u="none" strike="noStrike" kern="1200" cap="none" spc="0" normalizeH="0" baseline="0" noProof="0">
                <a:ln>
                  <a:noFill/>
                </a:ln>
                <a:solidFill>
                  <a:srgbClr val="93C23D"/>
                </a:solidFill>
                <a:effectLst/>
                <a:uLnTx/>
                <a:uFillTx/>
                <a:latin typeface="Calibri" panose="020f0502020204030204"/>
                <a:ea typeface="+mn-ea"/>
                <a:cs typeface="+mn-cs"/>
              </a:rPr>
              <a:t>Moderato</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000" b="1" i="0" u="none" strike="noStrike" kern="1200" cap="none" spc="0" normalizeH="0" baseline="0" noProof="0">
                <a:ln>
                  <a:noFill/>
                </a:ln>
                <a:solidFill>
                  <a:srgbClr val="93C23D"/>
                </a:solidFill>
                <a:effectLst/>
                <a:uLnTx/>
                <a:uFillTx/>
                <a:latin typeface="Calibri" panose="020f0502020204030204"/>
                <a:ea typeface="+mn-ea"/>
                <a:cs typeface="+mn-cs"/>
              </a:rPr>
              <a:t>stress</a:t>
            </a:r>
          </a:p>
        </p:txBody>
      </p:sp>
      <p:sp>
        <p:nvSpPr>
          <p:cNvPr id="8" name="TekstniOkvir 7">
            <a:extLst>
              <a:ext uri="{FF2B5EF4-FFF2-40B4-BE49-F238E27FC236}">
                <a16:creationId xmlns:a16="http://schemas.microsoft.com/office/drawing/2014/main" id="{29CD87D6-4FF9-4712-A9FF-E4B939453691}"/>
              </a:ext>
            </a:extLst>
          </p:cNvPr>
          <p:cNvSpPr txBox="1"/>
          <p:nvPr>
            <p:custDataLst>
              <p:tags r:id="rId10"/>
            </p:custDataLst>
          </p:nvPr>
        </p:nvSpPr>
        <p:spPr>
          <a:xfrm>
            <a:off x="10546080" y="4931436"/>
            <a:ext cx="15626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2000" b="1" i="0" u="none" strike="noStrike" kern="1200" cap="none" spc="0" normalizeH="0" baseline="0" noProof="0" err="1">
                <a:ln>
                  <a:noFill/>
                </a:ln>
                <a:solidFill>
                  <a:srgbClr val="452771"/>
                </a:solidFill>
                <a:effectLst/>
                <a:uLnTx/>
                <a:uFillTx/>
                <a:latin typeface="Calibri" panose="020f0502020204030204"/>
                <a:ea typeface="+mn-ea"/>
                <a:cs typeface="+mn-cs"/>
              </a:rPr>
              <a:t>Gestire </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000" b="1" i="0" u="none" strike="noStrike" kern="1200" cap="none" spc="0" normalizeH="0" baseline="0" noProof="0" err="1">
                <a:ln>
                  <a:noFill/>
                </a:ln>
                <a:solidFill>
                  <a:srgbClr val="452771"/>
                </a:solidFill>
                <a:effectLst/>
                <a:uLnTx/>
                <a:uFillTx/>
                <a:latin typeface="Calibri" panose="020f0502020204030204"/>
                <a:ea typeface="+mn-ea"/>
                <a:cs typeface="+mn-cs"/>
              </a:rPr>
              <a:t>emozioni</a:t>
            </a:r>
            <a:endParaRPr kumimoji="0" lang="en-US" sz="2000" b="1" i="0" u="none" strike="noStrike" kern="1200" cap="none" spc="0" normalizeH="0" baseline="0" noProof="0">
              <a:ln>
                <a:noFill/>
              </a:ln>
              <a:solidFill>
                <a:srgbClr val="452771"/>
              </a:solidFill>
              <a:effectLst/>
              <a:uLnTx/>
              <a:uFillTx/>
              <a:latin typeface="Calibri"/>
              <a:ea typeface="+mn-ea"/>
              <a:cs typeface="+mn-cs"/>
            </a:endParaRPr>
          </a:p>
        </p:txBody>
      </p:sp>
      <p:pic>
        <p:nvPicPr>
          <p:cNvPr id="10" name="Grafika 9" descr="Glava sa zupčanicima">
            <a:extLst>
              <a:ext uri="{FF2B5EF4-FFF2-40B4-BE49-F238E27FC236}">
                <a16:creationId xmlns:a16="http://schemas.microsoft.com/office/drawing/2014/main" id="{55561149-32BC-4173-9F09-F12DF55AE7CB}"/>
              </a:ext>
            </a:extLst>
          </p:cNvPr>
          <p:cNvPicPr>
            <a:picLocks noChangeAspect="1"/>
          </p:cNvPicPr>
          <p:nvPr>
            <p:custDataLst>
              <p:tags r:id="rId13"/>
            </p:custDataLst>
          </p:nvPr>
        </p:nvPicPr>
        <p:blipFill>
          <a:blip r:embed="rId11">
            <a:extLst>
              <a:ext uri="{96DAC541-7B7A-43D3-8B79-37D633B846F1}">
                <asvg:svgBlip xmlns:asvg="http://schemas.microsoft.com/office/drawing/2016/SVG/main" r:embed="rId12"/>
              </a:ext>
            </a:extLst>
          </a:blip>
          <a:stretch>
            <a:fillRect/>
          </a:stretch>
        </p:blipFill>
        <p:spPr>
          <a:xfrm>
            <a:off x="345954" y="2965269"/>
            <a:ext cx="914400" cy="914400"/>
          </a:xfrm>
          <a:prstGeom prst="rect">
            <a:avLst/>
          </a:prstGeom>
        </p:spPr>
      </p:pic>
      <p:pic>
        <p:nvPicPr>
          <p:cNvPr id="12" name="Grafika 11" descr="Proceduralni priručnik">
            <a:extLst>
              <a:ext uri="{FF2B5EF4-FFF2-40B4-BE49-F238E27FC236}">
                <a16:creationId xmlns:a16="http://schemas.microsoft.com/office/drawing/2014/main" id="{E9A951A6-4CEA-494B-B203-C65AC6273580}"/>
              </a:ext>
            </a:extLst>
          </p:cNvPr>
          <p:cNvPicPr>
            <a:picLocks noChangeAspect="1"/>
          </p:cNvPicPr>
          <p:nvPr>
            <p:custDataLst>
              <p:tags r:id="rId16"/>
            </p:custDataLst>
          </p:nvPr>
        </p:nvPicPr>
        <p:blipFill>
          <a:blip r:embed="rId14">
            <a:extLst>
              <a:ext uri="{96DAC541-7B7A-43D3-8B79-37D633B846F1}">
                <asvg:svgBlip xmlns:asvg="http://schemas.microsoft.com/office/drawing/2016/SVG/main" r:embed="rId15"/>
              </a:ext>
            </a:extLst>
          </a:blip>
          <a:stretch>
            <a:fillRect/>
          </a:stretch>
        </p:blipFill>
        <p:spPr>
          <a:xfrm>
            <a:off x="2521132" y="2925659"/>
            <a:ext cx="914400" cy="914400"/>
          </a:xfrm>
          <a:prstGeom prst="rect">
            <a:avLst/>
          </a:prstGeom>
        </p:spPr>
      </p:pic>
      <p:pic>
        <p:nvPicPr>
          <p:cNvPr id="14" name="Grafika 13" descr="Zupčanici">
            <a:extLst>
              <a:ext uri="{FF2B5EF4-FFF2-40B4-BE49-F238E27FC236}">
                <a16:creationId xmlns:a16="http://schemas.microsoft.com/office/drawing/2014/main" id="{AE0969F6-CC68-4838-B9CE-3490AFBA62AB}"/>
              </a:ext>
            </a:extLst>
          </p:cNvPr>
          <p:cNvPicPr>
            <a:picLocks noChangeAspect="1"/>
          </p:cNvPicPr>
          <p:nvPr>
            <p:custDataLst>
              <p:tags r:id="rId19"/>
            </p:custDataLst>
          </p:nvPr>
        </p:nvPicPr>
        <p:blipFill>
          <a:blip r:embed="rId17">
            <a:extLst>
              <a:ext uri="{96DAC541-7B7A-43D3-8B79-37D633B846F1}">
                <asvg:svgBlip xmlns:asvg="http://schemas.microsoft.com/office/drawing/2016/SVG/main" r:embed="rId18"/>
              </a:ext>
            </a:extLst>
          </a:blip>
          <a:stretch>
            <a:fillRect/>
          </a:stretch>
        </p:blipFill>
        <p:spPr>
          <a:xfrm>
            <a:off x="4724400" y="2980580"/>
            <a:ext cx="914400" cy="914400"/>
          </a:xfrm>
          <a:prstGeom prst="rect">
            <a:avLst/>
          </a:prstGeom>
        </p:spPr>
      </p:pic>
      <p:pic>
        <p:nvPicPr>
          <p:cNvPr id="16" name="Grafika 15" descr="Govor">
            <a:extLst>
              <a:ext uri="{FF2B5EF4-FFF2-40B4-BE49-F238E27FC236}">
                <a16:creationId xmlns:a16="http://schemas.microsoft.com/office/drawing/2014/main" id="{9E8C2247-BE4E-45B1-A9E6-2B5FEAE6747C}"/>
              </a:ext>
            </a:extLst>
          </p:cNvPr>
          <p:cNvPicPr>
            <a:picLocks noChangeAspect="1"/>
          </p:cNvPicPr>
          <p:nvPr>
            <p:custDataLst>
              <p:tags r:id="rId22"/>
            </p:custDataLst>
          </p:nvPr>
        </p:nvPicPr>
        <p:blipFill>
          <a:blip r:embed="rId20">
            <a:extLst>
              <a:ext uri="{96DAC541-7B7A-43D3-8B79-37D633B846F1}">
                <asvg:svgBlip xmlns:asvg="http://schemas.microsoft.com/office/drawing/2016/SVG/main" r:embed="rId21"/>
              </a:ext>
            </a:extLst>
          </a:blip>
          <a:stretch>
            <a:fillRect/>
          </a:stretch>
        </p:blipFill>
        <p:spPr>
          <a:xfrm>
            <a:off x="6899578" y="3104411"/>
            <a:ext cx="914400" cy="914400"/>
          </a:xfrm>
          <a:prstGeom prst="rect">
            <a:avLst/>
          </a:prstGeom>
        </p:spPr>
      </p:pic>
      <p:pic>
        <p:nvPicPr>
          <p:cNvPr id="18" name="Grafika 17" descr="Žarulja">
            <a:extLst>
              <a:ext uri="{FF2B5EF4-FFF2-40B4-BE49-F238E27FC236}">
                <a16:creationId xmlns:a16="http://schemas.microsoft.com/office/drawing/2014/main" id="{F4B4DCFC-ED68-4D59-9039-4F99D023C800}"/>
              </a:ext>
            </a:extLst>
          </p:cNvPr>
          <p:cNvPicPr>
            <a:picLocks noChangeAspect="1"/>
          </p:cNvPicPr>
          <p:nvPr>
            <p:custDataLst>
              <p:tags r:id="rId25"/>
            </p:custDataLst>
          </p:nvPr>
        </p:nvPicPr>
        <p:blipFill>
          <a:blip r:embed="rId23">
            <a:extLst>
              <a:ext uri="{96DAC541-7B7A-43D3-8B79-37D633B846F1}">
                <asvg:svgBlip xmlns:asvg="http://schemas.microsoft.com/office/drawing/2016/SVG/main" r:embed="rId24"/>
              </a:ext>
            </a:extLst>
          </a:blip>
          <a:stretch>
            <a:fillRect/>
          </a:stretch>
        </p:blipFill>
        <p:spPr>
          <a:xfrm>
            <a:off x="8870991" y="2980580"/>
            <a:ext cx="914400" cy="914400"/>
          </a:xfrm>
          <a:prstGeom prst="rect">
            <a:avLst/>
          </a:prstGeom>
        </p:spPr>
      </p:pic>
      <p:pic>
        <p:nvPicPr>
          <p:cNvPr id="20" name="Grafika 19" descr="Lice s osmijehom bez ispune">
            <a:extLst>
              <a:ext uri="{FF2B5EF4-FFF2-40B4-BE49-F238E27FC236}">
                <a16:creationId xmlns:a16="http://schemas.microsoft.com/office/drawing/2014/main" id="{EB90902C-6713-49DC-AC32-CFF596BBD42E}"/>
              </a:ext>
            </a:extLst>
          </p:cNvPr>
          <p:cNvPicPr>
            <a:picLocks noChangeAspect="1"/>
          </p:cNvPicPr>
          <p:nvPr>
            <p:custDataLst>
              <p:tags r:id="rId28"/>
            </p:custDataLst>
          </p:nvPr>
        </p:nvPicPr>
        <p:blipFill>
          <a:blip r:embed="rId26">
            <a:extLst>
              <a:ext uri="{96DAC541-7B7A-43D3-8B79-37D633B846F1}">
                <asvg:svgBlip xmlns:asvg="http://schemas.microsoft.com/office/drawing/2016/SVG/main" r:embed="rId27"/>
              </a:ext>
            </a:extLst>
          </a:blip>
          <a:stretch>
            <a:fillRect/>
          </a:stretch>
        </p:blipFill>
        <p:spPr>
          <a:xfrm>
            <a:off x="10870191" y="2925659"/>
            <a:ext cx="914400" cy="914400"/>
          </a:xfrm>
          <a:prstGeom prst="rect">
            <a:avLst/>
          </a:prstGeom>
        </p:spPr>
      </p:pic>
    </p:spTree>
    <p:extLst>
      <p:ext uri="{BB962C8B-B14F-4D97-AF65-F5344CB8AC3E}">
        <p14:creationId xmlns:p14="http://schemas.microsoft.com/office/powerpoint/2010/main" val="1742576194"/>
      </p:ext>
    </p:extLst>
  </p:cSld>
  <p:clrMapOvr>
    <a:masterClrMapping/>
  </p:clrMapOvr>
  <p:transition/>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4" name="Text Placeholder 3">
            <a:extLst>
              <a:ext uri="{FF2B5EF4-FFF2-40B4-BE49-F238E27FC236}">
                <a16:creationId xmlns:a16="http://schemas.microsoft.com/office/drawing/2014/main" id="{F480716C-5E8C-409C-B983-14A5FF5EC2A6}"/>
              </a:ext>
            </a:extLst>
          </p:cNvPr>
          <p:cNvSpPr>
            <a:spLocks noGrp="1"/>
          </p:cNvSpPr>
          <p:nvPr>
            <p:ph type="body" sz="quarter" idx="16"/>
            <p:custDataLst>
              <p:tags r:id="rId4"/>
            </p:custDataLst>
          </p:nvPr>
        </p:nvSpPr>
        <p:spPr>
          <a:xfrm>
            <a:off x="445525" y="1822475"/>
            <a:ext cx="11254637" cy="2871654"/>
          </a:xfrm>
        </p:spPr>
        <p:txBody>
          <a:bodyPr>
            <a:noAutofit/>
          </a:bodyPr>
          <a:lstStyle/>
          <a:p>
            <a:r>
              <a:rPr lang="it-IT" sz="2800" b="0">
                <a:solidFill>
                  <a:srgbClr val="452771"/>
                </a:solidFill>
              </a:rPr>
              <a:t>La stella olimpica olandese Sifan Hassan ha compiuto una straordinaria rimonta vincendo la sua manche dei 1.500 metri femminili a Tokyo dopo essere caduta a soli 380 metri dalla fine della gara. </a:t>
            </a:r>
          </a:p>
          <a:p>
            <a:r>
              <a:rPr lang="it-IT" sz="2800" b="0">
                <a:solidFill>
                  <a:srgbClr val="452771"/>
                </a:solidFill>
              </a:rPr>
              <a:t>Le speranze di medaglia per la lunghista sembravano finite dopo che era stata lasciata a 25 metri di distanza dalle sue compagne di gara, mentre il traguardo era quasi in vista. </a:t>
            </a:r>
          </a:p>
          <a:p>
            <a:r>
              <a:rPr lang="it-IT" sz="2800" b="0">
                <a:solidFill>
                  <a:srgbClr val="452771"/>
                </a:solidFill>
              </a:rPr>
              <a:t>Hassan è inciampata a meno di un terzo della gara dopo che un altro atleta è caduto a terra proprio davanti a lei, provocando uno sfortunato groviglio di gambe.</a:t>
            </a:r>
            <a:endParaRPr lang="en-IE" sz="2800" b="0">
              <a:solidFill>
                <a:srgbClr val="452771"/>
              </a:solidFill>
            </a:endParaRPr>
          </a:p>
          <a:p>
            <a:r>
              <a:rPr lang="en-IE" sz="2800" b="0">
                <a:solidFill>
                  <a:srgbClr val="452771"/>
                </a:solidFill>
              </a:rPr>
              <a:t>WATCH HER VIDEO ON NEXT PAGE..........</a:t>
            </a:r>
            <a:endParaRPr lang="hr-BA" sz="2800" b="0">
              <a:solidFill>
                <a:srgbClr val="452771"/>
              </a:solidFill>
            </a:endParaRPr>
          </a:p>
        </p:txBody>
      </p:sp>
      <p:sp>
        <p:nvSpPr>
          <p:cNvPr id="3" name="TextBox 2">
            <a:extLst>
              <a:ext uri="{FF2B5EF4-FFF2-40B4-BE49-F238E27FC236}">
                <a16:creationId xmlns:a16="http://schemas.microsoft.com/office/drawing/2014/main" id="{6F8A4A35-532F-387E-8D42-2E6E9CF8A5B5}"/>
              </a:ext>
            </a:extLst>
          </p:cNvPr>
          <p:cNvSpPr txBox="1"/>
          <p:nvPr>
            <p:custDataLst>
              <p:tags r:id="rId5"/>
            </p:custDataLst>
          </p:nvPr>
        </p:nvSpPr>
        <p:spPr>
          <a:xfrm>
            <a:off x="125260" y="228113"/>
            <a:ext cx="11574903" cy="1200329"/>
          </a:xfrm>
          <a:prstGeom prst="rect">
            <a:avLst/>
          </a:prstGeom>
          <a:noFill/>
        </p:spPr>
        <p:txBody>
          <a:bodyPr wrap="square" rtlCol="0">
            <a:spAutoFit/>
          </a:bodyPr>
          <a:lstStyle/>
          <a:p>
            <a:pPr algn="r"/>
            <a:r>
              <a:rPr lang="it-IT" sz="3600" b="1">
                <a:solidFill>
                  <a:srgbClr val="93C23D"/>
                </a:solidFill>
              </a:rPr>
              <a:t>Resilienza: Cadere e rialzarsi - una delle cose più importanti da imparare nella leadership</a:t>
            </a:r>
            <a:endParaRPr lang="en-US" sz="3600" b="1">
              <a:solidFill>
                <a:srgbClr val="93C23D"/>
              </a:solidFill>
            </a:endParaRPr>
          </a:p>
        </p:txBody>
      </p:sp>
    </p:spTree>
    <p:extLst>
      <p:ext uri="{BB962C8B-B14F-4D97-AF65-F5344CB8AC3E}">
        <p14:creationId xmlns:p14="http://schemas.microsoft.com/office/powerpoint/2010/main" val="1865826455"/>
      </p:ext>
    </p:extLst>
  </p:cSld>
  <p:clrMapOvr>
    <a:masterClrMapping/>
  </p:clrMapOvr>
  <p:transition/>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2" name="Online Media 1" title="Sifan Hassan's amazing comeback after last-lap fall to win 1500m #Short">
            <a:hlinkClick action="ppaction://media"/>
            <a:extLst>
              <a:ext uri="{FF2B5EF4-FFF2-40B4-BE49-F238E27FC236}">
                <a16:creationId xmlns:a16="http://schemas.microsoft.com/office/drawing/2014/main" id="{96967A12-7783-E1C9-DE34-13DDD110EE59}"/>
              </a:ext>
            </a:extLst>
          </p:cNvPr>
          <p:cNvPicPr>
            <a:picLocks noRot="1" noChangeAspect="1"/>
          </p:cNvPicPr>
          <p:nvPr>
            <a:videoFile r:link="rId6"/>
            <p:custDataLst>
              <p:tags r:id="rId5"/>
            </p:custDataLst>
          </p:nvPr>
        </p:nvPicPr>
        <p:blipFill>
          <a:blip r:embed="rId4"/>
          <a:stretch>
            <a:fillRect/>
          </a:stretch>
        </p:blipFill>
        <p:spPr>
          <a:xfrm>
            <a:off x="2510216" y="1681789"/>
            <a:ext cx="7171568" cy="40519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6F8A4A35-532F-387E-8D42-2E6E9CF8A5B5}"/>
              </a:ext>
            </a:extLst>
          </p:cNvPr>
          <p:cNvSpPr txBox="1"/>
          <p:nvPr>
            <p:custDataLst>
              <p:tags r:id="rId7"/>
            </p:custDataLst>
          </p:nvPr>
        </p:nvSpPr>
        <p:spPr>
          <a:xfrm>
            <a:off x="588724" y="228113"/>
            <a:ext cx="11111440" cy="954107"/>
          </a:xfrm>
          <a:prstGeom prst="rect">
            <a:avLst/>
          </a:prstGeom>
          <a:noFill/>
        </p:spPr>
        <p:txBody>
          <a:bodyPr wrap="square" rtlCol="0">
            <a:spAutoFit/>
          </a:bodyPr>
          <a:lstStyle/>
          <a:p>
            <a:pPr algn="r"/>
            <a:r>
              <a:rPr lang="it-IT" sz="2800" b="1">
                <a:solidFill>
                  <a:srgbClr val="93C23D"/>
                </a:solidFill>
              </a:rPr>
              <a:t>Resilienza: Cadere e rialzarsi - una delle cose più importanti da imparare nella leadership</a:t>
            </a:r>
          </a:p>
        </p:txBody>
      </p:sp>
    </p:spTree>
    <p:extLst>
      <p:ext uri="{BB962C8B-B14F-4D97-AF65-F5344CB8AC3E}">
        <p14:creationId xmlns:p14="http://schemas.microsoft.com/office/powerpoint/2010/main" val="7182162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endCondLst>
                    <p:cond evt="onNext" delay="0">
                      <p:tgtEl>
                        <p:sldTgt/>
                      </p:tgtEl>
                    </p:cond>
                    <p:cond evt="onPrev">
                      <p:tgtEl>
                        <p:sldTgt/>
                      </p:tgtEl>
                    </p:cond>
                  </p:endCondLst>
                </p:cTn>
                <p:tgtEl>
                  <p:spTgt spid="2"/>
                </p:tgtEl>
              </p:cMediaNode>
            </p:video>
          </p:childTnLst>
        </p:cTn>
      </p:par>
    </p:tnLst>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4" name="Text Placeholder 3">
            <a:extLst>
              <a:ext uri="{FF2B5EF4-FFF2-40B4-BE49-F238E27FC236}">
                <a16:creationId xmlns:a16="http://schemas.microsoft.com/office/drawing/2014/main" id="{F480716C-5E8C-409C-B983-14A5FF5EC2A6}"/>
              </a:ext>
            </a:extLst>
          </p:cNvPr>
          <p:cNvSpPr>
            <a:spLocks noGrp="1"/>
          </p:cNvSpPr>
          <p:nvPr>
            <p:ph type="body" sz="quarter" idx="16"/>
            <p:custDataLst>
              <p:tags r:id="rId4"/>
            </p:custDataLst>
          </p:nvPr>
        </p:nvSpPr>
        <p:spPr>
          <a:xfrm>
            <a:off x="2113248" y="2730927"/>
            <a:ext cx="7965503" cy="2871654"/>
          </a:xfrm>
        </p:spPr>
        <p:txBody>
          <a:bodyPr>
            <a:noAutofit/>
          </a:bodyPr>
          <a:lstStyle/>
          <a:p>
            <a:pPr algn="ctr"/>
            <a:r>
              <a:rPr lang="it-IT" sz="3200" b="0">
                <a:solidFill>
                  <a:srgbClr val="452771"/>
                </a:solidFill>
              </a:rPr>
              <a:t>Come reagisci quando cadi?</a:t>
            </a:r>
          </a:p>
          <a:p>
            <a:pPr algn="ctr"/>
            <a:r>
              <a:rPr lang="it-IT" sz="3200" b="0">
                <a:solidFill>
                  <a:srgbClr val="452771"/>
                </a:solidFill>
              </a:rPr>
              <a:t>Cosa dici a te stesso?</a:t>
            </a:r>
          </a:p>
          <a:p>
            <a:pPr algn="ctr"/>
            <a:r>
              <a:rPr lang="it-IT" sz="3200" b="0">
                <a:solidFill>
                  <a:srgbClr val="452771"/>
                </a:solidFill>
              </a:rPr>
              <a:t>Cosa pensi?</a:t>
            </a:r>
          </a:p>
          <a:p>
            <a:pPr algn="ctr"/>
            <a:r>
              <a:rPr lang="it-IT" sz="3200" b="0">
                <a:solidFill>
                  <a:srgbClr val="452771"/>
                </a:solidFill>
              </a:rPr>
              <a:t>Cosa credi che sia vero?</a:t>
            </a:r>
          </a:p>
          <a:p>
            <a:pPr algn="ctr"/>
            <a:r>
              <a:rPr lang="it-IT" sz="3200" b="0">
                <a:solidFill>
                  <a:srgbClr val="452771"/>
                </a:solidFill>
              </a:rPr>
              <a:t>Come ti rialzi?</a:t>
            </a:r>
          </a:p>
          <a:p>
            <a:pPr algn="ctr"/>
            <a:endParaRPr lang="en-US" sz="3200" b="0"/>
          </a:p>
        </p:txBody>
      </p:sp>
      <p:sp>
        <p:nvSpPr>
          <p:cNvPr id="6" name="TextBox 5">
            <a:extLst>
              <a:ext uri="{FF2B5EF4-FFF2-40B4-BE49-F238E27FC236}">
                <a16:creationId xmlns:a16="http://schemas.microsoft.com/office/drawing/2014/main" id="{302F1FCE-024D-69B6-DAC4-D6A8F88D1104}"/>
              </a:ext>
            </a:extLst>
          </p:cNvPr>
          <p:cNvSpPr txBox="1"/>
          <p:nvPr>
            <p:custDataLst>
              <p:tags r:id="rId5"/>
            </p:custDataLst>
          </p:nvPr>
        </p:nvSpPr>
        <p:spPr>
          <a:xfrm>
            <a:off x="1856509" y="581404"/>
            <a:ext cx="8478981" cy="1200329"/>
          </a:xfrm>
          <a:prstGeom prst="rect">
            <a:avLst/>
          </a:prstGeom>
          <a:noFill/>
        </p:spPr>
        <p:txBody>
          <a:bodyPr wrap="square" rtlCol="0">
            <a:spAutoFit/>
          </a:bodyPr>
          <a:lstStyle/>
          <a:p>
            <a:pPr algn="ctr"/>
            <a:r>
              <a:rPr lang="it-IT" sz="3600" b="1">
                <a:solidFill>
                  <a:srgbClr val="93C23D"/>
                </a:solidFill>
              </a:rPr>
              <a:t>Resilienza: Cadere e rialzarsi - una delle cose più importanti da imparare nella vita</a:t>
            </a:r>
          </a:p>
        </p:txBody>
      </p:sp>
    </p:spTree>
    <p:extLst>
      <p:ext uri="{BB962C8B-B14F-4D97-AF65-F5344CB8AC3E}">
        <p14:creationId xmlns:p14="http://schemas.microsoft.com/office/powerpoint/2010/main" val="2817465556"/>
      </p:ext>
    </p:extLst>
  </p:cSld>
  <p:clrMapOvr>
    <a:masterClrMapping/>
  </p:clrMapOvr>
  <p:transition/>
  <p:timing/>
</p:sld>
</file>

<file path=ppt/slides/slide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custDataLst>
            <p:tags r:id="rId3"/>
          </p:custDataLst>
        </p:nvPr>
      </p:nvGrpSpPr>
      <p:grpSpPr>
        <a:xfrm>
          <a:off x="0" y="0"/>
          <a:ext cx="0" cy="0"/>
        </a:xfrm>
      </p:grpSpPr>
      <p:sp useBgFill="1">
        <p:nvSpPr>
          <p:cNvPr id="11" name="Rectangle 10">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8"/>
            </p:custDataLst>
            <p:extLst>
              <p:ext uri="{386F3935-93C4-4BCD-93E2-E3B085C9AB24}">
                <p16:designElem xmlns:p16="http://schemas.microsoft.com/office/powerpoint/2015/main" val="1"/>
              </p:ext>
            </p:extLst>
          </p:nvPr>
        </p:nvSpPr>
        <p:spPr>
          <a:xfrm rot="20635412">
            <a:off x="-501737" y="969718"/>
            <a:ext cx="3900357" cy="4178958"/>
          </a:xfrm>
          <a:custGeom>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6"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9"/>
            </p:custDataLst>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9A4BE-C00B-401D-A4DF-91C0A266DBCA}"/>
              </a:ext>
            </a:extLst>
          </p:cNvPr>
          <p:cNvSpPr>
            <a:spLocks noGrp="1"/>
          </p:cNvSpPr>
          <p:nvPr>
            <p:ph type="title"/>
            <p:custDataLst>
              <p:tags r:id="rId10"/>
            </p:custDataLst>
          </p:nvPr>
        </p:nvSpPr>
        <p:spPr>
          <a:xfrm>
            <a:off x="466722" y="586855"/>
            <a:ext cx="3201366" cy="3387497"/>
          </a:xfrm>
        </p:spPr>
        <p:txBody>
          <a:bodyPr anchor="b">
            <a:normAutofit/>
          </a:bodyPr>
          <a:lstStyle/>
          <a:p>
            <a:pPr algn="r"/>
            <a:r>
              <a:rPr lang="it-IT" sz="4000" b="1">
                <a:solidFill>
                  <a:srgbClr val="FFFFFF"/>
                </a:solidFill>
                <a:latin typeface="+mn-lt"/>
              </a:rPr>
              <a:t>Che aspetto ha la resilienza?</a:t>
            </a:r>
            <a:endParaRPr lang="en-GB" sz="4000" b="1">
              <a:solidFill>
                <a:srgbClr val="FFFFFF"/>
              </a:solidFill>
              <a:latin typeface="+mn-lt"/>
            </a:endParaRPr>
          </a:p>
        </p:txBody>
      </p:sp>
      <p:sp>
        <p:nvSpPr>
          <p:cNvPr id="3" name="Content Placeholder 2">
            <a:extLst>
              <a:ext uri="{FF2B5EF4-FFF2-40B4-BE49-F238E27FC236}">
                <a16:creationId xmlns:a16="http://schemas.microsoft.com/office/drawing/2014/main" id="{82188D57-54F8-4DF6-BEE3-72559B579607}"/>
              </a:ext>
            </a:extLst>
          </p:cNvPr>
          <p:cNvSpPr>
            <a:spLocks noGrp="1"/>
          </p:cNvSpPr>
          <p:nvPr>
            <p:ph idx="1"/>
            <p:custDataLst>
              <p:tags r:id="rId11"/>
            </p:custDataLst>
          </p:nvPr>
        </p:nvSpPr>
        <p:spPr>
          <a:xfrm>
            <a:off x="4327815" y="1781121"/>
            <a:ext cx="3644826" cy="4679173"/>
          </a:xfrm>
        </p:spPr>
        <p:txBody>
          <a:bodyPr anchor="ctr">
            <a:normAutofit fontScale="92500" lnSpcReduction="20000"/>
          </a:bodyPr>
          <a:lstStyle/>
          <a:p>
            <a:pPr marL="0" lvl="1" indent="0" algn="ctr">
              <a:buNone/>
            </a:pPr>
            <a:r>
              <a:rPr lang="hr-BA" sz="3300">
                <a:solidFill>
                  <a:srgbClr val="93C23D"/>
                </a:solidFill>
              </a:rPr>
              <a:t>Coltivando il tuo</a:t>
            </a:r>
          </a:p>
          <a:p>
            <a:pPr marL="0" lvl="1" indent="0" algn="ctr">
              <a:buNone/>
            </a:pPr>
            <a:endParaRPr lang="hr-BA" sz="3300">
              <a:solidFill>
                <a:srgbClr val="93C23D"/>
              </a:solidFill>
            </a:endParaRPr>
          </a:p>
          <a:p>
            <a:pPr marL="0" lvl="1" indent="0" algn="ctr">
              <a:buFont typeface="Wingdings" panose="05000000000000000000" pitchFamily="2" charset="2"/>
              <a:buChar char="ü"/>
            </a:pPr>
            <a:r>
              <a:rPr lang="it-IT" sz="3300">
                <a:solidFill>
                  <a:srgbClr val="93C23D"/>
                </a:solidFill>
              </a:rPr>
              <a:t>Comportamento</a:t>
            </a:r>
          </a:p>
          <a:p>
            <a:pPr marL="0" lvl="1" indent="0" algn="ctr">
              <a:buFont typeface="Wingdings" panose="05000000000000000000" pitchFamily="2" charset="2"/>
              <a:buChar char="ü"/>
            </a:pPr>
            <a:r>
              <a:rPr lang="it-IT" sz="3300">
                <a:solidFill>
                  <a:srgbClr val="93C23D"/>
                </a:solidFill>
              </a:rPr>
              <a:t>Atteggiamento</a:t>
            </a:r>
          </a:p>
          <a:p>
            <a:pPr marL="0" lvl="1" indent="0" algn="ctr">
              <a:buFont typeface="Wingdings" panose="05000000000000000000" pitchFamily="2" charset="2"/>
              <a:buChar char="ü"/>
            </a:pPr>
            <a:r>
              <a:rPr lang="it-IT" sz="3300">
                <a:solidFill>
                  <a:srgbClr val="93C23D"/>
                </a:solidFill>
              </a:rPr>
              <a:t>Pensiero</a:t>
            </a:r>
          </a:p>
          <a:p>
            <a:pPr marL="0" lvl="1" indent="0" algn="ctr">
              <a:buFont typeface="Wingdings" panose="05000000000000000000" pitchFamily="2" charset="2"/>
              <a:buChar char="ü"/>
            </a:pPr>
            <a:r>
              <a:rPr lang="it-IT" sz="3300">
                <a:solidFill>
                  <a:srgbClr val="93C23D"/>
                </a:solidFill>
              </a:rPr>
              <a:t>Linguaggio - parole, tono, contatto visivo e postura </a:t>
            </a:r>
          </a:p>
          <a:p>
            <a:pPr marL="0" lvl="1" indent="0" algn="ctr">
              <a:buFont typeface="Wingdings" panose="05000000000000000000" pitchFamily="2" charset="2"/>
              <a:buChar char="ü"/>
            </a:pPr>
            <a:endParaRPr lang="it-IT" sz="3300">
              <a:solidFill>
                <a:srgbClr val="93C23D"/>
              </a:solidFill>
            </a:endParaRPr>
          </a:p>
          <a:p>
            <a:pPr marL="0" lvl="1" indent="0" algn="ctr">
              <a:buNone/>
            </a:pPr>
            <a:r>
              <a:rPr lang="it-IT" sz="3300" b="1">
                <a:solidFill>
                  <a:srgbClr val="93C23D"/>
                </a:solidFill>
              </a:rPr>
              <a:t>Puoi diventare resiliente, e forse lo sei già</a:t>
            </a:r>
          </a:p>
          <a:p>
            <a:pPr marL="457200" lvl="1" indent="0" algn="ctr">
              <a:buNone/>
            </a:pPr>
            <a:endParaRPr lang="en-GB"/>
          </a:p>
          <a:p>
            <a:pPr lvl="1" algn="ctr"/>
            <a:endParaRPr lang="en-GB"/>
          </a:p>
        </p:txBody>
      </p:sp>
      <p:pic>
        <p:nvPicPr>
          <p:cNvPr id="6" name="Picture 5" descr="A person drinking from a cup&#10;&#10;Description automatically generated with medium confidence">
            <a:extLst>
              <a:ext uri="{FF2B5EF4-FFF2-40B4-BE49-F238E27FC236}">
                <a16:creationId xmlns:a16="http://schemas.microsoft.com/office/drawing/2014/main" id="{237E6E76-6C5A-0491-40D2-066301A7CED4}"/>
              </a:ext>
            </a:extLst>
          </p:cNvPr>
          <p:cNvPicPr>
            <a:picLocks noChangeAspect="1"/>
          </p:cNvPicPr>
          <p:nvPr>
            <p:custDataLst>
              <p:tags r:id="rId13"/>
            </p:custDataLst>
          </p:nvPr>
        </p:nvPicPr>
        <p:blipFill>
          <a:blip r:embed="rId12"/>
          <a:srcRect l="10818"/>
          <a:stretch>
            <a:fillRect/>
          </a:stretch>
        </p:blipFill>
        <p:spPr>
          <a:xfrm>
            <a:off x="8109502" y="10"/>
            <a:ext cx="4082498" cy="6857990"/>
          </a:xfrm>
          <a:prstGeom prst="rect">
            <a:avLst/>
          </a:prstGeom>
        </p:spPr>
      </p:pic>
      <p:sp>
        <p:nvSpPr>
          <p:cNvPr id="7" name="TextBox 6">
            <a:extLst>
              <a:ext uri="{FF2B5EF4-FFF2-40B4-BE49-F238E27FC236}">
                <a16:creationId xmlns:a16="http://schemas.microsoft.com/office/drawing/2014/main" id="{98848497-E66C-0CD8-2A5A-BE6EC3884C71}"/>
              </a:ext>
            </a:extLst>
          </p:cNvPr>
          <p:cNvSpPr txBox="1"/>
          <p:nvPr>
            <p:custDataLst>
              <p:tags r:id="rId14"/>
            </p:custDataLst>
          </p:nvPr>
        </p:nvSpPr>
        <p:spPr>
          <a:xfrm>
            <a:off x="4134810" y="294992"/>
            <a:ext cx="3996343" cy="1200329"/>
          </a:xfrm>
          <a:prstGeom prst="rect">
            <a:avLst/>
          </a:prstGeom>
          <a:noFill/>
        </p:spPr>
        <p:txBody>
          <a:bodyPr wrap="square" rtlCol="0">
            <a:spAutoFit/>
          </a:bodyPr>
          <a:lstStyle/>
          <a:p>
            <a:pPr algn="ctr"/>
            <a:r>
              <a:rPr lang="hr-BA" sz="3600" b="1">
                <a:solidFill>
                  <a:srgbClr val="93C23D"/>
                </a:solidFill>
              </a:rPr>
              <a:t>Tu, sembri proprio tu!</a:t>
            </a:r>
            <a:endParaRPr lang="en-US" sz="3600" b="1">
              <a:solidFill>
                <a:srgbClr val="93C23D"/>
              </a:solidFill>
            </a:endParaRPr>
          </a:p>
        </p:txBody>
      </p:sp>
    </p:spTree>
    <p:extLst>
      <p:ext uri="{BB962C8B-B14F-4D97-AF65-F5344CB8AC3E}">
        <p14:creationId xmlns:p14="http://schemas.microsoft.com/office/powerpoint/2010/main" val="1047092543"/>
      </p:ext>
    </p:extLst>
  </p:cSld>
  <p:clrMapOvr>
    <a:masterClrMapping/>
  </p:clrMapOvr>
  <p:transition/>
  <p:timing/>
</p:sld>
</file>

<file path=ppt/slides/slide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8" name="Picture Placeholder 7" descr="A picture containing businesscard&#10;&#10;Description automatically generated">
            <a:extLst>
              <a:ext uri="{FF2B5EF4-FFF2-40B4-BE49-F238E27FC236}">
                <a16:creationId xmlns:a16="http://schemas.microsoft.com/office/drawing/2014/main" id="{851BB817-84ED-002A-AFFE-261A71136B6C}"/>
              </a:ext>
            </a:extLst>
          </p:cNvPr>
          <p:cNvPicPr>
            <a:picLocks noGrp="1" noChangeAspect="1"/>
          </p:cNvPicPr>
          <p:nvPr>
            <p:ph type="pic" sz="quarter" idx="21"/>
            <p:custDataLst>
              <p:tags r:id="rId4"/>
            </p:custDataLst>
          </p:nvPr>
        </p:nvPicPr>
        <p:blipFill>
          <a:blip r:embed="rId3"/>
          <a:srcRect t="2567" b="2567"/>
          <a:stretch>
            <a:fillRect/>
          </a:stretch>
        </p:blipFill>
        <p:spPr/>
      </p:pic>
      <p:sp>
        <p:nvSpPr>
          <p:cNvPr id="3" name="Text Placeholder 2">
            <a:extLst>
              <a:ext uri="{FF2B5EF4-FFF2-40B4-BE49-F238E27FC236}">
                <a16:creationId xmlns:a16="http://schemas.microsoft.com/office/drawing/2014/main" id="{40D386B2-8017-AE1E-E910-04755C6724D5}"/>
              </a:ext>
            </a:extLst>
          </p:cNvPr>
          <p:cNvSpPr>
            <a:spLocks noGrp="1"/>
          </p:cNvSpPr>
          <p:nvPr>
            <p:ph type="body" sz="quarter" idx="19"/>
            <p:custDataLst>
              <p:tags r:id="rId5"/>
            </p:custDataLst>
          </p:nvPr>
        </p:nvSpPr>
        <p:spPr>
          <a:xfrm>
            <a:off x="290295" y="119477"/>
            <a:ext cx="4404721" cy="582221"/>
          </a:xfrm>
        </p:spPr>
        <p:txBody>
          <a:bodyPr>
            <a:normAutofit lnSpcReduction="10000"/>
          </a:bodyPr>
          <a:lstStyle/>
          <a:p>
            <a:r>
              <a:rPr lang="hr-BA"/>
              <a:t>Libro consigliato</a:t>
            </a:r>
            <a:endParaRPr lang="en-US"/>
          </a:p>
        </p:txBody>
      </p:sp>
      <p:sp>
        <p:nvSpPr>
          <p:cNvPr id="4" name="Text Placeholder 3">
            <a:extLst>
              <a:ext uri="{FF2B5EF4-FFF2-40B4-BE49-F238E27FC236}">
                <a16:creationId xmlns:a16="http://schemas.microsoft.com/office/drawing/2014/main" id="{5AD70849-C1A5-91C4-5CD8-DDF44AA96684}"/>
              </a:ext>
            </a:extLst>
          </p:cNvPr>
          <p:cNvSpPr>
            <a:spLocks noGrp="1"/>
          </p:cNvSpPr>
          <p:nvPr>
            <p:ph type="body" sz="quarter" idx="20"/>
            <p:custDataLst>
              <p:tags r:id="rId6"/>
            </p:custDataLst>
          </p:nvPr>
        </p:nvSpPr>
        <p:spPr>
          <a:xfrm>
            <a:off x="377978" y="812184"/>
            <a:ext cx="4958110" cy="3045832"/>
          </a:xfrm>
        </p:spPr>
        <p:txBody>
          <a:bodyPr>
            <a:normAutofit lnSpcReduction="10000"/>
          </a:bodyPr>
          <a:lstStyle/>
          <a:p>
            <a:pPr marL="0" indent="0"/>
            <a:r>
              <a:rPr lang="it-IT"/>
              <a:t>Nel libro "I doni dell'imperfezione", Brené Brown parla di come sviluppare la resilienza. Secondo la Brown ci sono quattro requisiti per sviluppare la resilienza:</a:t>
            </a:r>
          </a:p>
          <a:p>
            <a:pPr marL="0" indent="0"/>
            <a:r>
              <a:rPr lang="it-IT" b="1"/>
              <a:t> sviluppare la speranza, combattere le aspettative della società, rifiutare di anestetizzare le emozioni negative e abbracciare la spiritualità.</a:t>
            </a:r>
            <a:endParaRPr lang="en-US" b="1" i="1"/>
          </a:p>
        </p:txBody>
      </p:sp>
    </p:spTree>
    <p:extLst>
      <p:ext uri="{BB962C8B-B14F-4D97-AF65-F5344CB8AC3E}">
        <p14:creationId xmlns:p14="http://schemas.microsoft.com/office/powerpoint/2010/main" val="2778585615"/>
      </p:ext>
    </p:extLst>
  </p:cSld>
  <p:clrMapOvr>
    <a:masterClrMapping/>
  </p:clrMapOvr>
  <p:transition/>
  <p:timing/>
</p:sld>
</file>

<file path=ppt/slides/slide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32769" name="Title 3"/>
          <p:cNvSpPr>
            <a:spLocks noGrp="1"/>
          </p:cNvSpPr>
          <p:nvPr>
            <p:ph type="title"/>
            <p:custDataLst>
              <p:tags r:id="rId4"/>
            </p:custDataLst>
          </p:nvPr>
        </p:nvSpPr>
        <p:spPr>
          <a:xfrm>
            <a:off x="516467" y="231971"/>
            <a:ext cx="10938933" cy="1069975"/>
          </a:xfrm>
        </p:spPr>
        <p:txBody>
          <a:bodyPr>
            <a:normAutofit/>
          </a:bodyPr>
          <a:lstStyle/>
          <a:p>
            <a:pPr algn="ctr" eaLnBrk="1" hangingPunct="1"/>
            <a:r>
              <a:rPr lang="it-IT" altLang="en-US" sz="4800">
                <a:solidFill>
                  <a:srgbClr val="93C23D"/>
                </a:solidFill>
                <a:latin typeface="+mn-lt"/>
              </a:rPr>
              <a:t>Che cos'è una Zona Resiliente?</a:t>
            </a:r>
            <a:endParaRPr lang="en-US" altLang="en-US" sz="4800">
              <a:solidFill>
                <a:srgbClr val="93C23D"/>
              </a:solidFill>
              <a:latin typeface="+mn-lt"/>
            </a:endParaRPr>
          </a:p>
        </p:txBody>
      </p:sp>
      <p:sp>
        <p:nvSpPr>
          <p:cNvPr id="32770" name="Content Placeholder 4"/>
          <p:cNvSpPr>
            <a:spLocks noGrp="1"/>
          </p:cNvSpPr>
          <p:nvPr>
            <p:ph idx="4294967295"/>
            <p:custDataLst>
              <p:tags r:id="rId5"/>
            </p:custDataLst>
          </p:nvPr>
        </p:nvSpPr>
        <p:spPr>
          <a:xfrm>
            <a:off x="812800" y="1521815"/>
            <a:ext cx="10642600" cy="3124200"/>
          </a:xfrm>
        </p:spPr>
        <p:txBody>
          <a:bodyPr>
            <a:noAutofit/>
          </a:bodyPr>
          <a:lstStyle/>
          <a:p>
            <a:pPr eaLnBrk="1" hangingPunct="1">
              <a:buSzPct val="80000"/>
              <a:buFont typeface="Wingdings" panose="05000000000000000000" pitchFamily="2" charset="2"/>
              <a:buChar char="ü"/>
            </a:pPr>
            <a:r>
              <a:rPr lang="it-IT" altLang="en-US">
                <a:solidFill>
                  <a:srgbClr val="452771"/>
                </a:solidFill>
              </a:rPr>
              <a:t>Uno stato di benessere della mente, del corpo e dello spirito</a:t>
            </a:r>
          </a:p>
          <a:p>
            <a:pPr eaLnBrk="1" hangingPunct="1">
              <a:buSzPct val="80000"/>
              <a:buFont typeface="Wingdings" panose="05000000000000000000" pitchFamily="2" charset="2"/>
              <a:buChar char="ü"/>
            </a:pPr>
            <a:r>
              <a:rPr lang="it-IT" altLang="en-US">
                <a:solidFill>
                  <a:srgbClr val="452771"/>
                </a:solidFill>
              </a:rPr>
              <a:t>Quando ci si trova nella Zona Resiliente si è in grado di gestire lo stress della vita.</a:t>
            </a:r>
          </a:p>
          <a:p>
            <a:pPr eaLnBrk="1" hangingPunct="1">
              <a:buSzPct val="80000"/>
              <a:buFont typeface="Wingdings" panose="05000000000000000000" pitchFamily="2" charset="2"/>
              <a:buChar char="ü"/>
            </a:pPr>
            <a:r>
              <a:rPr lang="it-IT" altLang="en-US">
                <a:solidFill>
                  <a:srgbClr val="452771"/>
                </a:solidFill>
              </a:rPr>
              <a:t>Si può essere irritati o addirittura arrabbiati, ma non si ha la sensazione di perdere la testa</a:t>
            </a:r>
          </a:p>
          <a:p>
            <a:pPr eaLnBrk="1" hangingPunct="1">
              <a:buSzPct val="80000"/>
              <a:buFont typeface="Wingdings" panose="05000000000000000000" pitchFamily="2" charset="2"/>
              <a:buChar char="ü"/>
            </a:pPr>
            <a:r>
              <a:rPr lang="it-IT" altLang="en-US">
                <a:solidFill>
                  <a:srgbClr val="452771"/>
                </a:solidFill>
              </a:rPr>
              <a:t>Si può essere tristi, ma non si ha la sensazione di essere spazzati via dal fiume del dolore</a:t>
            </a:r>
            <a:endParaRPr lang="en-US" altLang="en-US">
              <a:solidFill>
                <a:srgbClr val="452771"/>
              </a:solidFill>
            </a:endParaRPr>
          </a:p>
        </p:txBody>
      </p:sp>
      <p:sp>
        <p:nvSpPr>
          <p:cNvPr id="32771" name="Slide Number Placeholder 3"/>
          <p:cNvSpPr txBox="1">
            <a:spLocks noGrp="1"/>
          </p:cNvSpPr>
          <p:nvPr>
            <p:custDataLst>
              <p:tags r:id="rId6"/>
            </p:custDataLst>
          </p:nvPr>
        </p:nvSpPr>
        <p:spPr bwMode="auto">
          <a:xfrm>
            <a:off x="9347200" y="6381750"/>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MS PGothic" pitchFamily="34" charset="-128"/>
              </a:defRPr>
            </a:lvl1pPr>
            <a:lvl2pPr>
              <a:defRPr sz="2800">
                <a:solidFill>
                  <a:schemeClr val="tx1"/>
                </a:solidFill>
                <a:latin typeface="Calibri" panose="020f0502020204030204" pitchFamily="34" charset="0"/>
                <a:ea typeface="MS PGothic" pitchFamily="34" charset="-128"/>
              </a:defRPr>
            </a:lvl2pPr>
            <a:lvl3pPr>
              <a:defRPr sz="2400">
                <a:solidFill>
                  <a:schemeClr val="tx1"/>
                </a:solidFill>
                <a:latin typeface="Calibri" panose="020f0502020204030204" pitchFamily="34" charset="0"/>
                <a:ea typeface="MS PGothic" pitchFamily="34" charset="-128"/>
              </a:defRPr>
            </a:lvl3pPr>
            <a:lvl4pPr>
              <a:defRPr sz="2000">
                <a:solidFill>
                  <a:schemeClr val="tx1"/>
                </a:solidFill>
                <a:latin typeface="Calibri" panose="020f0502020204030204" pitchFamily="34" charset="0"/>
                <a:ea typeface="MS PGothic" pitchFamily="34" charset="-128"/>
              </a:defRPr>
            </a:lvl4pPr>
            <a:lvl5pPr>
              <a:defRPr sz="2000">
                <a:solidFill>
                  <a:schemeClr val="tx1"/>
                </a:solidFill>
                <a:latin typeface="Calibri" panose="020f0502020204030204" pitchFamily="34" charset="0"/>
                <a:ea typeface="MS PGothic" pitchFamily="34" charset="-128"/>
              </a:defRPr>
            </a:lvl5pPr>
            <a:lvl6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6pPr>
            <a:lvl7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7pPr>
            <a:lvl8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8pPr>
            <a:lvl9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grpSp>
        <p:nvGrpSpPr>
          <p:cNvPr id="2" name="Group 5"/>
          <p:cNvGrpSpPr/>
          <p:nvPr>
            <p:custDataLst>
              <p:tags r:id="rId7"/>
            </p:custDataLst>
          </p:nvPr>
        </p:nvGrpSpPr>
        <p:grpSpPr>
          <a:xfrm>
            <a:off x="1422401" y="4878388"/>
            <a:ext cx="8252884" cy="1255712"/>
            <a:chOff x="709" y="2256"/>
            <a:chExt cx="3899" cy="791"/>
          </a:xfrm>
        </p:grpSpPr>
        <p:sp>
          <p:nvSpPr>
            <p:cNvPr id="24586" name="Freeform 6">
              <a:extLst>
                <a:ext uri="{FF2B5EF4-FFF2-40B4-BE49-F238E27FC236}">
                  <a16:creationId xmlns:a16="http://schemas.microsoft.com/office/drawing/2014/main" id="{393DC59F-BD02-8D45-927A-A80240D99200}"/>
                </a:ext>
              </a:extLst>
            </p:cNvPr>
            <p:cNvSpPr/>
            <p:nvPr>
              <p:custDataLst>
                <p:tags r:id="rId8"/>
              </p:custDataLst>
            </p:nvPr>
          </p:nvSpPr>
          <p:spPr bwMode="auto">
            <a:xfrm>
              <a:off x="709" y="2256"/>
              <a:ext cx="3899" cy="791"/>
            </a:xfrm>
            <a:custGeom>
              <a:gdLst>
                <a:gd name="T0" fmla="*/ 0 w 3901"/>
                <a:gd name="T1" fmla="*/ 3009 h 786"/>
                <a:gd name="T2" fmla="*/ 182 w 3901"/>
                <a:gd name="T3" fmla="*/ 2814 h 786"/>
                <a:gd name="T4" fmla="*/ 545 w 3901"/>
                <a:gd name="T5" fmla="*/ 1692 h 786"/>
                <a:gd name="T6" fmla="*/ 771 w 3901"/>
                <a:gd name="T7" fmla="*/ 1116 h 786"/>
                <a:gd name="T8" fmla="*/ 975 w 3901"/>
                <a:gd name="T9" fmla="*/ 941 h 786"/>
                <a:gd name="T10" fmla="*/ 1092 w 3901"/>
                <a:gd name="T11" fmla="*/ 1291 h 786"/>
                <a:gd name="T12" fmla="*/ 1500 w 3901"/>
                <a:gd name="T13" fmla="*/ 2254 h 786"/>
                <a:gd name="T14" fmla="*/ 1954 w 3901"/>
                <a:gd name="T15" fmla="*/ 3009 h 786"/>
                <a:gd name="T16" fmla="*/ 2271 w 3901"/>
                <a:gd name="T17" fmla="*/ 3186 h 786"/>
                <a:gd name="T18" fmla="*/ 2679 w 3901"/>
                <a:gd name="T19" fmla="*/ 2616 h 786"/>
                <a:gd name="T20" fmla="*/ 2917 w 3901"/>
                <a:gd name="T21" fmla="*/ 1116 h 786"/>
                <a:gd name="T22" fmla="*/ 3317 w 3901"/>
                <a:gd name="T23" fmla="*/ 46 h 786"/>
                <a:gd name="T24" fmla="*/ 3453 w 3901"/>
                <a:gd name="T25" fmla="*/ 0 h 7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01"/>
                <a:gd name="T40" fmla="*/ 0 h 786"/>
                <a:gd name="T41" fmla="*/ 3901 w 3901"/>
                <a:gd name="T42" fmla="*/ 786 h 78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01" h="786">
                  <a:moveTo>
                    <a:pt x="0" y="726"/>
                  </a:moveTo>
                  <a:cubicBezTo>
                    <a:pt x="45" y="730"/>
                    <a:pt x="91" y="734"/>
                    <a:pt x="182" y="681"/>
                  </a:cubicBezTo>
                  <a:cubicBezTo>
                    <a:pt x="273" y="628"/>
                    <a:pt x="447" y="476"/>
                    <a:pt x="545" y="408"/>
                  </a:cubicBezTo>
                  <a:cubicBezTo>
                    <a:pt x="643" y="340"/>
                    <a:pt x="696" y="302"/>
                    <a:pt x="771" y="272"/>
                  </a:cubicBezTo>
                  <a:cubicBezTo>
                    <a:pt x="846" y="242"/>
                    <a:pt x="907" y="219"/>
                    <a:pt x="998" y="227"/>
                  </a:cubicBezTo>
                  <a:cubicBezTo>
                    <a:pt x="1089" y="235"/>
                    <a:pt x="1195" y="265"/>
                    <a:pt x="1316" y="318"/>
                  </a:cubicBezTo>
                  <a:cubicBezTo>
                    <a:pt x="1437" y="371"/>
                    <a:pt x="1580" y="476"/>
                    <a:pt x="1724" y="544"/>
                  </a:cubicBezTo>
                  <a:cubicBezTo>
                    <a:pt x="1868" y="612"/>
                    <a:pt x="2050" y="688"/>
                    <a:pt x="2178" y="726"/>
                  </a:cubicBezTo>
                  <a:cubicBezTo>
                    <a:pt x="2306" y="764"/>
                    <a:pt x="2374" y="786"/>
                    <a:pt x="2495" y="771"/>
                  </a:cubicBezTo>
                  <a:cubicBezTo>
                    <a:pt x="2616" y="756"/>
                    <a:pt x="2759" y="718"/>
                    <a:pt x="2903" y="635"/>
                  </a:cubicBezTo>
                  <a:cubicBezTo>
                    <a:pt x="3047" y="552"/>
                    <a:pt x="3213" y="370"/>
                    <a:pt x="3357" y="272"/>
                  </a:cubicBezTo>
                  <a:cubicBezTo>
                    <a:pt x="3501" y="174"/>
                    <a:pt x="3674" y="91"/>
                    <a:pt x="3765" y="46"/>
                  </a:cubicBezTo>
                  <a:cubicBezTo>
                    <a:pt x="3856" y="1"/>
                    <a:pt x="3878" y="0"/>
                    <a:pt x="3901" y="0"/>
                  </a:cubicBezTo>
                </a:path>
              </a:pathLst>
            </a:custGeom>
            <a:noFill/>
            <a:ln w="57150">
              <a:solidFill>
                <a:schemeClr val="accent4">
                  <a:lumMod val="75000"/>
                </a:schemeClr>
              </a:solid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Georgia"/>
                <a:ea typeface="ＭＳ Ｐゴシック" charset="0"/>
                <a:cs typeface="ＭＳ Ｐゴシック" charset="0"/>
              </a:endParaRPr>
            </a:p>
          </p:txBody>
        </p:sp>
        <p:sp>
          <p:nvSpPr>
            <p:cNvPr id="32780" name="Line 7"/>
            <p:cNvSpPr>
              <a:spLocks noChangeShapeType="1"/>
            </p:cNvSpPr>
            <p:nvPr>
              <p:custDataLst>
                <p:tags r:id="rId9"/>
              </p:custDataLst>
            </p:nvPr>
          </p:nvSpPr>
          <p:spPr bwMode="auto">
            <a:xfrm flipV="1">
              <a:off x="1072" y="2669"/>
              <a:ext cx="363" cy="273"/>
            </a:xfrm>
            <a:prstGeom prst="line">
              <a:avLst/>
            </a:prstGeom>
            <a:noFill/>
            <a:ln w="38100">
              <a:solidFill>
                <a:schemeClr val="accent2"/>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781" name="Line 8"/>
            <p:cNvSpPr>
              <a:spLocks noChangeShapeType="1"/>
            </p:cNvSpPr>
            <p:nvPr>
              <p:custDataLst>
                <p:tags r:id="rId10"/>
              </p:custDataLst>
            </p:nvPr>
          </p:nvSpPr>
          <p:spPr bwMode="auto">
            <a:xfrm>
              <a:off x="1934" y="2624"/>
              <a:ext cx="454" cy="227"/>
            </a:xfrm>
            <a:prstGeom prst="line">
              <a:avLst/>
            </a:prstGeom>
            <a:noFill/>
            <a:ln w="38100">
              <a:solidFill>
                <a:schemeClr val="accent2"/>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2" name="Line 9"/>
            <p:cNvSpPr>
              <a:spLocks noChangeShapeType="1"/>
            </p:cNvSpPr>
            <p:nvPr>
              <p:custDataLst>
                <p:tags r:id="rId11"/>
              </p:custDataLst>
            </p:nvPr>
          </p:nvSpPr>
          <p:spPr bwMode="auto">
            <a:xfrm flipV="1">
              <a:off x="3839" y="2533"/>
              <a:ext cx="363" cy="272"/>
            </a:xfrm>
            <a:prstGeom prst="line">
              <a:avLst/>
            </a:prstGeom>
            <a:noFill/>
            <a:ln w="38100">
              <a:solidFill>
                <a:schemeClr val="accent2"/>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773" name="Text Box 11"/>
          <p:cNvSpPr txBox="1">
            <a:spLocks noChangeArrowheads="1"/>
          </p:cNvSpPr>
          <p:nvPr>
            <p:custDataLst>
              <p:tags r:id="rId12"/>
            </p:custDataLst>
          </p:nvPr>
        </p:nvSpPr>
        <p:spPr bwMode="auto">
          <a:xfrm>
            <a:off x="6052319" y="59436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anose="020f0502020204030204" pitchFamily="34" charset="0"/>
                <a:ea typeface="MS PGothic" pitchFamily="34" charset="-128"/>
              </a:defRPr>
            </a:lvl1pPr>
            <a:lvl2pPr>
              <a:defRPr sz="2800">
                <a:solidFill>
                  <a:schemeClr val="tx1"/>
                </a:solidFill>
                <a:latin typeface="Calibri" panose="020f0502020204030204" pitchFamily="34" charset="0"/>
                <a:ea typeface="MS PGothic" pitchFamily="34" charset="-128"/>
              </a:defRPr>
            </a:lvl2pPr>
            <a:lvl3pPr>
              <a:defRPr sz="2400">
                <a:solidFill>
                  <a:schemeClr val="tx1"/>
                </a:solidFill>
                <a:latin typeface="Calibri" panose="020f0502020204030204" pitchFamily="34" charset="0"/>
                <a:ea typeface="MS PGothic" pitchFamily="34" charset="-128"/>
              </a:defRPr>
            </a:lvl3pPr>
            <a:lvl4pPr>
              <a:defRPr sz="2000">
                <a:solidFill>
                  <a:schemeClr val="tx1"/>
                </a:solidFill>
                <a:latin typeface="Calibri" panose="020f0502020204030204" pitchFamily="34" charset="0"/>
                <a:ea typeface="MS PGothic" pitchFamily="34" charset="-128"/>
              </a:defRPr>
            </a:lvl4pPr>
            <a:lvl5pPr>
              <a:defRPr sz="2000">
                <a:solidFill>
                  <a:schemeClr val="tx1"/>
                </a:solidFill>
                <a:latin typeface="Calibri" panose="020f0502020204030204" pitchFamily="34" charset="0"/>
                <a:ea typeface="MS PGothic" pitchFamily="34" charset="-128"/>
              </a:defRPr>
            </a:lvl5pPr>
            <a:lvl6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6pPr>
            <a:lvl7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7pPr>
            <a:lvl8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8pPr>
            <a:lvl9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pt-BR" altLang="en-US" sz="1800" b="1" i="0" u="none" strike="noStrike" kern="1200" cap="none" spc="0" normalizeH="0" baseline="0" noProof="0">
              <a:ln>
                <a:noFill/>
              </a:ln>
              <a:solidFill>
                <a:srgbClr val="000000"/>
              </a:solidFill>
              <a:effectLst/>
              <a:uLnTx/>
              <a:uFillTx/>
              <a:latin typeface="Georgia" pitchFamily="18" charset="0"/>
              <a:ea typeface="MS PGothic" panose="020b0600070205080204" pitchFamily="34" charset="-128"/>
              <a:cs typeface="+mn-cs"/>
            </a:endParaRPr>
          </a:p>
        </p:txBody>
      </p:sp>
      <p:sp>
        <p:nvSpPr>
          <p:cNvPr id="32774" name="Line 15"/>
          <p:cNvSpPr>
            <a:spLocks noChangeShapeType="1"/>
          </p:cNvSpPr>
          <p:nvPr>
            <p:custDataLst>
              <p:tags r:id="rId13"/>
            </p:custDataLst>
          </p:nvPr>
        </p:nvSpPr>
        <p:spPr bwMode="auto">
          <a:xfrm>
            <a:off x="812800" y="4586288"/>
            <a:ext cx="10160000" cy="0"/>
          </a:xfrm>
          <a:prstGeom prst="line">
            <a:avLst/>
          </a:prstGeom>
          <a:noFill/>
          <a:ln w="76200">
            <a:solidFill>
              <a:srgbClr val="0000FF"/>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75" name="Line 16"/>
          <p:cNvSpPr>
            <a:spLocks noChangeShapeType="1"/>
          </p:cNvSpPr>
          <p:nvPr>
            <p:custDataLst>
              <p:tags r:id="rId14"/>
            </p:custDataLst>
          </p:nvPr>
        </p:nvSpPr>
        <p:spPr bwMode="auto">
          <a:xfrm>
            <a:off x="812800" y="6313488"/>
            <a:ext cx="10160000" cy="0"/>
          </a:xfrm>
          <a:prstGeom prst="line">
            <a:avLst/>
          </a:prstGeom>
          <a:noFill/>
          <a:ln w="76200">
            <a:solidFill>
              <a:srgbClr val="0000FF"/>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77" name="AutoShape 19"/>
          <p:cNvSpPr/>
          <p:nvPr>
            <p:custDataLst>
              <p:tags r:id="rId15"/>
            </p:custDataLst>
          </p:nvPr>
        </p:nvSpPr>
        <p:spPr bwMode="auto">
          <a:xfrm>
            <a:off x="11150600" y="4662879"/>
            <a:ext cx="304800" cy="1371600"/>
          </a:xfrm>
          <a:prstGeom prst="rightBrace">
            <a:avLst>
              <a:gd name="adj1" fmla="val 50000"/>
              <a:gd name="adj2" fmla="val 50000"/>
            </a:avLst>
          </a:prstGeom>
          <a:noFill/>
          <a:ln w="9525">
            <a:solidFill>
              <a:schemeClr val="bg2"/>
            </a:solidFill>
            <a:rou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132BBFCC-CA4A-C34C-948A-17F602860072}"/>
              </a:ext>
            </a:extLst>
          </p:cNvPr>
          <p:cNvSpPr>
            <a:spLocks noGrp="1"/>
          </p:cNvSpPr>
          <p:nvPr>
            <p:ph type="ftr" sz="quarter" idx="11"/>
            <p:custDataLst>
              <p:tags r:id="rId16"/>
            </p:custDataLst>
          </p:nvPr>
        </p:nvSpPr>
        <p:spPr/>
        <p:txBody>
          <a:bodyPr rtlCol="0"/>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 Trauma Resource Institute</a:t>
            </a:r>
          </a:p>
        </p:txBody>
      </p:sp>
      <p:sp>
        <p:nvSpPr>
          <p:cNvPr id="17" name="Text Box 18"/>
          <p:cNvSpPr txBox="1">
            <a:spLocks noChangeArrowheads="1"/>
          </p:cNvSpPr>
          <p:nvPr>
            <p:custDataLst>
              <p:tags r:id="rId17"/>
            </p:custDataLst>
          </p:nvPr>
        </p:nvSpPr>
        <p:spPr bwMode="auto">
          <a:xfrm rot="-5400000">
            <a:off x="-834569" y="5005993"/>
            <a:ext cx="28114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MS PGothic" pitchFamily="34" charset="-128"/>
              </a:defRPr>
            </a:lvl1pPr>
            <a:lvl2pPr>
              <a:defRPr sz="2800">
                <a:solidFill>
                  <a:schemeClr val="tx1"/>
                </a:solidFill>
                <a:latin typeface="Calibri" panose="020f0502020204030204" pitchFamily="34" charset="0"/>
                <a:ea typeface="MS PGothic" pitchFamily="34" charset="-128"/>
              </a:defRPr>
            </a:lvl2pPr>
            <a:lvl3pPr>
              <a:defRPr sz="2400">
                <a:solidFill>
                  <a:schemeClr val="tx1"/>
                </a:solidFill>
                <a:latin typeface="Calibri" panose="020f0502020204030204" pitchFamily="34" charset="0"/>
                <a:ea typeface="MS PGothic" pitchFamily="34" charset="-128"/>
              </a:defRPr>
            </a:lvl3pPr>
            <a:lvl4pPr>
              <a:defRPr sz="2000">
                <a:solidFill>
                  <a:schemeClr val="tx1"/>
                </a:solidFill>
                <a:latin typeface="Calibri" panose="020f0502020204030204" pitchFamily="34" charset="0"/>
                <a:ea typeface="MS PGothic" pitchFamily="34" charset="-128"/>
              </a:defRPr>
            </a:lvl4pPr>
            <a:lvl5pPr>
              <a:defRPr sz="2000">
                <a:solidFill>
                  <a:schemeClr val="tx1"/>
                </a:solidFill>
                <a:latin typeface="Calibri" panose="020f0502020204030204" pitchFamily="34" charset="0"/>
                <a:ea typeface="MS PGothic" pitchFamily="34" charset="-128"/>
              </a:defRPr>
            </a:lvl5pPr>
            <a:lvl6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6pPr>
            <a:lvl7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7pPr>
            <a:lvl8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8pPr>
            <a:lvl9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en-US" sz="3200" b="1" i="0" u="none" strike="noStrike" kern="1200" cap="none" spc="0" normalizeH="0" baseline="0" noProof="0">
                <a:ln>
                  <a:noFill/>
                </a:ln>
                <a:solidFill>
                  <a:srgbClr val="000000"/>
                </a:solidFill>
                <a:effectLst/>
                <a:uLnTx/>
                <a:uFillTx/>
                <a:latin typeface="Calibri Light" panose="020f0302020204030204"/>
                <a:ea typeface="MS PGothic" pitchFamily="34" charset="-128"/>
                <a:cs typeface="+mn-cs"/>
              </a:rPr>
              <a:t>Resilient Zone</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1377648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2"/>
                                        </p:tgtEl>
                                      </p:cBhvr>
                                    </p:animEffect>
                                    <p:animScale>
                                      <p:cBhvr>
                                        <p:cTn id="10" dur="500" autoRev="1" fill="hold"/>
                                        <p:tgtEl>
                                          <p:spTgt spid="2"/>
                                        </p:tgtEl>
                                      </p:cBhvr>
                                      <p:by x="105000" y="105000"/>
                                    </p:animScale>
                                  </p:childTnLst>
                                </p:cTn>
                              </p:par>
                              <p:par>
                                <p:cTn id="11" presetID="22" presetClass="entr" presetSubtype="2"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38913" name="Group 5"/>
          <p:cNvGrpSpPr/>
          <p:nvPr>
            <p:custDataLst>
              <p:tags r:id="rId4"/>
            </p:custDataLst>
          </p:nvPr>
        </p:nvGrpSpPr>
        <p:grpSpPr>
          <a:xfrm>
            <a:off x="1117600" y="1524000"/>
            <a:ext cx="9855200" cy="609600"/>
            <a:chOff x="709" y="2256"/>
            <a:chExt cx="3899" cy="791"/>
          </a:xfrm>
        </p:grpSpPr>
        <p:sp>
          <p:nvSpPr>
            <p:cNvPr id="38929" name="Freeform 6"/>
            <p:cNvSpPr/>
            <p:nvPr>
              <p:custDataLst>
                <p:tags r:id="rId5"/>
              </p:custDataLst>
            </p:nvPr>
          </p:nvSpPr>
          <p:spPr bwMode="auto">
            <a:xfrm>
              <a:off x="709" y="2256"/>
              <a:ext cx="3899" cy="791"/>
            </a:xfrm>
            <a:custGeom>
              <a:gdLst>
                <a:gd name="T0" fmla="*/ 0 w 3901"/>
                <a:gd name="T1" fmla="*/ 3394 h 786"/>
                <a:gd name="T2" fmla="*/ 182 w 3901"/>
                <a:gd name="T3" fmla="*/ 3174 h 786"/>
                <a:gd name="T4" fmla="*/ 545 w 3901"/>
                <a:gd name="T5" fmla="*/ 1909 h 786"/>
                <a:gd name="T6" fmla="*/ 771 w 3901"/>
                <a:gd name="T7" fmla="*/ 1259 h 786"/>
                <a:gd name="T8" fmla="*/ 975 w 3901"/>
                <a:gd name="T9" fmla="*/ 1060 h 786"/>
                <a:gd name="T10" fmla="*/ 1073 w 3901"/>
                <a:gd name="T11" fmla="*/ 1456 h 786"/>
                <a:gd name="T12" fmla="*/ 1481 w 3901"/>
                <a:gd name="T13" fmla="*/ 2543 h 786"/>
                <a:gd name="T14" fmla="*/ 1935 w 3901"/>
                <a:gd name="T15" fmla="*/ 3394 h 786"/>
                <a:gd name="T16" fmla="*/ 2252 w 3901"/>
                <a:gd name="T17" fmla="*/ 3594 h 786"/>
                <a:gd name="T18" fmla="*/ 2660 w 3901"/>
                <a:gd name="T19" fmla="*/ 2952 h 786"/>
                <a:gd name="T20" fmla="*/ 2898 w 3901"/>
                <a:gd name="T21" fmla="*/ 1259 h 786"/>
                <a:gd name="T22" fmla="*/ 3279 w 3901"/>
                <a:gd name="T23" fmla="*/ 46 h 786"/>
                <a:gd name="T24" fmla="*/ 3415 w 3901"/>
                <a:gd name="T25" fmla="*/ 0 h 7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01"/>
                <a:gd name="T40" fmla="*/ 0 h 786"/>
                <a:gd name="T41" fmla="*/ 3901 w 3901"/>
                <a:gd name="T42" fmla="*/ 786 h 78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01" h="786">
                  <a:moveTo>
                    <a:pt x="0" y="726"/>
                  </a:moveTo>
                  <a:cubicBezTo>
                    <a:pt x="45" y="730"/>
                    <a:pt x="91" y="734"/>
                    <a:pt x="182" y="681"/>
                  </a:cubicBezTo>
                  <a:cubicBezTo>
                    <a:pt x="273" y="628"/>
                    <a:pt x="447" y="476"/>
                    <a:pt x="545" y="408"/>
                  </a:cubicBezTo>
                  <a:cubicBezTo>
                    <a:pt x="643" y="340"/>
                    <a:pt x="696" y="302"/>
                    <a:pt x="771" y="272"/>
                  </a:cubicBezTo>
                  <a:cubicBezTo>
                    <a:pt x="846" y="242"/>
                    <a:pt x="907" y="219"/>
                    <a:pt x="998" y="227"/>
                  </a:cubicBezTo>
                  <a:cubicBezTo>
                    <a:pt x="1089" y="235"/>
                    <a:pt x="1195" y="265"/>
                    <a:pt x="1316" y="318"/>
                  </a:cubicBezTo>
                  <a:cubicBezTo>
                    <a:pt x="1437" y="371"/>
                    <a:pt x="1580" y="476"/>
                    <a:pt x="1724" y="544"/>
                  </a:cubicBezTo>
                  <a:cubicBezTo>
                    <a:pt x="1868" y="612"/>
                    <a:pt x="2050" y="688"/>
                    <a:pt x="2178" y="726"/>
                  </a:cubicBezTo>
                  <a:cubicBezTo>
                    <a:pt x="2306" y="764"/>
                    <a:pt x="2374" y="786"/>
                    <a:pt x="2495" y="771"/>
                  </a:cubicBezTo>
                  <a:cubicBezTo>
                    <a:pt x="2616" y="756"/>
                    <a:pt x="2759" y="718"/>
                    <a:pt x="2903" y="635"/>
                  </a:cubicBezTo>
                  <a:cubicBezTo>
                    <a:pt x="3047" y="552"/>
                    <a:pt x="3213" y="370"/>
                    <a:pt x="3357" y="272"/>
                  </a:cubicBezTo>
                  <a:cubicBezTo>
                    <a:pt x="3501" y="174"/>
                    <a:pt x="3674" y="91"/>
                    <a:pt x="3765" y="46"/>
                  </a:cubicBezTo>
                  <a:cubicBezTo>
                    <a:pt x="3856" y="1"/>
                    <a:pt x="3878" y="0"/>
                    <a:pt x="3901" y="0"/>
                  </a:cubicBezTo>
                </a:path>
              </a:pathLst>
            </a:custGeom>
            <a:noFill/>
            <a:ln w="57150">
              <a:solidFill>
                <a:srgbClr val="000000"/>
              </a:solidFill>
              <a:rou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0" name="Line 7"/>
            <p:cNvSpPr>
              <a:spLocks noChangeShapeType="1"/>
            </p:cNvSpPr>
            <p:nvPr>
              <p:custDataLst>
                <p:tags r:id="rId6"/>
              </p:custDataLst>
            </p:nvPr>
          </p:nvSpPr>
          <p:spPr bwMode="auto">
            <a:xfrm flipV="1">
              <a:off x="1072" y="2669"/>
              <a:ext cx="363" cy="273"/>
            </a:xfrm>
            <a:prstGeom prst="line">
              <a:avLst/>
            </a:prstGeom>
            <a:noFill/>
            <a:ln w="38100">
              <a:solidFill>
                <a:srgbClr val="000000"/>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1" name="Line 8"/>
            <p:cNvSpPr>
              <a:spLocks noChangeShapeType="1"/>
            </p:cNvSpPr>
            <p:nvPr>
              <p:custDataLst>
                <p:tags r:id="rId7"/>
              </p:custDataLst>
            </p:nvPr>
          </p:nvSpPr>
          <p:spPr bwMode="auto">
            <a:xfrm>
              <a:off x="1934" y="2624"/>
              <a:ext cx="454" cy="227"/>
            </a:xfrm>
            <a:prstGeom prst="line">
              <a:avLst/>
            </a:prstGeom>
            <a:noFill/>
            <a:ln w="38100">
              <a:solidFill>
                <a:srgbClr val="000000"/>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2" name="Line 9"/>
            <p:cNvSpPr>
              <a:spLocks noChangeShapeType="1"/>
            </p:cNvSpPr>
            <p:nvPr>
              <p:custDataLst>
                <p:tags r:id="rId8"/>
              </p:custDataLst>
            </p:nvPr>
          </p:nvSpPr>
          <p:spPr bwMode="auto">
            <a:xfrm flipV="1">
              <a:off x="3839" y="2533"/>
              <a:ext cx="363" cy="272"/>
            </a:xfrm>
            <a:prstGeom prst="line">
              <a:avLst/>
            </a:prstGeom>
            <a:noFill/>
            <a:ln w="38100">
              <a:solidFill>
                <a:srgbClr val="000000"/>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914" name="Line 15"/>
          <p:cNvSpPr>
            <a:spLocks noChangeShapeType="1"/>
          </p:cNvSpPr>
          <p:nvPr>
            <p:custDataLst>
              <p:tags r:id="rId9"/>
            </p:custDataLst>
          </p:nvPr>
        </p:nvSpPr>
        <p:spPr bwMode="auto">
          <a:xfrm>
            <a:off x="1016000" y="1447800"/>
            <a:ext cx="10160000" cy="0"/>
          </a:xfrm>
          <a:prstGeom prst="line">
            <a:avLst/>
          </a:prstGeom>
          <a:noFill/>
          <a:ln w="76200">
            <a:solidFill>
              <a:srgbClr val="4F81BD"/>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15" name="Line 16"/>
          <p:cNvSpPr>
            <a:spLocks noChangeShapeType="1"/>
          </p:cNvSpPr>
          <p:nvPr>
            <p:custDataLst>
              <p:tags r:id="rId10"/>
            </p:custDataLst>
          </p:nvPr>
        </p:nvSpPr>
        <p:spPr bwMode="auto">
          <a:xfrm>
            <a:off x="1016000" y="2286000"/>
            <a:ext cx="10160000" cy="0"/>
          </a:xfrm>
          <a:prstGeom prst="line">
            <a:avLst/>
          </a:prstGeom>
          <a:noFill/>
          <a:ln w="76200">
            <a:solidFill>
              <a:srgbClr val="4F81BD"/>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16" name="Text Box 18"/>
          <p:cNvSpPr txBox="1">
            <a:spLocks noChangeArrowheads="1"/>
          </p:cNvSpPr>
          <p:nvPr>
            <p:custDataLst>
              <p:tags r:id="rId11"/>
            </p:custDataLst>
          </p:nvPr>
        </p:nvSpPr>
        <p:spPr bwMode="auto">
          <a:xfrm rot="-5400000">
            <a:off x="10352617" y="1520280"/>
            <a:ext cx="2743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MS PGothic" pitchFamily="34" charset="-128"/>
              </a:defRPr>
            </a:lvl1pPr>
            <a:lvl2pPr>
              <a:defRPr sz="2800">
                <a:solidFill>
                  <a:schemeClr val="tx1"/>
                </a:solidFill>
                <a:latin typeface="Calibri" panose="020f0502020204030204" pitchFamily="34" charset="0"/>
                <a:ea typeface="MS PGothic" pitchFamily="34" charset="-128"/>
              </a:defRPr>
            </a:lvl2pPr>
            <a:lvl3pPr>
              <a:defRPr sz="2400">
                <a:solidFill>
                  <a:schemeClr val="tx1"/>
                </a:solidFill>
                <a:latin typeface="Calibri" panose="020f0502020204030204" pitchFamily="34" charset="0"/>
                <a:ea typeface="MS PGothic" pitchFamily="34" charset="-128"/>
              </a:defRPr>
            </a:lvl3pPr>
            <a:lvl4pPr>
              <a:defRPr sz="2000">
                <a:solidFill>
                  <a:schemeClr val="tx1"/>
                </a:solidFill>
                <a:latin typeface="Calibri" panose="020f0502020204030204" pitchFamily="34" charset="0"/>
                <a:ea typeface="MS PGothic" pitchFamily="34" charset="-128"/>
              </a:defRPr>
            </a:lvl4pPr>
            <a:lvl5pPr>
              <a:defRPr sz="2000">
                <a:solidFill>
                  <a:schemeClr val="tx1"/>
                </a:solidFill>
                <a:latin typeface="Calibri" panose="020f0502020204030204" pitchFamily="34" charset="0"/>
                <a:ea typeface="MS PGothic" pitchFamily="34" charset="-128"/>
              </a:defRPr>
            </a:lvl5pPr>
            <a:lvl6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6pPr>
            <a:lvl7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7pPr>
            <a:lvl8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8pPr>
            <a:lvl9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en-US" sz="2400" b="1" i="0" u="none" strike="noStrike" kern="1200" cap="none" spc="0" normalizeH="0" baseline="0" noProof="0">
                <a:ln>
                  <a:noFill/>
                </a:ln>
                <a:solidFill>
                  <a:srgbClr val="000000"/>
                </a:solidFill>
                <a:effectLst/>
                <a:uLnTx/>
                <a:uFillTx/>
                <a:latin typeface="Calibri" panose="020f0502020204030204"/>
                <a:ea typeface="MS PGothic" pitchFamily="34" charset="-128"/>
                <a:cs typeface="+mn-cs"/>
              </a:rPr>
              <a:t>Resilient Zone</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7" name="AutoShape 19"/>
          <p:cNvSpPr/>
          <p:nvPr>
            <p:custDataLst>
              <p:tags r:id="rId12"/>
            </p:custDataLst>
          </p:nvPr>
        </p:nvSpPr>
        <p:spPr bwMode="auto">
          <a:xfrm>
            <a:off x="11216218" y="1371600"/>
            <a:ext cx="61383" cy="990600"/>
          </a:xfrm>
          <a:prstGeom prst="rightBrace">
            <a:avLst>
              <a:gd name="adj1" fmla="val 49610"/>
              <a:gd name="adj2"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8918" name="Group 5"/>
          <p:cNvGrpSpPr/>
          <p:nvPr>
            <p:custDataLst>
              <p:tags r:id="rId13"/>
            </p:custDataLst>
          </p:nvPr>
        </p:nvGrpSpPr>
        <p:grpSpPr>
          <a:xfrm>
            <a:off x="812800" y="4180713"/>
            <a:ext cx="10464800" cy="2057400"/>
            <a:chOff x="709" y="2196"/>
            <a:chExt cx="3899" cy="791"/>
          </a:xfrm>
        </p:grpSpPr>
        <p:sp>
          <p:nvSpPr>
            <p:cNvPr id="38925" name="Freeform 6"/>
            <p:cNvSpPr/>
            <p:nvPr>
              <p:custDataLst>
                <p:tags r:id="rId14"/>
              </p:custDataLst>
            </p:nvPr>
          </p:nvSpPr>
          <p:spPr bwMode="auto">
            <a:xfrm>
              <a:off x="709" y="2196"/>
              <a:ext cx="3899" cy="791"/>
            </a:xfrm>
            <a:custGeom>
              <a:gdLst>
                <a:gd name="T0" fmla="*/ 0 w 3901"/>
                <a:gd name="T1" fmla="*/ 3394 h 786"/>
                <a:gd name="T2" fmla="*/ 182 w 3901"/>
                <a:gd name="T3" fmla="*/ 3174 h 786"/>
                <a:gd name="T4" fmla="*/ 545 w 3901"/>
                <a:gd name="T5" fmla="*/ 1909 h 786"/>
                <a:gd name="T6" fmla="*/ 771 w 3901"/>
                <a:gd name="T7" fmla="*/ 1259 h 786"/>
                <a:gd name="T8" fmla="*/ 975 w 3901"/>
                <a:gd name="T9" fmla="*/ 1060 h 786"/>
                <a:gd name="T10" fmla="*/ 1073 w 3901"/>
                <a:gd name="T11" fmla="*/ 1456 h 786"/>
                <a:gd name="T12" fmla="*/ 1481 w 3901"/>
                <a:gd name="T13" fmla="*/ 2543 h 786"/>
                <a:gd name="T14" fmla="*/ 1935 w 3901"/>
                <a:gd name="T15" fmla="*/ 3394 h 786"/>
                <a:gd name="T16" fmla="*/ 2252 w 3901"/>
                <a:gd name="T17" fmla="*/ 3594 h 786"/>
                <a:gd name="T18" fmla="*/ 2660 w 3901"/>
                <a:gd name="T19" fmla="*/ 2952 h 786"/>
                <a:gd name="T20" fmla="*/ 2898 w 3901"/>
                <a:gd name="T21" fmla="*/ 1259 h 786"/>
                <a:gd name="T22" fmla="*/ 3279 w 3901"/>
                <a:gd name="T23" fmla="*/ 46 h 786"/>
                <a:gd name="T24" fmla="*/ 3415 w 3901"/>
                <a:gd name="T25" fmla="*/ 0 h 7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01"/>
                <a:gd name="T40" fmla="*/ 0 h 786"/>
                <a:gd name="T41" fmla="*/ 3901 w 3901"/>
                <a:gd name="T42" fmla="*/ 786 h 78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01" h="786">
                  <a:moveTo>
                    <a:pt x="0" y="726"/>
                  </a:moveTo>
                  <a:cubicBezTo>
                    <a:pt x="45" y="730"/>
                    <a:pt x="91" y="734"/>
                    <a:pt x="182" y="681"/>
                  </a:cubicBezTo>
                  <a:cubicBezTo>
                    <a:pt x="273" y="628"/>
                    <a:pt x="447" y="476"/>
                    <a:pt x="545" y="408"/>
                  </a:cubicBezTo>
                  <a:cubicBezTo>
                    <a:pt x="643" y="340"/>
                    <a:pt x="696" y="302"/>
                    <a:pt x="771" y="272"/>
                  </a:cubicBezTo>
                  <a:cubicBezTo>
                    <a:pt x="846" y="242"/>
                    <a:pt x="907" y="219"/>
                    <a:pt x="998" y="227"/>
                  </a:cubicBezTo>
                  <a:cubicBezTo>
                    <a:pt x="1089" y="235"/>
                    <a:pt x="1195" y="265"/>
                    <a:pt x="1316" y="318"/>
                  </a:cubicBezTo>
                  <a:cubicBezTo>
                    <a:pt x="1437" y="371"/>
                    <a:pt x="1580" y="476"/>
                    <a:pt x="1724" y="544"/>
                  </a:cubicBezTo>
                  <a:cubicBezTo>
                    <a:pt x="1868" y="612"/>
                    <a:pt x="2050" y="688"/>
                    <a:pt x="2178" y="726"/>
                  </a:cubicBezTo>
                  <a:cubicBezTo>
                    <a:pt x="2306" y="764"/>
                    <a:pt x="2374" y="786"/>
                    <a:pt x="2495" y="771"/>
                  </a:cubicBezTo>
                  <a:cubicBezTo>
                    <a:pt x="2616" y="756"/>
                    <a:pt x="2759" y="718"/>
                    <a:pt x="2903" y="635"/>
                  </a:cubicBezTo>
                  <a:cubicBezTo>
                    <a:pt x="3047" y="552"/>
                    <a:pt x="3213" y="370"/>
                    <a:pt x="3357" y="272"/>
                  </a:cubicBezTo>
                  <a:cubicBezTo>
                    <a:pt x="3501" y="174"/>
                    <a:pt x="3674" y="91"/>
                    <a:pt x="3765" y="46"/>
                  </a:cubicBezTo>
                  <a:cubicBezTo>
                    <a:pt x="3856" y="1"/>
                    <a:pt x="3878" y="0"/>
                    <a:pt x="3901" y="0"/>
                  </a:cubicBezTo>
                </a:path>
              </a:pathLst>
            </a:custGeom>
            <a:noFill/>
            <a:ln w="57150">
              <a:solidFill>
                <a:schemeClr val="tx1"/>
              </a:solidFill>
              <a:rou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6" name="Line 7"/>
            <p:cNvSpPr>
              <a:spLocks noChangeShapeType="1"/>
            </p:cNvSpPr>
            <p:nvPr>
              <p:custDataLst>
                <p:tags r:id="rId15"/>
              </p:custDataLst>
            </p:nvPr>
          </p:nvSpPr>
          <p:spPr bwMode="auto">
            <a:xfrm flipV="1">
              <a:off x="1072" y="2669"/>
              <a:ext cx="363" cy="273"/>
            </a:xfrm>
            <a:prstGeom prst="line">
              <a:avLst/>
            </a:prstGeom>
            <a:noFill/>
            <a:ln w="38100">
              <a:solidFill>
                <a:schemeClr val="tx2"/>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7" name="Line 8"/>
            <p:cNvSpPr>
              <a:spLocks noChangeShapeType="1"/>
            </p:cNvSpPr>
            <p:nvPr>
              <p:custDataLst>
                <p:tags r:id="rId16"/>
              </p:custDataLst>
            </p:nvPr>
          </p:nvSpPr>
          <p:spPr bwMode="auto">
            <a:xfrm>
              <a:off x="1934" y="2624"/>
              <a:ext cx="454" cy="227"/>
            </a:xfrm>
            <a:prstGeom prst="line">
              <a:avLst/>
            </a:prstGeom>
            <a:noFill/>
            <a:ln w="38100">
              <a:solidFill>
                <a:schemeClr val="tx2"/>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8" name="Line 9"/>
            <p:cNvSpPr>
              <a:spLocks noChangeShapeType="1"/>
            </p:cNvSpPr>
            <p:nvPr>
              <p:custDataLst>
                <p:tags r:id="rId17"/>
              </p:custDataLst>
            </p:nvPr>
          </p:nvSpPr>
          <p:spPr bwMode="auto">
            <a:xfrm flipV="1">
              <a:off x="3839" y="2533"/>
              <a:ext cx="363" cy="272"/>
            </a:xfrm>
            <a:prstGeom prst="line">
              <a:avLst/>
            </a:prstGeom>
            <a:noFill/>
            <a:ln w="38100">
              <a:solidFill>
                <a:schemeClr val="tx2"/>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919" name="Line 15"/>
          <p:cNvSpPr>
            <a:spLocks noChangeShapeType="1"/>
          </p:cNvSpPr>
          <p:nvPr>
            <p:custDataLst>
              <p:tags r:id="rId18"/>
            </p:custDataLst>
          </p:nvPr>
        </p:nvSpPr>
        <p:spPr bwMode="auto">
          <a:xfrm>
            <a:off x="914400" y="3955476"/>
            <a:ext cx="10160000" cy="0"/>
          </a:xfrm>
          <a:prstGeom prst="line">
            <a:avLst/>
          </a:prstGeom>
          <a:noFill/>
          <a:ln w="76200">
            <a:solidFill>
              <a:srgbClr val="4F81BD"/>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0" name="Line 16"/>
          <p:cNvSpPr>
            <a:spLocks noChangeShapeType="1"/>
          </p:cNvSpPr>
          <p:nvPr>
            <p:custDataLst>
              <p:tags r:id="rId19"/>
            </p:custDataLst>
          </p:nvPr>
        </p:nvSpPr>
        <p:spPr bwMode="auto">
          <a:xfrm>
            <a:off x="914400" y="6393876"/>
            <a:ext cx="10160000" cy="0"/>
          </a:xfrm>
          <a:prstGeom prst="line">
            <a:avLst/>
          </a:prstGeom>
          <a:noFill/>
          <a:ln w="76200">
            <a:solidFill>
              <a:srgbClr val="4F81BD"/>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1" name="Text Box 18"/>
          <p:cNvSpPr txBox="1">
            <a:spLocks noChangeArrowheads="1"/>
          </p:cNvSpPr>
          <p:nvPr>
            <p:custDataLst>
              <p:tags r:id="rId20"/>
            </p:custDataLst>
          </p:nvPr>
        </p:nvSpPr>
        <p:spPr bwMode="auto">
          <a:xfrm rot="-5400000">
            <a:off x="10628842" y="4563331"/>
            <a:ext cx="2667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MS PGothic" pitchFamily="34" charset="-128"/>
              </a:defRPr>
            </a:lvl1pPr>
            <a:lvl2pPr>
              <a:defRPr sz="2800">
                <a:solidFill>
                  <a:schemeClr val="tx1"/>
                </a:solidFill>
                <a:latin typeface="Calibri" panose="020f0502020204030204" pitchFamily="34" charset="0"/>
                <a:ea typeface="MS PGothic" pitchFamily="34" charset="-128"/>
              </a:defRPr>
            </a:lvl2pPr>
            <a:lvl3pPr>
              <a:defRPr sz="2400">
                <a:solidFill>
                  <a:schemeClr val="tx1"/>
                </a:solidFill>
                <a:latin typeface="Calibri" panose="020f0502020204030204" pitchFamily="34" charset="0"/>
                <a:ea typeface="MS PGothic" pitchFamily="34" charset="-128"/>
              </a:defRPr>
            </a:lvl3pPr>
            <a:lvl4pPr>
              <a:defRPr sz="2000">
                <a:solidFill>
                  <a:schemeClr val="tx1"/>
                </a:solidFill>
                <a:latin typeface="Calibri" panose="020f0502020204030204" pitchFamily="34" charset="0"/>
                <a:ea typeface="MS PGothic" pitchFamily="34" charset="-128"/>
              </a:defRPr>
            </a:lvl4pPr>
            <a:lvl5pPr>
              <a:defRPr sz="2000">
                <a:solidFill>
                  <a:schemeClr val="tx1"/>
                </a:solidFill>
                <a:latin typeface="Calibri" panose="020f0502020204030204" pitchFamily="34" charset="0"/>
                <a:ea typeface="MS PGothic" pitchFamily="34" charset="-128"/>
              </a:defRPr>
            </a:lvl5pPr>
            <a:lvl6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6pPr>
            <a:lvl7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7pPr>
            <a:lvl8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8pPr>
            <a:lvl9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en-US" sz="2400" b="1" i="0" u="none" strike="noStrike" kern="1200" cap="none" spc="0" normalizeH="0" baseline="0" noProof="0">
                <a:ln>
                  <a:noFill/>
                </a:ln>
                <a:solidFill>
                  <a:srgbClr val="000000"/>
                </a:solidFill>
                <a:effectLst/>
                <a:uLnTx/>
                <a:uFillTx/>
                <a:latin typeface="Calibri" panose="020f0502020204030204"/>
                <a:ea typeface="MS PGothic" pitchFamily="34" charset="-128"/>
                <a:cs typeface="+mn-cs"/>
              </a:rPr>
              <a:t>Resilient Zone</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8922" name="AutoShape 19"/>
          <p:cNvSpPr/>
          <p:nvPr>
            <p:custDataLst>
              <p:tags r:id="rId21"/>
            </p:custDataLst>
          </p:nvPr>
        </p:nvSpPr>
        <p:spPr bwMode="auto">
          <a:xfrm flipH="1">
            <a:off x="11176000" y="3955476"/>
            <a:ext cx="203200" cy="2362200"/>
          </a:xfrm>
          <a:prstGeom prst="rightBrace">
            <a:avLst>
              <a:gd name="adj1" fmla="val 49657"/>
              <a:gd name="adj2"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8923" name="Rectangle 50"/>
          <p:cNvSpPr>
            <a:spLocks noChangeArrowheads="1"/>
          </p:cNvSpPr>
          <p:nvPr>
            <p:custDataLst>
              <p:tags r:id="rId22"/>
            </p:custDataLst>
          </p:nvPr>
        </p:nvSpPr>
        <p:spPr bwMode="auto">
          <a:xfrm>
            <a:off x="259208" y="2938386"/>
            <a:ext cx="116735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altLang="en-US" sz="3200" i="0" u="none" strike="noStrike" kern="1200" cap="none" spc="0" normalizeH="0" baseline="0" noProof="0">
                <a:ln>
                  <a:noFill/>
                </a:ln>
                <a:solidFill>
                  <a:srgbClr val="452771"/>
                </a:solidFill>
                <a:effectLst/>
                <a:uLnTx/>
                <a:uFillTx/>
                <a:latin typeface="Calibri" panose="020f0502020204030204"/>
                <a:ea typeface="+mn-ea"/>
                <a:cs typeface="+mn-cs"/>
              </a:rPr>
              <a:t>Alcuni hanno una Zona Resiliente profonda, dove c'è una maggiore tolleranza a un'ampia gamma di fattori di stress.</a:t>
            </a:r>
          </a:p>
        </p:txBody>
      </p:sp>
      <p:sp>
        <p:nvSpPr>
          <p:cNvPr id="38924" name="Rectangle 51"/>
          <p:cNvSpPr>
            <a:spLocks noChangeArrowheads="1"/>
          </p:cNvSpPr>
          <p:nvPr>
            <p:custDataLst>
              <p:tags r:id="rId23"/>
            </p:custDataLst>
          </p:nvPr>
        </p:nvSpPr>
        <p:spPr bwMode="auto">
          <a:xfrm>
            <a:off x="724345" y="318710"/>
            <a:ext cx="107433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altLang="en-US" sz="3200" i="0" u="none" strike="noStrike" kern="1200" cap="none" spc="0" normalizeH="0" baseline="0" noProof="0">
                <a:ln>
                  <a:noFill/>
                </a:ln>
                <a:solidFill>
                  <a:srgbClr val="452771"/>
                </a:solidFill>
                <a:effectLst/>
                <a:uLnTx/>
                <a:uFillTx/>
                <a:latin typeface="Calibri" panose="020f0502020204030204"/>
                <a:ea typeface="+mn-ea"/>
                <a:cs typeface="+mn-cs"/>
              </a:rPr>
              <a:t>Alcuni hanno una Zona Resiliente molto superficiale, dove anche piccoli fattori di stress ti fanno uscire dalla Zona.</a:t>
            </a:r>
          </a:p>
        </p:txBody>
      </p:sp>
    </p:spTree>
    <p:extLst>
      <p:ext uri="{BB962C8B-B14F-4D97-AF65-F5344CB8AC3E}">
        <p14:creationId xmlns:p14="http://schemas.microsoft.com/office/powerpoint/2010/main" val="38891810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10" name="Rezervirano mjesto slike 9">
            <a:extLst>
              <a:ext uri="{FF2B5EF4-FFF2-40B4-BE49-F238E27FC236}">
                <a16:creationId xmlns:a16="http://schemas.microsoft.com/office/drawing/2014/main" id="{EBDB5598-9FD2-4A0D-BA34-F9C99BF57F6D}"/>
              </a:ext>
            </a:extLst>
          </p:cNvPr>
          <p:cNvPicPr>
            <a:picLocks noGrp="1" noChangeAspect="1"/>
          </p:cNvPicPr>
          <p:nvPr>
            <p:ph type="pic" sz="quarter" idx="21"/>
            <p:custDataLst>
              <p:tags r:id="rId5"/>
            </p:custDataLst>
          </p:nvPr>
        </p:nvPicPr>
        <p:blipFill>
          <a:blip r:embed="rId4"/>
          <a:srcRect t="7654" b="7654"/>
          <a:stretch>
            <a:fillRect/>
          </a:stretch>
        </p:blipFill>
        <p:spPr/>
      </p:pic>
      <p:sp>
        <p:nvSpPr>
          <p:cNvPr id="5" name="Rezervirano mjesto teksta 4">
            <a:extLst>
              <a:ext uri="{FF2B5EF4-FFF2-40B4-BE49-F238E27FC236}">
                <a16:creationId xmlns:a16="http://schemas.microsoft.com/office/drawing/2014/main" id="{7477AEAE-7D96-4434-BF2C-211B88CFF282}"/>
              </a:ext>
            </a:extLst>
          </p:cNvPr>
          <p:cNvSpPr>
            <a:spLocks noGrp="1"/>
          </p:cNvSpPr>
          <p:nvPr>
            <p:ph type="body" sz="quarter" idx="19"/>
            <p:custDataLst>
              <p:tags r:id="rId6"/>
            </p:custDataLst>
          </p:nvPr>
        </p:nvSpPr>
        <p:spPr>
          <a:xfrm>
            <a:off x="411798" y="1399576"/>
            <a:ext cx="5084762" cy="582221"/>
          </a:xfrm>
        </p:spPr>
        <p:txBody>
          <a:bodyPr>
            <a:noAutofit/>
          </a:bodyPr>
          <a:lstStyle/>
          <a:p>
            <a:r>
              <a:rPr lang="it-IT" sz="4800"/>
              <a:t>Cosa contribuisce alla tua resilienza?</a:t>
            </a:r>
          </a:p>
        </p:txBody>
      </p:sp>
      <p:sp>
        <p:nvSpPr>
          <p:cNvPr id="6" name="Title 2">
            <a:extLst>
              <a:ext uri="{FF2B5EF4-FFF2-40B4-BE49-F238E27FC236}">
                <a16:creationId xmlns:a16="http://schemas.microsoft.com/office/drawing/2014/main" id="{661BDAEA-81EC-48AF-B19B-D4D898958CCD}"/>
              </a:ext>
            </a:extLst>
          </p:cNvPr>
          <p:cNvSpPr txBox="1"/>
          <p:nvPr>
            <p:custDataLst>
              <p:tags r:id="rId7"/>
            </p:custDataLst>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endParaRPr kumimoji="0" lang="en-GB" sz="4800" b="1" i="0" u="none" strike="noStrike" kern="1200" cap="none" spc="0" normalizeH="0" baseline="0" noProof="0">
              <a:ln>
                <a:noFill/>
              </a:ln>
              <a:solidFill>
                <a:srgbClr val="00B0F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43247104"/>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extBox 3">
            <a:extLst>
              <a:ext uri="{FF2B5EF4-FFF2-40B4-BE49-F238E27FC236}">
                <a16:creationId xmlns:a16="http://schemas.microsoft.com/office/drawing/2014/main" id="{B62E9948-9934-4CB1-98BC-6C6AEE0E4042}"/>
              </a:ext>
            </a:extLst>
          </p:cNvPr>
          <p:cNvSpPr txBox="1"/>
          <p:nvPr/>
        </p:nvSpPr>
        <p:spPr>
          <a:xfrm>
            <a:off x="8547192" y="6228928"/>
            <a:ext cx="2777684" cy="461665"/>
          </a:xfrm>
          <a:prstGeom prst="rect">
            <a:avLst/>
          </a:prstGeom>
          <a:noFill/>
        </p:spPr>
        <p:txBody>
          <a:bodyPr wrap="square" lIns="91440" tIns="45720" rIns="91440" bIns="45720" rtlCol="0" anchor="t">
            <a:spAutoFit/>
          </a:bodyPr>
          <a:lstStyle/>
          <a:p>
            <a:r>
              <a:rPr lang="en-US" altLang="en-US" sz="1200" i="1">
                <a:solidFill>
                  <a:srgbClr val="4D4D4D"/>
                </a:solidFill>
                <a:latin typeface="Tahoma" panose="020b0604030504040204" pitchFamily="34" charset="0"/>
                <a:cs typeface="Tahoma" panose="020b0604030504040204" pitchFamily="34" charset="0"/>
                <a:sym typeface="Tahoma" panose="020b0604030504040204" pitchFamily="34" charset="0"/>
              </a:rPr>
              <a:t>(Taken from Questions of Difference)</a:t>
            </a:r>
          </a:p>
          <a:p>
            <a:endParaRPr lang="en-US" sz="1200">
              <a:solidFill>
                <a:srgbClr val="09446A"/>
              </a:solidFill>
              <a:cs typeface="Calibri"/>
            </a:endParaRPr>
          </a:p>
        </p:txBody>
      </p:sp>
      <p:sp>
        <p:nvSpPr>
          <p:cNvPr id="5" name="Text Placeholder 4">
            <a:extLst>
              <a:ext uri="{FF2B5EF4-FFF2-40B4-BE49-F238E27FC236}">
                <a16:creationId xmlns:a16="http://schemas.microsoft.com/office/drawing/2014/main" id="{5FC31031-4499-4902-BFC4-3411FB2DF7CA}"/>
              </a:ext>
            </a:extLst>
          </p:cNvPr>
          <p:cNvSpPr>
            <a:spLocks noGrp="1"/>
          </p:cNvSpPr>
          <p:nvPr>
            <p:ph type="body" sz="quarter" idx="14"/>
          </p:nvPr>
        </p:nvSpPr>
        <p:spPr bwMode="auto">
          <a:xfrm>
            <a:off x="5528005" y="2000212"/>
            <a:ext cx="6308538" cy="459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27038" indent="-212725" eaLnBrk="0" hangingPunct="0">
              <a:defRPr b="1" u="sng">
                <a:solidFill>
                  <a:schemeClr val="tx1"/>
                </a:solidFill>
                <a:latin typeface="Arial" panose="020b0604020202020204" pitchFamily="34" charset="0"/>
              </a:defRPr>
            </a:lvl1pPr>
            <a:lvl2pPr marL="742950" indent="-285750" eaLnBrk="0" hangingPunct="0">
              <a:defRPr b="1" u="sng">
                <a:solidFill>
                  <a:schemeClr val="tx1"/>
                </a:solidFill>
                <a:latin typeface="Arial" panose="020b0604020202020204" pitchFamily="34" charset="0"/>
              </a:defRPr>
            </a:lvl2pPr>
            <a:lvl3pPr marL="1143000" indent="-228600" eaLnBrk="0" hangingPunct="0">
              <a:defRPr b="1" u="sng">
                <a:solidFill>
                  <a:schemeClr val="tx1"/>
                </a:solidFill>
                <a:latin typeface="Arial" panose="020b0604020202020204" pitchFamily="34" charset="0"/>
              </a:defRPr>
            </a:lvl3pPr>
            <a:lvl4pPr marL="1600200" indent="-228600" eaLnBrk="0" hangingPunct="0">
              <a:defRPr b="1" u="sng">
                <a:solidFill>
                  <a:schemeClr val="tx1"/>
                </a:solidFill>
                <a:latin typeface="Arial" panose="020b0604020202020204" pitchFamily="34" charset="0"/>
              </a:defRPr>
            </a:lvl4pPr>
            <a:lvl5pPr marL="2057400" indent="-228600" eaLnBrk="0" hangingPunct="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just" eaLnBrk="1" hangingPunct="1"/>
            <a:r>
              <a:rPr lang="en-US" altLang="en-US" sz="2800" b="0" u="none">
                <a:latin typeface="Tahoma" panose="020b0604030504040204" pitchFamily="34" charset="0"/>
                <a:cs typeface="Tahoma" panose="020b0604030504040204" pitchFamily="34" charset="0"/>
                <a:sym typeface="Tahoma" panose="020b0604030504040204" pitchFamily="34" charset="0"/>
              </a:rPr>
              <a:t>  </a:t>
            </a:r>
            <a:r>
              <a:rPr lang="it-IT" altLang="en-US" b="0" u="none">
                <a:solidFill>
                  <a:srgbClr val="452771"/>
                </a:solidFill>
                <a:latin typeface="+mn-lt"/>
                <a:cs typeface="Tahoma" panose="020b0604030504040204" pitchFamily="34" charset="0"/>
                <a:sym typeface="Tahoma" panose="020b0604030504040204" pitchFamily="34" charset="0"/>
              </a:rPr>
              <a:t>I leader facilitatori sono in grado di tirare fuori il meglio da chi li circonda. </a:t>
            </a:r>
          </a:p>
          <a:p>
            <a:pPr algn="just" eaLnBrk="1" hangingPunct="1"/>
            <a:r>
              <a:rPr lang="it-IT" altLang="en-US" b="0" u="none">
                <a:solidFill>
                  <a:srgbClr val="452771"/>
                </a:solidFill>
                <a:latin typeface="+mn-lt"/>
                <a:cs typeface="Tahoma" panose="020b0604030504040204" pitchFamily="34" charset="0"/>
                <a:sym typeface="Tahoma" panose="020b0604030504040204" pitchFamily="34" charset="0"/>
              </a:rPr>
              <a:t>   Il loro stile di leadership è autentico e incoraggia la fiducia e l'impegno degli altri. </a:t>
            </a:r>
          </a:p>
          <a:p>
            <a:pPr algn="just" eaLnBrk="1" hangingPunct="1"/>
            <a:r>
              <a:rPr lang="it-IT" altLang="en-US" b="0" u="none">
                <a:solidFill>
                  <a:srgbClr val="452771"/>
                </a:solidFill>
                <a:latin typeface="+mn-lt"/>
                <a:cs typeface="Tahoma" panose="020b0604030504040204" pitchFamily="34" charset="0"/>
                <a:sym typeface="Tahoma" panose="020b0604030504040204" pitchFamily="34" charset="0"/>
              </a:rPr>
              <a:t>  Modellano i loro valori e principi ogni giorno nel modo in cui lavorano e guidano, le loro azioni parlano tanto quanto le loro parole nel dimostrare le loro aspettative agli altri.</a:t>
            </a:r>
            <a:endParaRPr lang="en-US" altLang="en-US" b="0" u="none">
              <a:solidFill>
                <a:srgbClr val="452771"/>
              </a:solidFill>
              <a:latin typeface="+mn-lt"/>
              <a:cs typeface="Tahoma" panose="020b0604030504040204" pitchFamily="34" charset="0"/>
              <a:sym typeface="Tahoma" panose="020b0604030504040204" pitchFamily="34" charset="0"/>
            </a:endParaRPr>
          </a:p>
        </p:txBody>
      </p:sp>
      <p:sp>
        <p:nvSpPr>
          <p:cNvPr id="2" name="TextBox 1">
            <a:extLst>
              <a:ext uri="{FF2B5EF4-FFF2-40B4-BE49-F238E27FC236}">
                <a16:creationId xmlns:a16="http://schemas.microsoft.com/office/drawing/2014/main" id="{E52AB762-8AE7-4707-A14A-2DC959DD6A16}"/>
              </a:ext>
            </a:extLst>
          </p:cNvPr>
          <p:cNvSpPr txBox="1"/>
          <p:nvPr/>
        </p:nvSpPr>
        <p:spPr>
          <a:xfrm>
            <a:off x="866274" y="876094"/>
            <a:ext cx="9746307" cy="923330"/>
          </a:xfrm>
          <a:prstGeom prst="rect">
            <a:avLst/>
          </a:prstGeom>
          <a:noFill/>
        </p:spPr>
        <p:txBody>
          <a:bodyPr wrap="square" rtlCol="0">
            <a:spAutoFit/>
          </a:bodyPr>
          <a:lstStyle/>
          <a:p>
            <a:r>
              <a:rPr lang="it-IT" altLang="en-US" sz="3600" b="1" u="none">
                <a:solidFill>
                  <a:schemeClr val="bg1"/>
                </a:solidFill>
                <a:latin typeface="+mj-lt"/>
                <a:cs typeface="Tahoma" panose="020b0604030504040204" pitchFamily="34" charset="0"/>
                <a:sym typeface="Tahoma" panose="020b0604030504040204" pitchFamily="34" charset="0"/>
              </a:rPr>
              <a:t>	Un leader che apprende; un leader che facilita.</a:t>
            </a:r>
          </a:p>
          <a:p>
            <a:endParaRPr lang="en-GB"/>
          </a:p>
        </p:txBody>
      </p:sp>
      <p:pic>
        <p:nvPicPr>
          <p:cNvPr id="3" name="Picture 2">
            <a:extLst>
              <a:ext uri="{FF2B5EF4-FFF2-40B4-BE49-F238E27FC236}">
                <a16:creationId xmlns:a16="http://schemas.microsoft.com/office/drawing/2014/main" id="{1183364F-CA87-49FA-B51D-7348C390CEEB}"/>
              </a:ext>
            </a:extLst>
          </p:cNvPr>
          <p:cNvPicPr>
            <a:picLocks noChangeAspect="1"/>
          </p:cNvPicPr>
          <p:nvPr/>
        </p:nvPicPr>
        <p:blipFill>
          <a:blip r:embed="rId3"/>
          <a:stretch>
            <a:fillRect/>
          </a:stretch>
        </p:blipFill>
        <p:spPr>
          <a:xfrm>
            <a:off x="108642" y="2385997"/>
            <a:ext cx="5314950" cy="4410075"/>
          </a:xfrm>
          <a:prstGeom prst="rect">
            <a:avLst/>
          </a:prstGeom>
        </p:spPr>
      </p:pic>
    </p:spTree>
    <p:extLst>
      <p:ext uri="{BB962C8B-B14F-4D97-AF65-F5344CB8AC3E}">
        <p14:creationId xmlns:p14="http://schemas.microsoft.com/office/powerpoint/2010/main" val="3076183192"/>
      </p:ext>
    </p:extLst>
  </p:cSld>
  <p:clrMapOvr>
    <a:masterClrMapping/>
  </p:clrMapOvr>
  <p:transition/>
  <p:timing/>
</p:sld>
</file>

<file path=ppt/slides/slide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16" name="Flowchart: Connector 15">
            <a:extLst>
              <a:ext uri="{FF2B5EF4-FFF2-40B4-BE49-F238E27FC236}">
                <a16:creationId xmlns:a16="http://schemas.microsoft.com/office/drawing/2014/main" id="{CAE5F793-0788-4C3A-88E0-9AA8B72BDB79}"/>
              </a:ext>
            </a:extLst>
          </p:cNvPr>
          <p:cNvSpPr/>
          <p:nvPr>
            <p:custDataLst>
              <p:tags r:id="rId3"/>
            </p:custDataLst>
          </p:nvPr>
        </p:nvSpPr>
        <p:spPr>
          <a:xfrm>
            <a:off x="5275429" y="1055450"/>
            <a:ext cx="1234440" cy="1188720"/>
          </a:xfrm>
          <a:prstGeom prst="flowChartConnector">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custDataLst>
              <p:tags r:id="rId4"/>
            </p:custDataLst>
          </p:nvPr>
        </p:nvSpPr>
        <p:spPr>
          <a:xfrm>
            <a:off x="563002" y="2485096"/>
            <a:ext cx="10978262" cy="3899619"/>
          </a:xfrm>
        </p:spPr>
        <p:txBody>
          <a:bodyPr/>
          <a:lstStyle/>
          <a:p>
            <a:pPr algn="just"/>
            <a:r>
              <a:rPr lang="it-IT" sz="2800" i="1">
                <a:solidFill>
                  <a:srgbClr val="09446A"/>
                </a:solidFill>
              </a:rPr>
              <a:t>Le domande che seguono sono pensate per aiutarti a valutare le qualità di resilienza che porti con te, ovvero a cosa hai accesso per poter reagire alle esigenze della vita quotidiana e del lavoro. Non ci sono risposte giuste o sbagliate. Rispondi pensando a come ti vedi in generale nel mondo.</a:t>
            </a:r>
          </a:p>
          <a:p>
            <a:pPr algn="ctr"/>
            <a:r>
              <a:rPr lang="it-IT">
                <a:solidFill>
                  <a:srgbClr val="09446A"/>
                </a:solidFill>
              </a:rPr>
              <a:t>Come stai oggi? Prenditi qualche minuto per riflettere.</a:t>
            </a:r>
          </a:p>
          <a:p>
            <a:pPr algn="ctr"/>
            <a:r>
              <a:rPr lang="it-IT">
                <a:solidFill>
                  <a:srgbClr val="09446A"/>
                </a:solidFill>
              </a:rPr>
              <a:t>Leggi le domande riportate nella diapositiva seguente e usa la diapositiva successiva per valutare le tue risposte da 1 a 10, dove 1 rappresenta il risultato meno favorevole e 10 il risultato più favorevole.</a:t>
            </a:r>
            <a:endParaRPr lang="en-GB" sz="180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custDataLst>
              <p:tags r:id="rId5"/>
            </p:custDataLst>
          </p:nvPr>
        </p:nvSpPr>
        <p:spPr>
          <a:xfrm>
            <a:off x="3318713" y="451849"/>
            <a:ext cx="5623561" cy="633215"/>
          </a:xfrm>
        </p:spPr>
        <p:txBody>
          <a:bodyPr>
            <a:normAutofit fontScale="85000" lnSpcReduction="10000"/>
          </a:bodyPr>
          <a:lstStyle/>
          <a:p>
            <a:r>
              <a:rPr lang="en-GB">
                <a:solidFill>
                  <a:srgbClr val="80318E"/>
                </a:solidFill>
              </a:rPr>
              <a:t>ATTIVITÀ DI AUTOVALUTAZIONE</a:t>
            </a:r>
          </a:p>
          <a:p>
            <a:endParaRPr lang="en-GB">
              <a:solidFill>
                <a:srgbClr val="80318E"/>
              </a:solidFill>
            </a:endParaRPr>
          </a:p>
        </p:txBody>
      </p:sp>
      <p:grpSp>
        <p:nvGrpSpPr>
          <p:cNvPr id="9" name="Google Shape;518;p39">
            <a:extLst>
              <a:ext uri="{FF2B5EF4-FFF2-40B4-BE49-F238E27FC236}">
                <a16:creationId xmlns:a16="http://schemas.microsoft.com/office/drawing/2014/main" id="{A04D2332-8EBF-4C2D-A82E-C30700EA3674}"/>
              </a:ext>
            </a:extLst>
          </p:cNvPr>
          <p:cNvGrpSpPr/>
          <p:nvPr>
            <p:custDataLst>
              <p:tags r:id="rId6"/>
            </p:custDataLst>
          </p:nvPr>
        </p:nvGrpSpPr>
        <p:grpSpPr>
          <a:xfrm>
            <a:off x="5644398" y="1350780"/>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custDataLst>
                <p:tags r:id="rId7"/>
              </p:custDataLst>
            </p:nvPr>
          </p:nvSpPr>
          <p:spPr>
            <a:xfrm>
              <a:off x="2209250" y="1633650"/>
              <a:ext cx="150425" cy="150425"/>
            </a:xfrm>
            <a:custGeom>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custDataLst>
                <p:tags r:id="rId8"/>
              </p:custDataLst>
            </p:nvPr>
          </p:nvSpPr>
          <p:spPr>
            <a:xfrm>
              <a:off x="2019900" y="1757250"/>
              <a:ext cx="261825" cy="261850"/>
            </a:xfrm>
            <a:custGeom>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custDataLst>
                <p:tags r:id="rId9"/>
              </p:custDataLst>
            </p:nvPr>
          </p:nvSpPr>
          <p:spPr>
            <a:xfrm>
              <a:off x="1923675" y="1681150"/>
              <a:ext cx="388500" cy="388475"/>
            </a:xfrm>
            <a:custGeom>
              <a:rect l="l" t="t" r="r" b="b"/>
              <a:pathLst>
                <a:path w="15539"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custDataLst>
                <p:tags r:id="rId10"/>
              </p:custDataLst>
            </p:nvPr>
          </p:nvSpPr>
          <p:spPr>
            <a:xfrm>
              <a:off x="1974225" y="1711575"/>
              <a:ext cx="261825" cy="261850"/>
            </a:xfrm>
            <a:custGeom>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custDataLst>
                <p:tags r:id="rId11"/>
              </p:custDataLst>
            </p:nvPr>
          </p:nvSpPr>
          <p:spPr>
            <a:xfrm>
              <a:off x="1934650" y="2014200"/>
              <a:ext cx="44475" cy="44475"/>
            </a:xfrm>
            <a:custGeom>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custDataLst>
                <p:tags r:id="rId12"/>
              </p:custDataLst>
            </p:nvPr>
          </p:nvSpPr>
          <p:spPr>
            <a:xfrm>
              <a:off x="1944375" y="1947225"/>
              <a:ext cx="101725" cy="101700"/>
            </a:xfrm>
            <a:custGeom>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2430841507"/>
      </p:ext>
    </p:extLst>
  </p:cSld>
  <p:clrMapOvr>
    <a:masterClrMapping/>
  </p:clrMapOvr>
  <p:transition/>
  <p:timing/>
</p:sld>
</file>

<file path=ppt/slides/slide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custDataLst>
              <p:tags r:id="rId3"/>
            </p:custDataLst>
          </p:nvPr>
        </p:nvSpPr>
        <p:spPr>
          <a:xfrm>
            <a:off x="319180" y="1507182"/>
            <a:ext cx="11553638" cy="4147534"/>
          </a:xfrm>
        </p:spPr>
        <p:txBody>
          <a:bodyPr/>
          <a:lstStyle/>
          <a:p>
            <a:pPr marL="342900" indent="-342900">
              <a:lnSpc>
                <a:spcPct val="100000"/>
              </a:lnSpc>
              <a:buFont typeface="Arial" panose="020b0604020202020204" pitchFamily="34" charset="0"/>
              <a:buChar char="•"/>
            </a:pPr>
            <a:r>
              <a:rPr lang="it-IT" sz="2800" b="1">
                <a:solidFill>
                  <a:srgbClr val="09446A"/>
                </a:solidFill>
              </a:rPr>
              <a:t>Flessibilità - </a:t>
            </a:r>
            <a:r>
              <a:rPr lang="it-IT" sz="2800">
                <a:solidFill>
                  <a:srgbClr val="09446A"/>
                </a:solidFill>
              </a:rPr>
              <a:t>in questo momento quanto sei flessibile?</a:t>
            </a:r>
          </a:p>
          <a:p>
            <a:pPr marL="342900" indent="-342900">
              <a:lnSpc>
                <a:spcPct val="100000"/>
              </a:lnSpc>
              <a:buFont typeface="Arial" panose="020b0604020202020204" pitchFamily="34" charset="0"/>
              <a:buChar char="•"/>
            </a:pPr>
            <a:r>
              <a:rPr lang="it-IT" sz="2800" b="1">
                <a:solidFill>
                  <a:srgbClr val="09446A"/>
                </a:solidFill>
              </a:rPr>
              <a:t>Fiducia in te stesso - </a:t>
            </a:r>
            <a:r>
              <a:rPr lang="it-IT" sz="2800">
                <a:solidFill>
                  <a:srgbClr val="09446A"/>
                </a:solidFill>
              </a:rPr>
              <a:t>sei in grado di mantenere il tuo senso di "ok" indipendentemente dal fatto che le cose non vadano bene?</a:t>
            </a:r>
          </a:p>
          <a:p>
            <a:pPr marL="342900" indent="-342900">
              <a:lnSpc>
                <a:spcPct val="100000"/>
              </a:lnSpc>
              <a:buFont typeface="Arial" panose="020b0604020202020204" pitchFamily="34" charset="0"/>
              <a:buChar char="•"/>
            </a:pPr>
            <a:r>
              <a:rPr lang="it-IT" sz="2800" b="1">
                <a:solidFill>
                  <a:srgbClr val="09446A"/>
                </a:solidFill>
              </a:rPr>
              <a:t>Concentrazione - </a:t>
            </a:r>
            <a:r>
              <a:rPr lang="it-IT" sz="2800">
                <a:solidFill>
                  <a:srgbClr val="09446A"/>
                </a:solidFill>
              </a:rPr>
              <a:t>disperdersi e cercare di fare tutto.</a:t>
            </a:r>
          </a:p>
          <a:p>
            <a:pPr marL="342900" indent="-342900">
              <a:lnSpc>
                <a:spcPct val="100000"/>
              </a:lnSpc>
              <a:buFont typeface="Arial" panose="020b0604020202020204" pitchFamily="34" charset="0"/>
              <a:buChar char="•"/>
            </a:pPr>
            <a:r>
              <a:rPr lang="it-IT" sz="2800" b="1">
                <a:solidFill>
                  <a:srgbClr val="09446A"/>
                </a:solidFill>
              </a:rPr>
              <a:t>Gestire i pensieri - </a:t>
            </a:r>
            <a:r>
              <a:rPr lang="it-IT" sz="2800">
                <a:solidFill>
                  <a:srgbClr val="09446A"/>
                </a:solidFill>
              </a:rPr>
              <a:t>mantieni una mentalità di crescita notando il pensiero e riconoscendolo.</a:t>
            </a:r>
          </a:p>
          <a:p>
            <a:pPr marL="342900" indent="-342900">
              <a:lnSpc>
                <a:spcPct val="100000"/>
              </a:lnSpc>
              <a:buFont typeface="Arial" panose="020b0604020202020204" pitchFamily="34" charset="0"/>
              <a:buChar char="•"/>
            </a:pPr>
            <a:r>
              <a:rPr lang="it-IT" sz="2800" b="1">
                <a:solidFill>
                  <a:srgbClr val="09446A"/>
                </a:solidFill>
              </a:rPr>
              <a:t>Affrontare la realtà - </a:t>
            </a:r>
            <a:r>
              <a:rPr lang="it-IT" sz="2800">
                <a:solidFill>
                  <a:srgbClr val="09446A"/>
                </a:solidFill>
              </a:rPr>
              <a:t>quanto sei bravo ad affrontarla</a:t>
            </a:r>
            <a:r>
              <a:rPr lang="it-IT" sz="2800" b="1">
                <a:solidFill>
                  <a:srgbClr val="09446A"/>
                </a:solidFill>
              </a:rPr>
              <a:t>.</a:t>
            </a:r>
          </a:p>
          <a:p>
            <a:pPr marL="342900" indent="-342900">
              <a:lnSpc>
                <a:spcPct val="100000"/>
              </a:lnSpc>
              <a:buFont typeface="Arial" panose="020b0604020202020204" pitchFamily="34" charset="0"/>
              <a:buChar char="•"/>
            </a:pPr>
            <a:r>
              <a:rPr lang="it-IT" sz="2800" b="1">
                <a:solidFill>
                  <a:srgbClr val="09446A"/>
                </a:solidFill>
              </a:rPr>
              <a:t>Equilibrio - </a:t>
            </a:r>
            <a:r>
              <a:rPr lang="it-IT" sz="2800">
                <a:solidFill>
                  <a:srgbClr val="09446A"/>
                </a:solidFill>
              </a:rPr>
              <a:t>mantenere un senso di identità quando si è sotto pressione</a:t>
            </a:r>
            <a:r>
              <a:rPr lang="it-IT" sz="2800" b="1">
                <a:solidFill>
                  <a:srgbClr val="09446A"/>
                </a:solidFill>
              </a:rPr>
              <a:t>.</a:t>
            </a:r>
          </a:p>
          <a:p>
            <a:pPr marL="342900" indent="-342900">
              <a:lnSpc>
                <a:spcPct val="100000"/>
              </a:lnSpc>
              <a:buFont typeface="Arial" panose="020b0604020202020204" pitchFamily="34" charset="0"/>
              <a:buChar char="•"/>
            </a:pPr>
            <a:r>
              <a:rPr lang="it-IT" sz="2800" b="1">
                <a:solidFill>
                  <a:srgbClr val="09446A"/>
                </a:solidFill>
              </a:rPr>
              <a:t>Riflessione - </a:t>
            </a:r>
            <a:r>
              <a:rPr lang="it-IT" sz="2800">
                <a:solidFill>
                  <a:srgbClr val="09446A"/>
                </a:solidFill>
              </a:rPr>
              <a:t>ho usato la mia energia in modo saggio? Mi sono preso il tempo necessario per riflettere sulle abilità/qualità?</a:t>
            </a:r>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custDataLst>
              <p:tags r:id="rId4"/>
            </p:custDataLst>
          </p:nvPr>
        </p:nvSpPr>
        <p:spPr>
          <a:xfrm>
            <a:off x="3284219" y="560496"/>
            <a:ext cx="5623561" cy="633215"/>
          </a:xfrm>
        </p:spPr>
        <p:txBody>
          <a:bodyPr>
            <a:normAutofit fontScale="85000" lnSpcReduction="10000"/>
          </a:bodyPr>
          <a:lstStyle/>
          <a:p>
            <a:r>
              <a:rPr lang="en-GB">
                <a:solidFill>
                  <a:srgbClr val="80318E"/>
                </a:solidFill>
              </a:rPr>
              <a:t>ATTIVITÀ DI AUTOVALUTAZIONE</a:t>
            </a:r>
          </a:p>
          <a:p>
            <a:endParaRPr lang="en-GB">
              <a:solidFill>
                <a:srgbClr val="80318E"/>
              </a:solidFill>
            </a:endParaRPr>
          </a:p>
        </p:txBody>
      </p:sp>
      <p:grpSp>
        <p:nvGrpSpPr>
          <p:cNvPr id="2" name="Group 1">
            <a:extLst>
              <a:ext uri="{FF2B5EF4-FFF2-40B4-BE49-F238E27FC236}">
                <a16:creationId xmlns:a16="http://schemas.microsoft.com/office/drawing/2014/main" id="{2C97A22A-73A8-2451-B23A-E6A0EF6E1F95}"/>
              </a:ext>
            </a:extLst>
          </p:cNvPr>
          <p:cNvGrpSpPr/>
          <p:nvPr>
            <p:custDataLst>
              <p:tags r:id="rId5"/>
            </p:custDataLst>
          </p:nvPr>
        </p:nvGrpSpPr>
        <p:grpSpPr>
          <a:xfrm>
            <a:off x="9379078" y="282743"/>
            <a:ext cx="1234440" cy="1188720"/>
            <a:chOff x="5275429" y="1055450"/>
            <a:chExt cx="1234440" cy="1188720"/>
          </a:xfrm>
        </p:grpSpPr>
        <p:sp>
          <p:nvSpPr>
            <p:cNvPr id="16" name="Flowchart: Connector 15">
              <a:extLst>
                <a:ext uri="{FF2B5EF4-FFF2-40B4-BE49-F238E27FC236}">
                  <a16:creationId xmlns:a16="http://schemas.microsoft.com/office/drawing/2014/main" id="{CAE5F793-0788-4C3A-88E0-9AA8B72BDB79}"/>
                </a:ext>
              </a:extLst>
            </p:cNvPr>
            <p:cNvSpPr/>
            <p:nvPr>
              <p:custDataLst>
                <p:tags r:id="rId6"/>
              </p:custDataLst>
            </p:nvPr>
          </p:nvSpPr>
          <p:spPr>
            <a:xfrm>
              <a:off x="5275429" y="1055450"/>
              <a:ext cx="1234440" cy="1188720"/>
            </a:xfrm>
            <a:prstGeom prst="flowChartConnector">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oogle Shape;518;p39">
              <a:extLst>
                <a:ext uri="{FF2B5EF4-FFF2-40B4-BE49-F238E27FC236}">
                  <a16:creationId xmlns:a16="http://schemas.microsoft.com/office/drawing/2014/main" id="{A04D2332-8EBF-4C2D-A82E-C30700EA3674}"/>
                </a:ext>
              </a:extLst>
            </p:cNvPr>
            <p:cNvGrpSpPr/>
            <p:nvPr>
              <p:custDataLst>
                <p:tags r:id="rId7"/>
              </p:custDataLst>
            </p:nvPr>
          </p:nvGrpSpPr>
          <p:grpSpPr>
            <a:xfrm>
              <a:off x="5644398" y="1350780"/>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custDataLst>
                  <p:tags r:id="rId8"/>
                </p:custDataLst>
              </p:nvPr>
            </p:nvSpPr>
            <p:spPr>
              <a:xfrm>
                <a:off x="2209250" y="1633650"/>
                <a:ext cx="150425" cy="150425"/>
              </a:xfrm>
              <a:custGeom>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custDataLst>
                  <p:tags r:id="rId9"/>
                </p:custDataLst>
              </p:nvPr>
            </p:nvSpPr>
            <p:spPr>
              <a:xfrm>
                <a:off x="2019900" y="1757250"/>
                <a:ext cx="261825" cy="261850"/>
              </a:xfrm>
              <a:custGeom>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custDataLst>
                  <p:tags r:id="rId10"/>
                </p:custDataLst>
              </p:nvPr>
            </p:nvSpPr>
            <p:spPr>
              <a:xfrm>
                <a:off x="1923675" y="1681150"/>
                <a:ext cx="388500" cy="388475"/>
              </a:xfrm>
              <a:custGeom>
                <a:rect l="l" t="t" r="r" b="b"/>
                <a:pathLst>
                  <a:path w="15539"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custDataLst>
                  <p:tags r:id="rId11"/>
                </p:custDataLst>
              </p:nvPr>
            </p:nvSpPr>
            <p:spPr>
              <a:xfrm>
                <a:off x="1974225" y="1711575"/>
                <a:ext cx="261825" cy="261850"/>
              </a:xfrm>
              <a:custGeom>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custDataLst>
                  <p:tags r:id="rId12"/>
                </p:custDataLst>
              </p:nvPr>
            </p:nvSpPr>
            <p:spPr>
              <a:xfrm>
                <a:off x="1934650" y="2014200"/>
                <a:ext cx="44475" cy="44475"/>
              </a:xfrm>
              <a:custGeom>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custDataLst>
                  <p:tags r:id="rId13"/>
                </p:custDataLst>
              </p:nvPr>
            </p:nvSpPr>
            <p:spPr>
              <a:xfrm>
                <a:off x="1944375" y="1947225"/>
                <a:ext cx="101725" cy="101700"/>
              </a:xfrm>
              <a:custGeom>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spTree>
    <p:extLst>
      <p:ext uri="{BB962C8B-B14F-4D97-AF65-F5344CB8AC3E}">
        <p14:creationId xmlns:p14="http://schemas.microsoft.com/office/powerpoint/2010/main" val="2767863456"/>
      </p:ext>
    </p:extLst>
  </p:cSld>
  <p:clrMapOvr>
    <a:masterClrMapping/>
  </p:clrMapOvr>
  <p:transition/>
  <p:timing/>
</p:sld>
</file>

<file path=ppt/slides/slide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aphicFrame>
        <p:nvGraphicFramePr>
          <p:cNvPr id="251" name="Table"/>
          <p:cNvGraphicFramePr>
            <a:graphicFrameLocks noGrp="1"/>
          </p:cNvGraphicFramePr>
          <p:nvPr>
            <p:custDataLst>
              <p:tags r:id="rId4"/>
            </p:custDataLst>
            <p:extLst>
              <p:ext uri="{D42A27DB-BD31-4B8C-83A1-F6EECF244321}">
                <p14:modId xmlns:p14="http://schemas.microsoft.com/office/powerpoint/2010/main" val="3255257539"/>
              </p:ext>
            </p:extLst>
          </p:nvPr>
        </p:nvGraphicFramePr>
        <p:xfrm>
          <a:off x="367990" y="234176"/>
          <a:ext cx="11664174" cy="6484434"/>
        </p:xfrm>
        <a:graphic>
          <a:graphicData uri="http://schemas.openxmlformats.org/drawingml/2006/table">
            <a:tbl>
              <a:tblPr bandRow="1">
                <a:tableStyleId>{BC89EF96-8CEA-46FF-86C4-4CE0E7609802}</a:tableStyleId>
              </a:tblPr>
              <a:tblGrid>
                <a:gridCol w="5697118">
                  <a:extLst>
                    <a:ext uri="{9D8B030D-6E8A-4147-A177-3AD203B41FA5}">
                      <a16:colId xmlns:a16="http://schemas.microsoft.com/office/drawing/2014/main" val="20000"/>
                    </a:ext>
                  </a:extLst>
                </a:gridCol>
                <a:gridCol w="603099">
                  <a:extLst>
                    <a:ext uri="{9D8B030D-6E8A-4147-A177-3AD203B41FA5}">
                      <a16:colId xmlns:a16="http://schemas.microsoft.com/office/drawing/2014/main" val="20001"/>
                    </a:ext>
                  </a:extLst>
                </a:gridCol>
                <a:gridCol w="667081">
                  <a:extLst>
                    <a:ext uri="{9D8B030D-6E8A-4147-A177-3AD203B41FA5}">
                      <a16:colId xmlns:a16="http://schemas.microsoft.com/office/drawing/2014/main" val="20002"/>
                    </a:ext>
                  </a:extLst>
                </a:gridCol>
                <a:gridCol w="592963">
                  <a:extLst>
                    <a:ext uri="{9D8B030D-6E8A-4147-A177-3AD203B41FA5}">
                      <a16:colId xmlns:a16="http://schemas.microsoft.com/office/drawing/2014/main" val="20003"/>
                    </a:ext>
                  </a:extLst>
                </a:gridCol>
                <a:gridCol w="540684">
                  <a:extLst>
                    <a:ext uri="{9D8B030D-6E8A-4147-A177-3AD203B41FA5}">
                      <a16:colId xmlns:a16="http://schemas.microsoft.com/office/drawing/2014/main" val="20004"/>
                    </a:ext>
                  </a:extLst>
                </a:gridCol>
                <a:gridCol w="586422">
                  <a:extLst>
                    <a:ext uri="{9D8B030D-6E8A-4147-A177-3AD203B41FA5}">
                      <a16:colId xmlns:a16="http://schemas.microsoft.com/office/drawing/2014/main" val="20005"/>
                    </a:ext>
                  </a:extLst>
                </a:gridCol>
                <a:gridCol w="574923">
                  <a:extLst>
                    <a:ext uri="{9D8B030D-6E8A-4147-A177-3AD203B41FA5}">
                      <a16:colId xmlns:a16="http://schemas.microsoft.com/office/drawing/2014/main" val="20006"/>
                    </a:ext>
                  </a:extLst>
                </a:gridCol>
                <a:gridCol w="563425">
                  <a:extLst>
                    <a:ext uri="{9D8B030D-6E8A-4147-A177-3AD203B41FA5}">
                      <a16:colId xmlns:a16="http://schemas.microsoft.com/office/drawing/2014/main" val="20007"/>
                    </a:ext>
                  </a:extLst>
                </a:gridCol>
                <a:gridCol w="597920">
                  <a:extLst>
                    <a:ext uri="{9D8B030D-6E8A-4147-A177-3AD203B41FA5}">
                      <a16:colId xmlns:a16="http://schemas.microsoft.com/office/drawing/2014/main" val="20008"/>
                    </a:ext>
                  </a:extLst>
                </a:gridCol>
                <a:gridCol w="689908">
                  <a:extLst>
                    <a:ext uri="{9D8B030D-6E8A-4147-A177-3AD203B41FA5}">
                      <a16:colId xmlns:a16="http://schemas.microsoft.com/office/drawing/2014/main" val="20009"/>
                    </a:ext>
                  </a:extLst>
                </a:gridCol>
                <a:gridCol w="550631">
                  <a:extLst>
                    <a:ext uri="{9D8B030D-6E8A-4147-A177-3AD203B41FA5}">
                      <a16:colId xmlns:a16="http://schemas.microsoft.com/office/drawing/2014/main" val="20010"/>
                    </a:ext>
                  </a:extLst>
                </a:gridCol>
              </a:tblGrid>
              <a:tr h="532474">
                <a:tc>
                  <a:txBody>
                    <a:bodyPr vert="horz" wrap="square"/>
                    <a:lstStyle/>
                    <a:p>
                      <a:pPr marL="0" marR="0" lvl="0" indent="0" algn="l" defTabSz="457200" rtl="0" eaLnBrk="1" fontAlgn="auto" latinLnBrk="0" hangingPunct="1">
                        <a:lnSpc>
                          <a:spcPct val="100000"/>
                        </a:lnSpc>
                        <a:spcBef>
                          <a:spcPct val="0"/>
                        </a:spcBef>
                        <a:spcAft>
                          <a:spcPct val="0"/>
                        </a:spcAft>
                        <a:buClrTx/>
                        <a:buSzTx/>
                        <a:buFontTx/>
                        <a:buNone/>
                        <a:defRPr/>
                      </a:pPr>
                      <a:r>
                        <a:rPr lang="en-GB" sz="2400" b="1" err="1">
                          <a:solidFill>
                            <a:srgbClr val="09446A"/>
                          </a:solidFill>
                          <a:sym typeface="Helvetica"/>
                        </a:rPr>
                        <a:t>Fattore scatenante </a:t>
                      </a:r>
                      <a:r>
                        <a:rPr lang="en-GB" sz="1400">
                          <a:solidFill>
                            <a:srgbClr val="09446A"/>
                          </a:solidFill>
                        </a:rPr>
                        <a:t>Dr Carole Pemberton </a:t>
                      </a:r>
                    </a:p>
                  </a:txBody>
                  <a:tcPr marL="44648" marR="44648" marT="0" marB="0" horzOverflow="overflow"/>
                </a:tc>
                <a:tc>
                  <a:txBody>
                    <a:bodyPr vert="horz" wrap="square"/>
                    <a:lstStyle/>
                    <a:p>
                      <a:pPr algn="r" defTabSz="457200"/>
                      <a:r>
                        <a:rPr sz="1400" b="1">
                          <a:solidFill>
                            <a:srgbClr val="09446A"/>
                          </a:solidFill>
                          <a:sym typeface="Helvetica"/>
                        </a:rPr>
                        <a:t>1</a:t>
                      </a:r>
                      <a:endParaRPr sz="1400" b="1">
                        <a:solidFill>
                          <a:srgbClr val="09446A"/>
                        </a:solidFill>
                        <a:latin typeface="Helvetica"/>
                        <a:ea typeface="Helvetica"/>
                        <a:cs typeface="Helvetica"/>
                        <a:sym typeface="Helvetica"/>
                      </a:endParaRPr>
                    </a:p>
                  </a:txBody>
                  <a:tcPr marL="44648" marR="44648" marT="0" marB="0" horzOverflow="overflow"/>
                </a:tc>
                <a:tc>
                  <a:txBody>
                    <a:bodyPr vert="horz" wrap="square"/>
                    <a:lstStyle/>
                    <a:p>
                      <a:pPr algn="r" defTabSz="457200"/>
                      <a:r>
                        <a:rPr sz="1400" b="1">
                          <a:solidFill>
                            <a:srgbClr val="09446A"/>
                          </a:solidFill>
                          <a:sym typeface="Helvetica"/>
                        </a:rPr>
                        <a:t>2</a:t>
                      </a:r>
                      <a:endParaRPr sz="1400" b="1">
                        <a:solidFill>
                          <a:srgbClr val="09446A"/>
                        </a:solidFill>
                        <a:latin typeface="Helvetica"/>
                        <a:ea typeface="Helvetica"/>
                        <a:cs typeface="Helvetica"/>
                        <a:sym typeface="Helvetica"/>
                      </a:endParaRPr>
                    </a:p>
                  </a:txBody>
                  <a:tcPr marL="44648" marR="44648" marT="0" marB="0" horzOverflow="overflow"/>
                </a:tc>
                <a:tc>
                  <a:txBody>
                    <a:bodyPr vert="horz" wrap="square"/>
                    <a:lstStyle/>
                    <a:p>
                      <a:pPr algn="r" defTabSz="457200"/>
                      <a:r>
                        <a:rPr sz="1400" b="1">
                          <a:solidFill>
                            <a:srgbClr val="09446A"/>
                          </a:solidFill>
                          <a:sym typeface="Helvetica"/>
                        </a:rPr>
                        <a:t>3</a:t>
                      </a:r>
                      <a:endParaRPr sz="1400" b="1">
                        <a:solidFill>
                          <a:srgbClr val="09446A"/>
                        </a:solidFill>
                        <a:latin typeface="Helvetica"/>
                        <a:ea typeface="Helvetica"/>
                        <a:cs typeface="Helvetica"/>
                        <a:sym typeface="Helvetica"/>
                      </a:endParaRPr>
                    </a:p>
                  </a:txBody>
                  <a:tcPr marL="44648" marR="44648" marT="0" marB="0" horzOverflow="overflow"/>
                </a:tc>
                <a:tc>
                  <a:txBody>
                    <a:bodyPr vert="horz" wrap="square"/>
                    <a:lstStyle/>
                    <a:p>
                      <a:pPr algn="r" defTabSz="457200"/>
                      <a:r>
                        <a:rPr sz="1400" b="1">
                          <a:solidFill>
                            <a:srgbClr val="09446A"/>
                          </a:solidFill>
                          <a:sym typeface="Helvetica"/>
                        </a:rPr>
                        <a:t>4</a:t>
                      </a:r>
                      <a:endParaRPr sz="1400" b="1">
                        <a:solidFill>
                          <a:srgbClr val="09446A"/>
                        </a:solidFill>
                        <a:latin typeface="Helvetica"/>
                        <a:ea typeface="Helvetica"/>
                        <a:cs typeface="Helvetica"/>
                        <a:sym typeface="Helvetica"/>
                      </a:endParaRPr>
                    </a:p>
                  </a:txBody>
                  <a:tcPr marL="44648" marR="44648" marT="0" marB="0" horzOverflow="overflow"/>
                </a:tc>
                <a:tc>
                  <a:txBody>
                    <a:bodyPr vert="horz" wrap="square"/>
                    <a:lstStyle/>
                    <a:p>
                      <a:pPr algn="r" defTabSz="457200"/>
                      <a:r>
                        <a:rPr sz="1400" b="1">
                          <a:solidFill>
                            <a:srgbClr val="09446A"/>
                          </a:solidFill>
                          <a:sym typeface="Helvetica"/>
                        </a:rPr>
                        <a:t>5</a:t>
                      </a:r>
                      <a:endParaRPr sz="1400" b="1">
                        <a:solidFill>
                          <a:srgbClr val="09446A"/>
                        </a:solidFill>
                        <a:latin typeface="Helvetica"/>
                        <a:ea typeface="Helvetica"/>
                        <a:cs typeface="Helvetica"/>
                        <a:sym typeface="Helvetica"/>
                      </a:endParaRPr>
                    </a:p>
                  </a:txBody>
                  <a:tcPr marL="44648" marR="44648" marT="0" marB="0" horzOverflow="overflow"/>
                </a:tc>
                <a:tc>
                  <a:txBody>
                    <a:bodyPr vert="horz" wrap="square"/>
                    <a:lstStyle/>
                    <a:p>
                      <a:pPr algn="r" defTabSz="457200"/>
                      <a:r>
                        <a:rPr sz="1400" b="1">
                          <a:solidFill>
                            <a:srgbClr val="09446A"/>
                          </a:solidFill>
                          <a:sym typeface="Helvetica"/>
                        </a:rPr>
                        <a:t>6</a:t>
                      </a:r>
                      <a:endParaRPr sz="1400" b="1">
                        <a:solidFill>
                          <a:srgbClr val="09446A"/>
                        </a:solidFill>
                        <a:latin typeface="Helvetica"/>
                        <a:ea typeface="Helvetica"/>
                        <a:cs typeface="Helvetica"/>
                        <a:sym typeface="Helvetica"/>
                      </a:endParaRPr>
                    </a:p>
                  </a:txBody>
                  <a:tcPr marL="44648" marR="44648" marT="0" marB="0" horzOverflow="overflow"/>
                </a:tc>
                <a:tc>
                  <a:txBody>
                    <a:bodyPr vert="horz" wrap="square"/>
                    <a:lstStyle/>
                    <a:p>
                      <a:pPr algn="r" defTabSz="457200"/>
                      <a:r>
                        <a:rPr sz="1400" b="1">
                          <a:solidFill>
                            <a:srgbClr val="09446A"/>
                          </a:solidFill>
                          <a:sym typeface="Helvetica"/>
                        </a:rPr>
                        <a:t>7</a:t>
                      </a:r>
                      <a:endParaRPr sz="1400" b="1">
                        <a:solidFill>
                          <a:srgbClr val="09446A"/>
                        </a:solidFill>
                        <a:latin typeface="Helvetica"/>
                        <a:ea typeface="Helvetica"/>
                        <a:cs typeface="Helvetica"/>
                        <a:sym typeface="Helvetica"/>
                      </a:endParaRPr>
                    </a:p>
                  </a:txBody>
                  <a:tcPr marL="44648" marR="44648" marT="0" marB="0" horzOverflow="overflow"/>
                </a:tc>
                <a:tc>
                  <a:txBody>
                    <a:bodyPr vert="horz" wrap="square"/>
                    <a:lstStyle/>
                    <a:p>
                      <a:pPr algn="r" defTabSz="457200"/>
                      <a:r>
                        <a:rPr sz="1400" b="1">
                          <a:solidFill>
                            <a:srgbClr val="09446A"/>
                          </a:solidFill>
                          <a:sym typeface="Helvetica"/>
                        </a:rPr>
                        <a:t>8</a:t>
                      </a:r>
                      <a:endParaRPr sz="1400" b="1">
                        <a:solidFill>
                          <a:srgbClr val="09446A"/>
                        </a:solidFill>
                        <a:latin typeface="Helvetica"/>
                        <a:ea typeface="Helvetica"/>
                        <a:cs typeface="Helvetica"/>
                        <a:sym typeface="Helvetica"/>
                      </a:endParaRPr>
                    </a:p>
                  </a:txBody>
                  <a:tcPr marL="44648" marR="44648" marT="0" marB="0" horzOverflow="overflow"/>
                </a:tc>
                <a:tc>
                  <a:txBody>
                    <a:bodyPr vert="horz" wrap="square"/>
                    <a:lstStyle/>
                    <a:p>
                      <a:pPr algn="r" defTabSz="457200"/>
                      <a:r>
                        <a:rPr sz="1400" b="1">
                          <a:solidFill>
                            <a:srgbClr val="09446A"/>
                          </a:solidFill>
                          <a:sym typeface="Helvetica"/>
                        </a:rPr>
                        <a:t>9</a:t>
                      </a:r>
                      <a:endParaRPr sz="1400" b="1">
                        <a:solidFill>
                          <a:srgbClr val="09446A"/>
                        </a:solidFill>
                        <a:latin typeface="Helvetica"/>
                        <a:ea typeface="Helvetica"/>
                        <a:cs typeface="Helvetica"/>
                        <a:sym typeface="Helvetica"/>
                      </a:endParaRPr>
                    </a:p>
                  </a:txBody>
                  <a:tcPr marL="44648" marR="44648" marT="0" marB="0" horzOverflow="overflow"/>
                </a:tc>
                <a:tc>
                  <a:txBody>
                    <a:bodyPr vert="horz" wrap="square"/>
                    <a:lstStyle/>
                    <a:p>
                      <a:pPr algn="r" defTabSz="457200"/>
                      <a:r>
                        <a:rPr sz="1400" b="1">
                          <a:solidFill>
                            <a:srgbClr val="09446A"/>
                          </a:solidFill>
                          <a:sym typeface="Helvetica"/>
                        </a:rPr>
                        <a:t>10</a:t>
                      </a:r>
                      <a:endParaRPr sz="1400" b="1">
                        <a:solidFill>
                          <a:srgbClr val="09446A"/>
                        </a:solidFill>
                        <a:latin typeface="Helvetica"/>
                        <a:ea typeface="Helvetica"/>
                        <a:cs typeface="Helvetica"/>
                        <a:sym typeface="Helvetica"/>
                      </a:endParaRPr>
                    </a:p>
                  </a:txBody>
                  <a:tcPr marL="44648" marR="44648" marT="0" marB="0" horzOverflow="overflow"/>
                </a:tc>
                <a:extLst>
                  <a:ext uri="{0D108BD9-81ED-4DB2-BD59-A6C34878D82A}">
                    <a16:rowId xmlns:a16="http://schemas.microsoft.com/office/drawing/2014/main" val="10000"/>
                  </a:ext>
                </a:extLst>
              </a:tr>
              <a:tr h="392855">
                <a:tc>
                  <a:txBody>
                    <a:bodyPr vert="horz" wrap="square"/>
                    <a:lstStyle/>
                    <a:p>
                      <a:pPr marL="0" marR="0" lvl="0" indent="0" algn="l" defTabSz="457200" rtl="0" eaLnBrk="1" fontAlgn="auto" latinLnBrk="0" hangingPunct="1">
                        <a:lnSpc>
                          <a:spcPct val="100000"/>
                        </a:lnSpc>
                        <a:spcBef>
                          <a:spcPct val="0"/>
                        </a:spcBef>
                        <a:spcAft>
                          <a:spcPct val="0"/>
                        </a:spcAft>
                        <a:buClrTx/>
                        <a:buSzTx/>
                        <a:buFontTx/>
                        <a:buNone/>
                        <a:defRPr/>
                      </a:pPr>
                      <a:r>
                        <a:rPr sz="2400">
                          <a:solidFill>
                            <a:srgbClr val="09446A"/>
                          </a:solidFill>
                          <a:sym typeface="Helvetica"/>
                        </a:rPr>
                        <a:t>Optimism</a:t>
                      </a:r>
                      <a:r>
                        <a:rPr lang="it-IT" sz="2400">
                          <a:solidFill>
                            <a:srgbClr val="09446A"/>
                          </a:solidFill>
                          <a:sym typeface="Helvetica"/>
                        </a:rPr>
                        <a:t>o</a:t>
                      </a:r>
                      <a:r>
                        <a:rPr lang="en-GB" sz="2400">
                          <a:solidFill>
                            <a:srgbClr val="09446A"/>
                          </a:solidFill>
                          <a:sym typeface="Helvetica"/>
                        </a:rPr>
                        <a:t> </a:t>
                      </a:r>
                      <a:r>
                        <a:rPr lang="it-IT" sz="1400">
                          <a:solidFill>
                            <a:srgbClr val="09446A"/>
                          </a:solidFill>
                        </a:rPr>
                        <a:t>Sono ottimista sulla mia vita</a:t>
                      </a:r>
                      <a:endParaRPr lang="en-GB" sz="2400" i="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extLst>
                  <a:ext uri="{0D108BD9-81ED-4DB2-BD59-A6C34878D82A}">
                    <a16:rowId xmlns:a16="http://schemas.microsoft.com/office/drawing/2014/main" val="10001"/>
                  </a:ext>
                </a:extLst>
              </a:tr>
              <a:tr h="728650">
                <a:tc>
                  <a:txBody>
                    <a:bodyPr vert="horz" wrap="square"/>
                    <a:lstStyle/>
                    <a:p>
                      <a:pPr marL="0" marR="0" lvl="0" indent="0" algn="l" defTabSz="457200" rtl="0" eaLnBrk="1" fontAlgn="auto" latinLnBrk="0" hangingPunct="1">
                        <a:lnSpc>
                          <a:spcPct val="100000"/>
                        </a:lnSpc>
                        <a:spcBef>
                          <a:spcPct val="0"/>
                        </a:spcBef>
                        <a:spcAft>
                          <a:spcPct val="0"/>
                        </a:spcAft>
                        <a:buClrTx/>
                        <a:buSzTx/>
                        <a:buFontTx/>
                        <a:buNone/>
                        <a:defRPr/>
                      </a:pPr>
                      <a:r>
                        <a:rPr lang="en-GB" sz="2400" err="1">
                          <a:solidFill>
                            <a:srgbClr val="09446A"/>
                          </a:solidFill>
                          <a:sym typeface="Helvetica"/>
                        </a:rPr>
                        <a:t>Flessibilità </a:t>
                      </a:r>
                      <a:r>
                        <a:rPr lang="it-IT" sz="1400">
                          <a:solidFill>
                            <a:srgbClr val="09446A"/>
                          </a:solidFill>
                        </a:rPr>
                        <a:t>Non trovo difficile cambiare il mio approccio quando qualcosa non funziona o non è più desiderato.</a:t>
                      </a:r>
                      <a:endParaRPr lang="en-GB" sz="1600" i="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extLst>
                  <a:ext uri="{0D108BD9-81ED-4DB2-BD59-A6C34878D82A}">
                    <a16:rowId xmlns:a16="http://schemas.microsoft.com/office/drawing/2014/main" val="10002"/>
                  </a:ext>
                </a:extLst>
              </a:tr>
              <a:tr h="605369">
                <a:tc>
                  <a:txBody>
                    <a:bodyPr vert="horz" wrap="square"/>
                    <a:lstStyle/>
                    <a:p>
                      <a:pPr marL="0" marR="0" lvl="0" indent="0" algn="l" defTabSz="457200" rtl="0" eaLnBrk="1" fontAlgn="auto" latinLnBrk="0" hangingPunct="1">
                        <a:lnSpc>
                          <a:spcPct val="100000"/>
                        </a:lnSpc>
                        <a:spcBef>
                          <a:spcPct val="0"/>
                        </a:spcBef>
                        <a:spcAft>
                          <a:spcPct val="0"/>
                        </a:spcAft>
                        <a:buClrTx/>
                        <a:buSzTx/>
                        <a:buFontTx/>
                        <a:buNone/>
                        <a:defRPr/>
                      </a:pPr>
                      <a:r>
                        <a:rPr sz="2400">
                          <a:solidFill>
                            <a:srgbClr val="09446A"/>
                          </a:solidFill>
                          <a:sym typeface="Helvetica"/>
                        </a:rPr>
                        <a:t>Support</a:t>
                      </a:r>
                      <a:r>
                        <a:rPr lang="it-IT" sz="2400">
                          <a:solidFill>
                            <a:srgbClr val="09446A"/>
                          </a:solidFill>
                          <a:sym typeface="Helvetica"/>
                        </a:rPr>
                        <a:t>o</a:t>
                      </a:r>
                      <a:r>
                        <a:rPr lang="en-GB" sz="2400">
                          <a:solidFill>
                            <a:srgbClr val="09446A"/>
                          </a:solidFill>
                          <a:sym typeface="Helvetica"/>
                        </a:rPr>
                        <a:t> </a:t>
                      </a:r>
                      <a:r>
                        <a:rPr lang="it-IT" sz="1400">
                          <a:solidFill>
                            <a:srgbClr val="09446A"/>
                          </a:solidFill>
                        </a:rPr>
                        <a:t>Quando mi trovo in difficoltà parlo con persone che possono aiutarmi. </a:t>
                      </a:r>
                      <a:endParaRPr lang="en-GB" sz="2400" i="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extLst>
                  <a:ext uri="{0D108BD9-81ED-4DB2-BD59-A6C34878D82A}">
                    <a16:rowId xmlns:a16="http://schemas.microsoft.com/office/drawing/2014/main" val="10003"/>
                  </a:ext>
                </a:extLst>
              </a:tr>
              <a:tr h="532474">
                <a:tc>
                  <a:txBody>
                    <a:bodyPr vert="horz" wrap="square"/>
                    <a:lstStyle/>
                    <a:p>
                      <a:pPr algn="l" defTabSz="457200"/>
                      <a:r>
                        <a:rPr lang="en-GB" sz="2400" err="1">
                          <a:solidFill>
                            <a:srgbClr val="09446A"/>
                          </a:solidFill>
                          <a:sym typeface="Helvetica"/>
                        </a:rPr>
                        <a:t>Scopo </a:t>
                      </a:r>
                      <a:r>
                        <a:rPr lang="it-IT" sz="1400">
                          <a:solidFill>
                            <a:srgbClr val="09446A"/>
                          </a:solidFill>
                        </a:rPr>
                        <a:t> sapere cosa voglio dalla mia carriera/vita e perché</a:t>
                      </a:r>
                      <a:endParaRPr sz="2400">
                        <a:solidFill>
                          <a:srgbClr val="09446A"/>
                        </a:solidFill>
                        <a:latin typeface="+mn-lt"/>
                        <a:ea typeface="Helvetica"/>
                        <a:cs typeface="Helvetica"/>
                        <a:sym typeface="Helvetica"/>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extLst>
                  <a:ext uri="{0D108BD9-81ED-4DB2-BD59-A6C34878D82A}">
                    <a16:rowId xmlns:a16="http://schemas.microsoft.com/office/drawing/2014/main" val="10004"/>
                  </a:ext>
                </a:extLst>
              </a:tr>
              <a:tr h="605369">
                <a:tc>
                  <a:txBody>
                    <a:bodyPr vert="horz" wrap="square"/>
                    <a:lstStyle/>
                    <a:p>
                      <a:pPr marL="0" marR="0" lvl="0" indent="0" algn="l" defTabSz="457200" rtl="0" eaLnBrk="1" fontAlgn="auto" latinLnBrk="0" hangingPunct="1">
                        <a:lnSpc>
                          <a:spcPct val="100000"/>
                        </a:lnSpc>
                        <a:spcBef>
                          <a:spcPct val="0"/>
                        </a:spcBef>
                        <a:spcAft>
                          <a:spcPct val="0"/>
                        </a:spcAft>
                        <a:buClrTx/>
                        <a:buSzTx/>
                        <a:buFontTx/>
                        <a:buNone/>
                        <a:defRPr/>
                      </a:pPr>
                      <a:r>
                        <a:rPr lang="en-GB" sz="2400" err="1">
                          <a:solidFill>
                            <a:srgbClr val="09446A"/>
                          </a:solidFill>
                          <a:sym typeface="Helvetica"/>
                        </a:rPr>
                        <a:t>Controllo emotivo </a:t>
                      </a:r>
                      <a:r>
                        <a:rPr lang="it-IT" sz="1400">
                          <a:solidFill>
                            <a:srgbClr val="09446A"/>
                          </a:solidFill>
                        </a:rPr>
                        <a:t>Riesco a controllare le mie emozioni quando mi sento sotto pressione</a:t>
                      </a:r>
                      <a:endParaRPr lang="en-GB" sz="1400" i="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extLst>
                  <a:ext uri="{0D108BD9-81ED-4DB2-BD59-A6C34878D82A}">
                    <a16:rowId xmlns:a16="http://schemas.microsoft.com/office/drawing/2014/main" val="10005"/>
                  </a:ext>
                </a:extLst>
              </a:tr>
              <a:tr h="728650">
                <a:tc>
                  <a:txBody>
                    <a:bodyPr vert="horz" wrap="square"/>
                    <a:lstStyle/>
                    <a:p>
                      <a:pPr marL="0" marR="0" lvl="0" indent="0" algn="l" defTabSz="457200" rtl="0" eaLnBrk="1" fontAlgn="auto" latinLnBrk="0" hangingPunct="1">
                        <a:lnSpc>
                          <a:spcPct val="100000"/>
                        </a:lnSpc>
                        <a:spcBef>
                          <a:spcPct val="0"/>
                        </a:spcBef>
                        <a:spcAft>
                          <a:spcPct val="0"/>
                        </a:spcAft>
                        <a:buClrTx/>
                        <a:buSzTx/>
                        <a:buFontTx/>
                        <a:buNone/>
                        <a:defRPr/>
                      </a:pPr>
                      <a:r>
                        <a:rPr lang="en-GB" sz="2400">
                          <a:solidFill>
                            <a:srgbClr val="09446A"/>
                          </a:solidFill>
                          <a:sym typeface="Helvetica"/>
                        </a:rPr>
                        <a:t>Fiducia (in se stessi) </a:t>
                      </a:r>
                      <a:r>
                        <a:rPr lang="it-IT" sz="1400">
                          <a:solidFill>
                            <a:srgbClr val="09446A"/>
                          </a:solidFill>
                        </a:rPr>
                        <a:t>La mia fiducia è forte a prescindere dalle difficoltà immediate</a:t>
                      </a:r>
                      <a:endParaRPr lang="en-GB" sz="1400" i="1">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extLst>
                  <a:ext uri="{0D108BD9-81ED-4DB2-BD59-A6C34878D82A}">
                    <a16:rowId xmlns:a16="http://schemas.microsoft.com/office/drawing/2014/main" val="10006"/>
                  </a:ext>
                </a:extLst>
              </a:tr>
              <a:tr h="924825">
                <a:tc>
                  <a:txBody>
                    <a:bodyPr vert="horz" wrap="square"/>
                    <a:lstStyle/>
                    <a:p>
                      <a:pPr marL="0" marR="0" lvl="0" indent="0" algn="l" defTabSz="457200" rtl="0" eaLnBrk="1" fontAlgn="auto" latinLnBrk="0" hangingPunct="1">
                        <a:lnSpc>
                          <a:spcPct val="100000"/>
                        </a:lnSpc>
                        <a:spcBef>
                          <a:spcPct val="0"/>
                        </a:spcBef>
                        <a:spcAft>
                          <a:spcPct val="0"/>
                        </a:spcAft>
                        <a:buClrTx/>
                        <a:buSzTx/>
                        <a:buFontTx/>
                        <a:buNone/>
                        <a:defRPr/>
                      </a:pPr>
                      <a:r>
                        <a:rPr lang="en-GB" sz="2400" err="1">
                          <a:solidFill>
                            <a:srgbClr val="09446A"/>
                          </a:solidFill>
                          <a:sym typeface="Helvetica"/>
                        </a:rPr>
                        <a:t>Gestire i pensieri </a:t>
                      </a:r>
                      <a:r>
                        <a:rPr lang="it-IT" sz="1400" baseline="0">
                          <a:solidFill>
                            <a:srgbClr val="09446A"/>
                          </a:solidFill>
                        </a:rPr>
                        <a:t> Ho una mentalità di crescita che mi permette di notare il pensiero e di riconoscerlo. Sono in grado di mettere in discussione i miei pensieri quando mi minacciano. </a:t>
                      </a:r>
                      <a:endParaRPr lang="en-GB" sz="1400" baseline="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extLst>
                  <a:ext uri="{0D108BD9-81ED-4DB2-BD59-A6C34878D82A}">
                    <a16:rowId xmlns:a16="http://schemas.microsoft.com/office/drawing/2014/main" val="10007"/>
                  </a:ext>
                </a:extLst>
              </a:tr>
              <a:tr h="605369">
                <a:tc>
                  <a:txBody>
                    <a:bodyPr vert="horz" wrap="square"/>
                    <a:lstStyle/>
                    <a:p>
                      <a:pPr marL="0" marR="0" lvl="0" indent="0" algn="l" defTabSz="457200" rtl="0" eaLnBrk="1" fontAlgn="auto" latinLnBrk="0" hangingPunct="1">
                        <a:lnSpc>
                          <a:spcPct val="100000"/>
                        </a:lnSpc>
                        <a:spcBef>
                          <a:spcPct val="0"/>
                        </a:spcBef>
                        <a:spcAft>
                          <a:spcPct val="0"/>
                        </a:spcAft>
                        <a:buClrTx/>
                        <a:buSzTx/>
                        <a:buFontTx/>
                        <a:buNone/>
                        <a:defRPr/>
                      </a:pPr>
                      <a:r>
                        <a:rPr lang="en-GB" sz="2400" err="1">
                          <a:solidFill>
                            <a:srgbClr val="09446A"/>
                          </a:solidFill>
                          <a:sym typeface="Helvetica"/>
                        </a:rPr>
                        <a:t>Equilibrio </a:t>
                      </a:r>
                      <a:r>
                        <a:rPr lang="it-IT" sz="1400">
                          <a:solidFill>
                            <a:srgbClr val="09446A"/>
                          </a:solidFill>
                        </a:rPr>
                        <a:t>Mantengo un senso di equilibrio nella mia vita anche quando ho a che fare con cose difficili.</a:t>
                      </a:r>
                      <a:endParaRPr lang="en-GB" sz="1400" i="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extLst>
                  <a:ext uri="{0D108BD9-81ED-4DB2-BD59-A6C34878D82A}">
                    <a16:rowId xmlns:a16="http://schemas.microsoft.com/office/drawing/2014/main" val="10008"/>
                  </a:ext>
                </a:extLst>
              </a:tr>
              <a:tr h="828399">
                <a:tc>
                  <a:txBody>
                    <a:bodyPr vert="horz" wrap="square"/>
                    <a:lstStyle/>
                    <a:p>
                      <a:pPr marL="0" marR="0" lvl="0" indent="0" algn="l" defTabSz="457200" rtl="0" eaLnBrk="1" fontAlgn="auto" latinLnBrk="0" hangingPunct="1">
                        <a:lnSpc>
                          <a:spcPct val="100000"/>
                        </a:lnSpc>
                        <a:spcBef>
                          <a:spcPct val="0"/>
                        </a:spcBef>
                        <a:spcAft>
                          <a:spcPct val="0"/>
                        </a:spcAft>
                        <a:buClrTx/>
                        <a:buSzTx/>
                        <a:buFontTx/>
                        <a:buNone/>
                        <a:defRPr/>
                      </a:pPr>
                      <a:r>
                        <a:rPr lang="en-GB" sz="2400" err="1">
                          <a:solidFill>
                            <a:srgbClr val="09446A"/>
                          </a:solidFill>
                          <a:sym typeface="Helvetica"/>
                        </a:rPr>
                        <a:t>Grinta (determinazione) </a:t>
                      </a:r>
                      <a:r>
                        <a:rPr lang="it-IT" sz="1400">
                          <a:solidFill>
                            <a:srgbClr val="09446A"/>
                          </a:solidFill>
                        </a:rPr>
                        <a:t>Una volta che mi impegno nelle cose, le porto a termine </a:t>
                      </a:r>
                      <a:endParaRPr sz="1200" i="1">
                        <a:solidFill>
                          <a:srgbClr val="09446A"/>
                        </a:solidFill>
                        <a:latin typeface="+mn-lt"/>
                        <a:ea typeface="Helvetica"/>
                        <a:cs typeface="Helvetica"/>
                        <a:sym typeface="Helvetica"/>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tc>
                  <a:txBody>
                    <a:bodyPr vert="horz" wrap="square"/>
                    <a:lstStyle/>
                    <a:p>
                      <a:pPr defTabSz="914400">
                        <a:defRPr sz="2600"/>
                      </a:pPr>
                      <a:endParaRPr sz="1800">
                        <a:solidFill>
                          <a:srgbClr val="09446A"/>
                        </a:solidFill>
                      </a:endParaRPr>
                    </a:p>
                  </a:txBody>
                  <a:tcPr marL="44648" marR="44648" marT="0" marB="0" horzOverflow="overflow"/>
                </a:tc>
                <a:extLst>
                  <a:ext uri="{0D108BD9-81ED-4DB2-BD59-A6C34878D82A}">
                    <a16:rowId xmlns:a16="http://schemas.microsoft.com/office/drawing/2014/main" val="10009"/>
                  </a:ext>
                </a:extLst>
              </a:tr>
            </a:tbl>
          </a:graphicData>
        </a:graphic>
      </p:graphicFrame>
      <p:sp>
        <p:nvSpPr>
          <p:cNvPr id="252" name="Text"/>
          <p:cNvSpPr txBox="1"/>
          <p:nvPr>
            <p:custDataLst>
              <p:tags r:id="rId5"/>
            </p:custDataLst>
          </p:nvPr>
        </p:nvSpPr>
        <p:spPr>
          <a:xfrm>
            <a:off x="-236636" y="872854"/>
            <a:ext cx="218777" cy="202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L="0" marR="0" lvl="0" indent="0" algn="l" defTabSz="321457" rtl="0" eaLnBrk="1" fontAlgn="auto" latinLnBrk="0" hangingPunct="1">
              <a:lnSpc>
                <a:spcPct val="100000"/>
              </a:lnSpc>
              <a:spcBef>
                <a:spcPct val="0"/>
              </a:spcBef>
              <a:spcAft>
                <a:spcPct val="0"/>
              </a:spcAft>
              <a:buClrTx/>
              <a:buSzTx/>
              <a:buFontTx/>
              <a:buNone/>
              <a:defRPr sz="1200">
                <a:latin typeface="Helvetica"/>
                <a:ea typeface="Helvetica"/>
                <a:cs typeface="Helvetica"/>
                <a:sym typeface="Helvetica"/>
              </a:defRPr>
            </a:pPr>
            <a:endParaRPr kumimoji="0" sz="844" b="0" i="0" u="none" strike="noStrike" kern="1200" cap="none" spc="0" normalizeH="0" baseline="0" noProof="0">
              <a:ln>
                <a:noFill/>
              </a:ln>
              <a:solidFill>
                <a:prstClr val="black"/>
              </a:solidFill>
              <a:effectLst/>
              <a:uLnTx/>
              <a:uFillTx/>
              <a:latin typeface="Helvetica"/>
              <a:cs typeface="Helvetica"/>
              <a:sym typeface="Helvetica"/>
            </a:endParaRPr>
          </a:p>
        </p:txBody>
      </p:sp>
    </p:spTree>
  </p:cSld>
  <p:clrMapOvr>
    <a:masterClrMapping/>
  </p:clrMapOvr>
  <p:transition/>
  <p:timing/>
</p:sld>
</file>

<file path=ppt/slides/slide6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Box 2">
            <a:extLst>
              <a:ext uri="{FF2B5EF4-FFF2-40B4-BE49-F238E27FC236}">
                <a16:creationId xmlns:a16="http://schemas.microsoft.com/office/drawing/2014/main" id="{EBA53018-5532-4980-90B4-6D135BC9A4E3}"/>
              </a:ext>
            </a:extLst>
          </p:cNvPr>
          <p:cNvSpPr txBox="1"/>
          <p:nvPr>
            <p:custDataLst>
              <p:tags r:id="rId3"/>
            </p:custDataLst>
          </p:nvPr>
        </p:nvSpPr>
        <p:spPr>
          <a:xfrm>
            <a:off x="1849120" y="1668406"/>
            <a:ext cx="5577839" cy="1891862"/>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600" b="1">
                <a:solidFill>
                  <a:schemeClr val="bg1"/>
                </a:solidFill>
                <a:latin typeface="+mj-lt"/>
                <a:ea typeface="+mj-ea"/>
                <a:cs typeface="+mj-cs"/>
              </a:rPr>
              <a:t>Una pratica di resilienza</a:t>
            </a:r>
            <a:endParaRPr lang="en-US" sz="3600" b="1">
              <a:solidFill>
                <a:schemeClr val="bg1"/>
              </a:solidFill>
              <a:latin typeface="+mj-lt"/>
              <a:ea typeface="+mj-ea"/>
              <a:cs typeface="+mj-cs"/>
            </a:endParaRPr>
          </a:p>
          <a:p>
            <a:pPr algn="ctr">
              <a:lnSpc>
                <a:spcPct val="90000"/>
              </a:lnSpc>
              <a:spcBef>
                <a:spcPct val="0"/>
              </a:spcBef>
              <a:spcAft>
                <a:spcPts val="600"/>
              </a:spcAft>
            </a:pPr>
            <a:r>
              <a:rPr lang="it-IT" sz="3600">
                <a:solidFill>
                  <a:schemeClr val="bg1"/>
                </a:solidFill>
                <a:latin typeface="+mj-lt"/>
                <a:ea typeface="+mj-ea"/>
                <a:cs typeface="+mj-cs"/>
              </a:rPr>
              <a:t>Com'è il mio livello d'acqua oggi?</a:t>
            </a:r>
          </a:p>
          <a:p>
            <a:pPr algn="ctr">
              <a:lnSpc>
                <a:spcPct val="90000"/>
              </a:lnSpc>
              <a:spcBef>
                <a:spcPct val="0"/>
              </a:spcBef>
              <a:spcAft>
                <a:spcPts val="600"/>
              </a:spcAft>
            </a:pPr>
            <a:r>
              <a:rPr lang="it-IT" sz="3600">
                <a:solidFill>
                  <a:schemeClr val="bg1"/>
                </a:solidFill>
                <a:latin typeface="+mj-lt"/>
                <a:ea typeface="+mj-ea"/>
                <a:cs typeface="+mj-cs"/>
              </a:rPr>
              <a:t>Come farò a notare intenzionalmente il mio livello?</a:t>
            </a:r>
            <a:endParaRPr lang="en-US" sz="3600">
              <a:solidFill>
                <a:schemeClr val="bg1"/>
              </a:solidFill>
              <a:latin typeface="+mj-lt"/>
              <a:ea typeface="+mj-ea"/>
              <a:cs typeface="+mj-cs"/>
            </a:endParaRPr>
          </a:p>
        </p:txBody>
      </p:sp>
      <p:pic>
        <p:nvPicPr>
          <p:cNvPr id="8" name="Rezervirano mjesto slike 7">
            <a:extLst>
              <a:ext uri="{FF2B5EF4-FFF2-40B4-BE49-F238E27FC236}">
                <a16:creationId xmlns:a16="http://schemas.microsoft.com/office/drawing/2014/main" id="{A82C6F00-FDF9-48B0-8574-6B35C83A0CEC}"/>
              </a:ext>
            </a:extLst>
          </p:cNvPr>
          <p:cNvPicPr>
            <a:picLocks noGrp="1" noChangeAspect="1"/>
          </p:cNvPicPr>
          <p:nvPr>
            <p:ph type="pic" sz="quarter" idx="19"/>
            <p:custDataLst>
              <p:tags r:id="rId5"/>
            </p:custDataLst>
          </p:nvPr>
        </p:nvPicPr>
        <p:blipFill>
          <a:blip r:embed="rId4"/>
          <a:srcRect l="18252" r="18252"/>
          <a:stretch>
            <a:fillRect/>
          </a:stretch>
        </p:blipFill>
        <p:spPr>
          <a:xfrm>
            <a:off x="6756400" y="1125538"/>
            <a:ext cx="5435600" cy="5707062"/>
          </a:xfrm>
        </p:spPr>
      </p:pic>
    </p:spTree>
    <p:extLst>
      <p:ext uri="{BB962C8B-B14F-4D97-AF65-F5344CB8AC3E}">
        <p14:creationId xmlns:p14="http://schemas.microsoft.com/office/powerpoint/2010/main" val="907089345"/>
      </p:ext>
    </p:extLst>
  </p:cSld>
  <p:clrMapOvr>
    <a:masterClrMapping/>
  </p:clrMapOvr>
  <p:transition/>
  <p:timing/>
</p:sld>
</file>

<file path=ppt/slides/slide6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5" name="Picture 4">
            <a:extLst>
              <a:ext uri="{FF2B5EF4-FFF2-40B4-BE49-F238E27FC236}">
                <a16:creationId xmlns:a16="http://schemas.microsoft.com/office/drawing/2014/main" id="{BD8EFD7F-0DEC-4678-9619-4FE0727EFC10}"/>
              </a:ext>
            </a:extLst>
          </p:cNvPr>
          <p:cNvPicPr>
            <a:picLocks noChangeAspect="1"/>
          </p:cNvPicPr>
          <p:nvPr>
            <p:custDataLst>
              <p:tags r:id="rId4"/>
            </p:custDataLst>
          </p:nvPr>
        </p:nvPicPr>
        <p:blipFill>
          <a:blip r:embed="rId3"/>
          <a:stretch>
            <a:fillRect/>
          </a:stretch>
        </p:blipFill>
        <p:spPr>
          <a:xfrm>
            <a:off x="1029810" y="1426279"/>
            <a:ext cx="10466773" cy="5145470"/>
          </a:xfrm>
          <a:prstGeom prst="rect">
            <a:avLst/>
          </a:prstGeom>
        </p:spPr>
      </p:pic>
      <p:sp>
        <p:nvSpPr>
          <p:cNvPr id="7" name="TextBox 6">
            <a:extLst>
              <a:ext uri="{FF2B5EF4-FFF2-40B4-BE49-F238E27FC236}">
                <a16:creationId xmlns:a16="http://schemas.microsoft.com/office/drawing/2014/main" id="{26DCE265-5EDA-478A-B3AF-23817FB43670}"/>
              </a:ext>
            </a:extLst>
          </p:cNvPr>
          <p:cNvSpPr txBox="1"/>
          <p:nvPr>
            <p:custDataLst>
              <p:tags r:id="rId5"/>
            </p:custDataLst>
          </p:nvPr>
        </p:nvSpPr>
        <p:spPr>
          <a:xfrm>
            <a:off x="695417" y="310709"/>
            <a:ext cx="10466773" cy="255454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4000" b="0" i="0" u="none" strike="noStrike" kern="1200" cap="none" spc="0" normalizeH="0" baseline="0" noProof="0">
                <a:ln>
                  <a:noFill/>
                </a:ln>
                <a:solidFill>
                  <a:srgbClr val="452771"/>
                </a:solidFill>
                <a:effectLst/>
                <a:uLnTx/>
                <a:uFillTx/>
                <a:latin typeface="Calibri" panose="020f0502020204030204"/>
                <a:ea typeface="+mn-ea"/>
                <a:cs typeface="+mn-cs"/>
              </a:rPr>
              <a:t>Quali fattori spingono il livello dell'acqua verso il basso?</a:t>
            </a:r>
          </a:p>
          <a:p>
            <a:pPr marL="0" marR="0" lvl="0" indent="0" algn="ctr" defTabSz="914400" rtl="0" eaLnBrk="1" fontAlgn="auto" latinLnBrk="0" hangingPunct="1">
              <a:lnSpc>
                <a:spcPct val="100000"/>
              </a:lnSpc>
              <a:spcBef>
                <a:spcPct val="0"/>
              </a:spcBef>
              <a:spcAft>
                <a:spcPct val="0"/>
              </a:spcAft>
              <a:buClrTx/>
              <a:buSzTx/>
              <a:buFontTx/>
              <a:buNone/>
              <a:defRPr/>
            </a:pPr>
            <a:r>
              <a:rPr kumimoji="0" lang="it-IT" sz="4000" b="0" i="0" u="none" strike="noStrike" kern="1200" cap="none" spc="0" normalizeH="0" baseline="0" noProof="0">
                <a:ln>
                  <a:noFill/>
                </a:ln>
                <a:solidFill>
                  <a:srgbClr val="452771"/>
                </a:solidFill>
                <a:effectLst/>
                <a:uLnTx/>
                <a:uFillTx/>
                <a:latin typeface="Calibri" panose="020f0502020204030204"/>
                <a:ea typeface="+mn-ea"/>
                <a:cs typeface="+mn-cs"/>
              </a:rPr>
              <a:t>Per esempio, tendo ad affrontare meno bene il problema quando ....</a:t>
            </a:r>
          </a:p>
        </p:txBody>
      </p:sp>
    </p:spTree>
    <p:extLst>
      <p:ext uri="{BB962C8B-B14F-4D97-AF65-F5344CB8AC3E}">
        <p14:creationId xmlns:p14="http://schemas.microsoft.com/office/powerpoint/2010/main" val="870084208"/>
      </p:ext>
    </p:extLst>
  </p:cSld>
  <p:clrMapOvr>
    <a:masterClrMapping/>
  </p:clrMapOvr>
  <p:transition/>
  <p:timing/>
</p:sld>
</file>

<file path=ppt/slides/slide6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3" name="Picture 2">
            <a:extLst>
              <a:ext uri="{FF2B5EF4-FFF2-40B4-BE49-F238E27FC236}">
                <a16:creationId xmlns:a16="http://schemas.microsoft.com/office/drawing/2014/main" id="{3B9B1456-61E2-441A-9518-E97788E0C98D}"/>
              </a:ext>
            </a:extLst>
          </p:cNvPr>
          <p:cNvPicPr>
            <a:picLocks noChangeAspect="1"/>
          </p:cNvPicPr>
          <p:nvPr>
            <p:custDataLst>
              <p:tags r:id="rId5"/>
            </p:custDataLst>
          </p:nvPr>
        </p:nvPicPr>
        <p:blipFill>
          <a:blip r:embed="rId4">
            <a:extLst>
              <a:ext uri="{28A0092B-C50C-407E-A947-70E740481C1C}">
                <a14:useLocalDpi xmlns:a14="http://schemas.microsoft.com/office/drawing/2010/main"/>
              </a:ext>
            </a:extLst>
          </a:blip>
          <a:stretch>
            <a:fillRect/>
          </a:stretch>
        </p:blipFill>
        <p:spPr>
          <a:xfrm>
            <a:off x="1905001" y="1799070"/>
            <a:ext cx="8534400" cy="4540770"/>
          </a:xfrm>
          <a:prstGeom prst="rect">
            <a:avLst/>
          </a:prstGeom>
        </p:spPr>
      </p:pic>
      <p:sp>
        <p:nvSpPr>
          <p:cNvPr id="2" name="TextBox 1">
            <a:extLst>
              <a:ext uri="{FF2B5EF4-FFF2-40B4-BE49-F238E27FC236}">
                <a16:creationId xmlns:a16="http://schemas.microsoft.com/office/drawing/2014/main" id="{6351843C-D13E-4F8E-9E86-BAB2CA11579C}"/>
              </a:ext>
            </a:extLst>
          </p:cNvPr>
          <p:cNvSpPr txBox="1"/>
          <p:nvPr>
            <p:custDataLst>
              <p:tags r:id="rId6"/>
            </p:custDataLst>
          </p:nvPr>
        </p:nvSpPr>
        <p:spPr>
          <a:xfrm>
            <a:off x="1300480" y="703644"/>
            <a:ext cx="10109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it-IT" sz="4000" b="0" i="0" u="none" strike="noStrike" kern="1200" cap="none" spc="0" normalizeH="0" baseline="0" noProof="0">
                <a:ln>
                  <a:noFill/>
                </a:ln>
                <a:solidFill>
                  <a:srgbClr val="452771"/>
                </a:solidFill>
                <a:effectLst/>
                <a:uLnTx/>
                <a:uFillTx/>
                <a:latin typeface="Calibri" panose="020f0502020204030204"/>
                <a:ea typeface="+mn-ea"/>
                <a:cs typeface="+mn-cs"/>
              </a:rPr>
              <a:t>Che cosa posso fare per aumentare il livello?</a:t>
            </a:r>
          </a:p>
        </p:txBody>
      </p:sp>
    </p:spTree>
    <p:extLst>
      <p:ext uri="{BB962C8B-B14F-4D97-AF65-F5344CB8AC3E}">
        <p14:creationId xmlns:p14="http://schemas.microsoft.com/office/powerpoint/2010/main" val="2747704415"/>
      </p:ext>
    </p:extLst>
  </p:cSld>
  <p:clrMapOvr>
    <a:masterClrMapping/>
  </p:clrMapOvr>
  <p:transition/>
  <p:timing/>
</p:sld>
</file>

<file path=ppt/slides/slide6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5" name="Content Placeholder 4" descr="A book on a table&#10;&#10;Description automatically generated with medium confidence">
            <a:hlinkClick r:id="rId6"/>
            <a:extLst>
              <a:ext uri="{FF2B5EF4-FFF2-40B4-BE49-F238E27FC236}">
                <a16:creationId xmlns:a16="http://schemas.microsoft.com/office/drawing/2014/main" id="{0000CC60-15C1-422F-BC9B-E2778CD3719D}"/>
              </a:ext>
            </a:extLst>
          </p:cNvPr>
          <p:cNvPicPr>
            <a:picLocks noChangeAspect="1"/>
          </p:cNvPicPr>
          <p:nvPr>
            <p:custDataLst>
              <p:tags r:id="rId5"/>
            </p:custDataLst>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r:embed="rId4"/>
              </a:ext>
            </a:extLst>
          </a:blip>
          <a:stretch>
            <a:fillRect/>
          </a:stretch>
        </p:blipFill>
        <p:spPr>
          <a:xfrm>
            <a:off x="1039813" y="1844675"/>
            <a:ext cx="3348038" cy="4449763"/>
          </a:xfrm>
          <a:prstGeom prst="rect">
            <a:avLst/>
          </a:prstGeom>
          <a:ln>
            <a:noFill/>
          </a:ln>
          <a:effectLst>
            <a:outerShdw blurRad="292100" dist="139700" dir="2700000" algn="tl" rotWithShape="0">
              <a:srgbClr val="333333">
                <a:alpha val="65000"/>
              </a:srgbClr>
            </a:outerShdw>
          </a:effectLst>
        </p:spPr>
      </p:pic>
      <p:pic>
        <p:nvPicPr>
          <p:cNvPr id="7" name="Picture 6" descr="Logo, company name&#10;&#10;Description automatically generated">
            <a:hlinkClick r:id="rId10"/>
            <a:extLst>
              <a:ext uri="{FF2B5EF4-FFF2-40B4-BE49-F238E27FC236}">
                <a16:creationId xmlns:a16="http://schemas.microsoft.com/office/drawing/2014/main" id="{8D7960EC-F237-43EB-85D1-21CCF707E110}"/>
              </a:ext>
            </a:extLst>
          </p:cNvPr>
          <p:cNvPicPr>
            <a:picLocks noChangeAspect="1"/>
          </p:cNvPicPr>
          <p:nvPr>
            <p:custDataLst>
              <p:tags r:id="rId9"/>
            </p:custDataLst>
          </p:nvPr>
        </p:nvPicPr>
        <p:blipFill>
          <a:blip r:embed="rId7">
            <a:extLst>
              <a:ext uri="{28A0092B-C50C-407E-A947-70E740481C1C}">
                <a14:useLocalDpi xmlns:a14="http://schemas.microsoft.com/office/drawing/2010/main"/>
              </a:ext>
              <a:ext uri="{837473B0-CC2E-450A-ABE3-18F120FF3D39}">
                <a1611:picAttrSrcUrl xmlns:a1611="http://schemas.microsoft.com/office/drawing/2016/11/main" r:id="rId7" r:embed="rId8"/>
              </a:ext>
            </a:extLst>
          </a:blip>
          <a:srcRect b="-4"/>
          <a:stretch>
            <a:fillRect/>
          </a:stretch>
        </p:blipFill>
        <p:spPr>
          <a:xfrm>
            <a:off x="4456113" y="1844675"/>
            <a:ext cx="3348038" cy="4449763"/>
          </a:xfrm>
          <a:prstGeom prst="rect">
            <a:avLst/>
          </a:prstGeom>
          <a:ln>
            <a:noFill/>
          </a:ln>
          <a:effectLst>
            <a:outerShdw blurRad="292100" dist="139700" dir="2700000" algn="tl" rotWithShape="0">
              <a:srgbClr val="333333">
                <a:alpha val="65000"/>
              </a:srgbClr>
            </a:outerShdw>
          </a:effectLst>
        </p:spPr>
      </p:pic>
      <p:pic>
        <p:nvPicPr>
          <p:cNvPr id="9" name="Content Placeholder 8" descr="Diagram&#10;&#10;Description automatically generated">
            <a:hlinkClick r:id="rId14"/>
            <a:extLst>
              <a:ext uri="{FF2B5EF4-FFF2-40B4-BE49-F238E27FC236}">
                <a16:creationId xmlns:a16="http://schemas.microsoft.com/office/drawing/2014/main" id="{49848642-9833-42D5-97EC-6DBB33F58693}"/>
              </a:ext>
            </a:extLst>
          </p:cNvPr>
          <p:cNvPicPr>
            <a:picLocks noGrp="1" noChangeAspect="1"/>
          </p:cNvPicPr>
          <p:nvPr>
            <p:ph idx="1"/>
            <p:custDataLst>
              <p:tags r:id="rId13"/>
            </p:custDataLst>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0" r:embed="rId12"/>
              </a:ext>
            </a:extLst>
          </a:blip>
          <a:stretch>
            <a:fillRect/>
          </a:stretch>
        </p:blipFill>
        <p:spPr>
          <a:xfrm>
            <a:off x="7991105" y="1844676"/>
            <a:ext cx="3156321" cy="444976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A2BEF3B-D612-4516-AAB8-BDBD6D9A27CE}"/>
              </a:ext>
            </a:extLst>
          </p:cNvPr>
          <p:cNvSpPr>
            <a:spLocks noGrp="1"/>
          </p:cNvSpPr>
          <p:nvPr>
            <p:ph type="title"/>
            <p:custDataLst>
              <p:tags r:id="rId15"/>
            </p:custDataLst>
          </p:nvPr>
        </p:nvSpPr>
        <p:spPr>
          <a:xfrm>
            <a:off x="838200" y="184805"/>
            <a:ext cx="10515600" cy="1505883"/>
          </a:xfrm>
        </p:spPr>
        <p:txBody>
          <a:bodyPr vert="horz" lIns="91440" tIns="45720" rIns="91440" bIns="45720" rtlCol="0" anchor="ctr">
            <a:normAutofit/>
          </a:bodyPr>
          <a:lstStyle/>
          <a:p>
            <a:r>
              <a:rPr lang="en-US" b="1" kern="1200">
                <a:solidFill>
                  <a:srgbClr val="452771"/>
                </a:solidFill>
                <a:latin typeface="+mn-lt"/>
                <a:ea typeface="+mj-ea"/>
                <a:cs typeface="+mj-cs"/>
              </a:rPr>
              <a:t>Per la tua libreria</a:t>
            </a:r>
            <a:endParaRPr lang="en-US" b="1" kern="1200">
              <a:solidFill>
                <a:srgbClr val="452771"/>
              </a:solidFill>
              <a:latin typeface="+mn-lt"/>
              <a:ea typeface="+mj-ea"/>
              <a:cs typeface="+mj-cs"/>
            </a:endParaRPr>
          </a:p>
        </p:txBody>
      </p:sp>
      <p:pic>
        <p:nvPicPr>
          <p:cNvPr id="6" name="Graphic 5" descr="Cursor with solid fill">
            <a:extLst>
              <a:ext uri="{FF2B5EF4-FFF2-40B4-BE49-F238E27FC236}">
                <a16:creationId xmlns:a16="http://schemas.microsoft.com/office/drawing/2014/main" id="{1C175729-BF96-3C1D-C4B8-F9FCACA77F54}"/>
              </a:ext>
            </a:extLst>
          </p:cNvPr>
          <p:cNvPicPr>
            <a:picLocks noChangeAspect="1"/>
          </p:cNvPicPr>
          <p:nvPr>
            <p:custDataLst>
              <p:tags r:id="rId18"/>
            </p:custDataLst>
          </p:nvPr>
        </p:nvPicPr>
        <p:blipFill>
          <a:blip r:embed="rId16">
            <a:extLst>
              <a:ext uri="{96DAC541-7B7A-43D3-8B79-37D633B846F1}">
                <asvg:svgBlip xmlns:asvg="http://schemas.microsoft.com/office/drawing/2016/SVG/main" r:embed="rId17"/>
              </a:ext>
            </a:extLst>
          </a:blip>
          <a:stretch>
            <a:fillRect/>
          </a:stretch>
        </p:blipFill>
        <p:spPr>
          <a:xfrm rot="15779890">
            <a:off x="6191901" y="852703"/>
            <a:ext cx="1675969" cy="1675969"/>
          </a:xfrm>
          <a:prstGeom prst="rect">
            <a:avLst/>
          </a:prstGeom>
        </p:spPr>
      </p:pic>
      <p:sp>
        <p:nvSpPr>
          <p:cNvPr id="8" name="TextBox 7">
            <a:extLst>
              <a:ext uri="{FF2B5EF4-FFF2-40B4-BE49-F238E27FC236}">
                <a16:creationId xmlns:a16="http://schemas.microsoft.com/office/drawing/2014/main" id="{EA853B45-D662-8357-AA81-AEB090CB1E70}"/>
              </a:ext>
            </a:extLst>
          </p:cNvPr>
          <p:cNvSpPr txBox="1"/>
          <p:nvPr>
            <p:custDataLst>
              <p:tags r:id="rId19"/>
            </p:custDataLst>
          </p:nvPr>
        </p:nvSpPr>
        <p:spPr>
          <a:xfrm>
            <a:off x="7776117" y="2204"/>
            <a:ext cx="4415883" cy="1754326"/>
          </a:xfrm>
          <a:prstGeom prst="rect">
            <a:avLst/>
          </a:prstGeom>
          <a:solidFill>
            <a:srgbClr val="93C23D"/>
          </a:solidFill>
          <a:ln>
            <a:solidFill>
              <a:srgbClr val="93C23D"/>
            </a:solidFill>
          </a:ln>
        </p:spPr>
        <p:txBody>
          <a:bodyPr wrap="square" rtlCol="0">
            <a:spAutoFit/>
          </a:bodyPr>
          <a:lstStyle/>
          <a:p>
            <a:pPr algn="r"/>
            <a:r>
              <a:rPr lang="it-IT" sz="3600" b="1" err="1">
                <a:solidFill>
                  <a:schemeClr val="bg1"/>
                </a:solidFill>
              </a:rPr>
              <a:t>Crtl + click su ogni copertina di libro per trovarlo online</a:t>
            </a:r>
          </a:p>
        </p:txBody>
      </p:sp>
      <p:pic>
        <p:nvPicPr>
          <p:cNvPr id="10" name="Graphic 9" descr="Cursor with solid fill">
            <a:extLst>
              <a:ext uri="{FF2B5EF4-FFF2-40B4-BE49-F238E27FC236}">
                <a16:creationId xmlns:a16="http://schemas.microsoft.com/office/drawing/2014/main" id="{0E13E9A4-A946-5CE6-1FBF-298D1D56BC51}"/>
              </a:ext>
            </a:extLst>
          </p:cNvPr>
          <p:cNvPicPr>
            <a:picLocks noChangeAspect="1"/>
          </p:cNvPicPr>
          <p:nvPr>
            <p:custDataLst>
              <p:tags r:id="rId21"/>
            </p:custDataLst>
          </p:nvPr>
        </p:nvPicPr>
        <p:blipFill>
          <a:blip r:embed="rId16">
            <a:extLst>
              <a:ext uri="{96DAC541-7B7A-43D3-8B79-37D633B846F1}">
                <asvg:svgBlip xmlns:asvg="http://schemas.microsoft.com/office/drawing/2016/SVG/main" r:embed="rId20"/>
              </a:ext>
            </a:extLst>
          </a:blip>
          <a:stretch>
            <a:fillRect/>
          </a:stretch>
        </p:blipFill>
        <p:spPr>
          <a:xfrm rot="20852278">
            <a:off x="10336774" y="3524902"/>
            <a:ext cx="1675969" cy="1675969"/>
          </a:xfrm>
          <a:prstGeom prst="rect">
            <a:avLst/>
          </a:prstGeom>
        </p:spPr>
      </p:pic>
      <p:pic>
        <p:nvPicPr>
          <p:cNvPr id="11" name="Graphic 10" descr="Cursor with solid fill">
            <a:extLst>
              <a:ext uri="{FF2B5EF4-FFF2-40B4-BE49-F238E27FC236}">
                <a16:creationId xmlns:a16="http://schemas.microsoft.com/office/drawing/2014/main" id="{B3339D75-851E-28C8-E3A3-EC42EEFBB0FF}"/>
              </a:ext>
            </a:extLst>
          </p:cNvPr>
          <p:cNvPicPr>
            <a:picLocks noChangeAspect="1"/>
          </p:cNvPicPr>
          <p:nvPr>
            <p:custDataLst>
              <p:tags r:id="rId23"/>
            </p:custDataLst>
          </p:nvPr>
        </p:nvPicPr>
        <p:blipFill>
          <a:blip r:embed="rId16">
            <a:extLst>
              <a:ext uri="{96DAC541-7B7A-43D3-8B79-37D633B846F1}">
                <asvg:svgBlip xmlns:asvg="http://schemas.microsoft.com/office/drawing/2016/SVG/main" r:embed="rId22"/>
              </a:ext>
            </a:extLst>
          </a:blip>
          <a:stretch>
            <a:fillRect/>
          </a:stretch>
        </p:blipFill>
        <p:spPr>
          <a:xfrm rot="5095935">
            <a:off x="84155" y="3231572"/>
            <a:ext cx="1675969" cy="1675969"/>
          </a:xfrm>
          <a:prstGeom prst="rect">
            <a:avLst/>
          </a:prstGeom>
        </p:spPr>
      </p:pic>
    </p:spTree>
    <p:extLst>
      <p:ext uri="{BB962C8B-B14F-4D97-AF65-F5344CB8AC3E}">
        <p14:creationId xmlns:p14="http://schemas.microsoft.com/office/powerpoint/2010/main" val="2165975487"/>
      </p:ext>
    </p:extLst>
  </p:cSld>
  <p:clrMapOvr>
    <a:masterClrMapping/>
  </p:clrMapOvr>
  <p:transition/>
  <p:timing/>
</p:sld>
</file>

<file path=ppt/slides/slide6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custDataLst>
              <p:tags r:id="rId3"/>
            </p:custDataLst>
          </p:nvPr>
        </p:nvSpPr>
        <p:spPr>
          <a:xfrm>
            <a:off x="734714" y="1945503"/>
            <a:ext cx="5361286" cy="3867704"/>
          </a:xfrm>
        </p:spPr>
        <p:txBody>
          <a:bodyPr>
            <a:normAutofit/>
          </a:bodyPr>
          <a:lstStyle/>
          <a:p>
            <a:pPr marL="457200" indent="-457200">
              <a:buFont typeface="Wingdings" panose="05000000000000000000" pitchFamily="2" charset="2"/>
              <a:buChar char="ü"/>
            </a:pPr>
            <a:r>
              <a:rPr lang="it-IT" sz="2800"/>
              <a:t>Qual è il tuo pensiero o la tua sensazione dopo questa sezione?</a:t>
            </a:r>
          </a:p>
          <a:p>
            <a:pPr marL="457200" indent="-457200">
              <a:buFont typeface="Wingdings" panose="05000000000000000000" pitchFamily="2" charset="2"/>
              <a:buChar char="ü"/>
            </a:pPr>
            <a:endParaRPr lang="en-GB" sz="2800"/>
          </a:p>
          <a:p>
            <a:pPr marL="457200" indent="-457200">
              <a:buFont typeface="Wingdings" panose="05000000000000000000" pitchFamily="2" charset="2"/>
              <a:buChar char="ü"/>
            </a:pPr>
            <a:r>
              <a:rPr lang="it-IT" sz="2800"/>
              <a:t>Qual è il tuo prossimo passo?</a:t>
            </a:r>
          </a:p>
          <a:p>
            <a:pPr marL="457200" indent="-457200">
              <a:buFont typeface="Wingdings" panose="05000000000000000000" pitchFamily="2" charset="2"/>
              <a:buChar char="ü"/>
            </a:pPr>
            <a:endParaRPr lang="en-GB" sz="2800"/>
          </a:p>
          <a:p>
            <a:pPr marL="457200" indent="-457200">
              <a:buFont typeface="Wingdings" panose="05000000000000000000" pitchFamily="2" charset="2"/>
              <a:buChar char="ü"/>
            </a:pPr>
            <a:r>
              <a:rPr lang="en-GB" sz="2800"/>
              <a:t>Come inizierai?</a:t>
            </a:r>
          </a:p>
          <a:p>
            <a:pPr marL="0" indent="0"/>
            <a:endParaRPr lang="en-US" sz="280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custDataLst>
              <p:tags r:id="rId4"/>
            </p:custDataLst>
          </p:nvPr>
        </p:nvSpPr>
        <p:spPr>
          <a:xfrm>
            <a:off x="734714" y="860174"/>
            <a:ext cx="5085159" cy="582221"/>
          </a:xfrm>
        </p:spPr>
        <p:txBody>
          <a:bodyPr>
            <a:normAutofit lnSpcReduction="10000"/>
          </a:bodyPr>
          <a:lstStyle/>
          <a:p>
            <a:r>
              <a:rPr lang="en-US" b="1">
                <a:solidFill>
                  <a:srgbClr val="93C23D"/>
                </a:solidFill>
              </a:rPr>
              <a:t>CONCLUSIONI CHIAVE</a:t>
            </a:r>
          </a:p>
        </p:txBody>
      </p:sp>
      <p:pic>
        <p:nvPicPr>
          <p:cNvPr id="8" name="Picture Placeholder 7" descr="Magnifying glass and question mark">
            <a:extLst>
              <a:ext uri="{FF2B5EF4-FFF2-40B4-BE49-F238E27FC236}">
                <a16:creationId xmlns:a16="http://schemas.microsoft.com/office/drawing/2014/main" id="{BB3B1C93-D515-49BD-B1B0-27D9898A4398}"/>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1" y="1151285"/>
            <a:ext cx="5435599" cy="5706715"/>
          </a:xfrm>
        </p:spPr>
      </p:pic>
    </p:spTree>
    <p:extLst>
      <p:ext uri="{BB962C8B-B14F-4D97-AF65-F5344CB8AC3E}">
        <p14:creationId xmlns:p14="http://schemas.microsoft.com/office/powerpoint/2010/main" val="551456639"/>
      </p:ext>
    </p:extLst>
  </p:cSld>
  <p:clrMapOvr>
    <a:masterClrMapping/>
  </p:clrMapOvr>
  <p:transition/>
  <p:timing/>
</p:sld>
</file>

<file path=ppt/slides/slide6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CC0B75B4-7C4C-4ABB-B9EA-441A1D192606}"/>
              </a:ext>
            </a:extLst>
          </p:cNvPr>
          <p:cNvSpPr>
            <a:spLocks noGrp="1"/>
          </p:cNvSpPr>
          <p:nvPr>
            <p:ph type="body" sz="quarter" idx="17"/>
            <p:custDataLst>
              <p:tags r:id="rId3"/>
            </p:custDataLst>
          </p:nvPr>
        </p:nvSpPr>
        <p:spPr>
          <a:xfrm>
            <a:off x="2088607" y="702108"/>
            <a:ext cx="3791493" cy="1742327"/>
          </a:xfrm>
        </p:spPr>
        <p:txBody>
          <a:bodyPr>
            <a:normAutofit/>
          </a:bodyPr>
          <a:lstStyle/>
          <a:p>
            <a:r>
              <a:rPr lang="en-US" err="1"/>
              <a:t>Gestione del conflitto</a:t>
            </a:r>
            <a:endParaRPr lang="en-GB"/>
          </a:p>
        </p:txBody>
      </p:sp>
      <p:pic>
        <p:nvPicPr>
          <p:cNvPr id="5" name="Picture Placeholder 4" descr="Deer fighting">
            <a:extLst>
              <a:ext uri="{FF2B5EF4-FFF2-40B4-BE49-F238E27FC236}">
                <a16:creationId xmlns:a16="http://schemas.microsoft.com/office/drawing/2014/main" id="{44F25307-07AF-A84B-B2D0-435C4573D02E}"/>
              </a:ext>
            </a:extLst>
          </p:cNvPr>
          <p:cNvPicPr>
            <a:picLocks noGrp="1" noChangeAspect="1"/>
          </p:cNvPicPr>
          <p:nvPr>
            <p:ph type="pic" sz="quarter" idx="19"/>
            <p:custDataLst>
              <p:tags r:id="rId5"/>
            </p:custDataLst>
          </p:nvPr>
        </p:nvPicPr>
        <p:blipFill>
          <a:blip r:embed="rId4">
            <a:extLst>
              <a:ext uri="{28A0092B-C50C-407E-A947-70E740481C1C}">
                <a14:useLocalDpi xmlns:a14="http://schemas.microsoft.com/office/drawing/2010/main"/>
              </a:ext>
            </a:extLst>
          </a:blip>
          <a:stretch>
            <a:fillRect/>
          </a:stretch>
        </p:blipFill>
        <p:spPr/>
      </p:pic>
      <p:sp>
        <p:nvSpPr>
          <p:cNvPr id="6" name="TextBox 5">
            <a:extLst>
              <a:ext uri="{FF2B5EF4-FFF2-40B4-BE49-F238E27FC236}">
                <a16:creationId xmlns:a16="http://schemas.microsoft.com/office/drawing/2014/main" id="{C1B5E8A8-A397-064B-AAE7-A5C75F2A9556}"/>
              </a:ext>
            </a:extLst>
          </p:cNvPr>
          <p:cNvSpPr txBox="1"/>
          <p:nvPr>
            <p:custDataLst>
              <p:tags r:id="rId6"/>
            </p:custDataLst>
          </p:nvPr>
        </p:nvSpPr>
        <p:spPr>
          <a:xfrm>
            <a:off x="13144500" y="3028950"/>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1943773493"/>
      </p:ext>
    </p:extLst>
  </p:cSld>
  <p:clrMapOvr>
    <a:masterClrMapping/>
  </p:clrMapOvr>
  <p:transition/>
  <p:timing/>
</p:sld>
</file>

<file path=ppt/slides/slide6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custDataLst>
              <p:tags r:id="rId3"/>
            </p:custDataLst>
          </p:nvPr>
        </p:nvSpPr>
        <p:spPr>
          <a:xfrm>
            <a:off x="734713" y="2260462"/>
            <a:ext cx="5645065" cy="4013863"/>
          </a:xfrm>
        </p:spPr>
        <p:txBody>
          <a:bodyPr vert="horz" lIns="91440" tIns="45720" rIns="91440" bIns="45720" rtlCol="0" anchor="t">
            <a:normAutofit/>
          </a:bodyPr>
          <a:lstStyle/>
          <a:p>
            <a:pPr marL="0" indent="0" algn="ctr"/>
            <a:r>
              <a:rPr lang="it-IT" sz="2800" b="1" i="0">
                <a:effectLst/>
                <a:latin typeface="Times New Roman" panose="02020603050405020304" pitchFamily="18" charset="0"/>
              </a:rPr>
              <a:t>"La conversazione tra Adamo ed Eva deve essere stata a volte difficile perché non avevano nessuno a cui parlare".</a:t>
            </a:r>
          </a:p>
          <a:p>
            <a:pPr marL="0" indent="0" algn="ctr"/>
            <a:r>
              <a:rPr lang="en-US" sz="2800" b="1" i="1">
                <a:cs typeface="Calibri"/>
              </a:rPr>
              <a:t>- Agres Repplier</a:t>
            </a:r>
          </a:p>
          <a:p>
            <a:pPr marL="0" indent="0"/>
            <a:endParaRPr lang="en-US"/>
          </a:p>
        </p:txBody>
      </p:sp>
      <p:pic>
        <p:nvPicPr>
          <p:cNvPr id="15" name="Picture Placeholder 14" descr="A person in a colorful dress&#10;&#10;Description automatically generated with low confidence">
            <a:extLst>
              <a:ext uri="{FF2B5EF4-FFF2-40B4-BE49-F238E27FC236}">
                <a16:creationId xmlns:a16="http://schemas.microsoft.com/office/drawing/2014/main" id="{F5C7605A-2534-1E4A-B669-25240525E6D1}"/>
              </a:ext>
            </a:extLst>
          </p:cNvPr>
          <p:cNvPicPr>
            <a:picLocks noGrp="1" noChangeAspect="1"/>
          </p:cNvPicPr>
          <p:nvPr>
            <p:ph type="pic" sz="quarter" idx="19"/>
            <p:custDataLst>
              <p:tags r:id="rId5"/>
            </p:custDataLst>
          </p:nvPr>
        </p:nvPicPr>
        <p:blipFill>
          <a:blip r:embed="rId4">
            <a:extLst>
              <a:ext uri="{28A0092B-C50C-407E-A947-70E740481C1C}">
                <a14:useLocalDpi xmlns:a14="http://schemas.microsoft.com/office/drawing/2010/main"/>
              </a:ext>
            </a:extLst>
          </a:blip>
          <a:stretch>
            <a:fillRect/>
          </a:stretch>
        </p:blipFill>
        <p:spPr>
          <a:xfrm>
            <a:off x="6756402" y="1141712"/>
            <a:ext cx="5435599" cy="5706715"/>
          </a:xfrm>
        </p:spPr>
      </p:pic>
    </p:spTree>
    <p:extLst>
      <p:ext uri="{BB962C8B-B14F-4D97-AF65-F5344CB8AC3E}">
        <p14:creationId xmlns:p14="http://schemas.microsoft.com/office/powerpoint/2010/main" val="2152546362"/>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C78F5816-E535-4F39-8ABC-1827E7587C5B}"/>
              </a:ext>
            </a:extLst>
          </p:cNvPr>
          <p:cNvSpPr>
            <a:spLocks noGrp="1"/>
          </p:cNvSpPr>
          <p:nvPr>
            <p:ph type="body" sz="quarter" idx="18"/>
          </p:nvPr>
        </p:nvSpPr>
        <p:spPr>
          <a:xfrm>
            <a:off x="5803271" y="1676182"/>
            <a:ext cx="5643663" cy="4326265"/>
          </a:xfrm>
        </p:spPr>
        <p:txBody>
          <a:bodyPr>
            <a:normAutofit/>
          </a:bodyPr>
          <a:lstStyle/>
          <a:p>
            <a:pPr marL="342900" indent="-342900">
              <a:buFont typeface="Wingdings" panose="05000000000000000000" pitchFamily="2" charset="2"/>
              <a:buChar char="ü"/>
            </a:pPr>
            <a:r>
              <a:rPr lang="it-IT">
                <a:solidFill>
                  <a:srgbClr val="452771"/>
                </a:solidFill>
              </a:rPr>
              <a:t>Cosa ti ha aiutato a imparare da un'altra persona?</a:t>
            </a:r>
          </a:p>
          <a:p>
            <a:pPr marL="342900" indent="-342900">
              <a:buFont typeface="Wingdings" panose="05000000000000000000" pitchFamily="2" charset="2"/>
              <a:buChar char="ü"/>
            </a:pPr>
            <a:r>
              <a:rPr lang="it-IT">
                <a:solidFill>
                  <a:srgbClr val="452771"/>
                </a:solidFill>
              </a:rPr>
              <a:t>Come stavano? </a:t>
            </a:r>
          </a:p>
          <a:p>
            <a:pPr marL="342900" indent="-342900">
              <a:buFont typeface="Wingdings" panose="05000000000000000000" pitchFamily="2" charset="2"/>
              <a:buChar char="ü"/>
            </a:pPr>
            <a:r>
              <a:rPr lang="it-IT">
                <a:solidFill>
                  <a:srgbClr val="452771"/>
                </a:solidFill>
              </a:rPr>
              <a:t>Cosa ti hanno detto? </a:t>
            </a:r>
          </a:p>
          <a:p>
            <a:pPr marL="342900" indent="-342900">
              <a:buFont typeface="Wingdings" panose="05000000000000000000" pitchFamily="2" charset="2"/>
              <a:buChar char="ü"/>
            </a:pPr>
            <a:r>
              <a:rPr lang="it-IT">
                <a:solidFill>
                  <a:srgbClr val="452771"/>
                </a:solidFill>
              </a:rPr>
              <a:t>Quali erano le loro azioni?</a:t>
            </a:r>
          </a:p>
          <a:p>
            <a:pPr marL="342900" indent="-342900">
              <a:buFont typeface="Wingdings" panose="05000000000000000000" pitchFamily="2" charset="2"/>
              <a:buChar char="ü"/>
            </a:pPr>
            <a:r>
              <a:rPr lang="it-IT">
                <a:solidFill>
                  <a:srgbClr val="452771"/>
                </a:solidFill>
              </a:rPr>
              <a:t>Come ti sei sentito?</a:t>
            </a:r>
          </a:p>
          <a:p>
            <a:pPr marL="342900" indent="-342900">
              <a:buFont typeface="Wingdings" panose="05000000000000000000" pitchFamily="2" charset="2"/>
              <a:buChar char="ü"/>
            </a:pPr>
            <a:r>
              <a:rPr lang="it-IT">
                <a:solidFill>
                  <a:srgbClr val="452771"/>
                </a:solidFill>
              </a:rPr>
              <a:t> Cosa hai visto in loro che ti ha ispirato? (sii il più specifico possibile)</a:t>
            </a:r>
          </a:p>
          <a:p>
            <a:pPr marL="342900" indent="-342900">
              <a:buFont typeface="Wingdings" panose="05000000000000000000" pitchFamily="2" charset="2"/>
              <a:buChar char="ü"/>
            </a:pPr>
            <a:r>
              <a:rPr lang="it-IT">
                <a:solidFill>
                  <a:srgbClr val="452771"/>
                </a:solidFill>
              </a:rPr>
              <a:t>Cosa significa ispirare gli altri? </a:t>
            </a:r>
            <a:endParaRPr lang="en-US">
              <a:solidFill>
                <a:srgbClr val="93C23D"/>
              </a:solidFill>
            </a:endParaRPr>
          </a:p>
        </p:txBody>
      </p:sp>
      <p:pic>
        <p:nvPicPr>
          <p:cNvPr id="8" name="Picture Placeholder 7" descr="Woman smiling and giving two thumbs up">
            <a:extLst>
              <a:ext uri="{FF2B5EF4-FFF2-40B4-BE49-F238E27FC236}">
                <a16:creationId xmlns:a16="http://schemas.microsoft.com/office/drawing/2014/main" id="{93D2A664-F8EC-E447-9C2D-A8AE083445B2}"/>
              </a:ext>
            </a:extLst>
          </p:cNvPr>
          <p:cNvPicPr>
            <a:picLocks noGrp="1" noChangeAspect="1"/>
          </p:cNvPicPr>
          <p:nvPr>
            <p:ph type="pic" sz="quarter" idx="17"/>
          </p:nvPr>
        </p:nvPicPr>
        <p:blipFill>
          <a:blip r:embed="rId3">
            <a:extLst>
              <a:ext uri="{28A0092B-C50C-407E-A947-70E740481C1C}">
                <a14:useLocalDpi xmlns:a14="http://schemas.microsoft.com/office/drawing/2010/main"/>
              </a:ext>
            </a:extLst>
          </a:blip>
          <a:stretch>
            <a:fillRect/>
          </a:stretch>
        </p:blipFill>
        <p:spPr>
          <a:xfrm>
            <a:off x="0" y="8806"/>
            <a:ext cx="5276115" cy="6505415"/>
          </a:xfrm>
        </p:spPr>
      </p:pic>
      <p:sp>
        <p:nvSpPr>
          <p:cNvPr id="9" name="Text Placeholder 3">
            <a:extLst>
              <a:ext uri="{FF2B5EF4-FFF2-40B4-BE49-F238E27FC236}">
                <a16:creationId xmlns:a16="http://schemas.microsoft.com/office/drawing/2014/main" id="{94C5D598-4947-4B28-973C-771687480724}"/>
              </a:ext>
            </a:extLst>
          </p:cNvPr>
          <p:cNvSpPr>
            <a:spLocks noGrp="1"/>
          </p:cNvSpPr>
          <p:nvPr>
            <p:ph type="body" sz="quarter" idx="16"/>
          </p:nvPr>
        </p:nvSpPr>
        <p:spPr>
          <a:xfrm>
            <a:off x="6096000" y="650875"/>
            <a:ext cx="5351463" cy="581025"/>
          </a:xfrm>
        </p:spPr>
        <p:txBody>
          <a:bodyPr>
            <a:normAutofit lnSpcReduction="10000"/>
          </a:bodyPr>
          <a:lstStyle/>
          <a:p>
            <a:r>
              <a:rPr lang="en-US" err="1"/>
              <a:t>Ispirare gli altri</a:t>
            </a:r>
            <a:endParaRPr lang="en-US"/>
          </a:p>
          <a:p>
            <a:endParaRPr lang="en-US"/>
          </a:p>
        </p:txBody>
      </p:sp>
    </p:spTree>
    <p:extLst>
      <p:ext uri="{BB962C8B-B14F-4D97-AF65-F5344CB8AC3E}">
        <p14:creationId xmlns:p14="http://schemas.microsoft.com/office/powerpoint/2010/main" val="2540048286"/>
      </p:ext>
    </p:extLst>
  </p:cSld>
  <p:clrMapOvr>
    <a:masterClrMapping/>
  </p:clrMapOvr>
  <p:transition/>
  <p:timing/>
</p:sld>
</file>

<file path=ppt/slides/slide7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781190F4-7D22-0D22-1367-2F3AA7C505BD}"/>
              </a:ext>
            </a:extLst>
          </p:cNvPr>
          <p:cNvSpPr>
            <a:spLocks noGrp="1"/>
          </p:cNvSpPr>
          <p:nvPr>
            <p:ph type="body" sz="quarter" idx="13"/>
            <p:custDataLst>
              <p:tags r:id="rId3"/>
            </p:custDataLst>
          </p:nvPr>
        </p:nvSpPr>
        <p:spPr/>
        <p:txBody>
          <a:bodyPr/>
          <a:lstStyle/>
          <a:p>
            <a:r>
              <a:rPr lang="it-IT"/>
              <a:t>Il conflitto nell'organizzazione del terzo settore</a:t>
            </a:r>
          </a:p>
        </p:txBody>
      </p:sp>
      <p:sp>
        <p:nvSpPr>
          <p:cNvPr id="3" name="Text Placeholder 2">
            <a:extLst>
              <a:ext uri="{FF2B5EF4-FFF2-40B4-BE49-F238E27FC236}">
                <a16:creationId xmlns:a16="http://schemas.microsoft.com/office/drawing/2014/main" id="{2BF6506E-7523-2865-7938-3BFB6864681E}"/>
              </a:ext>
            </a:extLst>
          </p:cNvPr>
          <p:cNvSpPr>
            <a:spLocks noGrp="1"/>
          </p:cNvSpPr>
          <p:nvPr>
            <p:ph type="body" sz="quarter" idx="14"/>
            <p:custDataLst>
              <p:tags r:id="rId4"/>
            </p:custDataLst>
          </p:nvPr>
        </p:nvSpPr>
        <p:spPr>
          <a:xfrm>
            <a:off x="470656" y="2186900"/>
            <a:ext cx="11328862" cy="3245241"/>
          </a:xfrm>
        </p:spPr>
        <p:txBody>
          <a:bodyPr/>
          <a:lstStyle/>
          <a:p>
            <a:pPr marL="342900" indent="-342900">
              <a:buFont typeface="Arial" panose="020b0604020202020204" pitchFamily="34" charset="0"/>
              <a:buChar char="•"/>
            </a:pPr>
            <a:r>
              <a:rPr lang="it-IT" sz="2800">
                <a:solidFill>
                  <a:srgbClr val="452771"/>
                </a:solidFill>
              </a:rPr>
              <a:t>I conflitti nelle organizzazioni sono un aspetto inevitabile della vita organizzativa.</a:t>
            </a:r>
          </a:p>
          <a:p>
            <a:pPr marL="342900" indent="-342900">
              <a:buFont typeface="Arial" panose="020b0604020202020204" pitchFamily="34" charset="0"/>
              <a:buChar char="•"/>
            </a:pPr>
            <a:r>
              <a:rPr lang="it-IT" sz="2800">
                <a:solidFill>
                  <a:srgbClr val="452771"/>
                </a:solidFill>
              </a:rPr>
              <a:t>Le organizzazioni non profit presentano un tipo particolare di base culturale e istituzionale. Poiché il loro impegno è rivolto a una specifica missione sociale, i loro membri sono principalmente interessati e motivati dalla missione organizzativa e dal desiderio di contribuire a rendere il mondo un posto migliore.</a:t>
            </a:r>
          </a:p>
          <a:p>
            <a:pPr marL="342900" indent="-342900">
              <a:buFont typeface="Arial" panose="020b0604020202020204" pitchFamily="34" charset="0"/>
              <a:buChar char="•"/>
            </a:pPr>
            <a:r>
              <a:rPr lang="it-IT" sz="2800">
                <a:solidFill>
                  <a:srgbClr val="452771"/>
                </a:solidFill>
              </a:rPr>
              <a:t>La base culturale e istituzionale distinta, che costituisce il "sociale" nelle organizzazioni non profit, influenza il modo in cui i conflitti vengono concettualizzati, affrontati e gestiti in queste organizzazioni.</a:t>
            </a:r>
            <a:endParaRPr lang="en-US" sz="2800">
              <a:solidFill>
                <a:srgbClr val="452771"/>
              </a:solidFill>
            </a:endParaRPr>
          </a:p>
        </p:txBody>
      </p:sp>
      <p:sp>
        <p:nvSpPr>
          <p:cNvPr id="4" name="TextBox 3">
            <a:extLst>
              <a:ext uri="{FF2B5EF4-FFF2-40B4-BE49-F238E27FC236}">
                <a16:creationId xmlns:a16="http://schemas.microsoft.com/office/drawing/2014/main" id="{0D1E0C31-F4A5-A7CF-1354-863127D2A4E9}"/>
              </a:ext>
            </a:extLst>
          </p:cNvPr>
          <p:cNvSpPr txBox="1"/>
          <p:nvPr>
            <p:custDataLst>
              <p:tags r:id="rId5"/>
            </p:custDataLst>
          </p:nvPr>
        </p:nvSpPr>
        <p:spPr>
          <a:xfrm>
            <a:off x="139938" y="6279016"/>
            <a:ext cx="8178871" cy="430887"/>
          </a:xfrm>
          <a:prstGeom prst="rect">
            <a:avLst/>
          </a:prstGeom>
          <a:noFill/>
        </p:spPr>
        <p:txBody>
          <a:bodyPr wrap="square" rtlCol="0">
            <a:spAutoFit/>
          </a:bodyPr>
          <a:lstStyle/>
          <a:p>
            <a:r>
              <a:rPr lang="hr-BA" sz="1100"/>
              <a:t>SOURCE: </a:t>
            </a:r>
            <a:r>
              <a:rPr lang="en-US" sz="1100">
                <a:effectLst/>
              </a:rPr>
              <a:t>Conflict and Sensemaking</a:t>
            </a:r>
            <a:r>
              <a:rPr lang="hr-BA" sz="1100">
                <a:effectLst/>
              </a:rPr>
              <a:t> </a:t>
            </a:r>
            <a:r>
              <a:rPr lang="en-US" sz="1100">
                <a:effectLst/>
              </a:rPr>
              <a:t>Frameworks in Nonprofit</a:t>
            </a:r>
            <a:r>
              <a:rPr lang="hr-BA" sz="1100">
                <a:effectLst/>
              </a:rPr>
              <a:t> </a:t>
            </a:r>
            <a:r>
              <a:rPr lang="en-US" sz="1100">
                <a:effectLst/>
              </a:rPr>
              <a:t>Organizations: An Analysis</a:t>
            </a:r>
            <a:r>
              <a:rPr lang="hr-BA" sz="1100">
                <a:effectLst/>
              </a:rPr>
              <a:t> </a:t>
            </a:r>
            <a:r>
              <a:rPr lang="en-US" sz="1100">
                <a:effectLst/>
              </a:rPr>
              <a:t>of the Social Meanings of</a:t>
            </a:r>
            <a:r>
              <a:rPr lang="hr-BA" sz="1100">
                <a:effectLst/>
              </a:rPr>
              <a:t> </a:t>
            </a:r>
            <a:r>
              <a:rPr lang="en-US" sz="1100">
                <a:effectLst/>
              </a:rPr>
              <a:t>Conflict</a:t>
            </a:r>
            <a:r>
              <a:rPr lang="hr-BA" sz="1100">
                <a:effectLst/>
              </a:rPr>
              <a:t> </a:t>
            </a:r>
            <a:r>
              <a:rPr lang="en-US" sz="1100">
                <a:effectLst/>
              </a:rPr>
              <a:t>Elisabeth Naima Mikkelsen</a:t>
            </a:r>
            <a:r>
              <a:rPr lang="hr-BA" sz="1100">
                <a:effectLst/>
              </a:rPr>
              <a:t>; agepub.com/journalsPermissions.nav, DOI: 10.1177/0899764012465674, http://nvsq.sagepub.com</a:t>
            </a:r>
            <a:endParaRPr lang="en-US" sz="1100"/>
          </a:p>
        </p:txBody>
      </p:sp>
    </p:spTree>
    <p:extLst>
      <p:ext uri="{BB962C8B-B14F-4D97-AF65-F5344CB8AC3E}">
        <p14:creationId xmlns:p14="http://schemas.microsoft.com/office/powerpoint/2010/main" val="1708953752"/>
      </p:ext>
    </p:extLst>
  </p:cSld>
  <p:clrMapOvr>
    <a:masterClrMapping/>
  </p:clrMapOvr>
  <p:transition/>
  <p:timing/>
</p:sld>
</file>

<file path=ppt/slides/slide7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ext Placeholder 1">
            <a:extLst>
              <a:ext uri="{FF2B5EF4-FFF2-40B4-BE49-F238E27FC236}">
                <a16:creationId xmlns:a16="http://schemas.microsoft.com/office/drawing/2014/main" id="{DB7A9C45-1D9C-4FBB-A724-797B542050B8}"/>
              </a:ext>
            </a:extLst>
          </p:cNvPr>
          <p:cNvSpPr>
            <a:spLocks noGrp="1"/>
          </p:cNvSpPr>
          <p:nvPr>
            <p:ph type="body" sz="quarter" idx="13"/>
            <p:custDataLst>
              <p:tags r:id="rId4"/>
            </p:custDataLst>
          </p:nvPr>
        </p:nvSpPr>
        <p:spPr/>
        <p:txBody>
          <a:bodyPr/>
          <a:lstStyle/>
          <a:p>
            <a:r>
              <a:rPr lang="en-US" err="1"/>
              <a:t>Spirale del conflitto </a:t>
            </a:r>
          </a:p>
        </p:txBody>
      </p:sp>
      <p:pic>
        <p:nvPicPr>
          <p:cNvPr id="6" name="Picture 4" descr="Foundation for Scripting positive interventions - ppt download">
            <a:extLst>
              <a:ext uri="{FF2B5EF4-FFF2-40B4-BE49-F238E27FC236}">
                <a16:creationId xmlns:a16="http://schemas.microsoft.com/office/drawing/2014/main" id="{CCF8BB4E-0CE4-1543-B565-4EB2279EB6E6}"/>
              </a:ext>
            </a:extLst>
          </p:cNvPr>
          <p:cNvPicPr>
            <a:picLocks noChangeAspect="1" noChangeArrowheads="1"/>
          </p:cNvPicPr>
          <p:nvPr>
            <p:custDataLst>
              <p:tags r:id="rId6"/>
            </p:custDataLst>
          </p:nvPr>
        </p:nvPicPr>
        <p:blipFill>
          <a:blip r:embed="rId5">
            <a:extLst>
              <a:ext uri="{28A0092B-C50C-407E-A947-70E740481C1C}">
                <a14:useLocalDpi xmlns:a14="http://schemas.microsoft.com/office/drawing/2010/main"/>
              </a:ext>
            </a:extLst>
          </a:blip>
          <a:stretch>
            <a:fillRect/>
          </a:stretch>
        </p:blipFill>
        <p:spPr bwMode="auto">
          <a:xfrm>
            <a:off x="3441797" y="169797"/>
            <a:ext cx="8407303" cy="6219222"/>
          </a:xfrm>
          <a:custGeom>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427662"/>
      </p:ext>
    </p:extLst>
  </p:cSld>
  <p:clrMapOvr>
    <a:masterClrMapping/>
  </p:clrMapOvr>
  <p:transition/>
  <p:timing/>
</p:sld>
</file>

<file path=ppt/slides/slide7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ext Placeholder 1">
            <a:extLst>
              <a:ext uri="{FF2B5EF4-FFF2-40B4-BE49-F238E27FC236}">
                <a16:creationId xmlns:a16="http://schemas.microsoft.com/office/drawing/2014/main" id="{781190F4-7D22-0D22-1367-2F3AA7C505BD}"/>
              </a:ext>
            </a:extLst>
          </p:cNvPr>
          <p:cNvSpPr>
            <a:spLocks noGrp="1"/>
          </p:cNvSpPr>
          <p:nvPr>
            <p:ph type="body" sz="quarter" idx="13"/>
            <p:custDataLst>
              <p:tags r:id="rId4"/>
            </p:custDataLst>
          </p:nvPr>
        </p:nvSpPr>
        <p:spPr/>
        <p:txBody>
          <a:bodyPr/>
          <a:lstStyle/>
          <a:p>
            <a:r>
              <a:rPr lang="it-IT" err="1"/>
              <a:t>Sensemaking: un modo per superare i conflitti</a:t>
            </a:r>
          </a:p>
        </p:txBody>
      </p:sp>
      <p:sp>
        <p:nvSpPr>
          <p:cNvPr id="3" name="Text Placeholder 2">
            <a:extLst>
              <a:ext uri="{FF2B5EF4-FFF2-40B4-BE49-F238E27FC236}">
                <a16:creationId xmlns:a16="http://schemas.microsoft.com/office/drawing/2014/main" id="{2BF6506E-7523-2865-7938-3BFB6864681E}"/>
              </a:ext>
            </a:extLst>
          </p:cNvPr>
          <p:cNvSpPr>
            <a:spLocks noGrp="1"/>
          </p:cNvSpPr>
          <p:nvPr>
            <p:ph type="body" sz="quarter" idx="14"/>
            <p:custDataLst>
              <p:tags r:id="rId5"/>
            </p:custDataLst>
          </p:nvPr>
        </p:nvSpPr>
        <p:spPr>
          <a:xfrm>
            <a:off x="357922" y="2480933"/>
            <a:ext cx="11391492" cy="3245241"/>
          </a:xfrm>
        </p:spPr>
        <p:txBody>
          <a:bodyPr/>
          <a:lstStyle/>
          <a:p>
            <a:pPr marL="342900" indent="-342900">
              <a:buFont typeface="Arial" panose="020b0604020202020204" pitchFamily="34" charset="0"/>
              <a:buChar char="•"/>
            </a:pPr>
            <a:r>
              <a:rPr lang="it-IT" sz="2800">
                <a:solidFill>
                  <a:srgbClr val="452771"/>
                </a:solidFill>
              </a:rPr>
              <a:t>Il sensemaking dei conflitti è il processo di inquadramento o di organizzazione dell'esperienza attraverso un certo modo di definire ciò che sta accadendo in una situazione (Goffman, 1974). </a:t>
            </a:r>
          </a:p>
          <a:p>
            <a:pPr marL="342900" indent="-342900">
              <a:buFont typeface="Arial" panose="020b0604020202020204" pitchFamily="34" charset="0"/>
              <a:buChar char="•"/>
            </a:pPr>
            <a:r>
              <a:rPr lang="it-IT" sz="2800">
                <a:solidFill>
                  <a:srgbClr val="452771"/>
                </a:solidFill>
              </a:rPr>
              <a:t>Questo processo avviene retrospettivamente, quando le persone classificano la loro esperienza e le danno un significato (Weick, 1995; Weick, Sutcliffe, &amp; Obstfeld, 2005).</a:t>
            </a:r>
          </a:p>
          <a:p>
            <a:pPr marL="342900" indent="-342900">
              <a:buFont typeface="Arial" panose="020b0604020202020204" pitchFamily="34" charset="0"/>
              <a:buChar char="•"/>
            </a:pPr>
            <a:r>
              <a:rPr lang="it-IT" sz="2800">
                <a:solidFill>
                  <a:srgbClr val="452771"/>
                </a:solidFill>
              </a:rPr>
              <a:t>Si tratta di un modo di pensare che porta a dare un senso alle cose e alle situazioni e a comprenderle meglio. Dare un senso ai conflitti aiuta a comprenderli, ad accettare che siano una realtà e a gestirli.</a:t>
            </a:r>
            <a:endParaRPr lang="en-US" sz="2800">
              <a:solidFill>
                <a:srgbClr val="452771"/>
              </a:solidFill>
            </a:endParaRPr>
          </a:p>
        </p:txBody>
      </p:sp>
      <p:sp>
        <p:nvSpPr>
          <p:cNvPr id="4" name="TextBox 3">
            <a:extLst>
              <a:ext uri="{FF2B5EF4-FFF2-40B4-BE49-F238E27FC236}">
                <a16:creationId xmlns:a16="http://schemas.microsoft.com/office/drawing/2014/main" id="{0D1E0C31-F4A5-A7CF-1354-863127D2A4E9}"/>
              </a:ext>
            </a:extLst>
          </p:cNvPr>
          <p:cNvSpPr txBox="1"/>
          <p:nvPr>
            <p:custDataLst>
              <p:tags r:id="rId6"/>
            </p:custDataLst>
          </p:nvPr>
        </p:nvSpPr>
        <p:spPr>
          <a:xfrm>
            <a:off x="139938" y="6279016"/>
            <a:ext cx="8178871" cy="430887"/>
          </a:xfrm>
          <a:prstGeom prst="rect">
            <a:avLst/>
          </a:prstGeom>
          <a:noFill/>
        </p:spPr>
        <p:txBody>
          <a:bodyPr wrap="square" rtlCol="0">
            <a:spAutoFit/>
          </a:bodyPr>
          <a:lstStyle/>
          <a:p>
            <a:r>
              <a:rPr lang="hr-BA" sz="1100"/>
              <a:t>SOURCE: </a:t>
            </a:r>
            <a:r>
              <a:rPr lang="en-US" sz="1100">
                <a:effectLst/>
              </a:rPr>
              <a:t>Conflict and Sensemaking</a:t>
            </a:r>
            <a:r>
              <a:rPr lang="hr-BA" sz="1100">
                <a:effectLst/>
              </a:rPr>
              <a:t> </a:t>
            </a:r>
            <a:r>
              <a:rPr lang="en-US" sz="1100">
                <a:effectLst/>
              </a:rPr>
              <a:t>Frameworks in Nonprofit</a:t>
            </a:r>
            <a:r>
              <a:rPr lang="hr-BA" sz="1100">
                <a:effectLst/>
              </a:rPr>
              <a:t> </a:t>
            </a:r>
            <a:r>
              <a:rPr lang="en-US" sz="1100">
                <a:effectLst/>
              </a:rPr>
              <a:t>Organizations: An Analysis</a:t>
            </a:r>
            <a:r>
              <a:rPr lang="hr-BA" sz="1100">
                <a:effectLst/>
              </a:rPr>
              <a:t> </a:t>
            </a:r>
            <a:r>
              <a:rPr lang="en-US" sz="1100">
                <a:effectLst/>
              </a:rPr>
              <a:t>of the Social Meanings of</a:t>
            </a:r>
            <a:r>
              <a:rPr lang="hr-BA" sz="1100">
                <a:effectLst/>
              </a:rPr>
              <a:t> </a:t>
            </a:r>
            <a:r>
              <a:rPr lang="en-US" sz="1100">
                <a:effectLst/>
              </a:rPr>
              <a:t>Conflict</a:t>
            </a:r>
            <a:r>
              <a:rPr lang="hr-BA" sz="1100">
                <a:effectLst/>
              </a:rPr>
              <a:t> </a:t>
            </a:r>
            <a:r>
              <a:rPr lang="en-US" sz="1100">
                <a:effectLst/>
              </a:rPr>
              <a:t>Elisabeth Naima Mikkelsen</a:t>
            </a:r>
            <a:r>
              <a:rPr lang="hr-BA" sz="1100">
                <a:effectLst/>
              </a:rPr>
              <a:t>; agepub.com/journalsPermissions.nav, DOI: 10.1177/0899764012465674, http://nvsq.sagepub.com</a:t>
            </a:r>
            <a:endParaRPr lang="en-US" sz="1100"/>
          </a:p>
        </p:txBody>
      </p:sp>
    </p:spTree>
    <p:extLst>
      <p:ext uri="{BB962C8B-B14F-4D97-AF65-F5344CB8AC3E}">
        <p14:creationId xmlns:p14="http://schemas.microsoft.com/office/powerpoint/2010/main" val="3300800119"/>
      </p:ext>
    </p:extLst>
  </p:cSld>
  <p:clrMapOvr>
    <a:masterClrMapping/>
  </p:clrMapOvr>
  <p:transition/>
  <p:timing/>
</p:sld>
</file>

<file path=ppt/slides/slide7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custDataLst>
              <p:tags r:id="rId3"/>
            </p:custDataLst>
          </p:nvPr>
        </p:nvSpPr>
        <p:spPr>
          <a:xfrm>
            <a:off x="320882" y="642972"/>
            <a:ext cx="6435520" cy="582221"/>
          </a:xfrm>
        </p:spPr>
        <p:txBody>
          <a:bodyPr>
            <a:normAutofit lnSpcReduction="10000"/>
          </a:bodyPr>
          <a:lstStyle/>
          <a:p>
            <a:r>
              <a:rPr lang="hr-BA" b="1">
                <a:solidFill>
                  <a:srgbClr val="93C23D"/>
                </a:solidFill>
              </a:rPr>
              <a:t>Sensemaking: GUARDA IL VIDEO</a:t>
            </a:r>
          </a:p>
        </p:txBody>
      </p:sp>
      <p:pic>
        <p:nvPicPr>
          <p:cNvPr id="15" name="Picture Placeholder 14" descr="A wall covered with sticky notes.">
            <a:extLst>
              <a:ext uri="{FF2B5EF4-FFF2-40B4-BE49-F238E27FC236}">
                <a16:creationId xmlns:a16="http://schemas.microsoft.com/office/drawing/2014/main" id="{F5C7605A-2534-1E4A-B669-25240525E6D1}"/>
              </a:ext>
            </a:extLst>
          </p:cNvPr>
          <p:cNvPicPr>
            <a:picLocks noGrp="1" noChangeAspect="1"/>
          </p:cNvPicPr>
          <p:nvPr>
            <p:ph type="pic" sz="quarter" idx="19"/>
            <p:custDataLst>
              <p:tags r:id="rId5"/>
            </p:custDataLst>
          </p:nvPr>
        </p:nvPicPr>
        <p:blipFill>
          <a:blip r:embed="rId4"/>
          <a:srcRect l="20511" r="20511"/>
          <a:stretch>
            <a:fillRect/>
          </a:stretch>
        </p:blipFill>
        <p:spPr>
          <a:xfrm>
            <a:off x="6756402" y="1141712"/>
            <a:ext cx="5435599" cy="5706715"/>
          </a:xfrm>
        </p:spPr>
      </p:pic>
      <p:pic>
        <p:nvPicPr>
          <p:cNvPr id="4" name="Online Media 3" title="Elizabeth Pastor - Introducing SenseMaking">
            <a:hlinkClick action="ppaction://media"/>
            <a:extLst>
              <a:ext uri="{FF2B5EF4-FFF2-40B4-BE49-F238E27FC236}">
                <a16:creationId xmlns:a16="http://schemas.microsoft.com/office/drawing/2014/main" id="{5FB332D1-402F-FBC0-DBB0-7B5F1A14B46D}"/>
              </a:ext>
            </a:extLst>
          </p:cNvPr>
          <p:cNvPicPr>
            <a:picLocks noRot="1" noChangeAspect="1"/>
          </p:cNvPicPr>
          <p:nvPr>
            <a:videoFile r:link="rId8"/>
            <p:custDataLst>
              <p:tags r:id="rId7"/>
            </p:custDataLst>
          </p:nvPr>
        </p:nvPicPr>
        <p:blipFill>
          <a:blip r:embed="rId6"/>
          <a:stretch>
            <a:fillRect/>
          </a:stretch>
        </p:blipFill>
        <p:spPr>
          <a:xfrm>
            <a:off x="221598" y="1725855"/>
            <a:ext cx="6335319" cy="3579455"/>
          </a:xfrm>
          <a:prstGeom prst="round2DiagRect">
            <a:avLst>
              <a:gd name="adj1" fmla="val 16667"/>
              <a:gd name="adj2" fmla="val 0"/>
            </a:avLst>
          </a:prstGeom>
          <a:ln w="88900" cap="sq">
            <a:solidFill>
              <a:srgbClr val="93C23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18438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endCondLst>
                    <p:cond evt="onNext" delay="0">
                      <p:tgtEl>
                        <p:sldTgt/>
                      </p:tgtEl>
                    </p:cond>
                    <p:cond evt="onPrev">
                      <p:tgtEl>
                        <p:sldTgt/>
                      </p:tgtEl>
                    </p:cond>
                  </p:endCondLst>
                </p:cTn>
                <p:tgtEl>
                  <p:spTgt spid="4"/>
                </p:tgtEl>
              </p:cMediaNode>
            </p:video>
          </p:childTnLst>
        </p:cTn>
      </p:par>
    </p:tnLst>
  </p:timing>
</p:sld>
</file>

<file path=ppt/slides/slide7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custDataLst>
              <p:tags r:id="rId3"/>
            </p:custDataLst>
          </p:nvPr>
        </p:nvSpPr>
        <p:spPr>
          <a:xfrm>
            <a:off x="320882" y="642972"/>
            <a:ext cx="7886416" cy="582221"/>
          </a:xfrm>
        </p:spPr>
        <p:txBody>
          <a:bodyPr>
            <a:normAutofit lnSpcReduction="10000"/>
          </a:bodyPr>
          <a:lstStyle/>
          <a:p>
            <a:r>
              <a:rPr lang="it-IT" b="1" err="1">
                <a:solidFill>
                  <a:srgbClr val="93C23D"/>
                </a:solidFill>
              </a:rPr>
              <a:t>Sensemaking per la gestione dei conflitti</a:t>
            </a:r>
          </a:p>
        </p:txBody>
      </p:sp>
      <p:pic>
        <p:nvPicPr>
          <p:cNvPr id="15" name="Picture Placeholder 14" descr="A wall covered with sticky notes.">
            <a:extLst>
              <a:ext uri="{FF2B5EF4-FFF2-40B4-BE49-F238E27FC236}">
                <a16:creationId xmlns:a16="http://schemas.microsoft.com/office/drawing/2014/main" id="{F5C7605A-2534-1E4A-B669-25240525E6D1}"/>
              </a:ext>
            </a:extLst>
          </p:cNvPr>
          <p:cNvPicPr>
            <a:picLocks noGrp="1" noChangeAspect="1"/>
          </p:cNvPicPr>
          <p:nvPr>
            <p:ph type="pic" sz="quarter" idx="19"/>
            <p:custDataLst>
              <p:tags r:id="rId5"/>
            </p:custDataLst>
          </p:nvPr>
        </p:nvPicPr>
        <p:blipFill>
          <a:blip r:embed="rId4"/>
          <a:srcRect l="20511" r="20511"/>
          <a:stretch>
            <a:fillRect/>
          </a:stretch>
        </p:blipFill>
        <p:spPr>
          <a:xfrm>
            <a:off x="6756402" y="1141712"/>
            <a:ext cx="5435599" cy="5706715"/>
          </a:xfrm>
        </p:spPr>
      </p:pic>
      <p:sp>
        <p:nvSpPr>
          <p:cNvPr id="2" name="TextBox 1">
            <a:extLst>
              <a:ext uri="{FF2B5EF4-FFF2-40B4-BE49-F238E27FC236}">
                <a16:creationId xmlns:a16="http://schemas.microsoft.com/office/drawing/2014/main" id="{F0B24BF1-3DA9-6715-25BE-A80DE5A75BDB}"/>
              </a:ext>
            </a:extLst>
          </p:cNvPr>
          <p:cNvSpPr txBox="1"/>
          <p:nvPr>
            <p:custDataLst>
              <p:tags r:id="rId6"/>
            </p:custDataLst>
          </p:nvPr>
        </p:nvSpPr>
        <p:spPr>
          <a:xfrm>
            <a:off x="320882" y="1695425"/>
            <a:ext cx="6435520" cy="3970318"/>
          </a:xfrm>
          <a:prstGeom prst="rect">
            <a:avLst/>
          </a:prstGeom>
          <a:noFill/>
        </p:spPr>
        <p:txBody>
          <a:bodyPr wrap="square" rtlCol="0">
            <a:spAutoFit/>
          </a:bodyPr>
          <a:lstStyle/>
          <a:p>
            <a:r>
              <a:rPr lang="it-IT" sz="2800">
                <a:solidFill>
                  <a:schemeClr val="bg1"/>
                </a:solidFill>
              </a:rPr>
              <a:t>Riesci a dare un senso al SENSEMAKING?</a:t>
            </a:r>
          </a:p>
          <a:p>
            <a:r>
              <a:rPr lang="it-IT" sz="2800">
                <a:solidFill>
                  <a:schemeClr val="bg1"/>
                </a:solidFill>
              </a:rPr>
              <a:t>Potresti usarlo per capire e gestire i conflitti. Esame.....</a:t>
            </a:r>
          </a:p>
          <a:p>
            <a:endParaRPr lang="it-IT" sz="2800">
              <a:solidFill>
                <a:schemeClr val="bg1"/>
              </a:solidFill>
            </a:endParaRPr>
          </a:p>
          <a:p>
            <a:pPr marL="457200" indent="-457200">
              <a:buFont typeface="Arial" panose="020b0604020202020204" pitchFamily="34" charset="0"/>
              <a:buChar char="•"/>
            </a:pPr>
            <a:r>
              <a:rPr lang="it-IT" sz="2800">
                <a:solidFill>
                  <a:schemeClr val="bg1"/>
                </a:solidFill>
              </a:rPr>
              <a:t>Quanto spesso si verifica il conflitto?</a:t>
            </a:r>
          </a:p>
          <a:p>
            <a:pPr marL="457200" indent="-457200">
              <a:buFont typeface="Arial" panose="020b0604020202020204" pitchFamily="34" charset="0"/>
              <a:buChar char="•"/>
            </a:pPr>
            <a:r>
              <a:rPr lang="it-IT" sz="2800">
                <a:solidFill>
                  <a:schemeClr val="bg1"/>
                </a:solidFill>
              </a:rPr>
              <a:t>Qual è la causa percepita? Chi è coinvolto?</a:t>
            </a:r>
          </a:p>
          <a:p>
            <a:pPr marL="457200" indent="-457200">
              <a:buFont typeface="Arial" panose="020b0604020202020204" pitchFamily="34" charset="0"/>
              <a:buChar char="•"/>
            </a:pPr>
            <a:r>
              <a:rPr lang="it-IT" sz="2800">
                <a:solidFill>
                  <a:schemeClr val="bg1"/>
                </a:solidFill>
              </a:rPr>
              <a:t>Come si sentono le persone coinvolte?</a:t>
            </a:r>
          </a:p>
          <a:p>
            <a:pPr marL="457200" indent="-457200">
              <a:buFont typeface="Arial" panose="020b0604020202020204" pitchFamily="34" charset="0"/>
              <a:buChar char="•"/>
            </a:pPr>
            <a:r>
              <a:rPr lang="it-IT" sz="2800">
                <a:solidFill>
                  <a:schemeClr val="bg1"/>
                </a:solidFill>
              </a:rPr>
              <a:t>Potrebbe esserci una causa di fondo?</a:t>
            </a:r>
            <a:endParaRPr lang="en-US" sz="2800">
              <a:solidFill>
                <a:schemeClr val="bg1"/>
              </a:solidFill>
            </a:endParaRPr>
          </a:p>
        </p:txBody>
      </p:sp>
    </p:spTree>
    <p:extLst>
      <p:ext uri="{BB962C8B-B14F-4D97-AF65-F5344CB8AC3E}">
        <p14:creationId xmlns:p14="http://schemas.microsoft.com/office/powerpoint/2010/main" val="3395431688"/>
      </p:ext>
    </p:extLst>
  </p:cSld>
  <p:clrMapOvr>
    <a:masterClrMapping/>
  </p:clrMapOvr>
  <p:transition/>
  <p:timing/>
</p:sld>
</file>

<file path=ppt/slides/slide7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Picture Placeholder 1">
            <a:extLst>
              <a:ext uri="{FF2B5EF4-FFF2-40B4-BE49-F238E27FC236}">
                <a16:creationId xmlns:a16="http://schemas.microsoft.com/office/drawing/2014/main" id="{C72C5B74-B0D7-4A70-ABA7-F3443854FC7F}"/>
              </a:ext>
            </a:extLst>
          </p:cNvPr>
          <p:cNvSpPr>
            <a:spLocks noGrp="1"/>
          </p:cNvSpPr>
          <p:nvPr>
            <p:ph type="pic" sz="quarter" idx="17"/>
            <p:custDataLst>
              <p:tags r:id="rId4"/>
            </p:custDataLst>
          </p:nvPr>
        </p:nvSpPr>
        <p:spPr/>
        <p:txBody>
          <a:bodyPr/>
          <a:lstStyle/>
          <a:p/>
        </p:txBody>
      </p:sp>
      <p:sp>
        <p:nvSpPr>
          <p:cNvPr id="3" name="Text Placeholder 2">
            <a:extLst>
              <a:ext uri="{FF2B5EF4-FFF2-40B4-BE49-F238E27FC236}">
                <a16:creationId xmlns:a16="http://schemas.microsoft.com/office/drawing/2014/main" id="{9E87A481-5155-4F45-99A9-F0B63515FCF0}"/>
              </a:ext>
            </a:extLst>
          </p:cNvPr>
          <p:cNvSpPr>
            <a:spLocks noGrp="1"/>
          </p:cNvSpPr>
          <p:nvPr>
            <p:ph type="body" sz="quarter" idx="18"/>
            <p:custDataLst>
              <p:tags r:id="rId5"/>
            </p:custDataLst>
          </p:nvPr>
        </p:nvSpPr>
        <p:spPr>
          <a:xfrm>
            <a:off x="6396624" y="1676183"/>
            <a:ext cx="5350934" cy="3856390"/>
          </a:xfrm>
        </p:spPr>
        <p:txBody>
          <a:bodyPr>
            <a:normAutofit/>
          </a:bodyPr>
          <a:lstStyle/>
          <a:p>
            <a:pPr algn="just"/>
            <a:r>
              <a:rPr lang="it-IT" i="1"/>
              <a:t> Sono una donna in divenire. Ci sto provando come tutti gli altri. Cerco di prendere ogni conflitto, ogni esperienza e di imparare da essa. La vita non è mai noiosa".</a:t>
            </a:r>
            <a:endParaRPr lang="en-US" sz="3600" i="1"/>
          </a:p>
          <a:p>
            <a:pPr algn="r"/>
            <a:r>
              <a:rPr lang="en-US" sz="3200" i="1"/>
              <a:t>  </a:t>
            </a:r>
            <a:r>
              <a:rPr lang="en-US" sz="3200"/>
              <a:t>Oprah Winfrey</a:t>
            </a:r>
            <a:endParaRPr lang="en-GB" sz="3200"/>
          </a:p>
          <a:p>
            <a:endParaRPr lang="en-GB"/>
          </a:p>
        </p:txBody>
      </p:sp>
      <p:pic>
        <p:nvPicPr>
          <p:cNvPr id="6" name="Picture 2" descr="Oprah Winfrey - Quotes, Facts &amp; Network - Biography">
            <a:extLst>
              <a:ext uri="{FF2B5EF4-FFF2-40B4-BE49-F238E27FC236}">
                <a16:creationId xmlns:a16="http://schemas.microsoft.com/office/drawing/2014/main" id="{11532B8D-9B9D-D64B-AEE3-84229B6C26E4}"/>
              </a:ext>
            </a:extLst>
          </p:cNvPr>
          <p:cNvPicPr>
            <a:picLocks noChangeAspect="1" noChangeArrowheads="1"/>
          </p:cNvPicPr>
          <p:nvPr>
            <p:custDataLst>
              <p:tags r:id="rId7"/>
            </p:custDataLst>
          </p:nvPr>
        </p:nvPicPr>
        <p:blipFill>
          <a:blip r:embed="rId6">
            <a:extLst>
              <a:ext uri="{28A0092B-C50C-407E-A947-70E740481C1C}">
                <a14:useLocalDpi xmlns:a14="http://schemas.microsoft.com/office/drawing/2010/main"/>
              </a:ext>
            </a:extLst>
          </a:blip>
          <a:stretch>
            <a:fillRect/>
          </a:stretch>
        </p:blipFill>
        <p:spPr bwMode="auto">
          <a:xfrm>
            <a:off x="-1" y="8806"/>
            <a:ext cx="60670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538540"/>
      </p:ext>
    </p:extLst>
  </p:cSld>
  <p:clrMapOvr>
    <a:masterClrMapping/>
  </p:clrMapOvr>
  <p:transition/>
  <p:timing/>
</p:sld>
</file>

<file path=ppt/slides/slide7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87BFAB93-3E31-2E3F-273A-FA4FD9E11D8D}"/>
              </a:ext>
            </a:extLst>
          </p:cNvPr>
          <p:cNvSpPr>
            <a:spLocks noGrp="1"/>
          </p:cNvSpPr>
          <p:nvPr>
            <p:ph type="body" sz="quarter" idx="16"/>
            <p:custDataLst>
              <p:tags r:id="rId3"/>
            </p:custDataLst>
          </p:nvPr>
        </p:nvSpPr>
        <p:spPr>
          <a:xfrm>
            <a:off x="1058804" y="255823"/>
            <a:ext cx="10834985" cy="580518"/>
          </a:xfrm>
        </p:spPr>
        <p:txBody>
          <a:bodyPr>
            <a:normAutofit fontScale="92500"/>
          </a:bodyPr>
          <a:lstStyle/>
          <a:p>
            <a:r>
              <a:rPr lang="it-IT"/>
              <a:t> Escalation del conflitto: individuare il conflitto e intervenire</a:t>
            </a:r>
          </a:p>
        </p:txBody>
      </p:sp>
      <p:pic>
        <p:nvPicPr>
          <p:cNvPr id="5" name="Picture 4" descr="Timeline&#10;&#10;Description automatically generated">
            <a:extLst>
              <a:ext uri="{FF2B5EF4-FFF2-40B4-BE49-F238E27FC236}">
                <a16:creationId xmlns:a16="http://schemas.microsoft.com/office/drawing/2014/main" id="{BD1FE3B0-0A91-FE0A-0D7A-A52D57E796A4}"/>
              </a:ext>
            </a:extLst>
          </p:cNvPr>
          <p:cNvPicPr>
            <a:picLocks noChangeAspect="1"/>
          </p:cNvPicPr>
          <p:nvPr>
            <p:custDataLst>
              <p:tags r:id="rId5"/>
            </p:custDataLst>
          </p:nvPr>
        </p:nvPicPr>
        <p:blipFill>
          <a:blip r:embed="rId4"/>
          <a:srcRect b="9055"/>
          <a:stretch>
            <a:fillRect/>
          </a:stretch>
        </p:blipFill>
        <p:spPr>
          <a:xfrm>
            <a:off x="1354238" y="1009390"/>
            <a:ext cx="9702713" cy="496356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286A2C9-5687-78E0-ED87-2681D3300A7F}"/>
              </a:ext>
            </a:extLst>
          </p:cNvPr>
          <p:cNvSpPr txBox="1"/>
          <p:nvPr>
            <p:custDataLst>
              <p:tags r:id="rId6"/>
            </p:custDataLst>
          </p:nvPr>
        </p:nvSpPr>
        <p:spPr>
          <a:xfrm>
            <a:off x="161925" y="6120825"/>
            <a:ext cx="9818370" cy="584775"/>
          </a:xfrm>
          <a:prstGeom prst="rect">
            <a:avLst/>
          </a:prstGeom>
          <a:noFill/>
        </p:spPr>
        <p:txBody>
          <a:bodyPr wrap="square" rtlCol="0">
            <a:spAutoFit/>
          </a:bodyPr>
          <a:lstStyle/>
          <a:p>
            <a:r>
              <a:rPr lang="hr-BA" sz="1600"/>
              <a:t>IMAGE SOURCE: itadvisory.dk, </a:t>
            </a:r>
            <a:r>
              <a:rPr lang="en-US" sz="1600"/>
              <a:t>Kristian Sørensen</a:t>
            </a:r>
            <a:r>
              <a:rPr lang="hr-BA" sz="1600"/>
              <a:t>, </a:t>
            </a:r>
            <a:r>
              <a:rPr lang="en-US" sz="1600"/>
              <a:t>CEO and Sr. Principal at IT ADVISORY</a:t>
            </a:r>
            <a:r>
              <a:rPr lang="hr-BA" sz="1600"/>
              <a:t>, </a:t>
            </a:r>
            <a:r>
              <a:rPr lang="en-US" sz="1600"/>
              <a:t>Kristian Sørensen is CEO and Sr. Principal at IT ADVISORY</a:t>
            </a:r>
            <a:r>
              <a:rPr lang="hr-BA" sz="1600"/>
              <a:t>, </a:t>
            </a:r>
            <a:r>
              <a:rPr lang="hr-BA" sz="1600">
                <a:hlinkClick r:id="rId7"/>
              </a:rPr>
              <a:t>https://itadvisory.dk/conflict-escalation-spot-the-conflict-and-intervene/</a:t>
            </a:r>
            <a:r>
              <a:rPr lang="hr-BA" sz="1600"/>
              <a:t>  </a:t>
            </a:r>
            <a:endParaRPr lang="en-US" sz="1600"/>
          </a:p>
        </p:txBody>
      </p:sp>
      <p:pic>
        <p:nvPicPr>
          <p:cNvPr id="1027" name="Picture 3" descr=" ">
            <a:extLst>
              <a:ext uri="{FF2B5EF4-FFF2-40B4-BE49-F238E27FC236}">
                <a16:creationId xmlns:a16="http://schemas.microsoft.com/office/drawing/2014/main" id="{AED08634-A734-B187-A58B-30B659787331}"/>
              </a:ext>
            </a:extLst>
          </p:cNvPr>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 ">
            <a:extLst>
              <a:ext uri="{FF2B5EF4-FFF2-40B4-BE49-F238E27FC236}">
                <a16:creationId xmlns:a16="http://schemas.microsoft.com/office/drawing/2014/main" id="{19DEDEFE-85FE-84F2-C80E-9C154C3CF08F}"/>
              </a:ext>
            </a:extLst>
          </p:cNvPr>
          <p:cNvPicPr>
            <a:picLocks noChangeAspect="1" noChangeArrowheads="1"/>
          </p:cNvPicPr>
          <p:nvPr>
            <p:custDataLst>
              <p:tags r:id="rId10"/>
            </p:custDataLst>
          </p:nvPr>
        </p:nvPicPr>
        <p:blipFill>
          <a:blip r:embed="rId8">
            <a:extLst>
              <a:ext uri="{28A0092B-C50C-407E-A947-70E740481C1C}">
                <a14:useLocalDpi xmlns:a14="http://schemas.microsoft.com/office/drawing/2010/main" val="0"/>
              </a:ext>
            </a:extLst>
          </a:blip>
          <a:stretch>
            <a:fillRect/>
          </a:stretch>
        </p:blipFill>
        <p:spPr bwMode="auto">
          <a:xfrm>
            <a:off x="152400" y="15240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 ">
            <a:extLst>
              <a:ext uri="{FF2B5EF4-FFF2-40B4-BE49-F238E27FC236}">
                <a16:creationId xmlns:a16="http://schemas.microsoft.com/office/drawing/2014/main" id="{58E39E9C-4F14-144F-7FD8-1CF564ABCC88}"/>
              </a:ext>
            </a:extLst>
          </p:cNvPr>
          <p:cNvPicPr>
            <a:picLocks noChangeAspect="1" noChangeArrowheads="1"/>
          </p:cNvPicPr>
          <p:nvPr>
            <p:custDataLst>
              <p:tags r:id="rId11"/>
            </p:custDataLst>
          </p:nvPr>
        </p:nvPicPr>
        <p:blipFill>
          <a:blip r:embed="rId8">
            <a:extLst>
              <a:ext uri="{28A0092B-C50C-407E-A947-70E740481C1C}">
                <a14:useLocalDpi xmlns:a14="http://schemas.microsoft.com/office/drawing/2010/main" val="0"/>
              </a:ext>
            </a:extLst>
          </a:blip>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890572"/>
      </p:ext>
    </p:extLst>
  </p:cSld>
  <p:clrMapOvr>
    <a:masterClrMapping/>
  </p:clrMapOvr>
  <p:transition/>
  <p:timing/>
</p:sld>
</file>

<file path=ppt/slides/slide7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6" name="TextBox 5">
            <a:extLst>
              <a:ext uri="{FF2B5EF4-FFF2-40B4-BE49-F238E27FC236}">
                <a16:creationId xmlns:a16="http://schemas.microsoft.com/office/drawing/2014/main" id="{4286A2C9-5687-78E0-ED87-2681D3300A7F}"/>
              </a:ext>
            </a:extLst>
          </p:cNvPr>
          <p:cNvSpPr txBox="1"/>
          <p:nvPr>
            <p:custDataLst>
              <p:tags r:id="rId4"/>
            </p:custDataLst>
          </p:nvPr>
        </p:nvSpPr>
        <p:spPr>
          <a:xfrm>
            <a:off x="5845561" y="6054759"/>
            <a:ext cx="6302614" cy="769441"/>
          </a:xfrm>
          <a:prstGeom prst="rect">
            <a:avLst/>
          </a:prstGeom>
          <a:noFill/>
        </p:spPr>
        <p:txBody>
          <a:bodyPr wrap="square" rtlCol="0">
            <a:spAutoFit/>
          </a:bodyPr>
          <a:lstStyle/>
          <a:p>
            <a:pPr marL="0" marR="0" lvl="0" indent="0" defTabSz="914400" rtl="0" eaLnBrk="1" fontAlgn="auto" latinLnBrk="0" hangingPunct="1">
              <a:lnSpc>
                <a:spcPct val="100000"/>
              </a:lnSpc>
              <a:spcBef>
                <a:spcPct val="0"/>
              </a:spcBef>
              <a:spcAft>
                <a:spcPct val="0"/>
              </a:spcAft>
              <a:buClrTx/>
              <a:buSzTx/>
              <a:buFontTx/>
              <a:buNone/>
              <a:defRPr/>
            </a:pPr>
            <a:r>
              <a:rPr kumimoji="0" lang="hr-BA" sz="1100" b="0" i="0" u="none" strike="noStrike" kern="1200" cap="none" spc="0" normalizeH="0" baseline="0" noProof="0">
                <a:ln>
                  <a:noFill/>
                </a:ln>
                <a:solidFill>
                  <a:prstClr val="black"/>
                </a:solidFill>
                <a:effectLst/>
                <a:uLnTx/>
                <a:uFillTx/>
                <a:latin typeface="Calibri" panose="020f0502020204030204"/>
                <a:ea typeface="+mn-ea"/>
                <a:cs typeface="+mn-cs"/>
              </a:rPr>
              <a:t>SOURCE: itadvisory.dk, </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Kristian Sørensen</a:t>
            </a:r>
            <a:r>
              <a:rPr kumimoji="0" lang="hr-BA" sz="11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CEO and Sr. Principal at IT ADVISORY</a:t>
            </a:r>
            <a:r>
              <a:rPr kumimoji="0" lang="hr-BA" sz="11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Kristian Sørensen is CEO and Sr. Principal at IT ADVISORY</a:t>
            </a:r>
            <a:r>
              <a:rPr kumimoji="0" lang="hr-BA" sz="11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hr-BA" sz="11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https://itadvisory.dk/conflict-escalation-spot-the-conflict-and-intervene/</a:t>
            </a:r>
            <a:r>
              <a:rPr kumimoji="0" lang="hr-BA" sz="11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defTabSz="914400" rtl="0" eaLnBrk="1" fontAlgn="auto" latinLnBrk="0" hangingPunct="1">
              <a:lnSpc>
                <a:spcPct val="100000"/>
              </a:lnSpc>
              <a:spcBef>
                <a:spcPct val="0"/>
              </a:spcBef>
              <a:spcAft>
                <a:spcPct val="0"/>
              </a:spcAft>
              <a:buClrTx/>
              <a:buSzTx/>
              <a:buFontTx/>
              <a:buNone/>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Reference: Friedrich Glasl: Konfliktmanagement. Ein Handbuch für Führungskräfte, Beraterinnen und Berater. Haupt, Bern 9. A. 2009</a:t>
            </a:r>
          </a:p>
        </p:txBody>
      </p:sp>
      <p:pic>
        <p:nvPicPr>
          <p:cNvPr id="1027" name="Picture 3" descr=" ">
            <a:extLst>
              <a:ext uri="{FF2B5EF4-FFF2-40B4-BE49-F238E27FC236}">
                <a16:creationId xmlns:a16="http://schemas.microsoft.com/office/drawing/2014/main" id="{AED08634-A734-B187-A58B-30B659787331}"/>
              </a:ext>
            </a:extLst>
          </p:cNvPr>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 ">
            <a:extLst>
              <a:ext uri="{FF2B5EF4-FFF2-40B4-BE49-F238E27FC236}">
                <a16:creationId xmlns:a16="http://schemas.microsoft.com/office/drawing/2014/main" id="{19DEDEFE-85FE-84F2-C80E-9C154C3CF08F}"/>
              </a:ext>
            </a:extLst>
          </p:cNvPr>
          <p:cNvPicPr>
            <a:picLocks noChangeAspect="1" noChangeArrowheads="1"/>
          </p:cNvPicPr>
          <p:nvPr>
            <p:custDataLst>
              <p:tags r:id="rId8"/>
            </p:custDataLst>
          </p:nvPr>
        </p:nvPicPr>
        <p:blipFill>
          <a:blip r:embed="rId6">
            <a:extLst>
              <a:ext uri="{28A0092B-C50C-407E-A947-70E740481C1C}">
                <a14:useLocalDpi xmlns:a14="http://schemas.microsoft.com/office/drawing/2010/main" val="0"/>
              </a:ext>
            </a:extLst>
          </a:blip>
          <a:stretch>
            <a:fillRect/>
          </a:stretch>
        </p:blipFill>
        <p:spPr bwMode="auto">
          <a:xfrm>
            <a:off x="152400" y="15240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 descr=" ">
            <a:extLst>
              <a:ext uri="{FF2B5EF4-FFF2-40B4-BE49-F238E27FC236}">
                <a16:creationId xmlns:a16="http://schemas.microsoft.com/office/drawing/2014/main" id="{57E03E0B-3F13-EBDB-41E5-070EECA81CF9}"/>
              </a:ext>
            </a:extLst>
          </p:cNvPr>
          <p:cNvPicPr>
            <a:picLocks noChangeAspect="1" noChangeArrowheads="1"/>
          </p:cNvPicPr>
          <p:nvPr>
            <p:custDataLst>
              <p:tags r:id="rId9"/>
            </p:custDataLst>
          </p:nvPr>
        </p:nvPicPr>
        <p:blipFill>
          <a:blip r:embed="rId6">
            <a:extLst>
              <a:ext uri="{28A0092B-C50C-407E-A947-70E740481C1C}">
                <a14:useLocalDpi xmlns:a14="http://schemas.microsoft.com/office/drawing/2010/main" val="0"/>
              </a:ext>
            </a:extLst>
          </a:blip>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6CC1F3-A7FF-AF40-8784-CD057EA85825}"/>
              </a:ext>
            </a:extLst>
          </p:cNvPr>
          <p:cNvSpPr txBox="1"/>
          <p:nvPr>
            <p:custDataLst>
              <p:tags r:id="rId10"/>
            </p:custDataLst>
          </p:nvPr>
        </p:nvSpPr>
        <p:spPr>
          <a:xfrm>
            <a:off x="1326995" y="153886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1" name="Picture 3" descr=" ">
            <a:extLst>
              <a:ext uri="{FF2B5EF4-FFF2-40B4-BE49-F238E27FC236}">
                <a16:creationId xmlns:a16="http://schemas.microsoft.com/office/drawing/2014/main" id="{D2B1EC05-6E24-E8FE-CA25-640DC5435A90}"/>
              </a:ext>
            </a:extLst>
          </p:cNvPr>
          <p:cNvPicPr>
            <a:picLocks noChangeAspect="1" noChangeArrowheads="1"/>
          </p:cNvPicPr>
          <p:nvPr>
            <p:custDataLst>
              <p:tags r:id="rId11"/>
            </p:custDataLst>
          </p:nvPr>
        </p:nvPicPr>
        <p:blipFill>
          <a:blip r:embed="rId6">
            <a:extLst>
              <a:ext uri="{28A0092B-C50C-407E-A947-70E740481C1C}">
                <a14:useLocalDpi xmlns:a14="http://schemas.microsoft.com/office/drawing/2010/main" val="0"/>
              </a:ext>
            </a:extLst>
          </a:blip>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956BB00-E148-7523-A79C-8FB7BA330006}"/>
              </a:ext>
            </a:extLst>
          </p:cNvPr>
          <p:cNvPicPr>
            <a:picLocks noChangeAspect="1"/>
          </p:cNvPicPr>
          <p:nvPr>
            <p:custDataLst>
              <p:tags r:id="rId13"/>
            </p:custDataLst>
          </p:nvPr>
        </p:nvPicPr>
        <p:blipFill>
          <a:blip r:embed="rId12"/>
          <a:stretch>
            <a:fillRect/>
          </a:stretch>
        </p:blipFill>
        <p:spPr>
          <a:xfrm>
            <a:off x="-54645" y="-138932"/>
            <a:ext cx="5836037" cy="6961372"/>
          </a:xfrm>
          <a:prstGeom prst="rect">
            <a:avLst/>
          </a:prstGeom>
        </p:spPr>
      </p:pic>
      <p:sp>
        <p:nvSpPr>
          <p:cNvPr id="15" name="TextBox 14">
            <a:extLst>
              <a:ext uri="{FF2B5EF4-FFF2-40B4-BE49-F238E27FC236}">
                <a16:creationId xmlns:a16="http://schemas.microsoft.com/office/drawing/2014/main" id="{19CAA0EC-4CC0-E190-1CDB-46A820546CE6}"/>
              </a:ext>
            </a:extLst>
          </p:cNvPr>
          <p:cNvSpPr txBox="1"/>
          <p:nvPr>
            <p:custDataLst>
              <p:tags r:id="rId14"/>
            </p:custDataLst>
          </p:nvPr>
        </p:nvSpPr>
        <p:spPr>
          <a:xfrm>
            <a:off x="5845561" y="5800843"/>
            <a:ext cx="434766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05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CONFLICT DIAGNOSIS</a:t>
            </a:r>
            <a:r>
              <a:rPr kumimoji="0" lang="hr-BA" sz="1050" b="0" i="0" u="none" strike="noStrike" kern="1200" cap="none" spc="0" normalizeH="0" baseline="0" noProof="0">
                <a:ln>
                  <a:noFill/>
                </a:ln>
                <a:solidFill>
                  <a:prstClr val="black"/>
                </a:solidFill>
                <a:effectLst/>
                <a:uLnTx/>
                <a:uFillTx/>
                <a:latin typeface="Calibri" panose="020f0502020204030204"/>
                <a:ea typeface="+mn-ea"/>
                <a:cs typeface="+mn-cs"/>
              </a:rPr>
              <a:t> B</a:t>
            </a: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y Karin Sonnleitner and Verena Gschweitl</a:t>
            </a: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0505CCA-2770-CFFC-AAE2-C214F46CDE0B}"/>
              </a:ext>
            </a:extLst>
          </p:cNvPr>
          <p:cNvSpPr txBox="1"/>
          <p:nvPr>
            <p:custDataLst>
              <p:tags r:id="rId15"/>
            </p:custDataLst>
          </p:nvPr>
        </p:nvSpPr>
        <p:spPr>
          <a:xfrm>
            <a:off x="5324442" y="825462"/>
            <a:ext cx="6302614"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it-IT" sz="2800" b="1" i="0" u="none" strike="noStrike" kern="1200" cap="none" spc="0" normalizeH="0" baseline="0" noProof="0">
                <a:ln>
                  <a:noFill/>
                </a:ln>
                <a:solidFill>
                  <a:srgbClr val="452771"/>
                </a:solidFill>
                <a:effectLst/>
                <a:uLnTx/>
                <a:uFillTx/>
                <a:latin typeface="Calibri" panose="020f0502020204030204"/>
                <a:ea typeface="+mn-ea"/>
                <a:cs typeface="+mn-cs"/>
              </a:rPr>
              <a:t>Fasi 1-3: </a:t>
            </a:r>
            <a:r>
              <a:rPr kumimoji="0" lang="it-IT" sz="2800" i="0" u="none" strike="noStrike" kern="1200" cap="none" spc="0" normalizeH="0" baseline="0" noProof="0">
                <a:ln>
                  <a:noFill/>
                </a:ln>
                <a:solidFill>
                  <a:srgbClr val="452771"/>
                </a:solidFill>
                <a:effectLst/>
                <a:uLnTx/>
                <a:uFillTx/>
                <a:latin typeface="Calibri" panose="020f0502020204030204"/>
                <a:ea typeface="+mn-ea"/>
                <a:cs typeface="+mn-cs"/>
              </a:rPr>
              <a:t>a questo livello, il conflitto ha a che fare con il caso (i fatti).</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it-IT" sz="2800" b="1" i="0" u="none" strike="noStrike" kern="1200" cap="none" spc="0" normalizeH="0" baseline="0" noProof="0">
                <a:ln>
                  <a:noFill/>
                </a:ln>
                <a:solidFill>
                  <a:srgbClr val="452771"/>
                </a:solidFill>
                <a:effectLst/>
                <a:uLnTx/>
                <a:uFillTx/>
                <a:latin typeface="Calibri" panose="020f0502020204030204"/>
                <a:ea typeface="+mn-ea"/>
                <a:cs typeface="+mn-cs"/>
              </a:rPr>
              <a:t>Fasi 3-6: </a:t>
            </a:r>
            <a:r>
              <a:rPr kumimoji="0" lang="it-IT" sz="2800" i="0" u="none" strike="noStrike" kern="1200" cap="none" spc="0" normalizeH="0" baseline="0" noProof="0">
                <a:ln>
                  <a:noFill/>
                </a:ln>
                <a:solidFill>
                  <a:srgbClr val="452771"/>
                </a:solidFill>
                <a:effectLst/>
                <a:uLnTx/>
                <a:uFillTx/>
                <a:latin typeface="Calibri" panose="020f0502020204030204"/>
                <a:ea typeface="+mn-ea"/>
                <a:cs typeface="+mn-cs"/>
              </a:rPr>
              <a:t>il punto focale del conflitto si sposta dall'attenzione sui fatti alle relazioni tra le parti coinvolte.</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it-IT" sz="2800" b="1" i="0" u="none" strike="noStrike" kern="1200" cap="none" spc="0" normalizeH="0" baseline="0" noProof="0">
                <a:ln>
                  <a:noFill/>
                </a:ln>
                <a:solidFill>
                  <a:srgbClr val="452771"/>
                </a:solidFill>
                <a:effectLst/>
                <a:uLnTx/>
                <a:uFillTx/>
                <a:latin typeface="Calibri" panose="020f0502020204030204"/>
                <a:ea typeface="+mn-ea"/>
                <a:cs typeface="+mn-cs"/>
              </a:rPr>
              <a:t>Fasi 7-9: </a:t>
            </a:r>
            <a:r>
              <a:rPr kumimoji="0" lang="it-IT" sz="2800" i="0" u="none" strike="noStrike" kern="1200" cap="none" spc="0" normalizeH="0" baseline="0" noProof="0">
                <a:ln>
                  <a:noFill/>
                </a:ln>
                <a:solidFill>
                  <a:srgbClr val="452771"/>
                </a:solidFill>
                <a:effectLst/>
                <a:uLnTx/>
                <a:uFillTx/>
                <a:latin typeface="Calibri" panose="020f0502020204030204"/>
                <a:ea typeface="+mn-ea"/>
                <a:cs typeface="+mn-cs"/>
              </a:rPr>
              <a:t>in questa fase, il conflitto sta sfuggendo al controllo e nessuna delle parti riesce a vedere una soluzione per la situazione.</a:t>
            </a:r>
            <a:endParaRPr kumimoji="0" lang="en-US" sz="2800" i="0" u="none" strike="noStrike" kern="1200" cap="none" spc="0" normalizeH="0" baseline="0" noProof="0">
              <a:ln>
                <a:noFill/>
              </a:ln>
              <a:solidFill>
                <a:srgbClr val="452771"/>
              </a:solidFill>
              <a:effectLst/>
              <a:uLnTx/>
              <a:uFillTx/>
              <a:latin typeface="Calibri"/>
              <a:ea typeface="+mn-ea"/>
              <a:cs typeface="+mn-cs"/>
            </a:endParaRPr>
          </a:p>
        </p:txBody>
      </p:sp>
      <p:sp>
        <p:nvSpPr>
          <p:cNvPr id="3" name="Text Placeholder 2">
            <a:extLst>
              <a:ext uri="{FF2B5EF4-FFF2-40B4-BE49-F238E27FC236}">
                <a16:creationId xmlns:a16="http://schemas.microsoft.com/office/drawing/2014/main" id="{87BFAB93-3E31-2E3F-273A-FA4FD9E11D8D}"/>
              </a:ext>
            </a:extLst>
          </p:cNvPr>
          <p:cNvSpPr>
            <a:spLocks noGrp="1"/>
          </p:cNvSpPr>
          <p:nvPr>
            <p:ph type="body" sz="quarter" idx="16"/>
            <p:custDataLst>
              <p:tags r:id="rId16"/>
            </p:custDataLst>
          </p:nvPr>
        </p:nvSpPr>
        <p:spPr>
          <a:xfrm>
            <a:off x="3488434" y="161925"/>
            <a:ext cx="5716013" cy="1095685"/>
          </a:xfrm>
        </p:spPr>
        <p:txBody>
          <a:bodyPr>
            <a:normAutofit/>
          </a:bodyPr>
          <a:lstStyle/>
          <a:p>
            <a:pPr algn="r"/>
            <a:r>
              <a:rPr lang="en-US"/>
              <a:t> Escalation del conflitto</a:t>
            </a:r>
            <a:endParaRPr lang="en-US"/>
          </a:p>
        </p:txBody>
      </p:sp>
    </p:spTree>
    <p:extLst>
      <p:ext uri="{BB962C8B-B14F-4D97-AF65-F5344CB8AC3E}">
        <p14:creationId xmlns:p14="http://schemas.microsoft.com/office/powerpoint/2010/main" val="247285073"/>
      </p:ext>
    </p:extLst>
  </p:cSld>
  <p:clrMapOvr>
    <a:masterClrMapping/>
  </p:clrMapOvr>
  <p:transition/>
  <p:timing/>
</p:sld>
</file>

<file path=ppt/slides/slide7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EE925FBA-7CFB-49FD-9911-A1FDCA2A9700}"/>
              </a:ext>
            </a:extLst>
          </p:cNvPr>
          <p:cNvSpPr>
            <a:spLocks noGrp="1"/>
          </p:cNvSpPr>
          <p:nvPr>
            <p:ph type="body" sz="quarter" idx="13"/>
            <p:custDataLst>
              <p:tags r:id="rId3"/>
            </p:custDataLst>
          </p:nvPr>
        </p:nvSpPr>
        <p:spPr/>
        <p:txBody>
          <a:bodyPr/>
          <a:lstStyle/>
          <a:p>
            <a:r>
              <a:rPr lang="en-US" err="1"/>
              <a:t>Esercizio</a:t>
            </a:r>
            <a:endParaRPr lang="en-GB"/>
          </a:p>
        </p:txBody>
      </p:sp>
      <p:sp>
        <p:nvSpPr>
          <p:cNvPr id="3" name="Text Placeholder 2">
            <a:extLst>
              <a:ext uri="{FF2B5EF4-FFF2-40B4-BE49-F238E27FC236}">
                <a16:creationId xmlns:a16="http://schemas.microsoft.com/office/drawing/2014/main" id="{EF7F0245-7CBD-4E22-A1FB-53E53600AE4D}"/>
              </a:ext>
            </a:extLst>
          </p:cNvPr>
          <p:cNvSpPr>
            <a:spLocks noGrp="1"/>
          </p:cNvSpPr>
          <p:nvPr>
            <p:ph type="body" sz="quarter" idx="14"/>
            <p:custDataLst>
              <p:tags r:id="rId4"/>
            </p:custDataLst>
          </p:nvPr>
        </p:nvSpPr>
        <p:spPr>
          <a:xfrm>
            <a:off x="708651" y="2668824"/>
            <a:ext cx="5278790" cy="3245241"/>
          </a:xfrm>
        </p:spPr>
        <p:txBody>
          <a:bodyPr/>
          <a:lstStyle/>
          <a:p>
            <a:pPr marL="457200" indent="-457200" algn="just">
              <a:buFont typeface="Wingdings" panose="05000000000000000000" pitchFamily="2" charset="2"/>
              <a:buChar char="ü"/>
            </a:pPr>
            <a:r>
              <a:rPr lang="it-IT" sz="2800">
                <a:solidFill>
                  <a:srgbClr val="452771"/>
                </a:solidFill>
              </a:rPr>
              <a:t>Qual è il tuo stile di gestione dei conflitti dominante? </a:t>
            </a:r>
          </a:p>
          <a:p>
            <a:pPr marL="457200" indent="-457200" algn="just">
              <a:buFont typeface="Wingdings" panose="05000000000000000000" pitchFamily="2" charset="2"/>
              <a:buChar char="ü"/>
            </a:pPr>
            <a:endParaRPr lang="en-US" sz="2800">
              <a:solidFill>
                <a:srgbClr val="452771"/>
              </a:solidFill>
            </a:endParaRPr>
          </a:p>
          <a:p>
            <a:pPr marL="457200" indent="-457200" algn="just">
              <a:buFont typeface="Wingdings" panose="05000000000000000000" pitchFamily="2" charset="2"/>
              <a:buChar char="ü"/>
            </a:pPr>
            <a:r>
              <a:rPr lang="it-IT" sz="2800">
                <a:solidFill>
                  <a:srgbClr val="452771"/>
                </a:solidFill>
              </a:rPr>
              <a:t>Che cosa significa per coloro che lavorano a stretto contatto con te?</a:t>
            </a:r>
          </a:p>
          <a:p>
            <a:endParaRPr lang="en-US">
              <a:solidFill>
                <a:srgbClr val="452771"/>
              </a:solidFill>
            </a:endParaRPr>
          </a:p>
          <a:p>
            <a:endParaRPr lang="en-GB"/>
          </a:p>
        </p:txBody>
      </p:sp>
      <p:pic>
        <p:nvPicPr>
          <p:cNvPr id="4098" name="Picture 2" descr="Take the Thomas-Kilmann Instrument | Improve How You Resolve Conflict">
            <a:extLst>
              <a:ext uri="{FF2B5EF4-FFF2-40B4-BE49-F238E27FC236}">
                <a16:creationId xmlns:a16="http://schemas.microsoft.com/office/drawing/2014/main" id="{D1007625-3D6E-1147-AD81-8751127F4307}"/>
              </a:ext>
            </a:extLst>
          </p:cNvPr>
          <p:cNvPicPr>
            <a:picLocks noChangeAspect="1" noChangeArrowheads="1"/>
          </p:cNvPicPr>
          <p:nvPr>
            <p:custDataLst>
              <p:tags r:id="rId6"/>
            </p:custDataLst>
          </p:nvPr>
        </p:nvPicPr>
        <p:blipFill>
          <a:blip r:embed="rId5">
            <a:extLst>
              <a:ext uri="{28A0092B-C50C-407E-A947-70E740481C1C}">
                <a14:useLocalDpi xmlns:a14="http://schemas.microsoft.com/office/drawing/2010/main"/>
              </a:ext>
            </a:extLst>
          </a:blip>
          <a:stretch>
            <a:fillRect/>
          </a:stretch>
        </p:blipFill>
        <p:spPr bwMode="auto">
          <a:xfrm>
            <a:off x="6305551" y="2247900"/>
            <a:ext cx="4417532" cy="40952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D9BC15A-1A73-5848-9FB4-12F06A52C670}"/>
              </a:ext>
            </a:extLst>
          </p:cNvPr>
          <p:cNvSpPr/>
          <p:nvPr>
            <p:custDataLst>
              <p:tags r:id="rId7"/>
            </p:custDataLst>
          </p:nvPr>
        </p:nvSpPr>
        <p:spPr>
          <a:xfrm>
            <a:off x="783177" y="5914066"/>
            <a:ext cx="4893723" cy="646331"/>
          </a:xfrm>
          <a:prstGeom prst="rect">
            <a:avLst/>
          </a:prstGeom>
        </p:spPr>
        <p:txBody>
          <a:bodyPr wrap="square">
            <a:spAutoFit/>
          </a:bodyPr>
          <a:lstStyle/>
          <a:p>
            <a:r>
              <a:rPr lang="en-GB" sz="1200">
                <a:solidFill>
                  <a:srgbClr val="202122"/>
                </a:solidFill>
                <a:latin typeface="Arial" panose="020b0604020202020204" pitchFamily="34" charset="0"/>
              </a:rPr>
              <a:t>Reference: Thomas, Kenneth W.; Kilmann, Ralph H. (June 1978). </a:t>
            </a:r>
            <a:r>
              <a:rPr lang="en-GB" sz="1200">
                <a:solidFill>
                  <a:srgbClr val="3366BB"/>
                </a:solidFill>
                <a:latin typeface="Arial" panose="020b0604020202020204" pitchFamily="34" charset="0"/>
                <a:hlinkClick r:id="rId8"/>
              </a:rPr>
              <a:t>"Comparison of Four Instruments Measuring Conflict Behavior"</a:t>
            </a:r>
            <a:r>
              <a:rPr lang="en-GB" sz="1200">
                <a:solidFill>
                  <a:srgbClr val="202122"/>
                </a:solidFill>
                <a:latin typeface="Arial" panose="020b0604020202020204" pitchFamily="34" charset="0"/>
              </a:rPr>
              <a:t>. </a:t>
            </a:r>
            <a:r>
              <a:rPr lang="en-GB" sz="1200" i="1">
                <a:solidFill>
                  <a:srgbClr val="202122"/>
                </a:solidFill>
                <a:latin typeface="Arial" panose="020b0604020202020204" pitchFamily="34" charset="0"/>
              </a:rPr>
              <a:t>Psychological Reports</a:t>
            </a:r>
            <a:r>
              <a:rPr lang="en-GB" sz="1200">
                <a:solidFill>
                  <a:srgbClr val="202122"/>
                </a:solidFill>
                <a:latin typeface="Arial" panose="020b0604020202020204" pitchFamily="34" charset="0"/>
              </a:rPr>
              <a:t>.</a:t>
            </a:r>
            <a:endParaRPr lang="en-GB" sz="1200"/>
          </a:p>
        </p:txBody>
      </p:sp>
    </p:spTree>
    <p:extLst>
      <p:ext uri="{BB962C8B-B14F-4D97-AF65-F5344CB8AC3E}">
        <p14:creationId xmlns:p14="http://schemas.microsoft.com/office/powerpoint/2010/main" val="247244802"/>
      </p:ext>
    </p:extLst>
  </p:cSld>
  <p:clrMapOvr>
    <a:masterClrMapping/>
  </p:clrMapOvr>
  <p:transition/>
  <p:timing/>
</p:sld>
</file>

<file path=ppt/slides/slide7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DFD0B4A7-5E14-459F-B8DC-AE6F4F9C761F}"/>
              </a:ext>
            </a:extLst>
          </p:cNvPr>
          <p:cNvSpPr>
            <a:spLocks noGrp="1"/>
          </p:cNvSpPr>
          <p:nvPr>
            <p:ph type="body" sz="quarter" idx="16"/>
            <p:custDataLst>
              <p:tags r:id="rId3"/>
            </p:custDataLst>
          </p:nvPr>
        </p:nvSpPr>
        <p:spPr>
          <a:xfrm>
            <a:off x="258846" y="424248"/>
            <a:ext cx="11933154" cy="914400"/>
          </a:xfrm>
        </p:spPr>
        <p:txBody>
          <a:bodyPr>
            <a:noAutofit/>
          </a:bodyPr>
          <a:lstStyle/>
          <a:p>
            <a:r>
              <a:rPr lang="it-IT" sz="4400"/>
              <a:t>Cinque strategie comuni di gestione dei conflitti</a:t>
            </a:r>
          </a:p>
        </p:txBody>
      </p:sp>
      <p:sp>
        <p:nvSpPr>
          <p:cNvPr id="3" name="Text Placeholder 2">
            <a:extLst>
              <a:ext uri="{FF2B5EF4-FFF2-40B4-BE49-F238E27FC236}">
                <a16:creationId xmlns:a16="http://schemas.microsoft.com/office/drawing/2014/main" id="{F9DC1D8A-0148-4E9B-8D55-859D1859DC17}"/>
              </a:ext>
            </a:extLst>
          </p:cNvPr>
          <p:cNvSpPr>
            <a:spLocks noGrp="1"/>
          </p:cNvSpPr>
          <p:nvPr>
            <p:ph type="body" sz="quarter" idx="34"/>
            <p:custDataLst>
              <p:tags r:id="rId4"/>
            </p:custDataLst>
          </p:nvPr>
        </p:nvSpPr>
        <p:spPr/>
        <p:txBody>
          <a:bodyPr>
            <a:normAutofit lnSpcReduction="10000"/>
          </a:bodyPr>
          <a:lstStyle/>
          <a:p>
            <a:r>
              <a:rPr lang="en-US"/>
              <a:t>2</a:t>
            </a:r>
            <a:endParaRPr lang="en-GB"/>
          </a:p>
        </p:txBody>
      </p:sp>
      <p:sp>
        <p:nvSpPr>
          <p:cNvPr id="4" name="Text Placeholder 3">
            <a:extLst>
              <a:ext uri="{FF2B5EF4-FFF2-40B4-BE49-F238E27FC236}">
                <a16:creationId xmlns:a16="http://schemas.microsoft.com/office/drawing/2014/main" id="{28DE89ED-A6FF-4224-9919-6473F61B4769}"/>
              </a:ext>
            </a:extLst>
          </p:cNvPr>
          <p:cNvSpPr>
            <a:spLocks noGrp="1"/>
          </p:cNvSpPr>
          <p:nvPr>
            <p:ph type="body" sz="quarter" idx="35"/>
            <p:custDataLst>
              <p:tags r:id="rId5"/>
            </p:custDataLst>
          </p:nvPr>
        </p:nvSpPr>
        <p:spPr/>
        <p:txBody>
          <a:bodyPr>
            <a:normAutofit lnSpcReduction="10000"/>
          </a:bodyPr>
          <a:lstStyle/>
          <a:p>
            <a:r>
              <a:rPr lang="en-US"/>
              <a:t>3</a:t>
            </a:r>
            <a:endParaRPr lang="en-GB"/>
          </a:p>
        </p:txBody>
      </p:sp>
      <p:sp>
        <p:nvSpPr>
          <p:cNvPr id="5" name="Text Placeholder 4">
            <a:extLst>
              <a:ext uri="{FF2B5EF4-FFF2-40B4-BE49-F238E27FC236}">
                <a16:creationId xmlns:a16="http://schemas.microsoft.com/office/drawing/2014/main" id="{E6F71B14-31F4-46BF-9819-F363A3139C5F}"/>
              </a:ext>
            </a:extLst>
          </p:cNvPr>
          <p:cNvSpPr>
            <a:spLocks noGrp="1"/>
          </p:cNvSpPr>
          <p:nvPr>
            <p:ph type="body" sz="quarter" idx="36"/>
            <p:custDataLst>
              <p:tags r:id="rId6"/>
            </p:custDataLst>
          </p:nvPr>
        </p:nvSpPr>
        <p:spPr>
          <a:xfrm>
            <a:off x="6901632" y="1813188"/>
            <a:ext cx="695250" cy="734798"/>
          </a:xfrm>
        </p:spPr>
        <p:txBody>
          <a:bodyPr>
            <a:normAutofit lnSpcReduction="10000"/>
          </a:bodyPr>
          <a:lstStyle/>
          <a:p>
            <a:r>
              <a:rPr lang="en-US"/>
              <a:t>4</a:t>
            </a:r>
            <a:endParaRPr lang="en-GB"/>
          </a:p>
        </p:txBody>
      </p:sp>
      <p:sp>
        <p:nvSpPr>
          <p:cNvPr id="6" name="Text Placeholder 5">
            <a:extLst>
              <a:ext uri="{FF2B5EF4-FFF2-40B4-BE49-F238E27FC236}">
                <a16:creationId xmlns:a16="http://schemas.microsoft.com/office/drawing/2014/main" id="{DD946FB8-6ED7-412C-862D-1E6933E07C44}"/>
              </a:ext>
            </a:extLst>
          </p:cNvPr>
          <p:cNvSpPr>
            <a:spLocks noGrp="1"/>
          </p:cNvSpPr>
          <p:nvPr>
            <p:ph type="body" sz="quarter" idx="37"/>
            <p:custDataLst>
              <p:tags r:id="rId7"/>
            </p:custDataLst>
          </p:nvPr>
        </p:nvSpPr>
        <p:spPr/>
        <p:txBody>
          <a:bodyPr>
            <a:normAutofit lnSpcReduction="10000"/>
          </a:bodyPr>
          <a:lstStyle/>
          <a:p>
            <a:r>
              <a:rPr lang="en-US"/>
              <a:t>5</a:t>
            </a:r>
            <a:endParaRPr lang="en-GB"/>
          </a:p>
        </p:txBody>
      </p:sp>
      <p:sp>
        <p:nvSpPr>
          <p:cNvPr id="7" name="Text Placeholder 6">
            <a:extLst>
              <a:ext uri="{FF2B5EF4-FFF2-40B4-BE49-F238E27FC236}">
                <a16:creationId xmlns:a16="http://schemas.microsoft.com/office/drawing/2014/main" id="{08BDE8C3-E2A8-419A-952D-EEEE9ED902B9}"/>
              </a:ext>
            </a:extLst>
          </p:cNvPr>
          <p:cNvSpPr>
            <a:spLocks noGrp="1"/>
          </p:cNvSpPr>
          <p:nvPr>
            <p:ph type="body" sz="quarter" idx="21"/>
            <p:custDataLst>
              <p:tags r:id="rId8"/>
            </p:custDataLst>
          </p:nvPr>
        </p:nvSpPr>
        <p:spPr>
          <a:xfrm>
            <a:off x="2665520" y="3421927"/>
            <a:ext cx="2093228" cy="1202080"/>
          </a:xfrm>
        </p:spPr>
        <p:txBody>
          <a:bodyPr>
            <a:normAutofit/>
          </a:bodyPr>
          <a:lstStyle/>
          <a:p>
            <a:r>
              <a:rPr lang="en-US" err="1"/>
              <a:t>Competi</a:t>
            </a:r>
            <a:endParaRPr lang="en-GB"/>
          </a:p>
        </p:txBody>
      </p:sp>
      <p:sp>
        <p:nvSpPr>
          <p:cNvPr id="9" name="Rezervirano mjesto teksta 8">
            <a:extLst>
              <a:ext uri="{FF2B5EF4-FFF2-40B4-BE49-F238E27FC236}">
                <a16:creationId xmlns:a16="http://schemas.microsoft.com/office/drawing/2014/main" id="{A3626B8D-93FC-45A4-AD03-9334953EFC06}"/>
              </a:ext>
            </a:extLst>
          </p:cNvPr>
          <p:cNvSpPr>
            <a:spLocks noGrp="1"/>
          </p:cNvSpPr>
          <p:nvPr>
            <p:ph type="body" sz="quarter" idx="39"/>
            <p:custDataLst>
              <p:tags r:id="rId9"/>
            </p:custDataLst>
          </p:nvPr>
        </p:nvSpPr>
        <p:spPr>
          <a:xfrm>
            <a:off x="6901632" y="3019571"/>
            <a:ext cx="2093228" cy="1202080"/>
          </a:xfrm>
        </p:spPr>
        <p:txBody>
          <a:bodyPr/>
          <a:lstStyle/>
          <a:p>
            <a:r>
              <a:rPr lang="en-US" err="1"/>
              <a:t>Accomodare</a:t>
            </a:r>
            <a:endParaRPr lang="en-US"/>
          </a:p>
        </p:txBody>
      </p:sp>
      <p:sp>
        <p:nvSpPr>
          <p:cNvPr id="10" name="Rezervirano mjesto teksta 9">
            <a:extLst>
              <a:ext uri="{FF2B5EF4-FFF2-40B4-BE49-F238E27FC236}">
                <a16:creationId xmlns:a16="http://schemas.microsoft.com/office/drawing/2014/main" id="{813F79B3-C867-4A84-AFCA-044FD2850DCE}"/>
              </a:ext>
            </a:extLst>
          </p:cNvPr>
          <p:cNvSpPr>
            <a:spLocks noGrp="1"/>
          </p:cNvSpPr>
          <p:nvPr>
            <p:ph type="body" sz="quarter" idx="40"/>
            <p:custDataLst>
              <p:tags r:id="rId10"/>
            </p:custDataLst>
          </p:nvPr>
        </p:nvSpPr>
        <p:spPr>
          <a:xfrm>
            <a:off x="8980043" y="4221651"/>
            <a:ext cx="2093228" cy="1202080"/>
          </a:xfrm>
        </p:spPr>
        <p:txBody>
          <a:bodyPr/>
          <a:lstStyle/>
          <a:p>
            <a:r>
              <a:rPr lang="en-US" err="1"/>
              <a:t>Compromesso</a:t>
            </a:r>
            <a:endParaRPr lang="en-US"/>
          </a:p>
        </p:txBody>
      </p:sp>
      <p:sp>
        <p:nvSpPr>
          <p:cNvPr id="8" name="Rezervirano mjesto teksta 7">
            <a:extLst>
              <a:ext uri="{FF2B5EF4-FFF2-40B4-BE49-F238E27FC236}">
                <a16:creationId xmlns:a16="http://schemas.microsoft.com/office/drawing/2014/main" id="{FB66D514-8FA6-40A5-A06A-FCF5823931CE}"/>
              </a:ext>
            </a:extLst>
          </p:cNvPr>
          <p:cNvSpPr>
            <a:spLocks noGrp="1"/>
          </p:cNvSpPr>
          <p:nvPr>
            <p:ph type="body" sz="quarter" idx="38"/>
            <p:custDataLst>
              <p:tags r:id="rId11"/>
            </p:custDataLst>
          </p:nvPr>
        </p:nvSpPr>
        <p:spPr>
          <a:xfrm>
            <a:off x="5049386" y="4378460"/>
            <a:ext cx="2093228" cy="1202080"/>
          </a:xfrm>
        </p:spPr>
        <p:txBody>
          <a:bodyPr/>
          <a:lstStyle/>
          <a:p>
            <a:r>
              <a:rPr lang="en-US" err="1"/>
              <a:t>Avita</a:t>
            </a:r>
            <a:endParaRPr lang="en-US"/>
          </a:p>
        </p:txBody>
      </p:sp>
      <p:sp>
        <p:nvSpPr>
          <p:cNvPr id="11" name="Rezervirano mjesto teksta 10">
            <a:extLst>
              <a:ext uri="{FF2B5EF4-FFF2-40B4-BE49-F238E27FC236}">
                <a16:creationId xmlns:a16="http://schemas.microsoft.com/office/drawing/2014/main" id="{0F1CDD76-EE9E-4709-9FDA-57A6BA00767F}"/>
              </a:ext>
            </a:extLst>
          </p:cNvPr>
          <p:cNvSpPr>
            <a:spLocks noGrp="1"/>
          </p:cNvSpPr>
          <p:nvPr>
            <p:ph type="body" sz="quarter" idx="41"/>
            <p:custDataLst>
              <p:tags r:id="rId12"/>
            </p:custDataLst>
          </p:nvPr>
        </p:nvSpPr>
        <p:spPr/>
        <p:txBody>
          <a:bodyPr>
            <a:normAutofit lnSpcReduction="10000"/>
          </a:bodyPr>
          <a:lstStyle/>
          <a:p>
            <a:r>
              <a:rPr lang="en-US"/>
              <a:t>1</a:t>
            </a:r>
          </a:p>
        </p:txBody>
      </p:sp>
      <p:sp>
        <p:nvSpPr>
          <p:cNvPr id="12" name="Rezervirano mjesto teksta 11">
            <a:extLst>
              <a:ext uri="{FF2B5EF4-FFF2-40B4-BE49-F238E27FC236}">
                <a16:creationId xmlns:a16="http://schemas.microsoft.com/office/drawing/2014/main" id="{404628A0-8A4D-4F6C-B632-169E53EEC90D}"/>
              </a:ext>
            </a:extLst>
          </p:cNvPr>
          <p:cNvSpPr>
            <a:spLocks noGrp="1"/>
          </p:cNvSpPr>
          <p:nvPr>
            <p:ph type="body" sz="quarter" idx="43"/>
            <p:custDataLst>
              <p:tags r:id="rId13"/>
            </p:custDataLst>
          </p:nvPr>
        </p:nvSpPr>
        <p:spPr>
          <a:xfrm>
            <a:off x="525590" y="4369632"/>
            <a:ext cx="2093228" cy="1202080"/>
          </a:xfrm>
        </p:spPr>
        <p:txBody>
          <a:bodyPr/>
          <a:lstStyle/>
          <a:p>
            <a:r>
              <a:rPr lang="en-US" err="1"/>
              <a:t>Collabora</a:t>
            </a:r>
            <a:endParaRPr lang="en-US"/>
          </a:p>
        </p:txBody>
      </p:sp>
      <p:pic>
        <p:nvPicPr>
          <p:cNvPr id="19" name="Grafika 18" descr="Grupna razmjena ideja">
            <a:extLst>
              <a:ext uri="{FF2B5EF4-FFF2-40B4-BE49-F238E27FC236}">
                <a16:creationId xmlns:a16="http://schemas.microsoft.com/office/drawing/2014/main" id="{5A74AA91-8DA3-4787-8771-3189FBF73F9A}"/>
              </a:ext>
            </a:extLst>
          </p:cNvPr>
          <p:cNvPicPr>
            <a:picLocks noChangeAspect="1"/>
          </p:cNvPicPr>
          <p:nvPr>
            <p:custDataLst>
              <p:tags r:id="rId16"/>
            </p:custDataLst>
          </p:nvPr>
        </p:nvPicPr>
        <p:blipFill>
          <a:blip r:embed="rId14">
            <a:extLst>
              <a:ext uri="{96DAC541-7B7A-43D3-8B79-37D633B846F1}">
                <asvg:svgBlip xmlns:asvg="http://schemas.microsoft.com/office/drawing/2016/SVG/main" r:embed="rId15"/>
              </a:ext>
            </a:extLst>
          </a:blip>
          <a:stretch>
            <a:fillRect/>
          </a:stretch>
        </p:blipFill>
        <p:spPr>
          <a:xfrm>
            <a:off x="1322296" y="2035865"/>
            <a:ext cx="914400" cy="914400"/>
          </a:xfrm>
          <a:prstGeom prst="rect">
            <a:avLst/>
          </a:prstGeom>
        </p:spPr>
      </p:pic>
    </p:spTree>
    <p:extLst>
      <p:ext uri="{BB962C8B-B14F-4D97-AF65-F5344CB8AC3E}">
        <p14:creationId xmlns:p14="http://schemas.microsoft.com/office/powerpoint/2010/main" val="2270814494"/>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088BD518-BFC1-4D10-8A0E-EBCC39C44C75}"/>
              </a:ext>
            </a:extLst>
          </p:cNvPr>
          <p:cNvSpPr>
            <a:spLocks noGrp="1"/>
          </p:cNvSpPr>
          <p:nvPr>
            <p:ph type="body" sz="quarter" idx="18"/>
          </p:nvPr>
        </p:nvSpPr>
        <p:spPr>
          <a:xfrm>
            <a:off x="467591" y="1115736"/>
            <a:ext cx="7990609" cy="5056464"/>
          </a:xfrm>
        </p:spPr>
        <p:txBody>
          <a:bodyPr>
            <a:normAutofit fontScale="92500"/>
          </a:bodyPr>
          <a:lstStyle/>
          <a:p>
            <a:pPr algn="l"/>
            <a:r>
              <a:rPr lang="en-GB" b="1" i="0" err="1">
                <a:solidFill>
                  <a:srgbClr val="93C23D"/>
                </a:solidFill>
                <a:effectLst/>
              </a:rPr>
              <a:t>Concentrati sulle relazioni.</a:t>
            </a:r>
          </a:p>
          <a:p>
            <a:pPr algn="just"/>
            <a:r>
              <a:rPr lang="it-IT" b="0" i="0">
                <a:solidFill>
                  <a:srgbClr val="333333"/>
                </a:solidFill>
                <a:effectLst/>
              </a:rPr>
              <a:t>	La ricetta segreta per ispirare un team (personale, volontari, sostenitori) è conoscere gli "ingredienti" delle persone che stai ispirando.  Le persone vogliono sapere che i loro leader conoscono bene le loro tendenze, attitudini e comportamenti per poter lavorare al meglio con loro e motivarli. </a:t>
            </a:r>
          </a:p>
          <a:p>
            <a:pPr algn="l"/>
            <a:r>
              <a:rPr lang="en-GB" b="1" i="0" err="1">
                <a:solidFill>
                  <a:srgbClr val="93C23D"/>
                </a:solidFill>
                <a:effectLst/>
              </a:rPr>
              <a:t>Lasciati alle spalle l'ego. </a:t>
            </a:r>
          </a:p>
          <a:p>
            <a:pPr algn="just"/>
            <a:r>
              <a:rPr lang="it-IT" b="0" i="0">
                <a:solidFill>
                  <a:schemeClr val="tx1"/>
                </a:solidFill>
                <a:effectLst/>
              </a:rPr>
              <a:t>	Se vuoi davvero influenzare le persone, lascia che le tue azioni parlino da sole.</a:t>
            </a:r>
          </a:p>
          <a:p>
            <a:pPr algn="l"/>
            <a:r>
              <a:rPr lang="en-GB" b="1" i="0" err="1">
                <a:solidFill>
                  <a:srgbClr val="93C23D"/>
                </a:solidFill>
                <a:effectLst/>
              </a:rPr>
              <a:t>Proprietà, non solo responsabilità</a:t>
            </a:r>
            <a:endParaRPr lang="en-GB" b="1" i="0">
              <a:solidFill>
                <a:srgbClr val="93C23D"/>
              </a:solidFill>
              <a:effectLst/>
            </a:endParaRPr>
          </a:p>
          <a:p>
            <a:pPr algn="just"/>
            <a:r>
              <a:rPr lang="it-IT" b="0" i="0">
                <a:solidFill>
                  <a:srgbClr val="333333"/>
                </a:solidFill>
                <a:effectLst/>
              </a:rPr>
              <a:t>	Chiedere conto agli altri è una componente fondamentale per sostenere lo slancio delle prestazioni. Tuttavia, quando riesci a far sì che il tuo staff sia "proprietario" del processo di definizione delle modalità di responsabilizzazione, ispiri fiducia.</a:t>
            </a:r>
          </a:p>
        </p:txBody>
      </p:sp>
      <p:sp>
        <p:nvSpPr>
          <p:cNvPr id="4" name="Text Placeholder 3">
            <a:extLst>
              <a:ext uri="{FF2B5EF4-FFF2-40B4-BE49-F238E27FC236}">
                <a16:creationId xmlns:a16="http://schemas.microsoft.com/office/drawing/2014/main" id="{882A9759-E878-4CB8-AE80-9D5370F8CC13}"/>
              </a:ext>
            </a:extLst>
          </p:cNvPr>
          <p:cNvSpPr>
            <a:spLocks noGrp="1"/>
          </p:cNvSpPr>
          <p:nvPr>
            <p:ph type="body" sz="quarter" idx="16"/>
          </p:nvPr>
        </p:nvSpPr>
        <p:spPr>
          <a:xfrm>
            <a:off x="392853" y="262460"/>
            <a:ext cx="8489890" cy="580518"/>
          </a:xfrm>
        </p:spPr>
        <p:txBody>
          <a:bodyPr>
            <a:noAutofit/>
          </a:bodyPr>
          <a:lstStyle/>
          <a:p>
            <a:r>
              <a:rPr lang="it-IT">
                <a:solidFill>
                  <a:srgbClr val="93C23D"/>
                </a:solidFill>
              </a:rPr>
              <a:t>Conosci gli ingredienti, non solo la ricetta</a:t>
            </a:r>
          </a:p>
        </p:txBody>
      </p:sp>
      <p:pic>
        <p:nvPicPr>
          <p:cNvPr id="15" name="Picture Placeholder 14" descr="Business people giving thumbs up">
            <a:extLst>
              <a:ext uri="{FF2B5EF4-FFF2-40B4-BE49-F238E27FC236}">
                <a16:creationId xmlns:a16="http://schemas.microsoft.com/office/drawing/2014/main" id="{C05D6F3D-84F6-4242-9A6A-C113D3D62146}"/>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b="-7359"/>
          <a:stretch>
            <a:fillRect/>
          </a:stretch>
        </p:blipFill>
        <p:spPr>
          <a:xfrm>
            <a:off x="8755811" y="603"/>
            <a:ext cx="3436189" cy="7371050"/>
          </a:xfrm>
        </p:spPr>
      </p:pic>
    </p:spTree>
    <p:extLst>
      <p:ext uri="{BB962C8B-B14F-4D97-AF65-F5344CB8AC3E}">
        <p14:creationId xmlns:p14="http://schemas.microsoft.com/office/powerpoint/2010/main" val="1724502384"/>
      </p:ext>
    </p:extLst>
  </p:cSld>
  <p:clrMapOvr>
    <a:masterClrMapping/>
  </p:clrMapOvr>
  <p:transition/>
  <p:timing/>
</p:sld>
</file>

<file path=ppt/slides/slide8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07D5648A-4040-51BA-6F16-B1C27077A52F}"/>
              </a:ext>
            </a:extLst>
          </p:cNvPr>
          <p:cNvSpPr>
            <a:spLocks noGrp="1"/>
          </p:cNvSpPr>
          <p:nvPr>
            <p:ph type="body" sz="quarter" idx="18"/>
            <p:custDataLst>
              <p:tags r:id="rId3"/>
            </p:custDataLst>
          </p:nvPr>
        </p:nvSpPr>
        <p:spPr>
          <a:xfrm>
            <a:off x="692393" y="1225193"/>
            <a:ext cx="6117023" cy="5073249"/>
          </a:xfrm>
        </p:spPr>
        <p:txBody>
          <a:bodyPr>
            <a:normAutofit fontScale="85000" lnSpcReduction="20000"/>
          </a:bodyPr>
          <a:lstStyle/>
          <a:p>
            <a:pPr marL="0" indent="0"/>
            <a:r>
              <a:rPr lang="it-IT" sz="3300"/>
              <a:t>Se siamo onesti, la maggior parte delle volte, quando ascoltiamo gli altri, stiamo aspettando di parlare. Questo può essere ancora più vero quando abbiamo conversazioni difficili. </a:t>
            </a:r>
          </a:p>
          <a:p>
            <a:pPr marL="0" indent="0"/>
            <a:endParaRPr lang="en-US" sz="3300"/>
          </a:p>
          <a:p>
            <a:pPr marL="457200" indent="-457200">
              <a:buFont typeface="Wingdings" panose="05000000000000000000" pitchFamily="2" charset="2"/>
              <a:buChar char="ü"/>
            </a:pPr>
            <a:r>
              <a:rPr lang="it-IT" sz="3300"/>
              <a:t>Rallenta le cose</a:t>
            </a:r>
          </a:p>
          <a:p>
            <a:pPr marL="457200" indent="-457200">
              <a:buFont typeface="Wingdings" panose="05000000000000000000" pitchFamily="2" charset="2"/>
              <a:buChar char="ü"/>
            </a:pPr>
            <a:r>
              <a:rPr lang="it-IT" sz="3300"/>
              <a:t>Fai domande aperte</a:t>
            </a:r>
          </a:p>
          <a:p>
            <a:pPr marL="457200" indent="-457200">
              <a:buFont typeface="Wingdings" panose="05000000000000000000" pitchFamily="2" charset="2"/>
              <a:buChar char="ü"/>
            </a:pPr>
            <a:r>
              <a:rPr lang="it-IT" sz="3300"/>
              <a:t>Rimani fermo</a:t>
            </a:r>
          </a:p>
          <a:p>
            <a:pPr marL="457200" indent="-457200">
              <a:buFont typeface="Wingdings" panose="05000000000000000000" pitchFamily="2" charset="2"/>
              <a:buChar char="ü"/>
            </a:pPr>
            <a:r>
              <a:rPr lang="it-IT" sz="3300"/>
              <a:t>Ancoraggio - Appoggia la lingua sul tetto della bocca </a:t>
            </a:r>
          </a:p>
          <a:p>
            <a:pPr marL="457200" indent="-457200">
              <a:buFont typeface="Wingdings" panose="05000000000000000000" pitchFamily="2" charset="2"/>
              <a:buChar char="ü"/>
            </a:pPr>
            <a:r>
              <a:rPr lang="it-IT" sz="3300"/>
              <a:t>Ripeti ogni parola nella tua testa</a:t>
            </a:r>
          </a:p>
          <a:p>
            <a:pPr marL="457200" indent="-457200">
              <a:buFont typeface="Wingdings" panose="05000000000000000000" pitchFamily="2" charset="2"/>
              <a:buChar char="ü"/>
            </a:pPr>
            <a:r>
              <a:rPr lang="it-IT" sz="3300"/>
              <a:t>Usa il silenzio </a:t>
            </a:r>
            <a:endParaRPr lang="en-US"/>
          </a:p>
        </p:txBody>
      </p:sp>
      <p:sp>
        <p:nvSpPr>
          <p:cNvPr id="3" name="Text Placeholder 2">
            <a:extLst>
              <a:ext uri="{FF2B5EF4-FFF2-40B4-BE49-F238E27FC236}">
                <a16:creationId xmlns:a16="http://schemas.microsoft.com/office/drawing/2014/main" id="{BF790457-BF61-372E-E20E-EE01BE7CE79B}"/>
              </a:ext>
            </a:extLst>
          </p:cNvPr>
          <p:cNvSpPr>
            <a:spLocks noGrp="1"/>
          </p:cNvSpPr>
          <p:nvPr>
            <p:ph type="body" sz="quarter" idx="16"/>
            <p:custDataLst>
              <p:tags r:id="rId4"/>
            </p:custDataLst>
          </p:nvPr>
        </p:nvSpPr>
        <p:spPr>
          <a:xfrm>
            <a:off x="734714" y="642972"/>
            <a:ext cx="7093442" cy="582221"/>
          </a:xfrm>
        </p:spPr>
        <p:txBody>
          <a:bodyPr>
            <a:normAutofit lnSpcReduction="10000"/>
          </a:bodyPr>
          <a:lstStyle/>
          <a:p>
            <a:r>
              <a:rPr lang="it-IT"/>
              <a:t>L'ascolto è prevenzione e soluzione</a:t>
            </a:r>
          </a:p>
        </p:txBody>
      </p:sp>
      <p:pic>
        <p:nvPicPr>
          <p:cNvPr id="6" name="Picture Placeholder 5" descr="A close-up of some leaves&#10;&#10;Description automatically generated with medium confidence">
            <a:extLst>
              <a:ext uri="{FF2B5EF4-FFF2-40B4-BE49-F238E27FC236}">
                <a16:creationId xmlns:a16="http://schemas.microsoft.com/office/drawing/2014/main" id="{B4E3930D-0006-5165-B335-8CDCDFE9A4C2}"/>
              </a:ext>
            </a:extLst>
          </p:cNvPr>
          <p:cNvPicPr>
            <a:picLocks noGrp="1" noChangeAspect="1"/>
          </p:cNvPicPr>
          <p:nvPr>
            <p:ph type="pic" sz="quarter" idx="19"/>
            <p:custDataLst>
              <p:tags r:id="rId6"/>
            </p:custDataLst>
          </p:nvPr>
        </p:nvPicPr>
        <p:blipFill>
          <a:blip r:embed="rId5"/>
          <a:srcRect l="21534" r="21534"/>
          <a:stretch>
            <a:fillRect/>
          </a:stretch>
        </p:blipFill>
        <p:spPr/>
      </p:pic>
      <p:sp>
        <p:nvSpPr>
          <p:cNvPr id="7" name="TextBox 6">
            <a:extLst>
              <a:ext uri="{FF2B5EF4-FFF2-40B4-BE49-F238E27FC236}">
                <a16:creationId xmlns:a16="http://schemas.microsoft.com/office/drawing/2014/main" id="{2CF6D984-863D-C004-DA53-DBE669AAB9E2}"/>
              </a:ext>
            </a:extLst>
          </p:cNvPr>
          <p:cNvSpPr txBox="1"/>
          <p:nvPr>
            <p:custDataLst>
              <p:tags r:id="rId7"/>
            </p:custDataLst>
          </p:nvPr>
        </p:nvSpPr>
        <p:spPr>
          <a:xfrm>
            <a:off x="7364898" y="4162016"/>
            <a:ext cx="3730565" cy="3108543"/>
          </a:xfrm>
          <a:prstGeom prst="rect">
            <a:avLst/>
          </a:prstGeom>
          <a:noFill/>
        </p:spPr>
        <p:txBody>
          <a:bodyPr wrap="square" rtlCol="0">
            <a:spAutoFit/>
          </a:bodyPr>
          <a:lstStyle/>
          <a:p>
            <a:pPr marL="0" indent="0" algn="ctr" fontAlgn="base">
              <a:buFont typeface="Arial" panose="020b0604020202020204" pitchFamily="34" charset="0"/>
              <a:buNone/>
            </a:pPr>
            <a:r>
              <a:rPr lang="it-IT" sz="2800" b="1" i="1">
                <a:solidFill>
                  <a:srgbClr val="87AB81"/>
                </a:solidFill>
              </a:rPr>
              <a:t>"La maggior parte delle persone non ascolta con l'intento di capire; ascolta con l'intento di rispondere".</a:t>
            </a:r>
          </a:p>
          <a:p>
            <a:pPr marL="0" indent="0" algn="ctr" fontAlgn="base">
              <a:buFont typeface="Arial" panose="020b0604020202020204" pitchFamily="34" charset="0"/>
              <a:buNone/>
            </a:pPr>
            <a:r>
              <a:rPr lang="en-GB" sz="2800" b="1">
                <a:solidFill>
                  <a:srgbClr val="87AB81"/>
                </a:solidFill>
              </a:rPr>
              <a:t>Stephen Covey</a:t>
            </a:r>
          </a:p>
          <a:p>
            <a:endParaRPr lang="en-US" sz="2800" b="1">
              <a:solidFill>
                <a:srgbClr val="87AB81"/>
              </a:solidFill>
            </a:endParaRPr>
          </a:p>
        </p:txBody>
      </p:sp>
    </p:spTree>
    <p:extLst>
      <p:ext uri="{BB962C8B-B14F-4D97-AF65-F5344CB8AC3E}">
        <p14:creationId xmlns:p14="http://schemas.microsoft.com/office/powerpoint/2010/main" val="4155279161"/>
      </p:ext>
    </p:extLst>
  </p:cSld>
  <p:clrMapOvr>
    <a:masterClrMapping/>
  </p:clrMapOvr>
  <p:transition/>
  <p:timing/>
</p:sld>
</file>

<file path=ppt/slides/slide8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EE925FBA-7CFB-49FD-9911-A1FDCA2A9700}"/>
              </a:ext>
            </a:extLst>
          </p:cNvPr>
          <p:cNvSpPr>
            <a:spLocks noGrp="1"/>
          </p:cNvSpPr>
          <p:nvPr>
            <p:ph type="body" sz="quarter" idx="13"/>
            <p:custDataLst>
              <p:tags r:id="rId3"/>
            </p:custDataLst>
          </p:nvPr>
        </p:nvSpPr>
        <p:spPr/>
        <p:txBody>
          <a:bodyPr/>
          <a:lstStyle/>
          <a:p>
            <a:r>
              <a:rPr lang="en-US" err="1"/>
              <a:t>Vai sul balcone </a:t>
            </a:r>
          </a:p>
        </p:txBody>
      </p:sp>
      <p:sp>
        <p:nvSpPr>
          <p:cNvPr id="6" name="Text Placeholder 5">
            <a:extLst>
              <a:ext uri="{FF2B5EF4-FFF2-40B4-BE49-F238E27FC236}">
                <a16:creationId xmlns:a16="http://schemas.microsoft.com/office/drawing/2014/main" id="{C0E568E6-53A8-4848-AD45-2E5A18323307}"/>
              </a:ext>
            </a:extLst>
          </p:cNvPr>
          <p:cNvSpPr>
            <a:spLocks noGrp="1"/>
          </p:cNvSpPr>
          <p:nvPr>
            <p:ph type="body" sz="quarter" idx="14"/>
            <p:custDataLst>
              <p:tags r:id="rId4"/>
            </p:custDataLst>
          </p:nvPr>
        </p:nvSpPr>
        <p:spPr>
          <a:xfrm>
            <a:off x="708652" y="2668824"/>
            <a:ext cx="5639898" cy="3245241"/>
          </a:xfrm>
        </p:spPr>
        <p:txBody>
          <a:bodyPr/>
          <a:lstStyle/>
          <a:p>
            <a:pPr algn="ctr"/>
            <a:r>
              <a:rPr lang="it-IT" sz="2800" i="1">
                <a:latin typeface="Arial" panose="020b0604020202020204" pitchFamily="34" charset="0"/>
                <a:cs typeface="Arial" panose="020b0604020202020204" pitchFamily="34" charset="0"/>
              </a:rPr>
              <a:t>"Immagina di negoziare su un palcoscenico e poi immagina di salire su un balcone che si affaccia su quello stato. Il balcone è una metafora di un atteggiamento mentale di distacco".</a:t>
            </a:r>
          </a:p>
          <a:p>
            <a:endParaRPr lang="en-US" sz="2800">
              <a:latin typeface="Arial" panose="020b0604020202020204" pitchFamily="34" charset="0"/>
              <a:cs typeface="Arial" panose="020b0604020202020204" pitchFamily="34" charset="0"/>
            </a:endParaRPr>
          </a:p>
          <a:p>
            <a:endParaRPr lang="en-GB"/>
          </a:p>
        </p:txBody>
      </p:sp>
      <p:pic>
        <p:nvPicPr>
          <p:cNvPr id="8" name="Picture 7">
            <a:extLst>
              <a:ext uri="{FF2B5EF4-FFF2-40B4-BE49-F238E27FC236}">
                <a16:creationId xmlns:a16="http://schemas.microsoft.com/office/drawing/2014/main" id="{BD131E2A-B9F7-504D-9B0E-790E576BE532}"/>
              </a:ext>
            </a:extLst>
          </p:cNvPr>
          <p:cNvPicPr>
            <a:picLocks noChangeAspect="1"/>
          </p:cNvPicPr>
          <p:nvPr>
            <p:custDataLst>
              <p:tags r:id="rId6"/>
            </p:custDataLst>
          </p:nvPr>
        </p:nvPicPr>
        <p:blipFill>
          <a:blip r:embed="rId5"/>
          <a:stretch>
            <a:fillRect/>
          </a:stretch>
        </p:blipFill>
        <p:spPr>
          <a:xfrm>
            <a:off x="6987739" y="2668824"/>
            <a:ext cx="4495610" cy="2999415"/>
          </a:xfrm>
          <a:prstGeom prst="roundRect">
            <a:avLst>
              <a:gd name="adj" fmla="val 8594"/>
            </a:avLst>
          </a:prstGeom>
          <a:solidFill>
            <a:srgbClr val="FFFFFF">
              <a:shade val="85000"/>
            </a:srgbClr>
          </a:solidFill>
          <a:ln>
            <a:noFill/>
          </a:ln>
          <a:effectLst/>
        </p:spPr>
      </p:pic>
      <p:sp>
        <p:nvSpPr>
          <p:cNvPr id="7" name="Rectangle 6">
            <a:extLst>
              <a:ext uri="{FF2B5EF4-FFF2-40B4-BE49-F238E27FC236}">
                <a16:creationId xmlns:a16="http://schemas.microsoft.com/office/drawing/2014/main" id="{C573A6EA-FBE1-1846-94A2-C395E59A4CB3}"/>
              </a:ext>
            </a:extLst>
          </p:cNvPr>
          <p:cNvSpPr/>
          <p:nvPr>
            <p:custDataLst>
              <p:tags r:id="rId7"/>
            </p:custDataLst>
          </p:nvPr>
        </p:nvSpPr>
        <p:spPr>
          <a:xfrm>
            <a:off x="285750" y="6334419"/>
            <a:ext cx="8362950" cy="276999"/>
          </a:xfrm>
          <a:prstGeom prst="rect">
            <a:avLst/>
          </a:prstGeom>
        </p:spPr>
        <p:txBody>
          <a:bodyPr wrap="square">
            <a:spAutoFit/>
          </a:bodyPr>
          <a:lstStyle/>
          <a:p>
            <a:r>
              <a:rPr lang="en-GB" sz="1200">
                <a:solidFill>
                  <a:srgbClr val="222222"/>
                </a:solidFill>
                <a:latin typeface="arial" panose="020b0604020202020204" pitchFamily="34" charset="0"/>
              </a:rPr>
              <a:t>Source: Ury, W. (1991). Getting past no, New York: Bantam Books.</a:t>
            </a:r>
            <a:endParaRPr lang="en-US" sz="1200"/>
          </a:p>
        </p:txBody>
      </p:sp>
    </p:spTree>
    <p:extLst>
      <p:ext uri="{BB962C8B-B14F-4D97-AF65-F5344CB8AC3E}">
        <p14:creationId xmlns:p14="http://schemas.microsoft.com/office/powerpoint/2010/main" val="3165913481"/>
      </p:ext>
    </p:extLst>
  </p:cSld>
  <p:clrMapOvr>
    <a:masterClrMapping/>
  </p:clrMapOvr>
  <p:transition/>
  <p:timing/>
</p:sld>
</file>

<file path=ppt/slides/slide8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custDataLst>
              <p:tags r:id="rId3"/>
            </p:custDataLst>
          </p:nvPr>
        </p:nvSpPr>
        <p:spPr>
          <a:xfrm>
            <a:off x="2228307" y="559283"/>
            <a:ext cx="4657767" cy="2561791"/>
          </a:xfrm>
        </p:spPr>
        <p:txBody>
          <a:bodyPr>
            <a:normAutofit/>
          </a:bodyPr>
          <a:lstStyle/>
          <a:p>
            <a:r>
              <a:rPr lang="en-US" sz="4400" err="1"/>
              <a:t>Strategie di negoziazione</a:t>
            </a:r>
            <a:endParaRPr lang="en-US" sz="440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custDataLst>
              <p:tags r:id="rId4"/>
            </p:custDataLst>
          </p:nvPr>
        </p:nvSpPr>
        <p:spPr/>
        <p:txBody>
          <a:bodyPr/>
          <a:lstStyle/>
          <a:p>
            <a:pPr algn="ctr"/>
            <a:r>
              <a:rPr lang="en-US" b="1"/>
              <a:t>05</a:t>
            </a:r>
            <a:endParaRPr lang="en-IE" b="1"/>
          </a:p>
        </p:txBody>
      </p:sp>
      <p:pic>
        <p:nvPicPr>
          <p:cNvPr id="8" name="Picture Placeholder 7" descr="People in a meeting">
            <a:extLst>
              <a:ext uri="{FF2B5EF4-FFF2-40B4-BE49-F238E27FC236}">
                <a16:creationId xmlns:a16="http://schemas.microsoft.com/office/drawing/2014/main" id="{78A4B257-A060-4DE2-9A75-666BCC0589FC}"/>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2" y="1141712"/>
            <a:ext cx="5435599" cy="5706715"/>
          </a:xfrm>
        </p:spPr>
      </p:pic>
    </p:spTree>
    <p:extLst>
      <p:ext uri="{BB962C8B-B14F-4D97-AF65-F5344CB8AC3E}">
        <p14:creationId xmlns:p14="http://schemas.microsoft.com/office/powerpoint/2010/main" val="2672637950"/>
      </p:ext>
    </p:extLst>
  </p:cSld>
  <p:clrMapOvr>
    <a:masterClrMapping/>
  </p:clrMapOvr>
  <p:transition/>
  <p:timing/>
</p:sld>
</file>

<file path=ppt/slides/slide8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6" name="Picture Placeholder 5" descr="People shaking hands">
            <a:extLst>
              <a:ext uri="{FF2B5EF4-FFF2-40B4-BE49-F238E27FC236}">
                <a16:creationId xmlns:a16="http://schemas.microsoft.com/office/drawing/2014/main" id="{3DC907FB-622E-DB4D-8A34-3518368B7647}"/>
              </a:ext>
            </a:extLst>
          </p:cNvPr>
          <p:cNvPicPr>
            <a:picLocks noGrp="1" noChangeAspect="1"/>
          </p:cNvPicPr>
          <p:nvPr>
            <p:ph type="pic" sz="quarter" idx="10"/>
            <p:custDataLst>
              <p:tags r:id="rId5"/>
            </p:custDataLst>
          </p:nvPr>
        </p:nvPicPr>
        <p:blipFill>
          <a:blip r:embed="rId4">
            <a:extLst>
              <a:ext uri="{28A0092B-C50C-407E-A947-70E740481C1C}">
                <a14:useLocalDpi xmlns:a14="http://schemas.microsoft.com/office/drawing/2010/main"/>
              </a:ext>
            </a:extLst>
          </a:blip>
          <a:stretch>
            <a:fillRect/>
          </a:stretch>
        </p:blipFill>
        <p:spPr/>
      </p:pic>
      <p:sp>
        <p:nvSpPr>
          <p:cNvPr id="3" name="Text Placeholder 2">
            <a:extLst>
              <a:ext uri="{FF2B5EF4-FFF2-40B4-BE49-F238E27FC236}">
                <a16:creationId xmlns:a16="http://schemas.microsoft.com/office/drawing/2014/main" id="{E356A3D2-3E2C-4ACD-BC53-713261296F65}"/>
              </a:ext>
            </a:extLst>
          </p:cNvPr>
          <p:cNvSpPr>
            <a:spLocks noGrp="1"/>
          </p:cNvSpPr>
          <p:nvPr>
            <p:ph type="body" sz="quarter" idx="18"/>
            <p:custDataLst>
              <p:tags r:id="rId6"/>
            </p:custDataLst>
          </p:nvPr>
        </p:nvSpPr>
        <p:spPr>
          <a:xfrm>
            <a:off x="724830" y="1621787"/>
            <a:ext cx="8421273" cy="4394002"/>
          </a:xfrm>
        </p:spPr>
        <p:txBody>
          <a:bodyPr numCol="2">
            <a:noAutofit/>
          </a:bodyPr>
          <a:lstStyle/>
          <a:p>
            <a:endParaRPr lang="hr-BA" i="1"/>
          </a:p>
          <a:p>
            <a:r>
              <a:rPr lang="it-IT" sz="2800" b="1">
                <a:solidFill>
                  <a:srgbClr val="80318E"/>
                </a:solidFill>
              </a:rPr>
              <a:t>Alcune abilità su cui riflettere:</a:t>
            </a:r>
          </a:p>
          <a:p>
            <a:pPr marL="342900" indent="-342900">
              <a:buFont typeface="Wingdings" panose="05000000000000000000" pitchFamily="2" charset="2"/>
              <a:buChar char="ü"/>
            </a:pPr>
            <a:r>
              <a:rPr lang="it-IT" sz="2800"/>
              <a:t>Parlare in modo efficace</a:t>
            </a:r>
          </a:p>
          <a:p>
            <a:pPr marL="342900" indent="-342900">
              <a:buFont typeface="Wingdings" panose="05000000000000000000" pitchFamily="2" charset="2"/>
              <a:buChar char="ü"/>
            </a:pPr>
            <a:r>
              <a:rPr lang="it-IT" sz="2800"/>
              <a:t>Ascolto efficace/attivo</a:t>
            </a:r>
          </a:p>
          <a:p>
            <a:pPr marL="342900" indent="-342900">
              <a:buFont typeface="Wingdings" panose="05000000000000000000" pitchFamily="2" charset="2"/>
              <a:buChar char="ü"/>
            </a:pPr>
            <a:r>
              <a:rPr lang="it-IT" sz="2800"/>
              <a:t>Senso dell'umorismo</a:t>
            </a:r>
          </a:p>
          <a:p>
            <a:pPr marL="342900" indent="-342900">
              <a:buFont typeface="Wingdings" panose="05000000000000000000" pitchFamily="2" charset="2"/>
              <a:buChar char="ü"/>
            </a:pPr>
            <a:r>
              <a:rPr lang="it-IT" sz="2800"/>
              <a:t>Un atteggiamento positivo </a:t>
            </a:r>
          </a:p>
          <a:p>
            <a:pPr marL="342900" indent="-342900">
              <a:buFont typeface="Wingdings" panose="05000000000000000000" pitchFamily="2" charset="2"/>
              <a:buChar char="ü"/>
            </a:pPr>
            <a:r>
              <a:rPr lang="it-IT" sz="2800"/>
              <a:t>Rispetto </a:t>
            </a:r>
            <a:endParaRPr lang="hr-BA" sz="2800"/>
          </a:p>
          <a:p>
            <a:pPr marL="342900" indent="-342900">
              <a:buFont typeface="Wingdings" panose="05000000000000000000" pitchFamily="2" charset="2"/>
              <a:buChar char="ü"/>
            </a:pPr>
            <a:endParaRPr lang="hr-BA" sz="2800"/>
          </a:p>
          <a:p>
            <a:pPr marL="342900" indent="-342900">
              <a:buFont typeface="Wingdings" panose="05000000000000000000" pitchFamily="2" charset="2"/>
              <a:buChar char="ü"/>
            </a:pPr>
            <a:endParaRPr lang="hr-BA" sz="2800"/>
          </a:p>
          <a:p>
            <a:pPr marL="0" indent="0"/>
            <a:endParaRPr lang="hr-BA" sz="2800"/>
          </a:p>
          <a:p>
            <a:pPr marL="342900" indent="-342900">
              <a:buFont typeface="Wingdings" panose="05000000000000000000" pitchFamily="2" charset="2"/>
              <a:buChar char="ü"/>
            </a:pPr>
            <a:r>
              <a:rPr lang="it-IT" sz="2800"/>
              <a:t>Fiducia in se stessi </a:t>
            </a:r>
          </a:p>
          <a:p>
            <a:pPr marL="342900" indent="-342900">
              <a:buFont typeface="Wingdings" panose="05000000000000000000" pitchFamily="2" charset="2"/>
              <a:buChar char="ü"/>
            </a:pPr>
            <a:r>
              <a:rPr lang="it-IT" sz="2800"/>
              <a:t>Intelligenza emotiva </a:t>
            </a:r>
          </a:p>
          <a:p>
            <a:pPr marL="342900" indent="-342900">
              <a:buFont typeface="Wingdings" panose="05000000000000000000" pitchFamily="2" charset="2"/>
              <a:buChar char="ü"/>
            </a:pPr>
            <a:r>
              <a:rPr lang="it-IT" sz="2800"/>
              <a:t>Persistenza</a:t>
            </a:r>
          </a:p>
          <a:p>
            <a:pPr marL="342900" indent="-342900">
              <a:buFont typeface="Wingdings" panose="05000000000000000000" pitchFamily="2" charset="2"/>
              <a:buChar char="ü"/>
            </a:pPr>
            <a:r>
              <a:rPr lang="it-IT" sz="2800"/>
              <a:t>Pazienza, ecc. </a:t>
            </a:r>
          </a:p>
          <a:p>
            <a:pPr marL="342900" indent="-342900">
              <a:buFont typeface="Wingdings" panose="05000000000000000000" pitchFamily="2" charset="2"/>
              <a:buChar char="ü"/>
            </a:pPr>
            <a:r>
              <a:rPr lang="it-IT" sz="2800"/>
              <a:t>Capacità di influenzare</a:t>
            </a:r>
            <a:endParaRPr lang="en-GB"/>
          </a:p>
        </p:txBody>
      </p:sp>
      <p:sp>
        <p:nvSpPr>
          <p:cNvPr id="4" name="Text Placeholder 3">
            <a:extLst>
              <a:ext uri="{FF2B5EF4-FFF2-40B4-BE49-F238E27FC236}">
                <a16:creationId xmlns:a16="http://schemas.microsoft.com/office/drawing/2014/main" id="{62417A09-9150-42A6-A633-C8B9A5489A4D}"/>
              </a:ext>
            </a:extLst>
          </p:cNvPr>
          <p:cNvSpPr>
            <a:spLocks noGrp="1"/>
          </p:cNvSpPr>
          <p:nvPr>
            <p:ph type="body" sz="quarter" idx="16"/>
            <p:custDataLst>
              <p:tags r:id="rId7"/>
            </p:custDataLst>
          </p:nvPr>
        </p:nvSpPr>
        <p:spPr>
          <a:xfrm>
            <a:off x="724830" y="407552"/>
            <a:ext cx="7179734" cy="965158"/>
          </a:xfrm>
        </p:spPr>
        <p:txBody>
          <a:bodyPr>
            <a:normAutofit fontScale="70000" lnSpcReduction="20000"/>
          </a:bodyPr>
          <a:lstStyle/>
          <a:p>
            <a:r>
              <a:rPr lang="en-US" err="1"/>
              <a:t>Abilità di negoziazione</a:t>
            </a:r>
            <a:endParaRPr lang="en-US"/>
          </a:p>
          <a:p>
            <a:r>
              <a:rPr lang="it-IT" sz="3600" b="0"/>
              <a:t>Di quali abilità ha bisogno un grande negoziatore? </a:t>
            </a:r>
          </a:p>
          <a:p>
            <a:endParaRPr lang="en-GB"/>
          </a:p>
        </p:txBody>
      </p:sp>
    </p:spTree>
    <p:extLst>
      <p:ext uri="{BB962C8B-B14F-4D97-AF65-F5344CB8AC3E}">
        <p14:creationId xmlns:p14="http://schemas.microsoft.com/office/powerpoint/2010/main" val="323543214"/>
      </p:ext>
    </p:extLst>
  </p:cSld>
  <p:clrMapOvr>
    <a:masterClrMapping/>
  </p:clrMapOvr>
  <p:transition/>
  <p:timing/>
</p:sld>
</file>

<file path=ppt/slides/slide8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9A64E8DA-6BA2-4FDC-92BC-554EE1E68A08}"/>
              </a:ext>
            </a:extLst>
          </p:cNvPr>
          <p:cNvSpPr>
            <a:spLocks noGrp="1"/>
          </p:cNvSpPr>
          <p:nvPr>
            <p:ph type="body" sz="quarter" idx="18"/>
            <p:custDataLst>
              <p:tags r:id="rId3"/>
            </p:custDataLst>
          </p:nvPr>
        </p:nvSpPr>
        <p:spPr>
          <a:xfrm>
            <a:off x="64028" y="810821"/>
            <a:ext cx="4983180" cy="3867704"/>
          </a:xfrm>
        </p:spPr>
        <p:txBody>
          <a:bodyPr/>
          <a:lstStyle/>
          <a:p>
            <a:r>
              <a:rPr lang="en-US" sz="2400"/>
              <a:t>    Click to read </a:t>
            </a:r>
            <a:r>
              <a:rPr lang="en-US" sz="2400">
                <a:solidFill>
                  <a:srgbClr val="853693"/>
                </a:solidFill>
                <a:hlinkClick r:id="rId4">
                  <a:extLst>
                    <a:ext uri="{A12FA001-AC4F-418D-AE19-62706E023703}">
                      <ahyp:hlinkClr xmlns:ahyp="http://schemas.microsoft.com/office/drawing/2018/hyperlinkcolor" val="tx"/>
                    </a:ext>
                  </a:extLst>
                </a:hlinkClick>
              </a:rPr>
              <a:t>“Good Leaders Are Good Mediators” by Maria Simpson</a:t>
            </a:r>
            <a:endParaRPr lang="en-US" sz="2400">
              <a:solidFill>
                <a:srgbClr val="853693"/>
              </a:solidFill>
            </a:endParaRPr>
          </a:p>
          <a:p>
            <a:endParaRPr lang="en-US"/>
          </a:p>
        </p:txBody>
      </p:sp>
      <p:sp>
        <p:nvSpPr>
          <p:cNvPr id="3" name="Text Placeholder 2">
            <a:extLst>
              <a:ext uri="{FF2B5EF4-FFF2-40B4-BE49-F238E27FC236}">
                <a16:creationId xmlns:a16="http://schemas.microsoft.com/office/drawing/2014/main" id="{C038E5E9-70A0-486C-B308-2FCB9C578C5B}"/>
              </a:ext>
            </a:extLst>
          </p:cNvPr>
          <p:cNvSpPr>
            <a:spLocks noGrp="1"/>
          </p:cNvSpPr>
          <p:nvPr>
            <p:ph type="body" sz="quarter" idx="16"/>
            <p:custDataLst>
              <p:tags r:id="rId5"/>
            </p:custDataLst>
          </p:nvPr>
        </p:nvSpPr>
        <p:spPr>
          <a:xfrm>
            <a:off x="446616" y="228600"/>
            <a:ext cx="5085159" cy="582221"/>
          </a:xfrm>
        </p:spPr>
        <p:txBody>
          <a:bodyPr>
            <a:normAutofit lnSpcReduction="10000"/>
          </a:bodyPr>
          <a:lstStyle/>
          <a:p>
            <a:r>
              <a:rPr lang="hr-BA"/>
              <a:t>Leggi e impara</a:t>
            </a:r>
          </a:p>
          <a:p>
            <a:endParaRPr lang="en-US"/>
          </a:p>
        </p:txBody>
      </p:sp>
      <p:sp>
        <p:nvSpPr>
          <p:cNvPr id="6" name="TextBox 5">
            <a:extLst>
              <a:ext uri="{FF2B5EF4-FFF2-40B4-BE49-F238E27FC236}">
                <a16:creationId xmlns:a16="http://schemas.microsoft.com/office/drawing/2014/main" id="{7152D083-8BC4-C12C-6360-E6C3ACA76038}"/>
              </a:ext>
            </a:extLst>
          </p:cNvPr>
          <p:cNvSpPr txBox="1"/>
          <p:nvPr>
            <p:custDataLst>
              <p:tags r:id="rId6"/>
            </p:custDataLst>
          </p:nvPr>
        </p:nvSpPr>
        <p:spPr>
          <a:xfrm>
            <a:off x="351414" y="1775304"/>
            <a:ext cx="6041449" cy="4154984"/>
          </a:xfrm>
          <a:prstGeom prst="rect">
            <a:avLst/>
          </a:prstGeom>
          <a:noFill/>
        </p:spPr>
        <p:txBody>
          <a:bodyPr wrap="square" rtlCol="0">
            <a:spAutoFit/>
          </a:bodyPr>
          <a:lstStyle/>
          <a:p>
            <a:r>
              <a:rPr lang="it-IT" sz="2400">
                <a:solidFill>
                  <a:schemeClr val="bg1"/>
                </a:solidFill>
              </a:rPr>
              <a:t>Maria ha insegnato nel programma di negoziazione, risoluzione dei conflitti e costruzione della pace presso la California State University Dominguez Hills per oltre dieci anni ed è stata mediatrice per la corte superiore della contea di Los Angeles per oltre 15 anni. Ha anche insegnato comunicazione e leadership all'Antioch University Santa Barbara e risoluzione dei conflitti nel programma di certificazione di mediazione dell'Università della California Santa Barbara. </a:t>
            </a:r>
          </a:p>
        </p:txBody>
      </p:sp>
      <p:pic>
        <p:nvPicPr>
          <p:cNvPr id="7" name="Picture Placeholder 7" descr="A group of people sitting around a table with food on it&#10;&#10;Description automatically generated with medium confidence">
            <a:hlinkClick r:id="rId9"/>
            <a:extLst>
              <a:ext uri="{FF2B5EF4-FFF2-40B4-BE49-F238E27FC236}">
                <a16:creationId xmlns:a16="http://schemas.microsoft.com/office/drawing/2014/main" id="{0A61D205-56E6-F005-CF6E-73362A9C62CB}"/>
              </a:ext>
            </a:extLst>
          </p:cNvPr>
          <p:cNvPicPr>
            <a:picLocks noGrp="1" noChangeAspect="1"/>
          </p:cNvPicPr>
          <p:nvPr>
            <p:ph type="pic" sz="quarter" idx="10"/>
            <p:custDataLst>
              <p:tags r:id="rId8"/>
            </p:custDataLst>
          </p:nvPr>
        </p:nvPicPr>
        <p:blipFill>
          <a:blip r:embed="rId7">
            <a:extLst>
              <a:ext uri="{28A0092B-C50C-407E-A947-70E740481C1C}">
                <a14:useLocalDpi xmlns:a14="http://schemas.microsoft.com/office/drawing/2010/main"/>
              </a:ext>
            </a:extLst>
          </a:blip>
          <a:stretch>
            <a:fillRect/>
          </a:stretch>
        </p:blipFill>
        <p:spPr>
          <a:xfrm>
            <a:off x="6392863" y="228600"/>
            <a:ext cx="5564187" cy="5448300"/>
          </a:xfrm>
        </p:spPr>
      </p:pic>
    </p:spTree>
    <p:extLst>
      <p:ext uri="{BB962C8B-B14F-4D97-AF65-F5344CB8AC3E}">
        <p14:creationId xmlns:p14="http://schemas.microsoft.com/office/powerpoint/2010/main" val="479092334"/>
      </p:ext>
    </p:extLst>
  </p:cSld>
  <p:clrMapOvr>
    <a:masterClrMapping/>
  </p:clrMapOvr>
  <p:transition/>
  <p:timing/>
</p:sld>
</file>

<file path=ppt/slides/slide8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ext Placeholder 1">
            <a:extLst>
              <a:ext uri="{FF2B5EF4-FFF2-40B4-BE49-F238E27FC236}">
                <a16:creationId xmlns:a16="http://schemas.microsoft.com/office/drawing/2014/main" id="{DB7A9C45-1D9C-4FBB-A724-797B542050B8}"/>
              </a:ext>
            </a:extLst>
          </p:cNvPr>
          <p:cNvSpPr>
            <a:spLocks noGrp="1"/>
          </p:cNvSpPr>
          <p:nvPr>
            <p:ph type="body" sz="quarter" idx="13"/>
            <p:custDataLst>
              <p:tags r:id="rId4"/>
            </p:custDataLst>
          </p:nvPr>
        </p:nvSpPr>
        <p:spPr/>
        <p:txBody>
          <a:bodyPr/>
          <a:lstStyle/>
          <a:p>
            <a:r>
              <a:rPr lang="en-US"/>
              <a:t>Due tipi di negoziazione </a:t>
            </a:r>
          </a:p>
        </p:txBody>
      </p:sp>
      <p:graphicFrame>
        <p:nvGraphicFramePr>
          <p:cNvPr id="6" name="Content Placeholder 4">
            <a:extLst>
              <a:ext uri="{FF2B5EF4-FFF2-40B4-BE49-F238E27FC236}">
                <a16:creationId xmlns:a16="http://schemas.microsoft.com/office/drawing/2014/main" id="{554E8E31-FAD6-7246-AAA7-4F9BE82E2602}"/>
              </a:ext>
            </a:extLst>
          </p:cNvPr>
          <p:cNvGraphicFramePr/>
          <p:nvPr>
            <p:custDataLst>
              <p:tags r:id="rId5"/>
            </p:custDataLst>
            <p:extLst>
              <p:ext uri="{D42A27DB-BD31-4B8C-83A1-F6EECF244321}">
                <p14:modId xmlns:p14="http://schemas.microsoft.com/office/powerpoint/2010/main" val="151149535"/>
              </p:ext>
            </p:extLst>
          </p:nvPr>
        </p:nvGraphicFramePr>
        <p:xfrm>
          <a:off x="655320" y="2262064"/>
          <a:ext cx="10167168" cy="4586589"/>
        </p:xfrm>
        <a:graphic>
          <a:graphicData uri="http://schemas.openxmlformats.org/drawingml/2006/table">
            <a:tbl>
              <a:tblPr firstRow="1" bandRow="1">
                <a:tableStyleId>{1FECB4D8-DB02-4DC6-A0A2-4F2EBAE1DC90}</a:tableStyleId>
              </a:tblPr>
              <a:tblGrid>
                <a:gridCol w="3304355">
                  <a:extLst>
                    <a:ext uri="{9D8B030D-6E8A-4147-A177-3AD203B41FA5}">
                      <a16:colId xmlns:a16="http://schemas.microsoft.com/office/drawing/2014/main" val="20000"/>
                    </a:ext>
                  </a:extLst>
                </a:gridCol>
                <a:gridCol w="3473756">
                  <a:extLst>
                    <a:ext uri="{9D8B030D-6E8A-4147-A177-3AD203B41FA5}">
                      <a16:colId xmlns:a16="http://schemas.microsoft.com/office/drawing/2014/main" val="20001"/>
                    </a:ext>
                  </a:extLst>
                </a:gridCol>
                <a:gridCol w="3389057">
                  <a:extLst>
                    <a:ext uri="{9D8B030D-6E8A-4147-A177-3AD203B41FA5}">
                      <a16:colId xmlns:a16="http://schemas.microsoft.com/office/drawing/2014/main" val="20002"/>
                    </a:ext>
                  </a:extLst>
                </a:gridCol>
              </a:tblGrid>
              <a:tr h="583983">
                <a:tc>
                  <a:txBody>
                    <a:bodyPr vert="horz" wrap="square"/>
                    <a:lstStyle/>
                    <a:p>
                      <a:r>
                        <a:rPr lang="en-US" err="1"/>
                        <a:t>Caratteristiche</a:t>
                      </a:r>
                      <a:endParaRPr lang="en-US"/>
                    </a:p>
                  </a:txBody>
                  <a:tcPr/>
                </a:tc>
                <a:tc>
                  <a:txBody>
                    <a:bodyPr vert="horz" wrap="square"/>
                    <a:lstStyle/>
                    <a:p>
                      <a:r>
                        <a:rPr lang="en-US" err="1"/>
                        <a:t>Distributiva</a:t>
                      </a:r>
                      <a:endParaRPr lang="en-US"/>
                    </a:p>
                  </a:txBody>
                  <a:tcPr/>
                </a:tc>
                <a:tc>
                  <a:txBody>
                    <a:bodyPr vert="horz" wrap="square"/>
                    <a:lstStyle/>
                    <a:p>
                      <a:r>
                        <a:rPr lang="en-US" err="1"/>
                        <a:t>Integrativa</a:t>
                      </a:r>
                      <a:endParaRPr lang="en-US"/>
                    </a:p>
                  </a:txBody>
                  <a:tcPr/>
                </a:tc>
                <a:extLst>
                  <a:ext uri="{0D108BD9-81ED-4DB2-BD59-A6C34878D82A}">
                    <a16:rowId xmlns:a16="http://schemas.microsoft.com/office/drawing/2014/main" val="10000"/>
                  </a:ext>
                </a:extLst>
              </a:tr>
              <a:tr h="650495">
                <a:tc>
                  <a:txBody>
                    <a:bodyPr vert="horz" wrap="square"/>
                    <a:lstStyle/>
                    <a:p>
                      <a:r>
                        <a:rPr lang="en-US" sz="2800" err="1"/>
                        <a:t>Obiettivo</a:t>
                      </a:r>
                      <a:endParaRPr lang="en-US" sz="2800" b="1"/>
                    </a:p>
                  </a:txBody>
                  <a:tcPr/>
                </a:tc>
                <a:tc>
                  <a:txBody>
                    <a:bodyPr vert="horz" wrap="square"/>
                    <a:lstStyle/>
                    <a:p>
                      <a:r>
                        <a:rPr lang="en-US" sz="2800" err="1"/>
                        <a:t>Prendi tutta la torta che puoi!</a:t>
                      </a:r>
                    </a:p>
                  </a:txBody>
                  <a:tcPr/>
                </a:tc>
                <a:tc>
                  <a:txBody>
                    <a:bodyPr vert="horz" wrap="square"/>
                    <a:lstStyle/>
                    <a:p>
                      <a:r>
                        <a:rPr lang="en-US" sz="2800" err="1"/>
                        <a:t>Espandi la torta</a:t>
                      </a:r>
                    </a:p>
                  </a:txBody>
                  <a:tcPr/>
                </a:tc>
                <a:extLst>
                  <a:ext uri="{0D108BD9-81ED-4DB2-BD59-A6C34878D82A}">
                    <a16:rowId xmlns:a16="http://schemas.microsoft.com/office/drawing/2014/main" val="10001"/>
                  </a:ext>
                </a:extLst>
              </a:tr>
              <a:tr h="583983">
                <a:tc>
                  <a:txBody>
                    <a:bodyPr vert="horz" wrap="square"/>
                    <a:lstStyle/>
                    <a:p>
                      <a:r>
                        <a:rPr lang="en-US" sz="2800" err="1"/>
                        <a:t>Motivazione</a:t>
                      </a:r>
                      <a:endParaRPr lang="en-US" sz="2800" b="1"/>
                    </a:p>
                  </a:txBody>
                  <a:tcPr/>
                </a:tc>
                <a:tc>
                  <a:txBody>
                    <a:bodyPr vert="horz" wrap="square"/>
                    <a:lstStyle/>
                    <a:p>
                      <a:r>
                        <a:rPr lang="en-US" sz="2800" err="1"/>
                        <a:t>Vincere-perdere </a:t>
                      </a:r>
                    </a:p>
                  </a:txBody>
                  <a:tcPr/>
                </a:tc>
                <a:tc>
                  <a:txBody>
                    <a:bodyPr vert="horz" wrap="square"/>
                    <a:lstStyle/>
                    <a:p>
                      <a:r>
                        <a:rPr lang="en-US" sz="2800" err="1"/>
                        <a:t>Vincere-Vincere</a:t>
                      </a:r>
                      <a:endParaRPr lang="en-US" sz="2800"/>
                    </a:p>
                  </a:txBody>
                  <a:tcPr/>
                </a:tc>
                <a:extLst>
                  <a:ext uri="{0D108BD9-81ED-4DB2-BD59-A6C34878D82A}">
                    <a16:rowId xmlns:a16="http://schemas.microsoft.com/office/drawing/2014/main" val="10002"/>
                  </a:ext>
                </a:extLst>
              </a:tr>
              <a:tr h="583983">
                <a:tc>
                  <a:txBody>
                    <a:bodyPr vert="horz" wrap="square"/>
                    <a:lstStyle/>
                    <a:p>
                      <a:r>
                        <a:rPr lang="en-US" sz="2800"/>
                        <a:t>Focus</a:t>
                      </a:r>
                      <a:endParaRPr lang="en-US" sz="2800" b="1"/>
                    </a:p>
                  </a:txBody>
                  <a:tcPr/>
                </a:tc>
                <a:tc>
                  <a:txBody>
                    <a:bodyPr vert="horz" wrap="square"/>
                    <a:lstStyle/>
                    <a:p>
                      <a:r>
                        <a:rPr lang="en-US" sz="2800" err="1"/>
                        <a:t>Posizioni</a:t>
                      </a:r>
                      <a:endParaRPr lang="en-US" sz="2800"/>
                    </a:p>
                  </a:txBody>
                  <a:tcPr/>
                </a:tc>
                <a:tc>
                  <a:txBody>
                    <a:bodyPr vert="horz" wrap="square"/>
                    <a:lstStyle/>
                    <a:p>
                      <a:r>
                        <a:rPr lang="en-US" sz="2800" err="1"/>
                        <a:t>Interessi</a:t>
                      </a:r>
                      <a:endParaRPr lang="en-US" sz="2800"/>
                    </a:p>
                  </a:txBody>
                  <a:tcPr/>
                </a:tc>
                <a:extLst>
                  <a:ext uri="{0D108BD9-81ED-4DB2-BD59-A6C34878D82A}">
                    <a16:rowId xmlns:a16="http://schemas.microsoft.com/office/drawing/2014/main" val="10003"/>
                  </a:ext>
                </a:extLst>
              </a:tr>
              <a:tr h="583983">
                <a:tc>
                  <a:txBody>
                    <a:bodyPr vert="horz" wrap="square"/>
                    <a:lstStyle/>
                    <a:p>
                      <a:r>
                        <a:rPr lang="en-US" sz="2800" err="1"/>
                        <a:t>Condivisione di informazioni</a:t>
                      </a:r>
                      <a:endParaRPr lang="en-US" sz="2800" b="1"/>
                    </a:p>
                  </a:txBody>
                  <a:tcPr/>
                </a:tc>
                <a:tc>
                  <a:txBody>
                    <a:bodyPr vert="horz" wrap="square"/>
                    <a:lstStyle/>
                    <a:p>
                      <a:r>
                        <a:rPr lang="en-US" sz="2800"/>
                        <a:t>Basso</a:t>
                      </a:r>
                    </a:p>
                  </a:txBody>
                  <a:tcPr/>
                </a:tc>
                <a:tc>
                  <a:txBody>
                    <a:bodyPr vert="horz" wrap="square"/>
                    <a:lstStyle/>
                    <a:p>
                      <a:r>
                        <a:rPr lang="en-US" sz="2800"/>
                        <a:t>Alto</a:t>
                      </a:r>
                    </a:p>
                  </a:txBody>
                  <a:tcPr/>
                </a:tc>
                <a:extLst>
                  <a:ext uri="{0D108BD9-81ED-4DB2-BD59-A6C34878D82A}">
                    <a16:rowId xmlns:a16="http://schemas.microsoft.com/office/drawing/2014/main" val="10004"/>
                  </a:ext>
                </a:extLst>
              </a:tr>
              <a:tr h="665574">
                <a:tc>
                  <a:txBody>
                    <a:bodyPr vert="horz" wrap="square"/>
                    <a:lstStyle/>
                    <a:p>
                      <a:r>
                        <a:rPr lang="en-US" sz="2800" err="1"/>
                        <a:t>Durata della relazione </a:t>
                      </a:r>
                      <a:endParaRPr lang="en-US" sz="2800" b="1"/>
                    </a:p>
                  </a:txBody>
                  <a:tcPr/>
                </a:tc>
                <a:tc>
                  <a:txBody>
                    <a:bodyPr vert="horz" wrap="square"/>
                    <a:lstStyle/>
                    <a:p>
                      <a:r>
                        <a:rPr lang="en-US" sz="2800"/>
                        <a:t>Breve termine </a:t>
                      </a:r>
                    </a:p>
                  </a:txBody>
                  <a:tcPr/>
                </a:tc>
                <a:tc>
                  <a:txBody>
                    <a:bodyPr vert="horz" wrap="square"/>
                    <a:lstStyle/>
                    <a:p>
                      <a:r>
                        <a:rPr lang="en-US" sz="2800" err="1"/>
                        <a:t>Lungo termine </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0665253"/>
      </p:ext>
    </p:extLst>
  </p:cSld>
  <p:clrMapOvr>
    <a:masterClrMapping/>
  </p:clrMapOvr>
  <p:transition/>
  <p:timing/>
</p:sld>
</file>

<file path=ppt/slides/slide8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84BF4157-1860-42B9-B11B-D136BC764732}"/>
              </a:ext>
            </a:extLst>
          </p:cNvPr>
          <p:cNvSpPr>
            <a:spLocks noGrp="1"/>
          </p:cNvSpPr>
          <p:nvPr>
            <p:ph type="body" sz="quarter" idx="15"/>
            <p:custDataLst>
              <p:tags r:id="rId3"/>
            </p:custDataLst>
          </p:nvPr>
        </p:nvSpPr>
        <p:spPr/>
        <p:txBody>
          <a:bodyPr/>
          <a:lstStyle/>
          <a:p>
            <a:r>
              <a:rPr lang="hr-BA"/>
              <a:t>1</a:t>
            </a:r>
            <a:endParaRPr lang="en-GB"/>
          </a:p>
        </p:txBody>
      </p:sp>
      <p:sp>
        <p:nvSpPr>
          <p:cNvPr id="3" name="Text Placeholder 2">
            <a:extLst>
              <a:ext uri="{FF2B5EF4-FFF2-40B4-BE49-F238E27FC236}">
                <a16:creationId xmlns:a16="http://schemas.microsoft.com/office/drawing/2014/main" id="{528525FA-44A0-48BA-AA16-4257ACA4E969}"/>
              </a:ext>
            </a:extLst>
          </p:cNvPr>
          <p:cNvSpPr>
            <a:spLocks noGrp="1"/>
          </p:cNvSpPr>
          <p:nvPr>
            <p:ph type="body" sz="quarter" idx="18"/>
            <p:custDataLst>
              <p:tags r:id="rId4"/>
            </p:custDataLst>
          </p:nvPr>
        </p:nvSpPr>
        <p:spPr>
          <a:xfrm>
            <a:off x="427329" y="1470462"/>
            <a:ext cx="3846905" cy="4591442"/>
          </a:xfrm>
        </p:spPr>
        <p:txBody>
          <a:bodyPr>
            <a:normAutofit/>
          </a:bodyPr>
          <a:lstStyle/>
          <a:p>
            <a:r>
              <a:rPr lang="en-US" sz="3200"/>
              <a:t>  </a:t>
            </a:r>
            <a:r>
              <a:rPr lang="it-IT" sz="3200"/>
              <a:t>La preparazione è fondamentale quando si tratta di negoziare per assicurarsi il miglior risultato possibile. </a:t>
            </a:r>
          </a:p>
          <a:p>
            <a:endParaRPr lang="it-IT" sz="3200"/>
          </a:p>
          <a:p>
            <a:r>
              <a:rPr lang="it-IT" sz="3200"/>
              <a:t>  Come ci si prepara a una negoziazione?</a:t>
            </a:r>
            <a:endParaRPr lang="en-GB" sz="3200"/>
          </a:p>
        </p:txBody>
      </p:sp>
      <p:sp>
        <p:nvSpPr>
          <p:cNvPr id="4" name="Text Placeholder 3">
            <a:extLst>
              <a:ext uri="{FF2B5EF4-FFF2-40B4-BE49-F238E27FC236}">
                <a16:creationId xmlns:a16="http://schemas.microsoft.com/office/drawing/2014/main" id="{FF512051-2B3B-4C0B-8F6B-28F6C2A295A3}"/>
              </a:ext>
            </a:extLst>
          </p:cNvPr>
          <p:cNvSpPr>
            <a:spLocks noGrp="1"/>
          </p:cNvSpPr>
          <p:nvPr>
            <p:ph type="body" sz="quarter" idx="16"/>
            <p:custDataLst>
              <p:tags r:id="rId5"/>
            </p:custDataLst>
          </p:nvPr>
        </p:nvSpPr>
        <p:spPr/>
        <p:txBody>
          <a:bodyPr>
            <a:normAutofit fontScale="92500"/>
          </a:bodyPr>
          <a:lstStyle/>
          <a:p>
            <a:r>
              <a:rPr lang="en-US" err="1"/>
              <a:t>Negoziare? Preparati!</a:t>
            </a:r>
          </a:p>
        </p:txBody>
      </p:sp>
      <p:sp>
        <p:nvSpPr>
          <p:cNvPr id="5" name="Text Placeholder 4">
            <a:extLst>
              <a:ext uri="{FF2B5EF4-FFF2-40B4-BE49-F238E27FC236}">
                <a16:creationId xmlns:a16="http://schemas.microsoft.com/office/drawing/2014/main" id="{73063D5B-0A7F-4B80-A88C-C8AD8474F976}"/>
              </a:ext>
            </a:extLst>
          </p:cNvPr>
          <p:cNvSpPr>
            <a:spLocks noGrp="1"/>
          </p:cNvSpPr>
          <p:nvPr>
            <p:ph type="body" sz="quarter" idx="14"/>
            <p:custDataLst>
              <p:tags r:id="rId6"/>
            </p:custDataLst>
          </p:nvPr>
        </p:nvSpPr>
        <p:spPr/>
        <p:txBody>
          <a:bodyPr/>
          <a:lstStyle/>
          <a:p>
            <a:r>
              <a:rPr lang="it-IT" sz="2800"/>
              <a:t>Rifletti sulle tue percezioni dell'altra persona o della parte in causa.</a:t>
            </a:r>
          </a:p>
        </p:txBody>
      </p:sp>
      <p:sp>
        <p:nvSpPr>
          <p:cNvPr id="6" name="Text Placeholder 5">
            <a:extLst>
              <a:ext uri="{FF2B5EF4-FFF2-40B4-BE49-F238E27FC236}">
                <a16:creationId xmlns:a16="http://schemas.microsoft.com/office/drawing/2014/main" id="{02E51458-EA5C-45D3-BCA2-A0885617B9EB}"/>
              </a:ext>
            </a:extLst>
          </p:cNvPr>
          <p:cNvSpPr>
            <a:spLocks noGrp="1"/>
          </p:cNvSpPr>
          <p:nvPr>
            <p:ph type="body" sz="quarter" idx="19"/>
            <p:custDataLst>
              <p:tags r:id="rId7"/>
            </p:custDataLst>
          </p:nvPr>
        </p:nvSpPr>
        <p:spPr/>
        <p:txBody>
          <a:bodyPr/>
          <a:lstStyle/>
          <a:p>
            <a:r>
              <a:rPr lang="hr-BA"/>
              <a:t>2</a:t>
            </a:r>
            <a:endParaRPr lang="en-GB"/>
          </a:p>
        </p:txBody>
      </p:sp>
      <p:sp>
        <p:nvSpPr>
          <p:cNvPr id="7" name="Text Placeholder 6">
            <a:extLst>
              <a:ext uri="{FF2B5EF4-FFF2-40B4-BE49-F238E27FC236}">
                <a16:creationId xmlns:a16="http://schemas.microsoft.com/office/drawing/2014/main" id="{4F5B8925-CB8D-4CBC-B21D-798A372F1874}"/>
              </a:ext>
            </a:extLst>
          </p:cNvPr>
          <p:cNvSpPr>
            <a:spLocks noGrp="1"/>
          </p:cNvSpPr>
          <p:nvPr>
            <p:ph type="body" sz="quarter" idx="20"/>
            <p:custDataLst>
              <p:tags r:id="rId8"/>
            </p:custDataLst>
          </p:nvPr>
        </p:nvSpPr>
        <p:spPr/>
        <p:txBody>
          <a:bodyPr/>
          <a:lstStyle/>
          <a:p>
            <a:r>
              <a:rPr lang="en-US" sz="2800" err="1"/>
              <a:t>Chiarisci i tuoi obiettivi</a:t>
            </a:r>
            <a:endParaRPr lang="en-US" sz="2800"/>
          </a:p>
        </p:txBody>
      </p:sp>
      <p:sp>
        <p:nvSpPr>
          <p:cNvPr id="8" name="Text Placeholder 7">
            <a:extLst>
              <a:ext uri="{FF2B5EF4-FFF2-40B4-BE49-F238E27FC236}">
                <a16:creationId xmlns:a16="http://schemas.microsoft.com/office/drawing/2014/main" id="{AEEB276E-5B7A-475F-9F98-BB35CD094E48}"/>
              </a:ext>
            </a:extLst>
          </p:cNvPr>
          <p:cNvSpPr>
            <a:spLocks noGrp="1"/>
          </p:cNvSpPr>
          <p:nvPr>
            <p:ph type="body" sz="quarter" idx="21"/>
            <p:custDataLst>
              <p:tags r:id="rId9"/>
            </p:custDataLst>
          </p:nvPr>
        </p:nvSpPr>
        <p:spPr/>
        <p:txBody>
          <a:bodyPr/>
          <a:lstStyle/>
          <a:p>
            <a:r>
              <a:rPr lang="hr-BA"/>
              <a:t>3</a:t>
            </a:r>
            <a:endParaRPr lang="en-GB"/>
          </a:p>
        </p:txBody>
      </p:sp>
      <p:sp>
        <p:nvSpPr>
          <p:cNvPr id="9" name="Text Placeholder 8">
            <a:extLst>
              <a:ext uri="{FF2B5EF4-FFF2-40B4-BE49-F238E27FC236}">
                <a16:creationId xmlns:a16="http://schemas.microsoft.com/office/drawing/2014/main" id="{4915D000-B149-4DDF-B8E8-389B4152CFB4}"/>
              </a:ext>
            </a:extLst>
          </p:cNvPr>
          <p:cNvSpPr>
            <a:spLocks noGrp="1"/>
          </p:cNvSpPr>
          <p:nvPr>
            <p:ph type="body" sz="quarter" idx="22"/>
            <p:custDataLst>
              <p:tags r:id="rId10"/>
            </p:custDataLst>
          </p:nvPr>
        </p:nvSpPr>
        <p:spPr/>
        <p:txBody>
          <a:bodyPr/>
          <a:lstStyle/>
          <a:p>
            <a:r>
              <a:rPr lang="it-IT" sz="2800"/>
              <a:t>Raccogli informazioni - fai i compiti a casa</a:t>
            </a:r>
          </a:p>
        </p:txBody>
      </p:sp>
      <p:sp>
        <p:nvSpPr>
          <p:cNvPr id="10" name="Text Placeholder 9">
            <a:extLst>
              <a:ext uri="{FF2B5EF4-FFF2-40B4-BE49-F238E27FC236}">
                <a16:creationId xmlns:a16="http://schemas.microsoft.com/office/drawing/2014/main" id="{C2995DCF-E2AC-4D4F-B596-89802A0E1037}"/>
              </a:ext>
            </a:extLst>
          </p:cNvPr>
          <p:cNvSpPr>
            <a:spLocks noGrp="1"/>
          </p:cNvSpPr>
          <p:nvPr>
            <p:ph type="body" sz="quarter" idx="23"/>
            <p:custDataLst>
              <p:tags r:id="rId11"/>
            </p:custDataLst>
          </p:nvPr>
        </p:nvSpPr>
        <p:spPr/>
        <p:txBody>
          <a:bodyPr/>
          <a:lstStyle/>
          <a:p>
            <a:r>
              <a:rPr lang="hr-BA"/>
              <a:t>4</a:t>
            </a:r>
            <a:endParaRPr lang="en-GB"/>
          </a:p>
        </p:txBody>
      </p:sp>
      <p:sp>
        <p:nvSpPr>
          <p:cNvPr id="11" name="Text Placeholder 10">
            <a:extLst>
              <a:ext uri="{FF2B5EF4-FFF2-40B4-BE49-F238E27FC236}">
                <a16:creationId xmlns:a16="http://schemas.microsoft.com/office/drawing/2014/main" id="{58BBC94C-E0E4-4A6E-AFA1-2280AC6A1FF1}"/>
              </a:ext>
            </a:extLst>
          </p:cNvPr>
          <p:cNvSpPr>
            <a:spLocks noGrp="1"/>
          </p:cNvSpPr>
          <p:nvPr>
            <p:ph type="body" sz="quarter" idx="24"/>
            <p:custDataLst>
              <p:tags r:id="rId12"/>
            </p:custDataLst>
          </p:nvPr>
        </p:nvSpPr>
        <p:spPr/>
        <p:txBody>
          <a:bodyPr/>
          <a:lstStyle/>
          <a:p>
            <a:r>
              <a:rPr lang="it-IT" sz="2800"/>
              <a:t>Negoziare internamente con la propria parte prima di tutto</a:t>
            </a:r>
          </a:p>
        </p:txBody>
      </p:sp>
      <p:sp>
        <p:nvSpPr>
          <p:cNvPr id="12" name="Text Placeholder 11">
            <a:extLst>
              <a:ext uri="{FF2B5EF4-FFF2-40B4-BE49-F238E27FC236}">
                <a16:creationId xmlns:a16="http://schemas.microsoft.com/office/drawing/2014/main" id="{80D1E067-A943-4121-9C4E-6C793B35CE40}"/>
              </a:ext>
            </a:extLst>
          </p:cNvPr>
          <p:cNvSpPr>
            <a:spLocks noGrp="1"/>
          </p:cNvSpPr>
          <p:nvPr>
            <p:ph type="body" sz="quarter" idx="25"/>
            <p:custDataLst>
              <p:tags r:id="rId13"/>
            </p:custDataLst>
          </p:nvPr>
        </p:nvSpPr>
        <p:spPr/>
        <p:txBody>
          <a:bodyPr/>
          <a:lstStyle/>
          <a:p>
            <a:r>
              <a:rPr lang="hr-BA"/>
              <a:t>5</a:t>
            </a:r>
            <a:endParaRPr lang="en-GB"/>
          </a:p>
        </p:txBody>
      </p:sp>
      <p:sp>
        <p:nvSpPr>
          <p:cNvPr id="13" name="Text Placeholder 12">
            <a:extLst>
              <a:ext uri="{FF2B5EF4-FFF2-40B4-BE49-F238E27FC236}">
                <a16:creationId xmlns:a16="http://schemas.microsoft.com/office/drawing/2014/main" id="{065E1068-AC11-43EA-901D-EA049721E690}"/>
              </a:ext>
            </a:extLst>
          </p:cNvPr>
          <p:cNvSpPr>
            <a:spLocks noGrp="1"/>
          </p:cNvSpPr>
          <p:nvPr>
            <p:ph type="body" sz="quarter" idx="26"/>
            <p:custDataLst>
              <p:tags r:id="rId14"/>
            </p:custDataLst>
          </p:nvPr>
        </p:nvSpPr>
        <p:spPr/>
        <p:txBody>
          <a:bodyPr/>
          <a:lstStyle/>
          <a:p>
            <a:r>
              <a:rPr lang="en-US" sz="2800" err="1"/>
              <a:t>Preparare l'ambientazione</a:t>
            </a:r>
            <a:endParaRPr lang="en-US" sz="2800"/>
          </a:p>
        </p:txBody>
      </p:sp>
      <p:sp>
        <p:nvSpPr>
          <p:cNvPr id="14" name="Text Placeholder 13">
            <a:extLst>
              <a:ext uri="{FF2B5EF4-FFF2-40B4-BE49-F238E27FC236}">
                <a16:creationId xmlns:a16="http://schemas.microsoft.com/office/drawing/2014/main" id="{DADAA89F-D40A-48ED-8CA1-1EA673779BFA}"/>
              </a:ext>
            </a:extLst>
          </p:cNvPr>
          <p:cNvSpPr>
            <a:spLocks noGrp="1"/>
          </p:cNvSpPr>
          <p:nvPr>
            <p:ph type="body" sz="quarter" idx="27"/>
            <p:custDataLst>
              <p:tags r:id="rId15"/>
            </p:custDataLst>
          </p:nvPr>
        </p:nvSpPr>
        <p:spPr/>
        <p:txBody>
          <a:bodyPr/>
          <a:lstStyle/>
          <a:p>
            <a:r>
              <a:rPr lang="hr-BA"/>
              <a:t>6</a:t>
            </a:r>
            <a:endParaRPr lang="en-GB"/>
          </a:p>
        </p:txBody>
      </p:sp>
      <p:sp>
        <p:nvSpPr>
          <p:cNvPr id="15" name="Text Placeholder 14">
            <a:extLst>
              <a:ext uri="{FF2B5EF4-FFF2-40B4-BE49-F238E27FC236}">
                <a16:creationId xmlns:a16="http://schemas.microsoft.com/office/drawing/2014/main" id="{A21E199F-F6F5-4C6C-AED6-C6AC6C1D84A9}"/>
              </a:ext>
            </a:extLst>
          </p:cNvPr>
          <p:cNvSpPr>
            <a:spLocks noGrp="1"/>
          </p:cNvSpPr>
          <p:nvPr>
            <p:ph type="body" sz="quarter" idx="28"/>
            <p:custDataLst>
              <p:tags r:id="rId16"/>
            </p:custDataLst>
          </p:nvPr>
        </p:nvSpPr>
        <p:spPr/>
        <p:txBody>
          <a:bodyPr/>
          <a:lstStyle/>
          <a:p>
            <a:r>
              <a:rPr lang="it-IT" sz="2800"/>
              <a:t>Preparati mentalmente e decidi chi va per primo.</a:t>
            </a:r>
          </a:p>
        </p:txBody>
      </p:sp>
    </p:spTree>
    <p:extLst>
      <p:ext uri="{BB962C8B-B14F-4D97-AF65-F5344CB8AC3E}">
        <p14:creationId xmlns:p14="http://schemas.microsoft.com/office/powerpoint/2010/main" val="2485800899"/>
      </p:ext>
    </p:extLst>
  </p:cSld>
  <p:clrMapOvr>
    <a:masterClrMapping/>
  </p:clrMapOvr>
  <p:transition/>
  <p:timing/>
</p:sld>
</file>

<file path=ppt/slides/slide8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ext Placeholder 1">
            <a:extLst>
              <a:ext uri="{FF2B5EF4-FFF2-40B4-BE49-F238E27FC236}">
                <a16:creationId xmlns:a16="http://schemas.microsoft.com/office/drawing/2014/main" id="{DB7A9C45-1D9C-4FBB-A724-797B542050B8}"/>
              </a:ext>
            </a:extLst>
          </p:cNvPr>
          <p:cNvSpPr>
            <a:spLocks noGrp="1"/>
          </p:cNvSpPr>
          <p:nvPr>
            <p:ph type="body" sz="quarter" idx="13"/>
            <p:custDataLst>
              <p:tags r:id="rId4"/>
            </p:custDataLst>
          </p:nvPr>
        </p:nvSpPr>
        <p:spPr/>
        <p:txBody>
          <a:bodyPr/>
          <a:lstStyle/>
          <a:p>
            <a:r>
              <a:rPr lang="en-US" err="1"/>
              <a:t>Errori comuni di negoziazione</a:t>
            </a:r>
            <a:endParaRPr lang="en-US"/>
          </a:p>
        </p:txBody>
      </p:sp>
      <p:sp>
        <p:nvSpPr>
          <p:cNvPr id="3" name="Text Placeholder 2">
            <a:extLst>
              <a:ext uri="{FF2B5EF4-FFF2-40B4-BE49-F238E27FC236}">
                <a16:creationId xmlns:a16="http://schemas.microsoft.com/office/drawing/2014/main" id="{5753887D-0184-49FA-A376-6369E77DB48B}"/>
              </a:ext>
            </a:extLst>
          </p:cNvPr>
          <p:cNvSpPr>
            <a:spLocks noGrp="1"/>
          </p:cNvSpPr>
          <p:nvPr>
            <p:ph type="body" sz="quarter" idx="14"/>
            <p:custDataLst>
              <p:tags r:id="rId5"/>
            </p:custDataLst>
          </p:nvPr>
        </p:nvSpPr>
        <p:spPr>
          <a:xfrm>
            <a:off x="306649" y="2301083"/>
            <a:ext cx="11516751" cy="4586761"/>
          </a:xfrm>
        </p:spPr>
        <p:txBody>
          <a:bodyPr/>
          <a:lstStyle/>
          <a:p>
            <a:pPr marL="342900" indent="-342900">
              <a:buFont typeface="Wingdings" panose="05000000000000000000" pitchFamily="2" charset="2"/>
              <a:buChar char="ü"/>
            </a:pPr>
            <a:r>
              <a:rPr lang="it-IT">
                <a:solidFill>
                  <a:srgbClr val="452771"/>
                </a:solidFill>
              </a:rPr>
              <a:t>Essere impreparati</a:t>
            </a:r>
          </a:p>
          <a:p>
            <a:pPr marL="342900" indent="-342900">
              <a:buFont typeface="Wingdings" panose="05000000000000000000" pitchFamily="2" charset="2"/>
              <a:buChar char="ü"/>
            </a:pPr>
            <a:r>
              <a:rPr lang="it-IT">
                <a:solidFill>
                  <a:srgbClr val="452771"/>
                </a:solidFill>
              </a:rPr>
              <a:t>Dare per scontato che tutto vada bene</a:t>
            </a:r>
          </a:p>
          <a:p>
            <a:pPr marL="342900" indent="-342900">
              <a:buFont typeface="Wingdings" panose="05000000000000000000" pitchFamily="2" charset="2"/>
              <a:buChar char="ü"/>
            </a:pPr>
            <a:r>
              <a:rPr lang="it-IT">
                <a:solidFill>
                  <a:srgbClr val="452771"/>
                </a:solidFill>
              </a:rPr>
              <a:t>Arrendersi troppo in fretta</a:t>
            </a:r>
          </a:p>
          <a:p>
            <a:pPr marL="342900" indent="-342900">
              <a:buFont typeface="Wingdings" panose="05000000000000000000" pitchFamily="2" charset="2"/>
              <a:buChar char="ü"/>
            </a:pPr>
            <a:r>
              <a:rPr lang="it-IT">
                <a:solidFill>
                  <a:srgbClr val="452771"/>
                </a:solidFill>
              </a:rPr>
              <a:t>Lasciare che le emozioni abbiano la meglio su di noi</a:t>
            </a:r>
          </a:p>
          <a:p>
            <a:pPr marL="342900" indent="-342900">
              <a:buFont typeface="Wingdings" panose="05000000000000000000" pitchFamily="2" charset="2"/>
              <a:buChar char="ü"/>
            </a:pPr>
            <a:r>
              <a:rPr lang="it-IT">
                <a:solidFill>
                  <a:srgbClr val="452771"/>
                </a:solidFill>
              </a:rPr>
              <a:t>Fiducia eccessiva </a:t>
            </a:r>
          </a:p>
          <a:p>
            <a:pPr marL="342900" indent="-342900">
              <a:buFont typeface="Wingdings" panose="05000000000000000000" pitchFamily="2" charset="2"/>
              <a:buChar char="ü"/>
            </a:pPr>
            <a:r>
              <a:rPr lang="it-IT">
                <a:solidFill>
                  <a:srgbClr val="452771"/>
                </a:solidFill>
              </a:rPr>
              <a:t>Essere troppo fissi nel proprio approccio</a:t>
            </a:r>
          </a:p>
          <a:p>
            <a:pPr marL="342900" indent="-342900">
              <a:buFont typeface="Wingdings" panose="05000000000000000000" pitchFamily="2" charset="2"/>
              <a:buChar char="ü"/>
            </a:pPr>
            <a:r>
              <a:rPr lang="it-IT">
                <a:solidFill>
                  <a:srgbClr val="452771"/>
                </a:solidFill>
              </a:rPr>
              <a:t>Non fare domande mirate (5W: Chi? Cosa? Dove? Quando? e Perché?)</a:t>
            </a:r>
          </a:p>
          <a:p>
            <a:pPr marL="342900" indent="-342900">
              <a:buFont typeface="Wingdings" panose="05000000000000000000" pitchFamily="2" charset="2"/>
              <a:buChar char="ü"/>
            </a:pPr>
            <a:r>
              <a:rPr lang="it-IT">
                <a:solidFill>
                  <a:srgbClr val="452771"/>
                </a:solidFill>
              </a:rPr>
              <a:t>Presumere che le trattative interculturali siano come le trattative "locali".</a:t>
            </a:r>
          </a:p>
          <a:p>
            <a:pPr marL="342900" indent="-342900">
              <a:buFont typeface="Wingdings" panose="05000000000000000000" pitchFamily="2" charset="2"/>
              <a:buChar char="ü"/>
            </a:pPr>
            <a:r>
              <a:rPr lang="it-IT">
                <a:solidFill>
                  <a:srgbClr val="452771"/>
                </a:solidFill>
              </a:rPr>
              <a:t>Basarsi sui risultati ottenuti in passato: "l'ultima volta ha funzionato".</a:t>
            </a:r>
            <a:endParaRPr lang="en-GB">
              <a:solidFill>
                <a:srgbClr val="452771"/>
              </a:solidFill>
            </a:endParaRPr>
          </a:p>
          <a:p>
            <a:endParaRPr lang="en-GB" sz="2000"/>
          </a:p>
        </p:txBody>
      </p:sp>
    </p:spTree>
    <p:extLst>
      <p:ext uri="{BB962C8B-B14F-4D97-AF65-F5344CB8AC3E}">
        <p14:creationId xmlns:p14="http://schemas.microsoft.com/office/powerpoint/2010/main" val="872832917"/>
      </p:ext>
    </p:extLst>
  </p:cSld>
  <p:clrMapOvr>
    <a:masterClrMapping/>
  </p:clrMapOvr>
  <p:transition/>
  <p:timing/>
</p:sld>
</file>

<file path=ppt/slides/slide8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1C183DD2-D81F-4F13-A1DF-0CD5C13BB989}"/>
              </a:ext>
            </a:extLst>
          </p:cNvPr>
          <p:cNvSpPr>
            <a:spLocks noGrp="1"/>
          </p:cNvSpPr>
          <p:nvPr>
            <p:ph type="body" sz="quarter" idx="13"/>
            <p:custDataLst>
              <p:tags r:id="rId3"/>
            </p:custDataLst>
          </p:nvPr>
        </p:nvSpPr>
        <p:spPr>
          <a:xfrm>
            <a:off x="708651" y="621859"/>
            <a:ext cx="10563696" cy="1087498"/>
          </a:xfrm>
        </p:spPr>
        <p:txBody>
          <a:bodyPr>
            <a:normAutofit fontScale="92500"/>
          </a:bodyPr>
          <a:lstStyle/>
          <a:p>
            <a:r>
              <a:rPr lang="it-IT"/>
              <a:t>Comprendi le tattiche utilizzate da altri, non ti consigliamo di usarle, ma ecco l'elenco in modo da poterle riconoscere</a:t>
            </a:r>
          </a:p>
        </p:txBody>
      </p:sp>
      <p:sp>
        <p:nvSpPr>
          <p:cNvPr id="3" name="Text Placeholder 2">
            <a:extLst>
              <a:ext uri="{FF2B5EF4-FFF2-40B4-BE49-F238E27FC236}">
                <a16:creationId xmlns:a16="http://schemas.microsoft.com/office/drawing/2014/main" id="{C1D8E756-7BFD-4198-9560-D5BD816A6D86}"/>
              </a:ext>
            </a:extLst>
          </p:cNvPr>
          <p:cNvSpPr>
            <a:spLocks noGrp="1"/>
          </p:cNvSpPr>
          <p:nvPr>
            <p:ph type="body" sz="quarter" idx="14"/>
            <p:custDataLst>
              <p:tags r:id="rId4"/>
            </p:custDataLst>
          </p:nvPr>
        </p:nvSpPr>
        <p:spPr>
          <a:xfrm>
            <a:off x="464127" y="2271787"/>
            <a:ext cx="11185078" cy="3245241"/>
          </a:xfrm>
        </p:spPr>
        <p:txBody>
          <a:bodyPr/>
          <a:lstStyle/>
          <a:p>
            <a:pPr marL="342900" indent="-342900">
              <a:buClr>
                <a:schemeClr val="tx1"/>
              </a:buClr>
              <a:buFont typeface="Wingdings" panose="05000000000000000000" pitchFamily="2" charset="2"/>
              <a:buChar char="ü"/>
            </a:pPr>
            <a:r>
              <a:rPr lang="it-IT" sz="2800">
                <a:solidFill>
                  <a:srgbClr val="452771"/>
                </a:solidFill>
              </a:rPr>
              <a:t>Arretrare </a:t>
            </a:r>
          </a:p>
          <a:p>
            <a:pPr marL="342900" indent="-342900">
              <a:buClr>
                <a:schemeClr val="tx1"/>
              </a:buClr>
              <a:buFont typeface="Wingdings" panose="05000000000000000000" pitchFamily="2" charset="2"/>
              <a:buChar char="ü"/>
            </a:pPr>
            <a:r>
              <a:rPr lang="it-IT" sz="2800">
                <a:solidFill>
                  <a:srgbClr val="452771"/>
                </a:solidFill>
              </a:rPr>
              <a:t>L'offerta migliore</a:t>
            </a:r>
          </a:p>
          <a:p>
            <a:pPr marL="342900" indent="-342900">
              <a:buClr>
                <a:schemeClr val="tx1"/>
              </a:buClr>
              <a:buFont typeface="Wingdings" panose="05000000000000000000" pitchFamily="2" charset="2"/>
              <a:buChar char="ü"/>
            </a:pPr>
            <a:r>
              <a:rPr lang="it-IT" sz="2800">
                <a:solidFill>
                  <a:srgbClr val="452771"/>
                </a:solidFill>
              </a:rPr>
              <a:t>Fare riferimento a un'alta autorità</a:t>
            </a:r>
          </a:p>
          <a:p>
            <a:pPr marL="342900" indent="-342900">
              <a:buClr>
                <a:schemeClr val="tx1"/>
              </a:buClr>
              <a:buFont typeface="Wingdings" panose="05000000000000000000" pitchFamily="2" charset="2"/>
              <a:buChar char="ü"/>
            </a:pPr>
            <a:r>
              <a:rPr lang="it-IT" sz="2800">
                <a:solidFill>
                  <a:srgbClr val="452771"/>
                </a:solidFill>
              </a:rPr>
              <a:t>La routine poliziotto buono/poliziotto cattivo </a:t>
            </a:r>
          </a:p>
          <a:p>
            <a:pPr marL="342900" indent="-342900">
              <a:buClr>
                <a:schemeClr val="tx1"/>
              </a:buClr>
              <a:buFont typeface="Wingdings" panose="05000000000000000000" pitchFamily="2" charset="2"/>
              <a:buChar char="ü"/>
            </a:pPr>
            <a:r>
              <a:rPr lang="it-IT" sz="2800">
                <a:solidFill>
                  <a:srgbClr val="452771"/>
                </a:solidFill>
              </a:rPr>
              <a:t>Usare il silenzio </a:t>
            </a:r>
          </a:p>
          <a:p>
            <a:pPr marL="342900" indent="-342900">
              <a:buClr>
                <a:schemeClr val="tx1"/>
              </a:buClr>
              <a:buFont typeface="Wingdings" panose="05000000000000000000" pitchFamily="2" charset="2"/>
              <a:buChar char="ü"/>
            </a:pPr>
            <a:r>
              <a:rPr lang="it-IT" sz="2800">
                <a:solidFill>
                  <a:srgbClr val="452771"/>
                </a:solidFill>
              </a:rPr>
              <a:t>Il "Colombo": un'altra cosa...</a:t>
            </a:r>
          </a:p>
          <a:p>
            <a:pPr marL="342900" indent="-342900">
              <a:buClr>
                <a:schemeClr val="tx1"/>
              </a:buClr>
              <a:buFont typeface="Wingdings" panose="05000000000000000000" pitchFamily="2" charset="2"/>
              <a:buChar char="ü"/>
            </a:pPr>
            <a:r>
              <a:rPr lang="it-IT" sz="2800">
                <a:solidFill>
                  <a:srgbClr val="452771"/>
                </a:solidFill>
              </a:rPr>
              <a:t>Essere aggressivo/ fare ostruzionismo  </a:t>
            </a:r>
          </a:p>
          <a:p>
            <a:pPr marL="342900" indent="-342900">
              <a:buClr>
                <a:schemeClr val="tx1"/>
              </a:buClr>
              <a:buFont typeface="Wingdings" panose="05000000000000000000" pitchFamily="2" charset="2"/>
              <a:buChar char="ü"/>
            </a:pPr>
            <a:r>
              <a:rPr lang="it-IT" sz="2800">
                <a:solidFill>
                  <a:srgbClr val="452771"/>
                </a:solidFill>
              </a:rPr>
              <a:t>Urgenza "Ma ne ho bisogno adesso!</a:t>
            </a:r>
            <a:endParaRPr lang="en-GB"/>
          </a:p>
        </p:txBody>
      </p:sp>
      <p:pic>
        <p:nvPicPr>
          <p:cNvPr id="1026" name="Picture 2" descr="Tactic Images – Browse 109,423 Stock Photos, Vectors, and Video | Adobe  Stock">
            <a:extLst>
              <a:ext uri="{FF2B5EF4-FFF2-40B4-BE49-F238E27FC236}">
                <a16:creationId xmlns:a16="http://schemas.microsoft.com/office/drawing/2014/main" id="{DE70440F-7F84-2D47-8FE9-F9152C695AB9}"/>
              </a:ext>
            </a:extLst>
          </p:cNvPr>
          <p:cNvPicPr>
            <a:picLocks noChangeAspect="1" noChangeArrowheads="1"/>
          </p:cNvPicPr>
          <p:nvPr>
            <p:custDataLst>
              <p:tags r:id="rId6"/>
            </p:custDataLst>
          </p:nvPr>
        </p:nvPicPr>
        <p:blipFill>
          <a:blip r:embed="rId5">
            <a:extLst>
              <a:ext uri="{28A0092B-C50C-407E-A947-70E740481C1C}">
                <a14:useLocalDpi xmlns:a14="http://schemas.microsoft.com/office/drawing/2010/main"/>
              </a:ext>
            </a:extLst>
          </a:blip>
          <a:stretch>
            <a:fillRect/>
          </a:stretch>
        </p:blipFill>
        <p:spPr bwMode="auto">
          <a:xfrm>
            <a:off x="5977006" y="2447151"/>
            <a:ext cx="5125343" cy="3660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800123"/>
      </p:ext>
    </p:extLst>
  </p:cSld>
  <p:clrMapOvr>
    <a:masterClrMapping/>
  </p:clrMapOvr>
  <p:transition/>
  <p:timing/>
</p:sld>
</file>

<file path=ppt/slides/slide8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C1EFB3DF-D18C-4547-8CD0-53FB436E6053}"/>
              </a:ext>
            </a:extLst>
          </p:cNvPr>
          <p:cNvSpPr>
            <a:spLocks noGrp="1"/>
          </p:cNvSpPr>
          <p:nvPr>
            <p:ph type="body" sz="quarter" idx="18"/>
            <p:custDataLst>
              <p:tags r:id="rId3"/>
            </p:custDataLst>
          </p:nvPr>
        </p:nvSpPr>
        <p:spPr>
          <a:xfrm>
            <a:off x="939097" y="301572"/>
            <a:ext cx="11152819" cy="933011"/>
          </a:xfrm>
        </p:spPr>
        <p:txBody>
          <a:bodyPr>
            <a:normAutofit/>
          </a:bodyPr>
          <a:lstStyle/>
          <a:p>
            <a:r>
              <a:rPr lang="it-IT" sz="3600"/>
              <a:t>	5 semplici tattiche che ti aiuteranno ad essere più efficace</a:t>
            </a:r>
          </a:p>
        </p:txBody>
      </p:sp>
      <p:sp>
        <p:nvSpPr>
          <p:cNvPr id="4" name="Text Placeholder 3">
            <a:extLst>
              <a:ext uri="{FF2B5EF4-FFF2-40B4-BE49-F238E27FC236}">
                <a16:creationId xmlns:a16="http://schemas.microsoft.com/office/drawing/2014/main" id="{2EAD1C94-6F8E-4867-906B-0A1346BC05D7}"/>
              </a:ext>
            </a:extLst>
          </p:cNvPr>
          <p:cNvSpPr>
            <a:spLocks noGrp="1"/>
          </p:cNvSpPr>
          <p:nvPr>
            <p:ph type="body" sz="quarter" idx="21"/>
            <p:custDataLst>
              <p:tags r:id="rId4"/>
            </p:custDataLst>
          </p:nvPr>
        </p:nvSpPr>
        <p:spPr/>
        <p:txBody>
          <a:bodyPr>
            <a:normAutofit lnSpcReduction="10000"/>
          </a:bodyPr>
          <a:lstStyle/>
          <a:p>
            <a:r>
              <a:rPr lang="en-US" err="1"/>
              <a:t>Mantieni la calma</a:t>
            </a:r>
            <a:endParaRPr lang="en-US"/>
          </a:p>
        </p:txBody>
      </p:sp>
      <p:sp>
        <p:nvSpPr>
          <p:cNvPr id="5" name="Text Placeholder 4">
            <a:extLst>
              <a:ext uri="{FF2B5EF4-FFF2-40B4-BE49-F238E27FC236}">
                <a16:creationId xmlns:a16="http://schemas.microsoft.com/office/drawing/2014/main" id="{A8D9D614-1C3B-4859-8E37-6B8972A492E6}"/>
              </a:ext>
            </a:extLst>
          </p:cNvPr>
          <p:cNvSpPr>
            <a:spLocks noGrp="1"/>
          </p:cNvSpPr>
          <p:nvPr>
            <p:ph type="body" sz="quarter" idx="26"/>
            <p:custDataLst>
              <p:tags r:id="rId5"/>
            </p:custDataLst>
          </p:nvPr>
        </p:nvSpPr>
        <p:spPr/>
        <p:txBody>
          <a:bodyPr/>
          <a:lstStyle/>
          <a:p>
            <a:r>
              <a:rPr lang="en-US" err="1"/>
              <a:t>Mostra empatia</a:t>
            </a:r>
            <a:endParaRPr lang="en-US"/>
          </a:p>
        </p:txBody>
      </p:sp>
      <p:sp>
        <p:nvSpPr>
          <p:cNvPr id="6" name="Text Placeholder 5">
            <a:extLst>
              <a:ext uri="{FF2B5EF4-FFF2-40B4-BE49-F238E27FC236}">
                <a16:creationId xmlns:a16="http://schemas.microsoft.com/office/drawing/2014/main" id="{7A0CCD68-474B-4C83-B636-597DEC08BD37}"/>
              </a:ext>
            </a:extLst>
          </p:cNvPr>
          <p:cNvSpPr>
            <a:spLocks noGrp="1"/>
          </p:cNvSpPr>
          <p:nvPr>
            <p:ph type="body" sz="quarter" idx="28"/>
            <p:custDataLst>
              <p:tags r:id="rId6"/>
            </p:custDataLst>
          </p:nvPr>
        </p:nvSpPr>
        <p:spPr/>
        <p:txBody>
          <a:bodyPr/>
          <a:lstStyle/>
          <a:p>
            <a:r>
              <a:rPr lang="en-US" err="1"/>
              <a:t>Ascolta di più</a:t>
            </a:r>
            <a:endParaRPr lang="en-US"/>
          </a:p>
        </p:txBody>
      </p:sp>
      <p:sp>
        <p:nvSpPr>
          <p:cNvPr id="7" name="Text Placeholder 6">
            <a:extLst>
              <a:ext uri="{FF2B5EF4-FFF2-40B4-BE49-F238E27FC236}">
                <a16:creationId xmlns:a16="http://schemas.microsoft.com/office/drawing/2014/main" id="{0B479F42-DF0F-4F41-BFC8-FDE1FEFDBFB0}"/>
              </a:ext>
            </a:extLst>
          </p:cNvPr>
          <p:cNvSpPr>
            <a:spLocks noGrp="1"/>
          </p:cNvSpPr>
          <p:nvPr>
            <p:ph type="body" sz="quarter" idx="30"/>
            <p:custDataLst>
              <p:tags r:id="rId7"/>
            </p:custDataLst>
          </p:nvPr>
        </p:nvSpPr>
        <p:spPr/>
        <p:txBody>
          <a:bodyPr/>
          <a:lstStyle/>
          <a:p>
            <a:r>
              <a:rPr lang="en-US" err="1"/>
              <a:t>Sii paziente e dimostralo</a:t>
            </a:r>
            <a:endParaRPr lang="en-US"/>
          </a:p>
        </p:txBody>
      </p:sp>
      <p:sp>
        <p:nvSpPr>
          <p:cNvPr id="8" name="Text Placeholder 7">
            <a:extLst>
              <a:ext uri="{FF2B5EF4-FFF2-40B4-BE49-F238E27FC236}">
                <a16:creationId xmlns:a16="http://schemas.microsoft.com/office/drawing/2014/main" id="{2D8E8A2D-7875-457D-A9A4-B11C1F173864}"/>
              </a:ext>
            </a:extLst>
          </p:cNvPr>
          <p:cNvSpPr>
            <a:spLocks noGrp="1"/>
          </p:cNvSpPr>
          <p:nvPr>
            <p:ph type="body" sz="quarter" idx="32"/>
            <p:custDataLst>
              <p:tags r:id="rId8"/>
            </p:custDataLst>
          </p:nvPr>
        </p:nvSpPr>
        <p:spPr/>
        <p:txBody>
          <a:bodyPr/>
          <a:lstStyle/>
          <a:p>
            <a:r>
              <a:rPr lang="en-US" err="1"/>
              <a:t>Parla meno</a:t>
            </a:r>
            <a:endParaRPr lang="en-US"/>
          </a:p>
        </p:txBody>
      </p:sp>
      <p:sp>
        <p:nvSpPr>
          <p:cNvPr id="9" name="Text Placeholder 8">
            <a:extLst>
              <a:ext uri="{FF2B5EF4-FFF2-40B4-BE49-F238E27FC236}">
                <a16:creationId xmlns:a16="http://schemas.microsoft.com/office/drawing/2014/main" id="{FB6DCE87-9007-4A18-A9FD-77B627AEC1D0}"/>
              </a:ext>
            </a:extLst>
          </p:cNvPr>
          <p:cNvSpPr>
            <a:spLocks noGrp="1"/>
          </p:cNvSpPr>
          <p:nvPr>
            <p:ph type="body" sz="quarter" idx="34"/>
            <p:custDataLst>
              <p:tags r:id="rId9"/>
            </p:custDataLst>
          </p:nvPr>
        </p:nvSpPr>
        <p:spPr/>
        <p:txBody>
          <a:bodyPr/>
          <a:lstStyle/>
          <a:p>
            <a:r>
              <a:rPr lang="hr-BA"/>
              <a:t>1</a:t>
            </a:r>
            <a:endParaRPr lang="en-GB"/>
          </a:p>
        </p:txBody>
      </p:sp>
      <p:sp>
        <p:nvSpPr>
          <p:cNvPr id="10" name="Text Placeholder 9">
            <a:extLst>
              <a:ext uri="{FF2B5EF4-FFF2-40B4-BE49-F238E27FC236}">
                <a16:creationId xmlns:a16="http://schemas.microsoft.com/office/drawing/2014/main" id="{260561BE-083D-400C-BC02-2505B52584E7}"/>
              </a:ext>
            </a:extLst>
          </p:cNvPr>
          <p:cNvSpPr>
            <a:spLocks noGrp="1"/>
          </p:cNvSpPr>
          <p:nvPr>
            <p:ph type="body" sz="quarter" idx="38"/>
            <p:custDataLst>
              <p:tags r:id="rId10"/>
            </p:custDataLst>
          </p:nvPr>
        </p:nvSpPr>
        <p:spPr/>
        <p:txBody>
          <a:bodyPr/>
          <a:lstStyle/>
          <a:p>
            <a:r>
              <a:rPr lang="hr-BA"/>
              <a:t>5</a:t>
            </a:r>
            <a:endParaRPr lang="en-GB"/>
          </a:p>
        </p:txBody>
      </p:sp>
      <p:sp>
        <p:nvSpPr>
          <p:cNvPr id="11" name="Text Placeholder 10">
            <a:extLst>
              <a:ext uri="{FF2B5EF4-FFF2-40B4-BE49-F238E27FC236}">
                <a16:creationId xmlns:a16="http://schemas.microsoft.com/office/drawing/2014/main" id="{5F60C00E-92B7-496D-9A05-822ABB4D65D5}"/>
              </a:ext>
            </a:extLst>
          </p:cNvPr>
          <p:cNvSpPr>
            <a:spLocks noGrp="1"/>
          </p:cNvSpPr>
          <p:nvPr>
            <p:ph type="body" sz="quarter" idx="35"/>
            <p:custDataLst>
              <p:tags r:id="rId11"/>
            </p:custDataLst>
          </p:nvPr>
        </p:nvSpPr>
        <p:spPr/>
        <p:txBody>
          <a:bodyPr/>
          <a:lstStyle/>
          <a:p>
            <a:r>
              <a:rPr lang="hr-BA"/>
              <a:t>2</a:t>
            </a:r>
            <a:endParaRPr lang="en-GB"/>
          </a:p>
        </p:txBody>
      </p:sp>
      <p:sp>
        <p:nvSpPr>
          <p:cNvPr id="12" name="Text Placeholder 11">
            <a:extLst>
              <a:ext uri="{FF2B5EF4-FFF2-40B4-BE49-F238E27FC236}">
                <a16:creationId xmlns:a16="http://schemas.microsoft.com/office/drawing/2014/main" id="{8D4AB6B8-7D92-4773-A3B6-ABFEE4B3A406}"/>
              </a:ext>
            </a:extLst>
          </p:cNvPr>
          <p:cNvSpPr>
            <a:spLocks noGrp="1"/>
          </p:cNvSpPr>
          <p:nvPr>
            <p:ph type="body" sz="quarter" idx="36"/>
            <p:custDataLst>
              <p:tags r:id="rId12"/>
            </p:custDataLst>
          </p:nvPr>
        </p:nvSpPr>
        <p:spPr/>
        <p:txBody>
          <a:bodyPr/>
          <a:lstStyle/>
          <a:p>
            <a:r>
              <a:rPr lang="hr-BA"/>
              <a:t>3</a:t>
            </a:r>
            <a:endParaRPr lang="en-GB"/>
          </a:p>
        </p:txBody>
      </p:sp>
      <p:sp>
        <p:nvSpPr>
          <p:cNvPr id="13" name="Text Placeholder 12">
            <a:extLst>
              <a:ext uri="{FF2B5EF4-FFF2-40B4-BE49-F238E27FC236}">
                <a16:creationId xmlns:a16="http://schemas.microsoft.com/office/drawing/2014/main" id="{16BB7710-5175-4C83-B49D-345A88E644AB}"/>
              </a:ext>
            </a:extLst>
          </p:cNvPr>
          <p:cNvSpPr>
            <a:spLocks noGrp="1"/>
          </p:cNvSpPr>
          <p:nvPr>
            <p:ph type="body" sz="quarter" idx="39"/>
            <p:custDataLst>
              <p:tags r:id="rId13"/>
            </p:custDataLst>
          </p:nvPr>
        </p:nvSpPr>
        <p:spPr/>
        <p:txBody>
          <a:bodyPr/>
          <a:lstStyle/>
          <a:p>
            <a:r>
              <a:rPr lang="hr-BA"/>
              <a:t>4</a:t>
            </a:r>
            <a:endParaRPr lang="en-GB"/>
          </a:p>
        </p:txBody>
      </p:sp>
    </p:spTree>
    <p:extLst>
      <p:ext uri="{BB962C8B-B14F-4D97-AF65-F5344CB8AC3E}">
        <p14:creationId xmlns:p14="http://schemas.microsoft.com/office/powerpoint/2010/main" val="992920220"/>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088BD518-BFC1-4D10-8A0E-EBCC39C44C75}"/>
              </a:ext>
            </a:extLst>
          </p:cNvPr>
          <p:cNvSpPr>
            <a:spLocks noGrp="1"/>
          </p:cNvSpPr>
          <p:nvPr>
            <p:ph type="body" sz="quarter" idx="18"/>
          </p:nvPr>
        </p:nvSpPr>
        <p:spPr>
          <a:xfrm>
            <a:off x="519545" y="1115736"/>
            <a:ext cx="8042564" cy="4586170"/>
          </a:xfrm>
        </p:spPr>
        <p:txBody>
          <a:bodyPr>
            <a:normAutofit lnSpcReduction="10000"/>
          </a:bodyPr>
          <a:lstStyle/>
          <a:p>
            <a:pPr algn="l"/>
            <a:r>
              <a:rPr lang="en-GB" b="1" i="0" err="1">
                <a:solidFill>
                  <a:srgbClr val="93C23D"/>
                </a:solidFill>
                <a:effectLst/>
              </a:rPr>
              <a:t>Incoraggia l'unità</a:t>
            </a:r>
            <a:endParaRPr lang="en-GB" b="1" i="0">
              <a:solidFill>
                <a:srgbClr val="93C23D"/>
              </a:solidFill>
              <a:effectLst/>
            </a:endParaRPr>
          </a:p>
          <a:p>
            <a:pPr algn="just"/>
            <a:r>
              <a:rPr lang="en-GB" b="0" i="0">
                <a:solidFill>
                  <a:srgbClr val="93C23D"/>
                </a:solidFill>
                <a:effectLst/>
              </a:rPr>
              <a:t>	</a:t>
            </a:r>
            <a:r>
              <a:rPr lang="it-IT" b="0" i="0">
                <a:solidFill>
                  <a:srgbClr val="452771"/>
                </a:solidFill>
                <a:effectLst/>
              </a:rPr>
              <a:t>La collaborazione è un ingrediente essenziale per un team impegnato e fiorente. I leader ispirati conoscono i punti di forza e di debolezza del proprio team.</a:t>
            </a:r>
          </a:p>
          <a:p>
            <a:pPr algn="l"/>
            <a:r>
              <a:rPr lang="en-GB" b="1" i="0" err="1">
                <a:solidFill>
                  <a:srgbClr val="93C23D"/>
                </a:solidFill>
                <a:effectLst/>
              </a:rPr>
              <a:t>Avvicinabile e inclusivo</a:t>
            </a:r>
            <a:endParaRPr lang="en-GB" b="1" i="0">
              <a:solidFill>
                <a:srgbClr val="93C23D"/>
              </a:solidFill>
              <a:effectLst/>
            </a:endParaRPr>
          </a:p>
          <a:p>
            <a:pPr algn="just"/>
            <a:r>
              <a:rPr lang="en-GB" b="0" i="0">
                <a:solidFill>
                  <a:srgbClr val="93C23D"/>
                </a:solidFill>
                <a:effectLst/>
              </a:rPr>
              <a:t>	</a:t>
            </a:r>
            <a:r>
              <a:rPr lang="it-IT" b="0" i="0">
                <a:solidFill>
                  <a:srgbClr val="452771"/>
                </a:solidFill>
                <a:effectLst/>
              </a:rPr>
              <a:t> I leader accessibili e inclusivi ascoltano più che parlare, apprezzano la diversità, accolgono gli errori, premiano l'originalità e apprezzano le differenze uniche degli altri. </a:t>
            </a:r>
          </a:p>
          <a:p>
            <a:pPr algn="just"/>
            <a:r>
              <a:rPr lang="it-IT" b="0" i="0">
                <a:solidFill>
                  <a:srgbClr val="452771"/>
                </a:solidFill>
                <a:effectLst/>
              </a:rPr>
              <a:t>	I leader ispirati sanno quanto sia fondamentale garantire che ogni individuo sia trattato in modo equo e rispettoso, che senta un senso di appartenenza e che sia psicologicamente al sicuro. Pertanto, la creazione di una cultura di squadra forte e inclusiva</a:t>
            </a:r>
            <a:r>
              <a:rPr lang="en-GB" b="0" i="0">
                <a:solidFill>
                  <a:srgbClr val="452771"/>
                </a:solidFill>
                <a:effectLst/>
              </a:rPr>
              <a:t>.</a:t>
            </a:r>
          </a:p>
          <a:p>
            <a:pPr algn="l"/>
            <a:endParaRPr lang="en-GB"/>
          </a:p>
        </p:txBody>
      </p:sp>
      <p:sp>
        <p:nvSpPr>
          <p:cNvPr id="4" name="Text Placeholder 3">
            <a:extLst>
              <a:ext uri="{FF2B5EF4-FFF2-40B4-BE49-F238E27FC236}">
                <a16:creationId xmlns:a16="http://schemas.microsoft.com/office/drawing/2014/main" id="{882A9759-E878-4CB8-AE80-9D5370F8CC13}"/>
              </a:ext>
            </a:extLst>
          </p:cNvPr>
          <p:cNvSpPr>
            <a:spLocks noGrp="1"/>
          </p:cNvSpPr>
          <p:nvPr>
            <p:ph type="body" sz="quarter" idx="16"/>
          </p:nvPr>
        </p:nvSpPr>
        <p:spPr>
          <a:xfrm>
            <a:off x="405258" y="262460"/>
            <a:ext cx="8350553" cy="580518"/>
          </a:xfrm>
        </p:spPr>
        <p:txBody>
          <a:bodyPr>
            <a:noAutofit/>
          </a:bodyPr>
          <a:lstStyle/>
          <a:p>
            <a:r>
              <a:rPr lang="it-IT">
                <a:solidFill>
                  <a:srgbClr val="93C23D"/>
                </a:solidFill>
              </a:rPr>
              <a:t>Conosci gli ingredienti, non solo la ricetta</a:t>
            </a:r>
          </a:p>
        </p:txBody>
      </p:sp>
      <p:pic>
        <p:nvPicPr>
          <p:cNvPr id="15" name="Picture Placeholder 14" descr="Business people giving thumbs up">
            <a:extLst>
              <a:ext uri="{FF2B5EF4-FFF2-40B4-BE49-F238E27FC236}">
                <a16:creationId xmlns:a16="http://schemas.microsoft.com/office/drawing/2014/main" id="{C05D6F3D-84F6-4242-9A6A-C113D3D62146}"/>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b="-7359"/>
          <a:stretch>
            <a:fillRect/>
          </a:stretch>
        </p:blipFill>
        <p:spPr>
          <a:xfrm>
            <a:off x="8755811" y="603"/>
            <a:ext cx="3436189" cy="7371050"/>
          </a:xfrm>
        </p:spPr>
      </p:pic>
    </p:spTree>
    <p:extLst>
      <p:ext uri="{BB962C8B-B14F-4D97-AF65-F5344CB8AC3E}">
        <p14:creationId xmlns:p14="http://schemas.microsoft.com/office/powerpoint/2010/main" val="2071339504"/>
      </p:ext>
    </p:extLst>
  </p:cSld>
  <p:clrMapOvr>
    <a:masterClrMapping/>
  </p:clrMapOvr>
  <p:transition/>
  <p:timing/>
</p:sld>
</file>

<file path=ppt/slides/slide9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2A85F312-CE7A-4190-8C21-7F3A23BCD59C}"/>
              </a:ext>
            </a:extLst>
          </p:cNvPr>
          <p:cNvSpPr>
            <a:spLocks noGrp="1"/>
          </p:cNvSpPr>
          <p:nvPr>
            <p:ph type="body" sz="quarter" idx="18"/>
            <p:custDataLst>
              <p:tags r:id="rId3"/>
            </p:custDataLst>
          </p:nvPr>
        </p:nvSpPr>
        <p:spPr/>
        <p:txBody>
          <a:bodyPr>
            <a:normAutofit lnSpcReduction="10000"/>
          </a:bodyPr>
          <a:lstStyle/>
          <a:p>
            <a:r>
              <a:rPr lang="it-IT" sz="2800">
                <a:solidFill>
                  <a:srgbClr val="452771"/>
                </a:solidFill>
              </a:rPr>
              <a:t>Il potere nelle negoziazioni è importante perché. </a:t>
            </a:r>
          </a:p>
          <a:p>
            <a:endParaRPr lang="en-US" sz="2800">
              <a:solidFill>
                <a:srgbClr val="452771"/>
              </a:solidFill>
            </a:endParaRPr>
          </a:p>
          <a:p>
            <a:pPr marL="457200" indent="-457200">
              <a:buClr>
                <a:schemeClr val="tx1"/>
              </a:buClr>
              <a:buFont typeface="Arial" panose="020b0604020202020204" pitchFamily="34" charset="0"/>
              <a:buChar char="•"/>
            </a:pPr>
            <a:r>
              <a:rPr lang="it-IT" sz="2800">
                <a:solidFill>
                  <a:srgbClr val="452771"/>
                </a:solidFill>
              </a:rPr>
              <a:t>Le persone credono che sia importante - e la percezione è importante</a:t>
            </a:r>
          </a:p>
          <a:p>
            <a:pPr marL="457200" indent="-457200">
              <a:buClr>
                <a:schemeClr val="tx1"/>
              </a:buClr>
              <a:buFont typeface="Arial" panose="020b0604020202020204" pitchFamily="34" charset="0"/>
              <a:buChar char="•"/>
            </a:pPr>
            <a:r>
              <a:rPr lang="it-IT" sz="2800">
                <a:solidFill>
                  <a:srgbClr val="452771"/>
                </a:solidFill>
              </a:rPr>
              <a:t>Può influenzare la capacità dei negoziatori di prendere decisioni</a:t>
            </a:r>
          </a:p>
          <a:p>
            <a:pPr marL="457200" indent="-457200">
              <a:buClr>
                <a:schemeClr val="tx1"/>
              </a:buClr>
              <a:buFont typeface="Arial" panose="020b0604020202020204" pitchFamily="34" charset="0"/>
              <a:buChar char="•"/>
            </a:pPr>
            <a:r>
              <a:rPr lang="it-IT" sz="2800">
                <a:solidFill>
                  <a:srgbClr val="452771"/>
                </a:solidFill>
              </a:rPr>
              <a:t>Di solito, la parte che ha più potere (sia esso percepito o effettivo) è probabile che ottenga più di quanto desidera</a:t>
            </a:r>
            <a:endParaRPr lang="en-GB" sz="2800"/>
          </a:p>
        </p:txBody>
      </p:sp>
      <p:sp>
        <p:nvSpPr>
          <p:cNvPr id="4" name="Text Placeholder 3">
            <a:extLst>
              <a:ext uri="{FF2B5EF4-FFF2-40B4-BE49-F238E27FC236}">
                <a16:creationId xmlns:a16="http://schemas.microsoft.com/office/drawing/2014/main" id="{A4A087BC-245F-4A73-BCF7-A58F09B83BD2}"/>
              </a:ext>
            </a:extLst>
          </p:cNvPr>
          <p:cNvSpPr>
            <a:spLocks noGrp="1"/>
          </p:cNvSpPr>
          <p:nvPr>
            <p:ph type="body" sz="quarter" idx="16"/>
            <p:custDataLst>
              <p:tags r:id="rId4"/>
            </p:custDataLst>
          </p:nvPr>
        </p:nvSpPr>
        <p:spPr>
          <a:xfrm>
            <a:off x="880533" y="675130"/>
            <a:ext cx="7179734" cy="580518"/>
          </a:xfrm>
        </p:spPr>
        <p:txBody>
          <a:bodyPr>
            <a:noAutofit/>
          </a:bodyPr>
          <a:lstStyle/>
          <a:p>
            <a:r>
              <a:rPr lang="en-US" sz="4800" err="1">
                <a:solidFill>
                  <a:srgbClr val="452771"/>
                </a:solidFill>
              </a:rPr>
              <a:t>Potere nelle negoziazioni? </a:t>
            </a:r>
          </a:p>
        </p:txBody>
      </p:sp>
      <p:pic>
        <p:nvPicPr>
          <p:cNvPr id="8" name="Picture Placeholder 7" descr="People holding hands">
            <a:extLst>
              <a:ext uri="{FF2B5EF4-FFF2-40B4-BE49-F238E27FC236}">
                <a16:creationId xmlns:a16="http://schemas.microsoft.com/office/drawing/2014/main" id="{D562782F-5BAC-6042-B59A-698E856C1607}"/>
              </a:ext>
            </a:extLst>
          </p:cNvPr>
          <p:cNvPicPr>
            <a:picLocks noGrp="1" noChangeAspect="1"/>
          </p:cNvPicPr>
          <p:nvPr>
            <p:ph type="pic" sz="quarter" idx="10"/>
            <p:custDataLst>
              <p:tags r:id="rId6"/>
            </p:custDataLst>
          </p:nvPr>
        </p:nvPicPr>
        <p:blipFill>
          <a:blip r:embed="rId5">
            <a:extLst>
              <a:ext uri="{28A0092B-C50C-407E-A947-70E740481C1C}">
                <a14:useLocalDpi xmlns:a14="http://schemas.microsoft.com/office/drawing/2010/main"/>
              </a:ext>
            </a:extLst>
          </a:blip>
          <a:stretch>
            <a:fillRect/>
          </a:stretch>
        </p:blipFill>
        <p:spPr>
          <a:xfrm>
            <a:off x="8060267" y="0"/>
            <a:ext cx="4131733" cy="6872292"/>
          </a:xfrm>
        </p:spPr>
      </p:pic>
    </p:spTree>
    <p:extLst>
      <p:ext uri="{BB962C8B-B14F-4D97-AF65-F5344CB8AC3E}">
        <p14:creationId xmlns:p14="http://schemas.microsoft.com/office/powerpoint/2010/main" val="845423692"/>
      </p:ext>
    </p:extLst>
  </p:cSld>
  <p:clrMapOvr>
    <a:masterClrMapping/>
  </p:clrMapOvr>
  <p:transition/>
  <p:timing/>
</p:sld>
</file>

<file path=ppt/slides/slide9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A1C49DA4-A1A7-4ED2-B63B-2081BF94A7B3}"/>
              </a:ext>
            </a:extLst>
          </p:cNvPr>
          <p:cNvSpPr>
            <a:spLocks noGrp="1"/>
          </p:cNvSpPr>
          <p:nvPr>
            <p:ph type="body" sz="quarter" idx="13"/>
            <p:custDataLst>
              <p:tags r:id="rId3"/>
            </p:custDataLst>
          </p:nvPr>
        </p:nvSpPr>
        <p:spPr>
          <a:xfrm>
            <a:off x="814152" y="769764"/>
            <a:ext cx="10563696" cy="1024202"/>
          </a:xfrm>
        </p:spPr>
        <p:txBody>
          <a:bodyPr>
            <a:normAutofit lnSpcReduction="10000"/>
          </a:bodyPr>
          <a:lstStyle/>
          <a:p>
            <a:r>
              <a:rPr lang="it-IT"/>
              <a:t>Conoscere e mantenere le proprie fonti di potere negoziale</a:t>
            </a:r>
          </a:p>
          <a:p>
            <a:endParaRPr lang="en-US"/>
          </a:p>
        </p:txBody>
      </p:sp>
      <p:sp>
        <p:nvSpPr>
          <p:cNvPr id="3" name="Text Placeholder 2">
            <a:extLst>
              <a:ext uri="{FF2B5EF4-FFF2-40B4-BE49-F238E27FC236}">
                <a16:creationId xmlns:a16="http://schemas.microsoft.com/office/drawing/2014/main" id="{ADA0DDA8-B8FE-4BAB-A62D-F7AE8080A744}"/>
              </a:ext>
            </a:extLst>
          </p:cNvPr>
          <p:cNvSpPr>
            <a:spLocks noGrp="1"/>
          </p:cNvSpPr>
          <p:nvPr>
            <p:ph type="body" sz="quarter" idx="14"/>
            <p:custDataLst>
              <p:tags r:id="rId4"/>
            </p:custDataLst>
          </p:nvPr>
        </p:nvSpPr>
        <p:spPr>
          <a:xfrm>
            <a:off x="708651" y="2488715"/>
            <a:ext cx="10804476" cy="3884376"/>
          </a:xfrm>
        </p:spPr>
        <p:txBody>
          <a:bodyPr/>
          <a:lstStyle/>
          <a:p>
            <a:pPr marL="0" indent="0" algn="just">
              <a:buNone/>
            </a:pPr>
            <a:r>
              <a:rPr lang="it-IT" sz="2800">
                <a:solidFill>
                  <a:srgbClr val="93C23D"/>
                </a:solidFill>
              </a:rPr>
              <a:t>Il potere negoziale deriva generalmente da una delle tre fonti: </a:t>
            </a:r>
          </a:p>
          <a:p>
            <a:pPr marL="457200" indent="-457200" algn="just">
              <a:buClr>
                <a:schemeClr val="tx1"/>
              </a:buClr>
              <a:buFont typeface="Wingdings" panose="05000000000000000000" pitchFamily="2" charset="2"/>
              <a:buChar char="Ø"/>
            </a:pPr>
            <a:r>
              <a:rPr lang="it-IT" sz="2800" b="1">
                <a:solidFill>
                  <a:srgbClr val="452771"/>
                </a:solidFill>
              </a:rPr>
              <a:t>Avere obiettivi chiaramente definiti e un risultato desiderato fin dall'inizio</a:t>
            </a:r>
          </a:p>
          <a:p>
            <a:pPr marL="457200" indent="-457200" algn="just">
              <a:buClr>
                <a:schemeClr val="tx1"/>
              </a:buClr>
              <a:buFont typeface="Wingdings" panose="05000000000000000000" pitchFamily="2" charset="2"/>
              <a:buChar char="Ø"/>
            </a:pPr>
            <a:r>
              <a:rPr lang="it-IT" sz="2800" b="1">
                <a:solidFill>
                  <a:srgbClr val="452771"/>
                </a:solidFill>
              </a:rPr>
              <a:t>Potere di ruolo </a:t>
            </a:r>
          </a:p>
          <a:p>
            <a:pPr marL="457200" indent="-457200" algn="just">
              <a:buClr>
                <a:schemeClr val="tx1"/>
              </a:buClr>
              <a:buFont typeface="Wingdings" panose="05000000000000000000" pitchFamily="2" charset="2"/>
              <a:buChar char="Ø"/>
            </a:pPr>
            <a:r>
              <a:rPr lang="it-IT" sz="2800" b="1">
                <a:solidFill>
                  <a:srgbClr val="452771"/>
                </a:solidFill>
              </a:rPr>
              <a:t>Potere psicologico </a:t>
            </a:r>
          </a:p>
          <a:p>
            <a:pPr algn="just">
              <a:buClr>
                <a:schemeClr val="tx1"/>
              </a:buClr>
            </a:pPr>
            <a:r>
              <a:rPr lang="it-IT" sz="2800">
                <a:solidFill>
                  <a:srgbClr val="93C23D"/>
                </a:solidFill>
              </a:rPr>
              <a:t>Quando ti prepari a una negoziazione con una controparte potente, cerca di aumentare il tuo senso di potere su quanti più livelli possibili. </a:t>
            </a:r>
          </a:p>
          <a:p>
            <a:pPr marL="0" indent="0" algn="just">
              <a:buNone/>
            </a:pPr>
            <a:r>
              <a:rPr lang="it-IT" sz="2800" b="1">
                <a:solidFill>
                  <a:srgbClr val="452771"/>
                </a:solidFill>
              </a:rPr>
              <a:t>Soprattutto credi in te stesso.</a:t>
            </a:r>
          </a:p>
          <a:p>
            <a:endParaRPr lang="en-US" sz="2800"/>
          </a:p>
        </p:txBody>
      </p:sp>
    </p:spTree>
    <p:extLst>
      <p:ext uri="{BB962C8B-B14F-4D97-AF65-F5344CB8AC3E}">
        <p14:creationId xmlns:p14="http://schemas.microsoft.com/office/powerpoint/2010/main" val="3497013273"/>
      </p:ext>
    </p:extLst>
  </p:cSld>
  <p:clrMapOvr>
    <a:masterClrMapping/>
  </p:clrMapOvr>
  <p:transition/>
  <p:timing/>
</p:sld>
</file>

<file path=ppt/slides/slide9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7B0DC466-73CC-402B-98AA-3C1B108E9447}"/>
              </a:ext>
            </a:extLst>
          </p:cNvPr>
          <p:cNvSpPr>
            <a:spLocks noGrp="1"/>
          </p:cNvSpPr>
          <p:nvPr>
            <p:ph type="body" sz="quarter" idx="13"/>
            <p:custDataLst>
              <p:tags r:id="rId3"/>
            </p:custDataLst>
          </p:nvPr>
        </p:nvSpPr>
        <p:spPr/>
        <p:txBody>
          <a:bodyPr/>
          <a:lstStyle/>
          <a:p>
            <a:r>
              <a:rPr lang="en-US" err="1"/>
              <a:t>Strategie di negoziazione</a:t>
            </a:r>
            <a:endParaRPr lang="en-US"/>
          </a:p>
        </p:txBody>
      </p:sp>
      <p:sp>
        <p:nvSpPr>
          <p:cNvPr id="3" name="Text Placeholder 2">
            <a:extLst>
              <a:ext uri="{FF2B5EF4-FFF2-40B4-BE49-F238E27FC236}">
                <a16:creationId xmlns:a16="http://schemas.microsoft.com/office/drawing/2014/main" id="{F4EBC938-2CF0-4EA7-B024-DBA054C549A1}"/>
              </a:ext>
            </a:extLst>
          </p:cNvPr>
          <p:cNvSpPr>
            <a:spLocks noGrp="1"/>
          </p:cNvSpPr>
          <p:nvPr>
            <p:ph type="body" sz="quarter" idx="14"/>
            <p:custDataLst>
              <p:tags r:id="rId4"/>
            </p:custDataLst>
          </p:nvPr>
        </p:nvSpPr>
        <p:spPr>
          <a:xfrm>
            <a:off x="664184" y="2321918"/>
            <a:ext cx="11022599" cy="4286158"/>
          </a:xfrm>
        </p:spPr>
        <p:txBody>
          <a:bodyPr/>
          <a:lstStyle/>
          <a:p>
            <a:pPr marL="0" indent="0" algn="just">
              <a:buNone/>
            </a:pPr>
            <a:r>
              <a:rPr lang="en-GB" sz="2800" b="1" err="1">
                <a:solidFill>
                  <a:srgbClr val="93C23D"/>
                </a:solidFill>
              </a:rPr>
              <a:t>Sii obiettivo!</a:t>
            </a:r>
          </a:p>
          <a:p>
            <a:pPr marL="0" indent="0" algn="just">
              <a:buNone/>
            </a:pPr>
            <a:r>
              <a:rPr lang="it-IT" sz="2800" b="1">
                <a:solidFill>
                  <a:srgbClr val="93C23D"/>
                </a:solidFill>
              </a:rPr>
              <a:t>Nelle tue trattative, concentrati sull'utilizzo di criteri e fatti oggettivi.</a:t>
            </a:r>
          </a:p>
          <a:p>
            <a:pPr marL="0" indent="0" algn="just">
              <a:buNone/>
            </a:pPr>
            <a:r>
              <a:rPr lang="it-IT" sz="2800">
                <a:solidFill>
                  <a:srgbClr val="452771"/>
                </a:solidFill>
              </a:rPr>
              <a:t>Si tratta di informazioni effettive, indipendenti dalle parti della negoziazione, che sono rilevanti per ciò che dovrebbe o non dovrebbe essere concordato in quella negoziazione. </a:t>
            </a:r>
          </a:p>
          <a:p>
            <a:pPr marL="0" indent="0" algn="just">
              <a:buNone/>
            </a:pPr>
            <a:r>
              <a:rPr lang="it-IT" sz="2800">
                <a:solidFill>
                  <a:srgbClr val="452771"/>
                </a:solidFill>
              </a:rPr>
              <a:t>Cerca di evitare i </a:t>
            </a:r>
            <a:r>
              <a:rPr lang="it-IT" sz="2800">
                <a:solidFill>
                  <a:srgbClr val="93C23D"/>
                </a:solidFill>
              </a:rPr>
              <a:t>criteri soggettivi</a:t>
            </a:r>
            <a:r>
              <a:rPr lang="it-IT" sz="2800">
                <a:solidFill>
                  <a:srgbClr val="452771"/>
                </a:solidFill>
              </a:rPr>
              <a:t>, che si basano su elementi emotivi come opinioni, sentimenti e giudizi.</a:t>
            </a:r>
          </a:p>
          <a:p>
            <a:pPr marL="0" indent="0" algn="just">
              <a:buNone/>
            </a:pPr>
            <a:r>
              <a:rPr lang="it-IT" sz="2800">
                <a:solidFill>
                  <a:srgbClr val="452771"/>
                </a:solidFill>
              </a:rPr>
              <a:t>I criteri oggettivi sono: Indipendenti dalla posizione di una delle due parti; applicabili a entrambe le parti; pratici e credibili.</a:t>
            </a:r>
          </a:p>
          <a:p>
            <a:pPr marL="0" indent="0" algn="just">
              <a:buNone/>
            </a:pPr>
            <a:endParaRPr lang="en-GB" sz="2400"/>
          </a:p>
          <a:p>
            <a:pPr marL="0" indent="0" algn="just">
              <a:buNone/>
            </a:pPr>
            <a:endParaRPr lang="en-US" sz="2400"/>
          </a:p>
          <a:p>
            <a:endParaRPr lang="en-GB"/>
          </a:p>
        </p:txBody>
      </p:sp>
    </p:spTree>
    <p:extLst>
      <p:ext uri="{BB962C8B-B14F-4D97-AF65-F5344CB8AC3E}">
        <p14:creationId xmlns:p14="http://schemas.microsoft.com/office/powerpoint/2010/main" val="2438335258"/>
      </p:ext>
    </p:extLst>
  </p:cSld>
  <p:clrMapOvr>
    <a:masterClrMapping/>
  </p:clrMapOvr>
  <p:transition/>
  <p:timing/>
</p:sld>
</file>

<file path=ppt/slides/slide9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A3ACB5A0-63FF-4FC2-92CA-D0526DFDBCC2}"/>
              </a:ext>
            </a:extLst>
          </p:cNvPr>
          <p:cNvSpPr>
            <a:spLocks noGrp="1"/>
          </p:cNvSpPr>
          <p:nvPr>
            <p:ph type="body" sz="quarter" idx="17"/>
            <p:custDataLst>
              <p:tags r:id="rId3"/>
            </p:custDataLst>
          </p:nvPr>
        </p:nvSpPr>
        <p:spPr>
          <a:xfrm>
            <a:off x="2088607" y="702109"/>
            <a:ext cx="3791493" cy="1200328"/>
          </a:xfrm>
        </p:spPr>
        <p:txBody>
          <a:bodyPr>
            <a:normAutofit/>
          </a:bodyPr>
          <a:lstStyle/>
          <a:p>
            <a:r>
              <a:rPr lang="en-US" sz="3600" err="1"/>
              <a:t>Tecniche di negoziazione</a:t>
            </a:r>
            <a:endParaRPr lang="en-US" sz="3600"/>
          </a:p>
        </p:txBody>
      </p:sp>
      <p:pic>
        <p:nvPicPr>
          <p:cNvPr id="7" name="Picture Placeholder 6" descr="Two people sitting at a table looking at a book&#10;&#10;Description automatically generated with medium confidence">
            <a:extLst>
              <a:ext uri="{FF2B5EF4-FFF2-40B4-BE49-F238E27FC236}">
                <a16:creationId xmlns:a16="http://schemas.microsoft.com/office/drawing/2014/main" id="{15F83D8F-ABC1-448B-9AC4-1D95F6DEC479}"/>
              </a:ext>
            </a:extLst>
          </p:cNvPr>
          <p:cNvPicPr>
            <a:picLocks noGrp="1" noChangeAspect="1"/>
          </p:cNvPicPr>
          <p:nvPr>
            <p:ph type="pic" sz="quarter" idx="19"/>
            <p:custDataLst>
              <p:tags r:id="rId5"/>
            </p:custDataLst>
          </p:nvPr>
        </p:nvPicPr>
        <p:blipFill>
          <a:blip r:embed="rId4">
            <a:extLst>
              <a:ext uri="{28A0092B-C50C-407E-A947-70E740481C1C}">
                <a14:useLocalDpi xmlns:a14="http://schemas.microsoft.com/office/drawing/2010/main"/>
              </a:ext>
            </a:extLst>
          </a:blip>
          <a:stretch>
            <a:fillRect/>
          </a:stretch>
        </p:blipFill>
        <p:spPr/>
      </p:pic>
      <p:sp>
        <p:nvSpPr>
          <p:cNvPr id="5" name="TextBox 4">
            <a:extLst>
              <a:ext uri="{FF2B5EF4-FFF2-40B4-BE49-F238E27FC236}">
                <a16:creationId xmlns:a16="http://schemas.microsoft.com/office/drawing/2014/main" id="{6FDA6932-18D6-4FCF-A8B8-49252B48D3D9}"/>
              </a:ext>
            </a:extLst>
          </p:cNvPr>
          <p:cNvSpPr txBox="1"/>
          <p:nvPr>
            <p:custDataLst>
              <p:tags r:id="rId6"/>
            </p:custDataLst>
          </p:nvPr>
        </p:nvSpPr>
        <p:spPr>
          <a:xfrm>
            <a:off x="1951170" y="1883856"/>
            <a:ext cx="4475031" cy="2677656"/>
          </a:xfrm>
          <a:prstGeom prst="rect">
            <a:avLst/>
          </a:prstGeom>
          <a:noFill/>
        </p:spPr>
        <p:txBody>
          <a:bodyPr wrap="square" rtlCol="0">
            <a:spAutoFit/>
          </a:bodyPr>
          <a:lstStyle/>
          <a:p>
            <a:r>
              <a:rPr lang="it-IT" sz="2800">
                <a:solidFill>
                  <a:schemeClr val="bg1"/>
                </a:solidFill>
              </a:rPr>
              <a:t>Quattro semplici accorgimenti pratici possono aiutarti a rafforzare la tua mentalità e a migliorare i tuoi risultati durante le negoziazioni</a:t>
            </a:r>
          </a:p>
        </p:txBody>
      </p:sp>
      <p:sp>
        <p:nvSpPr>
          <p:cNvPr id="6" name="TextBox 5">
            <a:extLst>
              <a:ext uri="{FF2B5EF4-FFF2-40B4-BE49-F238E27FC236}">
                <a16:creationId xmlns:a16="http://schemas.microsoft.com/office/drawing/2014/main" id="{CC58E16F-A114-4E1E-8ABD-61CD8E46E131}"/>
              </a:ext>
            </a:extLst>
          </p:cNvPr>
          <p:cNvSpPr txBox="1"/>
          <p:nvPr>
            <p:custDataLst>
              <p:tags r:id="rId7"/>
            </p:custDataLst>
          </p:nvPr>
        </p:nvSpPr>
        <p:spPr>
          <a:xfrm>
            <a:off x="1371600" y="5749636"/>
            <a:ext cx="4724400" cy="800219"/>
          </a:xfrm>
          <a:prstGeom prst="rect">
            <a:avLst/>
          </a:prstGeom>
          <a:noFill/>
        </p:spPr>
        <p:txBody>
          <a:bodyPr wrap="square" rtlCol="0">
            <a:spAutoFit/>
          </a:bodyPr>
          <a:lstStyle/>
          <a:p>
            <a:r>
              <a:rPr lang="en-US" sz="1400"/>
              <a:t>Source: </a:t>
            </a:r>
            <a:r>
              <a:rPr lang="en-US" sz="1400">
                <a:hlinkClick r:id="rId8">
                  <a:extLst>
                    <a:ext uri="{A12FA001-AC4F-418D-AE19-62706E023703}">
                      <ahyp:hlinkClr xmlns:ahyp="http://schemas.microsoft.com/office/drawing/2018/hyperlinkcolor" val="tx"/>
                    </a:ext>
                  </a:extLst>
                </a:hlinkClick>
              </a:rPr>
              <a:t>Katie Shonk Harvard Law School</a:t>
            </a:r>
            <a:r>
              <a:rPr lang="en-US" sz="1400"/>
              <a:t> 5 Good Negotiation Techniques 5.11.20 </a:t>
            </a:r>
            <a:endParaRPr lang="en-GB" sz="1400"/>
          </a:p>
          <a:p>
            <a:endParaRPr lang="en-GB"/>
          </a:p>
        </p:txBody>
      </p:sp>
    </p:spTree>
    <p:extLst>
      <p:ext uri="{BB962C8B-B14F-4D97-AF65-F5344CB8AC3E}">
        <p14:creationId xmlns:p14="http://schemas.microsoft.com/office/powerpoint/2010/main" val="3407606456"/>
      </p:ext>
    </p:extLst>
  </p:cSld>
  <p:clrMapOvr>
    <a:masterClrMapping/>
  </p:clrMapOvr>
  <p:transition/>
  <p:timing/>
</p:sld>
</file>

<file path=ppt/slides/slide9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20"/>
            <p:custDataLst>
              <p:tags r:id="rId3"/>
            </p:custDataLst>
          </p:nvPr>
        </p:nvSpPr>
        <p:spPr>
          <a:xfrm>
            <a:off x="6149367" y="1564017"/>
            <a:ext cx="5132263" cy="3722513"/>
          </a:xfrm>
        </p:spPr>
        <p:txBody>
          <a:bodyPr/>
          <a:lstStyle/>
          <a:p>
            <a:pPr marL="342900" indent="-342900" algn="just">
              <a:buClr>
                <a:srgbClr val="93C23D"/>
              </a:buClr>
              <a:buFont typeface="Wingdings" panose="05000000000000000000" pitchFamily="2" charset="2"/>
              <a:buChar char="ü"/>
            </a:pPr>
            <a:r>
              <a:rPr lang="it-IT" sz="2800">
                <a:solidFill>
                  <a:srgbClr val="452771"/>
                </a:solidFill>
              </a:rPr>
              <a:t>Ti senti scoraggiato o preoccupato alla prospettiva di un incontro per discutere o negoziare?</a:t>
            </a:r>
          </a:p>
          <a:p>
            <a:pPr marL="342900" indent="-342900" algn="just">
              <a:buClr>
                <a:srgbClr val="93C23D"/>
              </a:buClr>
              <a:buFont typeface="Wingdings" panose="05000000000000000000" pitchFamily="2" charset="2"/>
              <a:buChar char="ü"/>
            </a:pPr>
            <a:r>
              <a:rPr lang="it-IT" sz="2800">
                <a:solidFill>
                  <a:srgbClr val="452771"/>
                </a:solidFill>
              </a:rPr>
              <a:t>Riformula questo sentimento come eccitazione. </a:t>
            </a:r>
          </a:p>
          <a:p>
            <a:pPr marL="342900" indent="-342900" algn="just">
              <a:buClr>
                <a:srgbClr val="93C23D"/>
              </a:buClr>
              <a:buFont typeface="Wingdings" panose="05000000000000000000" pitchFamily="2" charset="2"/>
              <a:buChar char="ü"/>
            </a:pPr>
            <a:r>
              <a:rPr lang="it-IT" sz="2800">
                <a:solidFill>
                  <a:srgbClr val="452771"/>
                </a:solidFill>
              </a:rPr>
              <a:t>Questo semplice cambiamento di mentalità positiva trasforma l'ansia in uno stato di pensiero, aumentando le tue prospettive e la tua fiducia.</a:t>
            </a:r>
            <a:endParaRPr lang="en-GB"/>
          </a:p>
        </p:txBody>
      </p:sp>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22"/>
            <p:custDataLst>
              <p:tags r:id="rId4"/>
            </p:custDataLst>
          </p:nvPr>
        </p:nvSpPr>
        <p:spPr/>
        <p:txBody>
          <a:bodyPr>
            <a:normAutofit/>
          </a:bodyPr>
          <a:lstStyle/>
          <a:p>
            <a:r>
              <a:rPr lang="en-US" sz="4800" err="1"/>
              <a:t>Riformulare </a:t>
            </a:r>
          </a:p>
        </p:txBody>
      </p:sp>
      <p:sp>
        <p:nvSpPr>
          <p:cNvPr id="5" name="Text Placeholder 4">
            <a:extLst>
              <a:ext uri="{FF2B5EF4-FFF2-40B4-BE49-F238E27FC236}">
                <a16:creationId xmlns:a16="http://schemas.microsoft.com/office/drawing/2014/main" id="{0ABB5E0F-1591-40EF-B1D4-4C42BB20E127}"/>
              </a:ext>
            </a:extLst>
          </p:cNvPr>
          <p:cNvSpPr>
            <a:spLocks noGrp="1"/>
          </p:cNvSpPr>
          <p:nvPr>
            <p:ph type="body" sz="quarter" idx="24"/>
            <p:custDataLst>
              <p:tags r:id="rId5"/>
            </p:custDataLst>
          </p:nvPr>
        </p:nvSpPr>
        <p:spPr/>
        <p:txBody>
          <a:bodyPr/>
          <a:lstStyle/>
          <a:p>
            <a:r>
              <a:rPr lang="hr-BA"/>
              <a:t>1</a:t>
            </a:r>
            <a:endParaRPr lang="en-GB"/>
          </a:p>
        </p:txBody>
      </p:sp>
      <p:sp>
        <p:nvSpPr>
          <p:cNvPr id="6" name="TextBox 5">
            <a:extLst>
              <a:ext uri="{FF2B5EF4-FFF2-40B4-BE49-F238E27FC236}">
                <a16:creationId xmlns:a16="http://schemas.microsoft.com/office/drawing/2014/main" id="{265CAE71-828A-4027-B287-32E9B172CC3E}"/>
              </a:ext>
            </a:extLst>
          </p:cNvPr>
          <p:cNvSpPr txBox="1"/>
          <p:nvPr>
            <p:custDataLst>
              <p:tags r:id="rId6"/>
            </p:custDataLst>
          </p:nvPr>
        </p:nvSpPr>
        <p:spPr>
          <a:xfrm>
            <a:off x="6353299" y="6095014"/>
            <a:ext cx="4724400" cy="800219"/>
          </a:xfrm>
          <a:prstGeom prst="rect">
            <a:avLst/>
          </a:prstGeom>
          <a:noFill/>
        </p:spPr>
        <p:txBody>
          <a:bodyPr wrap="square" rtlCol="0">
            <a:spAutoFit/>
          </a:bodyPr>
          <a:lstStyle/>
          <a:p>
            <a:r>
              <a:rPr lang="en-US" sz="1400"/>
              <a:t>Source: </a:t>
            </a:r>
            <a:r>
              <a:rPr lang="en-US" sz="1400">
                <a:hlinkClick r:id="rId7">
                  <a:extLst>
                    <a:ext uri="{A12FA001-AC4F-418D-AE19-62706E023703}">
                      <ahyp:hlinkClr xmlns:ahyp="http://schemas.microsoft.com/office/drawing/2018/hyperlinkcolor" val="tx"/>
                    </a:ext>
                  </a:extLst>
                </a:hlinkClick>
              </a:rPr>
              <a:t>Katie Shonk Harvard Law School</a:t>
            </a:r>
            <a:r>
              <a:rPr lang="en-US" sz="1400"/>
              <a:t> 5 Good Negotiation Techniques 5.11.20 </a:t>
            </a:r>
            <a:endParaRPr lang="en-GB" sz="1400"/>
          </a:p>
          <a:p>
            <a:endParaRPr lang="en-GB"/>
          </a:p>
        </p:txBody>
      </p:sp>
      <p:pic>
        <p:nvPicPr>
          <p:cNvPr id="10" name="Picture 9" descr="Two women, one in glasses and blazer, talking in business office">
            <a:extLst>
              <a:ext uri="{FF2B5EF4-FFF2-40B4-BE49-F238E27FC236}">
                <a16:creationId xmlns:a16="http://schemas.microsoft.com/office/drawing/2014/main" id="{9896FAA5-757F-47EC-958F-9D7C1C43B602}"/>
              </a:ext>
            </a:extLst>
          </p:cNvPr>
          <p:cNvPicPr>
            <a:picLocks noChangeAspect="1"/>
          </p:cNvPicPr>
          <p:nvPr>
            <p:custDataLst>
              <p:tags r:id="rId9"/>
            </p:custDataLst>
          </p:nvPr>
        </p:nvPicPr>
        <p:blipFill>
          <a:blip r:embed="rId8">
            <a:extLst>
              <a:ext uri="{28A0092B-C50C-407E-A947-70E740481C1C}">
                <a14:useLocalDpi xmlns:a14="http://schemas.microsoft.com/office/drawing/2010/main"/>
              </a:ext>
            </a:extLst>
          </a:blip>
          <a:stretch>
            <a:fillRect/>
          </a:stretch>
        </p:blipFill>
        <p:spPr>
          <a:xfrm>
            <a:off x="982099" y="1649498"/>
            <a:ext cx="3801296" cy="3559003"/>
          </a:xfrm>
          <a:prstGeom prst="ellipse">
            <a:avLst/>
          </a:prstGeom>
          <a:ln w="63500" cap="rnd">
            <a:solidFill>
              <a:srgbClr val="85369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63826090"/>
      </p:ext>
    </p:extLst>
  </p:cSld>
  <p:clrMapOvr>
    <a:masterClrMapping/>
  </p:clrMapOvr>
  <p:transition/>
  <p:timing/>
</p:sld>
</file>

<file path=ppt/slides/slide9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20"/>
            <p:custDataLst>
              <p:tags r:id="rId3"/>
            </p:custDataLst>
          </p:nvPr>
        </p:nvSpPr>
        <p:spPr/>
        <p:txBody>
          <a:bodyPr/>
          <a:lstStyle/>
          <a:p>
            <a:pPr marL="342900" indent="-342900" algn="just">
              <a:buClr>
                <a:srgbClr val="93C23D"/>
              </a:buClr>
              <a:buFont typeface="Wingdings" panose="05000000000000000000" pitchFamily="2" charset="2"/>
              <a:buChar char="ü"/>
            </a:pPr>
            <a:r>
              <a:rPr lang="it-IT" sz="2800"/>
              <a:t>Gli studi degli psicologi Amos Tversky e Daniel Kahneman dimostrano che il negoziatore che fa la prima offerta è probabile che abbia la maggiore leva in una discussione. </a:t>
            </a:r>
          </a:p>
          <a:p>
            <a:pPr marL="342900" indent="-342900" algn="just">
              <a:buClr>
                <a:srgbClr val="93C23D"/>
              </a:buClr>
              <a:buFont typeface="Wingdings" panose="05000000000000000000" pitchFamily="2" charset="2"/>
              <a:buChar char="ü"/>
            </a:pPr>
            <a:r>
              <a:rPr lang="it-IT" sz="2800"/>
              <a:t>Prendi in considerazione l'idea di fare la prima offerta per dare il via alla trattativa e di supportarla con la relativa documentazione.</a:t>
            </a:r>
            <a:r>
              <a:rPr lang="en-US" sz="2800"/>
              <a:t> </a:t>
            </a:r>
            <a:endParaRPr lang="en-GB" sz="2800"/>
          </a:p>
          <a:p>
            <a:endParaRPr lang="en-GB"/>
          </a:p>
        </p:txBody>
      </p:sp>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22"/>
            <p:custDataLst>
              <p:tags r:id="rId4"/>
            </p:custDataLst>
          </p:nvPr>
        </p:nvSpPr>
        <p:spPr>
          <a:xfrm>
            <a:off x="6326940" y="555694"/>
            <a:ext cx="5158622" cy="857158"/>
          </a:xfrm>
        </p:spPr>
        <p:txBody>
          <a:bodyPr>
            <a:noAutofit/>
          </a:bodyPr>
          <a:lstStyle/>
          <a:p>
            <a:r>
              <a:rPr lang="it-IT" sz="4800"/>
              <a:t>Ancora - Prova la prima offerta</a:t>
            </a:r>
          </a:p>
        </p:txBody>
      </p:sp>
      <p:sp>
        <p:nvSpPr>
          <p:cNvPr id="5" name="Text Placeholder 4">
            <a:extLst>
              <a:ext uri="{FF2B5EF4-FFF2-40B4-BE49-F238E27FC236}">
                <a16:creationId xmlns:a16="http://schemas.microsoft.com/office/drawing/2014/main" id="{0ABB5E0F-1591-40EF-B1D4-4C42BB20E127}"/>
              </a:ext>
            </a:extLst>
          </p:cNvPr>
          <p:cNvSpPr>
            <a:spLocks noGrp="1"/>
          </p:cNvSpPr>
          <p:nvPr>
            <p:ph type="body" sz="quarter" idx="24"/>
            <p:custDataLst>
              <p:tags r:id="rId5"/>
            </p:custDataLst>
          </p:nvPr>
        </p:nvSpPr>
        <p:spPr/>
        <p:txBody>
          <a:bodyPr/>
          <a:lstStyle/>
          <a:p>
            <a:r>
              <a:rPr lang="en-US"/>
              <a:t>2</a:t>
            </a:r>
            <a:endParaRPr lang="en-GB"/>
          </a:p>
        </p:txBody>
      </p:sp>
      <p:pic>
        <p:nvPicPr>
          <p:cNvPr id="7" name="Picture 6" descr="Businesswomen listening in a meeting">
            <a:extLst>
              <a:ext uri="{FF2B5EF4-FFF2-40B4-BE49-F238E27FC236}">
                <a16:creationId xmlns:a16="http://schemas.microsoft.com/office/drawing/2014/main" id="{32D9F9CD-31FC-4E9B-B72F-D9D55D5BD37A}"/>
              </a:ext>
            </a:extLst>
          </p:cNvPr>
          <p:cNvPicPr>
            <a:picLocks noChangeAspect="1"/>
          </p:cNvPicPr>
          <p:nvPr>
            <p:custDataLst>
              <p:tags r:id="rId7"/>
            </p:custDataLst>
          </p:nvPr>
        </p:nvPicPr>
        <p:blipFill>
          <a:blip r:embed="rId6">
            <a:extLst>
              <a:ext uri="{28A0092B-C50C-407E-A947-70E740481C1C}">
                <a14:useLocalDpi xmlns:a14="http://schemas.microsoft.com/office/drawing/2010/main"/>
              </a:ext>
            </a:extLst>
          </a:blip>
          <a:stretch>
            <a:fillRect/>
          </a:stretch>
        </p:blipFill>
        <p:spPr>
          <a:xfrm>
            <a:off x="1170792" y="1905759"/>
            <a:ext cx="3317757" cy="3240000"/>
          </a:xfrm>
          <a:prstGeom prst="ellipse">
            <a:avLst/>
          </a:prstGeom>
          <a:ln w="63500" cap="rnd">
            <a:solidFill>
              <a:srgbClr val="85369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27826576"/>
      </p:ext>
    </p:extLst>
  </p:cSld>
  <p:clrMapOvr>
    <a:masterClrMapping/>
  </p:clrMapOvr>
  <p:transition/>
  <p:timing/>
</p:sld>
</file>

<file path=ppt/slides/slide9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20"/>
            <p:custDataLst>
              <p:tags r:id="rId4"/>
            </p:custDataLst>
          </p:nvPr>
        </p:nvSpPr>
        <p:spPr>
          <a:xfrm>
            <a:off x="5451425" y="2597427"/>
            <a:ext cx="6360619" cy="3836959"/>
          </a:xfrm>
        </p:spPr>
        <p:txBody>
          <a:bodyPr/>
          <a:lstStyle/>
          <a:p>
            <a:pPr marL="342900" indent="-342900" algn="just">
              <a:buClr>
                <a:srgbClr val="93C23D"/>
              </a:buClr>
              <a:buFont typeface="Wingdings" panose="05000000000000000000" pitchFamily="2" charset="2"/>
              <a:buChar char="ü"/>
            </a:pPr>
            <a:r>
              <a:rPr lang="it-IT"/>
              <a:t>Nella negoziazione, come in qualsiasi altra discussione, tendiamo ad affrettarci per riempire i silenzi scomodi.</a:t>
            </a:r>
          </a:p>
          <a:p>
            <a:pPr marL="342900" indent="-342900" algn="just">
              <a:buClr>
                <a:srgbClr val="93C23D"/>
              </a:buClr>
              <a:buFont typeface="Wingdings" panose="05000000000000000000" pitchFamily="2" charset="2"/>
              <a:buChar char="ü"/>
            </a:pPr>
            <a:r>
              <a:rPr lang="it-IT"/>
              <a:t>Dopo che la tua controparte ha parlato, lasciare qualche momento di silenzio può darti il tempo di assorbire completamente ciò che ha appena detto. "Secondo il professore della Harvard Business School e della Harvard Law School Guhan Subramanian, il silenzio ti dà la possibilità di smorzare il tuo istinto di auto-avvocazione e di amplificare quello di ascolto".</a:t>
            </a:r>
          </a:p>
        </p:txBody>
      </p:sp>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22"/>
            <p:custDataLst>
              <p:tags r:id="rId5"/>
            </p:custDataLst>
          </p:nvPr>
        </p:nvSpPr>
        <p:spPr>
          <a:xfrm>
            <a:off x="6340119" y="423614"/>
            <a:ext cx="5158622" cy="857158"/>
          </a:xfrm>
        </p:spPr>
        <p:txBody>
          <a:bodyPr>
            <a:noAutofit/>
          </a:bodyPr>
          <a:lstStyle/>
          <a:p>
            <a:r>
              <a:rPr lang="it-IT" sz="4800"/>
              <a:t>Applicare il potere del silenzio</a:t>
            </a:r>
          </a:p>
        </p:txBody>
      </p:sp>
      <p:sp>
        <p:nvSpPr>
          <p:cNvPr id="5" name="Text Placeholder 4">
            <a:extLst>
              <a:ext uri="{FF2B5EF4-FFF2-40B4-BE49-F238E27FC236}">
                <a16:creationId xmlns:a16="http://schemas.microsoft.com/office/drawing/2014/main" id="{0ABB5E0F-1591-40EF-B1D4-4C42BB20E127}"/>
              </a:ext>
            </a:extLst>
          </p:cNvPr>
          <p:cNvSpPr>
            <a:spLocks noGrp="1"/>
          </p:cNvSpPr>
          <p:nvPr>
            <p:ph type="body" sz="quarter" idx="24"/>
            <p:custDataLst>
              <p:tags r:id="rId6"/>
            </p:custDataLst>
          </p:nvPr>
        </p:nvSpPr>
        <p:spPr/>
        <p:txBody>
          <a:bodyPr/>
          <a:lstStyle/>
          <a:p>
            <a:r>
              <a:rPr lang="en-US"/>
              <a:t>3</a:t>
            </a:r>
            <a:endParaRPr lang="en-GB"/>
          </a:p>
        </p:txBody>
      </p:sp>
      <p:pic>
        <p:nvPicPr>
          <p:cNvPr id="6" name="Picture 5" descr="Woman with finger on lips">
            <a:extLst>
              <a:ext uri="{FF2B5EF4-FFF2-40B4-BE49-F238E27FC236}">
                <a16:creationId xmlns:a16="http://schemas.microsoft.com/office/drawing/2014/main" id="{1FE4C055-8258-45CF-80EE-CDC22F80E7DB}"/>
              </a:ext>
            </a:extLst>
          </p:cNvPr>
          <p:cNvPicPr>
            <a:picLocks noChangeAspect="1"/>
          </p:cNvPicPr>
          <p:nvPr>
            <p:custDataLst>
              <p:tags r:id="rId8"/>
            </p:custDataLst>
          </p:nvPr>
        </p:nvPicPr>
        <p:blipFill>
          <a:blip r:embed="rId7">
            <a:extLst>
              <a:ext uri="{28A0092B-C50C-407E-A947-70E740481C1C}">
                <a14:useLocalDpi xmlns:a14="http://schemas.microsoft.com/office/drawing/2010/main"/>
              </a:ext>
            </a:extLst>
          </a:blip>
          <a:stretch>
            <a:fillRect/>
          </a:stretch>
        </p:blipFill>
        <p:spPr>
          <a:xfrm>
            <a:off x="1170792" y="1905759"/>
            <a:ext cx="3317757" cy="3240000"/>
          </a:xfrm>
          <a:prstGeom prst="ellipse">
            <a:avLst/>
          </a:prstGeom>
          <a:ln w="63500" cap="rnd">
            <a:solidFill>
              <a:srgbClr val="85369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96039464"/>
      </p:ext>
    </p:extLst>
  </p:cSld>
  <p:clrMapOvr>
    <a:masterClrMapping/>
  </p:clrMapOvr>
  <p:transition/>
  <p:timing/>
</p:sld>
</file>

<file path=ppt/slides/slide9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20"/>
            <p:custDataLst>
              <p:tags r:id="rId3"/>
            </p:custDataLst>
          </p:nvPr>
        </p:nvSpPr>
        <p:spPr>
          <a:xfrm>
            <a:off x="5878991" y="1664502"/>
            <a:ext cx="5708171" cy="3722513"/>
          </a:xfrm>
        </p:spPr>
        <p:txBody>
          <a:bodyPr/>
          <a:lstStyle/>
          <a:p>
            <a:pPr marL="342900" indent="-342900" algn="just">
              <a:buClr>
                <a:srgbClr val="93C23D"/>
              </a:buClr>
              <a:buFont typeface="Wingdings" panose="05000000000000000000" pitchFamily="2" charset="2"/>
              <a:buChar char="ü"/>
            </a:pPr>
            <a:r>
              <a:rPr lang="it-IT"/>
              <a:t>In un recente studio (Brooks Wharton School Professor Maurice Schweitzer e Harvard Business School Professor Francesca Gino), i partecipanti hanno giudicato i partner che chiedevano loro consigli più competenti rispetto a quelli che non li chiedevano. </a:t>
            </a:r>
          </a:p>
          <a:p>
            <a:pPr marL="342900" indent="-342900" algn="just">
              <a:buClr>
                <a:srgbClr val="93C23D"/>
              </a:buClr>
              <a:buFont typeface="Wingdings" panose="05000000000000000000" pitchFamily="2" charset="2"/>
              <a:buChar char="ü"/>
            </a:pPr>
            <a:r>
              <a:rPr lang="it-IT"/>
              <a:t>Quando chiediamo un consiglio, lusinghiamo il consulente e aumentiamo la sua autostima, hanno scoperto i ricercatori. Quindi, considera l'opportunità di chiedere consigli alla tua controparte quando ne hai veramente bisogno. </a:t>
            </a:r>
          </a:p>
        </p:txBody>
      </p:sp>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22"/>
            <p:custDataLst>
              <p:tags r:id="rId4"/>
            </p:custDataLst>
          </p:nvPr>
        </p:nvSpPr>
        <p:spPr>
          <a:xfrm>
            <a:off x="6428540" y="413454"/>
            <a:ext cx="5158622" cy="857158"/>
          </a:xfrm>
        </p:spPr>
        <p:txBody>
          <a:bodyPr>
            <a:normAutofit/>
          </a:bodyPr>
          <a:lstStyle/>
          <a:p>
            <a:r>
              <a:rPr lang="en-US" sz="4800" err="1"/>
              <a:t>Chiedi consiglio</a:t>
            </a:r>
            <a:endParaRPr lang="en-US" sz="4800"/>
          </a:p>
        </p:txBody>
      </p:sp>
      <p:sp>
        <p:nvSpPr>
          <p:cNvPr id="5" name="Text Placeholder 4">
            <a:extLst>
              <a:ext uri="{FF2B5EF4-FFF2-40B4-BE49-F238E27FC236}">
                <a16:creationId xmlns:a16="http://schemas.microsoft.com/office/drawing/2014/main" id="{0ABB5E0F-1591-40EF-B1D4-4C42BB20E127}"/>
              </a:ext>
            </a:extLst>
          </p:cNvPr>
          <p:cNvSpPr>
            <a:spLocks noGrp="1"/>
          </p:cNvSpPr>
          <p:nvPr>
            <p:ph type="body" sz="quarter" idx="24"/>
            <p:custDataLst>
              <p:tags r:id="rId5"/>
            </p:custDataLst>
          </p:nvPr>
        </p:nvSpPr>
        <p:spPr/>
        <p:txBody>
          <a:bodyPr/>
          <a:lstStyle/>
          <a:p>
            <a:r>
              <a:rPr lang="en-US"/>
              <a:t>4</a:t>
            </a:r>
            <a:endParaRPr lang="en-GB"/>
          </a:p>
        </p:txBody>
      </p:sp>
      <p:pic>
        <p:nvPicPr>
          <p:cNvPr id="6" name="Picture 5" descr="Person with idea concept">
            <a:extLst>
              <a:ext uri="{FF2B5EF4-FFF2-40B4-BE49-F238E27FC236}">
                <a16:creationId xmlns:a16="http://schemas.microsoft.com/office/drawing/2014/main" id="{33827359-608B-44CF-935E-6FD0BDEA028E}"/>
              </a:ext>
            </a:extLst>
          </p:cNvPr>
          <p:cNvPicPr>
            <a:picLocks noChangeAspect="1"/>
          </p:cNvPicPr>
          <p:nvPr>
            <p:custDataLst>
              <p:tags r:id="rId7"/>
            </p:custDataLst>
          </p:nvPr>
        </p:nvPicPr>
        <p:blipFill>
          <a:blip r:embed="rId6">
            <a:extLst>
              <a:ext uri="{28A0092B-C50C-407E-A947-70E740481C1C}">
                <a14:useLocalDpi xmlns:a14="http://schemas.microsoft.com/office/drawing/2010/main"/>
              </a:ext>
            </a:extLst>
          </a:blip>
          <a:stretch>
            <a:fillRect/>
          </a:stretch>
        </p:blipFill>
        <p:spPr>
          <a:xfrm>
            <a:off x="1170792" y="1905759"/>
            <a:ext cx="3317757" cy="3240000"/>
          </a:xfrm>
          <a:prstGeom prst="ellipse">
            <a:avLst/>
          </a:prstGeom>
          <a:ln w="63500" cap="rnd">
            <a:solidFill>
              <a:srgbClr val="85369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22849726"/>
      </p:ext>
    </p:extLst>
  </p:cSld>
  <p:clrMapOvr>
    <a:masterClrMapping/>
  </p:clrMapOvr>
  <p:transition/>
  <p:timing/>
</p:sld>
</file>

<file path=ppt/slides/slide9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6" name="Picture Placeholder 5" descr="People shaking hands">
            <a:extLst>
              <a:ext uri="{FF2B5EF4-FFF2-40B4-BE49-F238E27FC236}">
                <a16:creationId xmlns:a16="http://schemas.microsoft.com/office/drawing/2014/main" id="{6DF15AC0-F1B5-2741-B55E-F2D3ED4996A6}"/>
              </a:ext>
            </a:extLst>
          </p:cNvPr>
          <p:cNvPicPr>
            <a:picLocks noGrp="1" noChangeAspect="1"/>
          </p:cNvPicPr>
          <p:nvPr>
            <p:ph type="pic" sz="quarter" idx="10"/>
            <p:custDataLst>
              <p:tags r:id="rId4"/>
            </p:custDataLst>
          </p:nvPr>
        </p:nvPicPr>
        <p:blipFill>
          <a:blip r:embed="rId3">
            <a:extLst>
              <a:ext uri="{28A0092B-C50C-407E-A947-70E740481C1C}">
                <a14:useLocalDpi xmlns:a14="http://schemas.microsoft.com/office/drawing/2010/main"/>
              </a:ext>
            </a:extLst>
          </a:blip>
          <a:stretch>
            <a:fillRect/>
          </a:stretch>
        </p:blipFill>
        <p:spPr/>
      </p:pic>
      <p:sp>
        <p:nvSpPr>
          <p:cNvPr id="3" name="Text Placeholder 2">
            <a:extLst>
              <a:ext uri="{FF2B5EF4-FFF2-40B4-BE49-F238E27FC236}">
                <a16:creationId xmlns:a16="http://schemas.microsoft.com/office/drawing/2014/main" id="{5421293E-2FAF-4E35-BC95-BBE018E35E0D}"/>
              </a:ext>
            </a:extLst>
          </p:cNvPr>
          <p:cNvSpPr>
            <a:spLocks noGrp="1"/>
          </p:cNvSpPr>
          <p:nvPr>
            <p:ph type="body" sz="quarter" idx="18"/>
            <p:custDataLst>
              <p:tags r:id="rId5"/>
            </p:custDataLst>
          </p:nvPr>
        </p:nvSpPr>
        <p:spPr>
          <a:xfrm>
            <a:off x="484897" y="1845515"/>
            <a:ext cx="7831667" cy="4416739"/>
          </a:xfrm>
        </p:spPr>
        <p:txBody>
          <a:bodyPr>
            <a:normAutofit/>
          </a:bodyPr>
          <a:lstStyle/>
          <a:p>
            <a:pPr marL="346075" indent="-346075" algn="just">
              <a:buFont typeface="Wingdings" panose="05000000000000000000" pitchFamily="2" charset="2"/>
              <a:buChar char="Ø"/>
            </a:pPr>
            <a:r>
              <a:rPr lang="it-IT" sz="2800">
                <a:solidFill>
                  <a:srgbClr val="853693"/>
                </a:solidFill>
              </a:rPr>
              <a:t>Immagina di essere al termine di una trattativa di successo.</a:t>
            </a:r>
          </a:p>
          <a:p>
            <a:pPr marL="346075" indent="-346075" algn="just">
              <a:buFont typeface="Wingdings" panose="05000000000000000000" pitchFamily="2" charset="2"/>
              <a:buChar char="Ø"/>
            </a:pPr>
            <a:r>
              <a:rPr lang="it-IT" sz="2800"/>
              <a:t>A cosa dovrà rispondere il discorso di vittoria dell'altra parte ai suoi elettori? Cosa dovranno avere per poter rivendicare la loro vittoria? </a:t>
            </a:r>
          </a:p>
          <a:p>
            <a:pPr marL="346075" indent="-346075" algn="just">
              <a:buFont typeface="Wingdings" panose="05000000000000000000" pitchFamily="2" charset="2"/>
              <a:buChar char="Ø"/>
            </a:pPr>
            <a:r>
              <a:rPr lang="it-IT" sz="2800">
                <a:solidFill>
                  <a:srgbClr val="853693"/>
                </a:solidFill>
              </a:rPr>
              <a:t>Ora pensa a una trattativa che stai per affrontare: come la affronterai? </a:t>
            </a:r>
          </a:p>
          <a:p>
            <a:pPr marL="346075" indent="-346075" algn="just">
              <a:buFont typeface="Wingdings" panose="05000000000000000000" pitchFamily="2" charset="2"/>
              <a:buChar char="Ø"/>
            </a:pPr>
            <a:r>
              <a:rPr lang="it-IT" sz="2800" i="1"/>
              <a:t>Prenditi 15 minuti ed elenca rapidamente i risultati principali che vuoi ottenere, le possibili obiezioni e il tuo piano per superarle e avere successo.</a:t>
            </a:r>
          </a:p>
          <a:p>
            <a:endParaRPr lang="en-GB"/>
          </a:p>
        </p:txBody>
      </p:sp>
      <p:sp>
        <p:nvSpPr>
          <p:cNvPr id="4" name="Text Placeholder 3">
            <a:extLst>
              <a:ext uri="{FF2B5EF4-FFF2-40B4-BE49-F238E27FC236}">
                <a16:creationId xmlns:a16="http://schemas.microsoft.com/office/drawing/2014/main" id="{B19043AD-EC8D-4806-8F7D-674648F10A7C}"/>
              </a:ext>
            </a:extLst>
          </p:cNvPr>
          <p:cNvSpPr>
            <a:spLocks noGrp="1"/>
          </p:cNvSpPr>
          <p:nvPr>
            <p:ph type="body" sz="quarter" idx="16"/>
            <p:custDataLst>
              <p:tags r:id="rId6"/>
            </p:custDataLst>
          </p:nvPr>
        </p:nvSpPr>
        <p:spPr/>
        <p:txBody>
          <a:bodyPr>
            <a:noAutofit/>
          </a:bodyPr>
          <a:lstStyle/>
          <a:p>
            <a:r>
              <a:rPr lang="en-US" sz="4800" err="1">
                <a:solidFill>
                  <a:srgbClr val="853693"/>
                </a:solidFill>
              </a:rPr>
              <a:t>Esercizio</a:t>
            </a:r>
            <a:endParaRPr lang="en-GB" sz="4800">
              <a:solidFill>
                <a:srgbClr val="853693"/>
              </a:solidFill>
            </a:endParaRPr>
          </a:p>
        </p:txBody>
      </p:sp>
    </p:spTree>
    <p:extLst>
      <p:ext uri="{BB962C8B-B14F-4D97-AF65-F5344CB8AC3E}">
        <p14:creationId xmlns:p14="http://schemas.microsoft.com/office/powerpoint/2010/main" val="2129942303"/>
      </p:ext>
    </p:extLst>
  </p:cSld>
  <p:clrMapOvr>
    <a:masterClrMapping/>
  </p:clrMapOvr>
  <p:transition/>
  <p:timing/>
</p:sld>
</file>

<file path=ppt/slides/slide9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custDataLst>
              <p:tags r:id="rId3"/>
            </p:custDataLst>
          </p:nvPr>
        </p:nvSpPr>
        <p:spPr>
          <a:xfrm>
            <a:off x="2304507" y="432283"/>
            <a:ext cx="4657767" cy="3185212"/>
          </a:xfrm>
        </p:spPr>
        <p:txBody>
          <a:bodyPr>
            <a:normAutofit lnSpcReduction="10000"/>
          </a:bodyPr>
          <a:lstStyle/>
          <a:p>
            <a:r>
              <a:rPr lang="it-IT"/>
              <a:t>Permettere a tutti di essere se stessi, pur puntando a una visione reciproca</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custDataLst>
              <p:tags r:id="rId4"/>
            </p:custDataLst>
          </p:nvPr>
        </p:nvSpPr>
        <p:spPr>
          <a:xfrm>
            <a:off x="387021" y="587809"/>
            <a:ext cx="1255590" cy="845970"/>
          </a:xfrm>
        </p:spPr>
        <p:txBody>
          <a:bodyPr/>
          <a:lstStyle/>
          <a:p>
            <a:r>
              <a:rPr lang="en-US" b="1"/>
              <a:t>06</a:t>
            </a:r>
            <a:endParaRPr lang="en-IE" b="1"/>
          </a:p>
        </p:txBody>
      </p:sp>
      <p:pic>
        <p:nvPicPr>
          <p:cNvPr id="11" name="Picture Placeholder 10" descr="Woman with purple hair">
            <a:extLst>
              <a:ext uri="{FF2B5EF4-FFF2-40B4-BE49-F238E27FC236}">
                <a16:creationId xmlns:a16="http://schemas.microsoft.com/office/drawing/2014/main" id="{70FABE12-76BB-4602-9F26-0626805961E3}"/>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2" y="1141712"/>
            <a:ext cx="5435599" cy="5706715"/>
          </a:xfrm>
        </p:spPr>
      </p:pic>
    </p:spTree>
    <p:extLst>
      <p:ext uri="{BB962C8B-B14F-4D97-AF65-F5344CB8AC3E}">
        <p14:creationId xmlns:p14="http://schemas.microsoft.com/office/powerpoint/2010/main" val="285789847"/>
      </p:ext>
    </p:extLst>
  </p:cSld>
  <p:clrMapOvr>
    <a:masterClrMapping/>
  </p:clrMapOvr>
  <p:transition/>
  <p:timing/>
</p:sld>
</file>

<file path=ppt/tags/tag1.xml><?xml version="1.0" encoding="utf-8"?>
<p:tagLst xmlns:p="http://schemas.openxmlformats.org/presentationml/2006/main">
  <p:tag name="AS_UNIQUEID" val="1"/>
</p:tagLst>
</file>

<file path=ppt/tags/tag10.xml><?xml version="1.0" encoding="utf-8"?>
<p:tagLst xmlns:p="http://schemas.openxmlformats.org/presentationml/2006/main">
  <p:tag name="AS_UNIQUEID" val="10"/>
</p:tagLst>
</file>

<file path=ppt/tags/tag100.xml><?xml version="1.0" encoding="utf-8"?>
<p:tagLst xmlns:p="http://schemas.openxmlformats.org/presentationml/2006/main">
  <p:tag name="AS_UNIQUEID" val="100"/>
</p:tagLst>
</file>

<file path=ppt/tags/tag101.xml><?xml version="1.0" encoding="utf-8"?>
<p:tagLst xmlns:p="http://schemas.openxmlformats.org/presentationml/2006/main">
  <p:tag name="AS_UNIQUEID" val="101"/>
</p:tagLst>
</file>

<file path=ppt/tags/tag102.xml><?xml version="1.0" encoding="utf-8"?>
<p:tagLst xmlns:p="http://schemas.openxmlformats.org/presentationml/2006/main">
  <p:tag name="AS_UNIQUEID" val="102"/>
</p:tagLst>
</file>

<file path=ppt/tags/tag103.xml><?xml version="1.0" encoding="utf-8"?>
<p:tagLst xmlns:p="http://schemas.openxmlformats.org/presentationml/2006/main">
  <p:tag name="AS_UNIQUEID" val="103"/>
</p:tagLst>
</file>

<file path=ppt/tags/tag104.xml><?xml version="1.0" encoding="utf-8"?>
<p:tagLst xmlns:p="http://schemas.openxmlformats.org/presentationml/2006/main">
  <p:tag name="AS_UNIQUEID" val="104"/>
</p:tagLst>
</file>

<file path=ppt/tags/tag105.xml><?xml version="1.0" encoding="utf-8"?>
<p:tagLst xmlns:p="http://schemas.openxmlformats.org/presentationml/2006/main">
  <p:tag name="AS_UNIQUEID" val="105"/>
</p:tagLst>
</file>

<file path=ppt/tags/tag106.xml><?xml version="1.0" encoding="utf-8"?>
<p:tagLst xmlns:p="http://schemas.openxmlformats.org/presentationml/2006/main">
  <p:tag name="AS_UNIQUEID" val="106"/>
</p:tagLst>
</file>

<file path=ppt/tags/tag107.xml><?xml version="1.0" encoding="utf-8"?>
<p:tagLst xmlns:p="http://schemas.openxmlformats.org/presentationml/2006/main">
  <p:tag name="AS_UNIQUEID" val="107"/>
</p:tagLst>
</file>

<file path=ppt/tags/tag108.xml><?xml version="1.0" encoding="utf-8"?>
<p:tagLst xmlns:p="http://schemas.openxmlformats.org/presentationml/2006/main">
  <p:tag name="AS_UNIQUEID" val="108"/>
</p:tagLst>
</file>

<file path=ppt/tags/tag109.xml><?xml version="1.0" encoding="utf-8"?>
<p:tagLst xmlns:p="http://schemas.openxmlformats.org/presentationml/2006/main">
  <p:tag name="AS_UNIQUEID" val="109"/>
</p:tagLst>
</file>

<file path=ppt/tags/tag11.xml><?xml version="1.0" encoding="utf-8"?>
<p:tagLst xmlns:p="http://schemas.openxmlformats.org/presentationml/2006/main">
  <p:tag name="AS_UNIQUEID" val="11"/>
</p:tagLst>
</file>

<file path=ppt/tags/tag110.xml><?xml version="1.0" encoding="utf-8"?>
<p:tagLst xmlns:p="http://schemas.openxmlformats.org/presentationml/2006/main">
  <p:tag name="AS_UNIQUEID" val="110"/>
</p:tagLst>
</file>

<file path=ppt/tags/tag111.xml><?xml version="1.0" encoding="utf-8"?>
<p:tagLst xmlns:p="http://schemas.openxmlformats.org/presentationml/2006/main">
  <p:tag name="AS_UNIQUEID" val="111"/>
</p:tagLst>
</file>

<file path=ppt/tags/tag112.xml><?xml version="1.0" encoding="utf-8"?>
<p:tagLst xmlns:p="http://schemas.openxmlformats.org/presentationml/2006/main">
  <p:tag name="AS_UNIQUEID" val="112"/>
</p:tagLst>
</file>

<file path=ppt/tags/tag113.xml><?xml version="1.0" encoding="utf-8"?>
<p:tagLst xmlns:p="http://schemas.openxmlformats.org/presentationml/2006/main">
  <p:tag name="AS_UNIQUEID" val="113"/>
</p:tagLst>
</file>

<file path=ppt/tags/tag114.xml><?xml version="1.0" encoding="utf-8"?>
<p:tagLst xmlns:p="http://schemas.openxmlformats.org/presentationml/2006/main">
  <p:tag name="AS_UNIQUEID" val="114"/>
</p:tagLst>
</file>

<file path=ppt/tags/tag115.xml><?xml version="1.0" encoding="utf-8"?>
<p:tagLst xmlns:p="http://schemas.openxmlformats.org/presentationml/2006/main">
  <p:tag name="AS_UNIQUEID" val="115"/>
</p:tagLst>
</file>

<file path=ppt/tags/tag116.xml><?xml version="1.0" encoding="utf-8"?>
<p:tagLst xmlns:p="http://schemas.openxmlformats.org/presentationml/2006/main">
  <p:tag name="AS_UNIQUEID" val="116"/>
</p:tagLst>
</file>

<file path=ppt/tags/tag117.xml><?xml version="1.0" encoding="utf-8"?>
<p:tagLst xmlns:p="http://schemas.openxmlformats.org/presentationml/2006/main">
  <p:tag name="AS_UNIQUEID" val="117"/>
</p:tagLst>
</file>

<file path=ppt/tags/tag118.xml><?xml version="1.0" encoding="utf-8"?>
<p:tagLst xmlns:p="http://schemas.openxmlformats.org/presentationml/2006/main">
  <p:tag name="AS_UNIQUEID" val="118"/>
</p:tagLst>
</file>

<file path=ppt/tags/tag119.xml><?xml version="1.0" encoding="utf-8"?>
<p:tagLst xmlns:p="http://schemas.openxmlformats.org/presentationml/2006/main">
  <p:tag name="AS_UNIQUEID" val="119"/>
</p:tagLst>
</file>

<file path=ppt/tags/tag12.xml><?xml version="1.0" encoding="utf-8"?>
<p:tagLst xmlns:p="http://schemas.openxmlformats.org/presentationml/2006/main">
  <p:tag name="AS_UNIQUEID" val="12"/>
</p:tagLst>
</file>

<file path=ppt/tags/tag120.xml><?xml version="1.0" encoding="utf-8"?>
<p:tagLst xmlns:p="http://schemas.openxmlformats.org/presentationml/2006/main">
  <p:tag name="AS_UNIQUEID" val="120"/>
</p:tagLst>
</file>

<file path=ppt/tags/tag121.xml><?xml version="1.0" encoding="utf-8"?>
<p:tagLst xmlns:p="http://schemas.openxmlformats.org/presentationml/2006/main">
  <p:tag name="AS_UNIQUEID" val="121"/>
</p:tagLst>
</file>

<file path=ppt/tags/tag122.xml><?xml version="1.0" encoding="utf-8"?>
<p:tagLst xmlns:p="http://schemas.openxmlformats.org/presentationml/2006/main">
  <p:tag name="AS_UNIQUEID" val="122"/>
</p:tagLst>
</file>

<file path=ppt/tags/tag123.xml><?xml version="1.0" encoding="utf-8"?>
<p:tagLst xmlns:p="http://schemas.openxmlformats.org/presentationml/2006/main">
  <p:tag name="AS_UNIQUEID" val="123"/>
</p:tagLst>
</file>

<file path=ppt/tags/tag124.xml><?xml version="1.0" encoding="utf-8"?>
<p:tagLst xmlns:p="http://schemas.openxmlformats.org/presentationml/2006/main">
  <p:tag name="AS_UNIQUEID" val="124"/>
</p:tagLst>
</file>

<file path=ppt/tags/tag125.xml><?xml version="1.0" encoding="utf-8"?>
<p:tagLst xmlns:p="http://schemas.openxmlformats.org/presentationml/2006/main">
  <p:tag name="AS_UNIQUEID" val="125"/>
</p:tagLst>
</file>

<file path=ppt/tags/tag126.xml><?xml version="1.0" encoding="utf-8"?>
<p:tagLst xmlns:p="http://schemas.openxmlformats.org/presentationml/2006/main">
  <p:tag name="AS_UNIQUEID" val="126"/>
</p:tagLst>
</file>

<file path=ppt/tags/tag127.xml><?xml version="1.0" encoding="utf-8"?>
<p:tagLst xmlns:p="http://schemas.openxmlformats.org/presentationml/2006/main">
  <p:tag name="AS_UNIQUEID" val="127"/>
</p:tagLst>
</file>

<file path=ppt/tags/tag128.xml><?xml version="1.0" encoding="utf-8"?>
<p:tagLst xmlns:p="http://schemas.openxmlformats.org/presentationml/2006/main">
  <p:tag name="AS_UNIQUEID" val="128"/>
</p:tagLst>
</file>

<file path=ppt/tags/tag129.xml><?xml version="1.0" encoding="utf-8"?>
<p:tagLst xmlns:p="http://schemas.openxmlformats.org/presentationml/2006/main">
  <p:tag name="AS_UNIQUEID" val="129"/>
</p:tagLst>
</file>

<file path=ppt/tags/tag13.xml><?xml version="1.0" encoding="utf-8"?>
<p:tagLst xmlns:p="http://schemas.openxmlformats.org/presentationml/2006/main">
  <p:tag name="AS_UNIQUEID" val="13"/>
</p:tagLst>
</file>

<file path=ppt/tags/tag130.xml><?xml version="1.0" encoding="utf-8"?>
<p:tagLst xmlns:p="http://schemas.openxmlformats.org/presentationml/2006/main">
  <p:tag name="AS_UNIQUEID" val="130"/>
</p:tagLst>
</file>

<file path=ppt/tags/tag131.xml><?xml version="1.0" encoding="utf-8"?>
<p:tagLst xmlns:p="http://schemas.openxmlformats.org/presentationml/2006/main">
  <p:tag name="AS_UNIQUEID" val="131"/>
</p:tagLst>
</file>

<file path=ppt/tags/tag132.xml><?xml version="1.0" encoding="utf-8"?>
<p:tagLst xmlns:p="http://schemas.openxmlformats.org/presentationml/2006/main">
  <p:tag name="AS_UNIQUEID" val="132"/>
</p:tagLst>
</file>

<file path=ppt/tags/tag133.xml><?xml version="1.0" encoding="utf-8"?>
<p:tagLst xmlns:p="http://schemas.openxmlformats.org/presentationml/2006/main">
  <p:tag name="AS_UNIQUEID" val="133"/>
</p:tagLst>
</file>

<file path=ppt/tags/tag134.xml><?xml version="1.0" encoding="utf-8"?>
<p:tagLst xmlns:p="http://schemas.openxmlformats.org/presentationml/2006/main">
  <p:tag name="AS_UNIQUEID" val="134"/>
</p:tagLst>
</file>

<file path=ppt/tags/tag135.xml><?xml version="1.0" encoding="utf-8"?>
<p:tagLst xmlns:p="http://schemas.openxmlformats.org/presentationml/2006/main">
  <p:tag name="AS_UNIQUEID" val="135"/>
</p:tagLst>
</file>

<file path=ppt/tags/tag136.xml><?xml version="1.0" encoding="utf-8"?>
<p:tagLst xmlns:p="http://schemas.openxmlformats.org/presentationml/2006/main">
  <p:tag name="AS_UNIQUEID" val="136"/>
</p:tagLst>
</file>

<file path=ppt/tags/tag137.xml><?xml version="1.0" encoding="utf-8"?>
<p:tagLst xmlns:p="http://schemas.openxmlformats.org/presentationml/2006/main">
  <p:tag name="AS_UNIQUEID" val="137"/>
</p:tagLst>
</file>

<file path=ppt/tags/tag138.xml><?xml version="1.0" encoding="utf-8"?>
<p:tagLst xmlns:p="http://schemas.openxmlformats.org/presentationml/2006/main">
  <p:tag name="AS_UNIQUEID" val="138"/>
</p:tagLst>
</file>

<file path=ppt/tags/tag139.xml><?xml version="1.0" encoding="utf-8"?>
<p:tagLst xmlns:p="http://schemas.openxmlformats.org/presentationml/2006/main">
  <p:tag name="AS_UNIQUEID" val="139"/>
</p:tagLst>
</file>

<file path=ppt/tags/tag14.xml><?xml version="1.0" encoding="utf-8"?>
<p:tagLst xmlns:p="http://schemas.openxmlformats.org/presentationml/2006/main">
  <p:tag name="AS_UNIQUEID" val="14"/>
</p:tagLst>
</file>

<file path=ppt/tags/tag140.xml><?xml version="1.0" encoding="utf-8"?>
<p:tagLst xmlns:p="http://schemas.openxmlformats.org/presentationml/2006/main">
  <p:tag name="AS_UNIQUEID" val="140"/>
</p:tagLst>
</file>

<file path=ppt/tags/tag141.xml><?xml version="1.0" encoding="utf-8"?>
<p:tagLst xmlns:p="http://schemas.openxmlformats.org/presentationml/2006/main">
  <p:tag name="AS_UNIQUEID" val="141"/>
</p:tagLst>
</file>

<file path=ppt/tags/tag142.xml><?xml version="1.0" encoding="utf-8"?>
<p:tagLst xmlns:p="http://schemas.openxmlformats.org/presentationml/2006/main">
  <p:tag name="AS_UNIQUEID" val="142"/>
</p:tagLst>
</file>

<file path=ppt/tags/tag143.xml><?xml version="1.0" encoding="utf-8"?>
<p:tagLst xmlns:p="http://schemas.openxmlformats.org/presentationml/2006/main">
  <p:tag name="AS_UNIQUEID" val="143"/>
</p:tagLst>
</file>

<file path=ppt/tags/tag144.xml><?xml version="1.0" encoding="utf-8"?>
<p:tagLst xmlns:p="http://schemas.openxmlformats.org/presentationml/2006/main">
  <p:tag name="AS_UNIQUEID" val="144"/>
</p:tagLst>
</file>

<file path=ppt/tags/tag145.xml><?xml version="1.0" encoding="utf-8"?>
<p:tagLst xmlns:p="http://schemas.openxmlformats.org/presentationml/2006/main">
  <p:tag name="AS_UNIQUEID" val="145"/>
</p:tagLst>
</file>

<file path=ppt/tags/tag146.xml><?xml version="1.0" encoding="utf-8"?>
<p:tagLst xmlns:p="http://schemas.openxmlformats.org/presentationml/2006/main">
  <p:tag name="AS_UNIQUEID" val="146"/>
</p:tagLst>
</file>

<file path=ppt/tags/tag147.xml><?xml version="1.0" encoding="utf-8"?>
<p:tagLst xmlns:p="http://schemas.openxmlformats.org/presentationml/2006/main">
  <p:tag name="AS_UNIQUEID" val="147"/>
</p:tagLst>
</file>

<file path=ppt/tags/tag148.xml><?xml version="1.0" encoding="utf-8"?>
<p:tagLst xmlns:p="http://schemas.openxmlformats.org/presentationml/2006/main">
  <p:tag name="AS_UNIQUEID" val="148"/>
</p:tagLst>
</file>

<file path=ppt/tags/tag149.xml><?xml version="1.0" encoding="utf-8"?>
<p:tagLst xmlns:p="http://schemas.openxmlformats.org/presentationml/2006/main">
  <p:tag name="AS_UNIQUEID" val="149"/>
</p:tagLst>
</file>

<file path=ppt/tags/tag15.xml><?xml version="1.0" encoding="utf-8"?>
<p:tagLst xmlns:p="http://schemas.openxmlformats.org/presentationml/2006/main">
  <p:tag name="AS_UNIQUEID" val="15"/>
</p:tagLst>
</file>

<file path=ppt/tags/tag150.xml><?xml version="1.0" encoding="utf-8"?>
<p:tagLst xmlns:p="http://schemas.openxmlformats.org/presentationml/2006/main">
  <p:tag name="AS_UNIQUEID" val="150"/>
</p:tagLst>
</file>

<file path=ppt/tags/tag151.xml><?xml version="1.0" encoding="utf-8"?>
<p:tagLst xmlns:p="http://schemas.openxmlformats.org/presentationml/2006/main">
  <p:tag name="AS_UNIQUEID" val="151"/>
</p:tagLst>
</file>

<file path=ppt/tags/tag152.xml><?xml version="1.0" encoding="utf-8"?>
<p:tagLst xmlns:p="http://schemas.openxmlformats.org/presentationml/2006/main">
  <p:tag name="AS_UNIQUEID" val="152"/>
</p:tagLst>
</file>

<file path=ppt/tags/tag153.xml><?xml version="1.0" encoding="utf-8"?>
<p:tagLst xmlns:p="http://schemas.openxmlformats.org/presentationml/2006/main">
  <p:tag name="AS_UNIQUEID" val="153"/>
</p:tagLst>
</file>

<file path=ppt/tags/tag154.xml><?xml version="1.0" encoding="utf-8"?>
<p:tagLst xmlns:p="http://schemas.openxmlformats.org/presentationml/2006/main">
  <p:tag name="AS_UNIQUEID" val="154"/>
</p:tagLst>
</file>

<file path=ppt/tags/tag155.xml><?xml version="1.0" encoding="utf-8"?>
<p:tagLst xmlns:p="http://schemas.openxmlformats.org/presentationml/2006/main">
  <p:tag name="AS_UNIQUEID" val="155"/>
</p:tagLst>
</file>

<file path=ppt/tags/tag156.xml><?xml version="1.0" encoding="utf-8"?>
<p:tagLst xmlns:p="http://schemas.openxmlformats.org/presentationml/2006/main">
  <p:tag name="AS_UNIQUEID" val="156"/>
</p:tagLst>
</file>

<file path=ppt/tags/tag157.xml><?xml version="1.0" encoding="utf-8"?>
<p:tagLst xmlns:p="http://schemas.openxmlformats.org/presentationml/2006/main">
  <p:tag name="AS_UNIQUEID" val="157"/>
</p:tagLst>
</file>

<file path=ppt/tags/tag158.xml><?xml version="1.0" encoding="utf-8"?>
<p:tagLst xmlns:p="http://schemas.openxmlformats.org/presentationml/2006/main">
  <p:tag name="AS_UNIQUEID" val="158"/>
</p:tagLst>
</file>

<file path=ppt/tags/tag159.xml><?xml version="1.0" encoding="utf-8"?>
<p:tagLst xmlns:p="http://schemas.openxmlformats.org/presentationml/2006/main">
  <p:tag name="AS_UNIQUEID" val="159"/>
</p:tagLst>
</file>

<file path=ppt/tags/tag16.xml><?xml version="1.0" encoding="utf-8"?>
<p:tagLst xmlns:p="http://schemas.openxmlformats.org/presentationml/2006/main">
  <p:tag name="AS_UNIQUEID" val="16"/>
</p:tagLst>
</file>

<file path=ppt/tags/tag160.xml><?xml version="1.0" encoding="utf-8"?>
<p:tagLst xmlns:p="http://schemas.openxmlformats.org/presentationml/2006/main">
  <p:tag name="AS_UNIQUEID" val="160"/>
</p:tagLst>
</file>

<file path=ppt/tags/tag161.xml><?xml version="1.0" encoding="utf-8"?>
<p:tagLst xmlns:p="http://schemas.openxmlformats.org/presentationml/2006/main">
  <p:tag name="AS_UNIQUEID" val="161"/>
</p:tagLst>
</file>

<file path=ppt/tags/tag162.xml><?xml version="1.0" encoding="utf-8"?>
<p:tagLst xmlns:p="http://schemas.openxmlformats.org/presentationml/2006/main">
  <p:tag name="AS_UNIQUEID" val="162"/>
</p:tagLst>
</file>

<file path=ppt/tags/tag163.xml><?xml version="1.0" encoding="utf-8"?>
<p:tagLst xmlns:p="http://schemas.openxmlformats.org/presentationml/2006/main">
  <p:tag name="AS_UNIQUEID" val="163"/>
</p:tagLst>
</file>

<file path=ppt/tags/tag164.xml><?xml version="1.0" encoding="utf-8"?>
<p:tagLst xmlns:p="http://schemas.openxmlformats.org/presentationml/2006/main">
  <p:tag name="AS_UNIQUEID" val="164"/>
</p:tagLst>
</file>

<file path=ppt/tags/tag165.xml><?xml version="1.0" encoding="utf-8"?>
<p:tagLst xmlns:p="http://schemas.openxmlformats.org/presentationml/2006/main">
  <p:tag name="AS_UNIQUEID" val="165"/>
</p:tagLst>
</file>

<file path=ppt/tags/tag166.xml><?xml version="1.0" encoding="utf-8"?>
<p:tagLst xmlns:p="http://schemas.openxmlformats.org/presentationml/2006/main">
  <p:tag name="AS_UNIQUEID" val="166"/>
</p:tagLst>
</file>

<file path=ppt/tags/tag167.xml><?xml version="1.0" encoding="utf-8"?>
<p:tagLst xmlns:p="http://schemas.openxmlformats.org/presentationml/2006/main">
  <p:tag name="AS_UNIQUEID" val="167"/>
</p:tagLst>
</file>

<file path=ppt/tags/tag168.xml><?xml version="1.0" encoding="utf-8"?>
<p:tagLst xmlns:p="http://schemas.openxmlformats.org/presentationml/2006/main">
  <p:tag name="AS_UNIQUEID" val="168"/>
</p:tagLst>
</file>

<file path=ppt/tags/tag169.xml><?xml version="1.0" encoding="utf-8"?>
<p:tagLst xmlns:p="http://schemas.openxmlformats.org/presentationml/2006/main">
  <p:tag name="AS_UNIQUEID" val="169"/>
</p:tagLst>
</file>

<file path=ppt/tags/tag17.xml><?xml version="1.0" encoding="utf-8"?>
<p:tagLst xmlns:p="http://schemas.openxmlformats.org/presentationml/2006/main">
  <p:tag name="AS_UNIQUEID" val="17"/>
</p:tagLst>
</file>

<file path=ppt/tags/tag170.xml><?xml version="1.0" encoding="utf-8"?>
<p:tagLst xmlns:p="http://schemas.openxmlformats.org/presentationml/2006/main">
  <p:tag name="AS_UNIQUEID" val="170"/>
</p:tagLst>
</file>

<file path=ppt/tags/tag171.xml><?xml version="1.0" encoding="utf-8"?>
<p:tagLst xmlns:p="http://schemas.openxmlformats.org/presentationml/2006/main">
  <p:tag name="AS_UNIQUEID" val="171"/>
</p:tagLst>
</file>

<file path=ppt/tags/tag172.xml><?xml version="1.0" encoding="utf-8"?>
<p:tagLst xmlns:p="http://schemas.openxmlformats.org/presentationml/2006/main">
  <p:tag name="AS_UNIQUEID" val="172"/>
</p:tagLst>
</file>

<file path=ppt/tags/tag173.xml><?xml version="1.0" encoding="utf-8"?>
<p:tagLst xmlns:p="http://schemas.openxmlformats.org/presentationml/2006/main">
  <p:tag name="AS_UNIQUEID" val="173"/>
</p:tagLst>
</file>

<file path=ppt/tags/tag174.xml><?xml version="1.0" encoding="utf-8"?>
<p:tagLst xmlns:p="http://schemas.openxmlformats.org/presentationml/2006/main">
  <p:tag name="AS_UNIQUEID" val="174"/>
</p:tagLst>
</file>

<file path=ppt/tags/tag175.xml><?xml version="1.0" encoding="utf-8"?>
<p:tagLst xmlns:p="http://schemas.openxmlformats.org/presentationml/2006/main">
  <p:tag name="AS_UNIQUEID" val="175"/>
</p:tagLst>
</file>

<file path=ppt/tags/tag176.xml><?xml version="1.0" encoding="utf-8"?>
<p:tagLst xmlns:p="http://schemas.openxmlformats.org/presentationml/2006/main">
  <p:tag name="AS_UNIQUEID" val="176"/>
</p:tagLst>
</file>

<file path=ppt/tags/tag177.xml><?xml version="1.0" encoding="utf-8"?>
<p:tagLst xmlns:p="http://schemas.openxmlformats.org/presentationml/2006/main">
  <p:tag name="AS_UNIQUEID" val="177"/>
</p:tagLst>
</file>

<file path=ppt/tags/tag178.xml><?xml version="1.0" encoding="utf-8"?>
<p:tagLst xmlns:p="http://schemas.openxmlformats.org/presentationml/2006/main">
  <p:tag name="AS_UNIQUEID" val="178"/>
</p:tagLst>
</file>

<file path=ppt/tags/tag179.xml><?xml version="1.0" encoding="utf-8"?>
<p:tagLst xmlns:p="http://schemas.openxmlformats.org/presentationml/2006/main">
  <p:tag name="AS_UNIQUEID" val="179"/>
</p:tagLst>
</file>

<file path=ppt/tags/tag18.xml><?xml version="1.0" encoding="utf-8"?>
<p:tagLst xmlns:p="http://schemas.openxmlformats.org/presentationml/2006/main">
  <p:tag name="AS_UNIQUEID" val="18"/>
</p:tagLst>
</file>

<file path=ppt/tags/tag180.xml><?xml version="1.0" encoding="utf-8"?>
<p:tagLst xmlns:p="http://schemas.openxmlformats.org/presentationml/2006/main">
  <p:tag name="AS_UNIQUEID" val="180"/>
</p:tagLst>
</file>

<file path=ppt/tags/tag181.xml><?xml version="1.0" encoding="utf-8"?>
<p:tagLst xmlns:p="http://schemas.openxmlformats.org/presentationml/2006/main">
  <p:tag name="AS_UNIQUEID" val="181"/>
</p:tagLst>
</file>

<file path=ppt/tags/tag182.xml><?xml version="1.0" encoding="utf-8"?>
<p:tagLst xmlns:p="http://schemas.openxmlformats.org/presentationml/2006/main">
  <p:tag name="AS_UNIQUEID" val="182"/>
</p:tagLst>
</file>

<file path=ppt/tags/tag183.xml><?xml version="1.0" encoding="utf-8"?>
<p:tagLst xmlns:p="http://schemas.openxmlformats.org/presentationml/2006/main">
  <p:tag name="AS_UNIQUEID" val="183"/>
</p:tagLst>
</file>

<file path=ppt/tags/tag184.xml><?xml version="1.0" encoding="utf-8"?>
<p:tagLst xmlns:p="http://schemas.openxmlformats.org/presentationml/2006/main">
  <p:tag name="AS_UNIQUEID" val="184"/>
</p:tagLst>
</file>

<file path=ppt/tags/tag185.xml><?xml version="1.0" encoding="utf-8"?>
<p:tagLst xmlns:p="http://schemas.openxmlformats.org/presentationml/2006/main">
  <p:tag name="AS_UNIQUEID" val="185"/>
</p:tagLst>
</file>

<file path=ppt/tags/tag186.xml><?xml version="1.0" encoding="utf-8"?>
<p:tagLst xmlns:p="http://schemas.openxmlformats.org/presentationml/2006/main">
  <p:tag name="AS_UNIQUEID" val="186"/>
</p:tagLst>
</file>

<file path=ppt/tags/tag187.xml><?xml version="1.0" encoding="utf-8"?>
<p:tagLst xmlns:p="http://schemas.openxmlformats.org/presentationml/2006/main">
  <p:tag name="AS_UNIQUEID" val="187"/>
</p:tagLst>
</file>

<file path=ppt/tags/tag188.xml><?xml version="1.0" encoding="utf-8"?>
<p:tagLst xmlns:p="http://schemas.openxmlformats.org/presentationml/2006/main">
  <p:tag name="AS_UNIQUEID" val="188"/>
</p:tagLst>
</file>

<file path=ppt/tags/tag189.xml><?xml version="1.0" encoding="utf-8"?>
<p:tagLst xmlns:p="http://schemas.openxmlformats.org/presentationml/2006/main">
  <p:tag name="AS_UNIQUEID" val="189"/>
</p:tagLst>
</file>

<file path=ppt/tags/tag19.xml><?xml version="1.0" encoding="utf-8"?>
<p:tagLst xmlns:p="http://schemas.openxmlformats.org/presentationml/2006/main">
  <p:tag name="AS_UNIQUEID" val="19"/>
</p:tagLst>
</file>

<file path=ppt/tags/tag190.xml><?xml version="1.0" encoding="utf-8"?>
<p:tagLst xmlns:p="http://schemas.openxmlformats.org/presentationml/2006/main">
  <p:tag name="AS_UNIQUEID" val="190"/>
</p:tagLst>
</file>

<file path=ppt/tags/tag191.xml><?xml version="1.0" encoding="utf-8"?>
<p:tagLst xmlns:p="http://schemas.openxmlformats.org/presentationml/2006/main">
  <p:tag name="AS_UNIQUEID" val="191"/>
</p:tagLst>
</file>

<file path=ppt/tags/tag192.xml><?xml version="1.0" encoding="utf-8"?>
<p:tagLst xmlns:p="http://schemas.openxmlformats.org/presentationml/2006/main">
  <p:tag name="AS_UNIQUEID" val="192"/>
</p:tagLst>
</file>

<file path=ppt/tags/tag193.xml><?xml version="1.0" encoding="utf-8"?>
<p:tagLst xmlns:p="http://schemas.openxmlformats.org/presentationml/2006/main">
  <p:tag name="AS_UNIQUEID" val="193"/>
</p:tagLst>
</file>

<file path=ppt/tags/tag194.xml><?xml version="1.0" encoding="utf-8"?>
<p:tagLst xmlns:p="http://schemas.openxmlformats.org/presentationml/2006/main">
  <p:tag name="AS_UNIQUEID" val="194"/>
</p:tagLst>
</file>

<file path=ppt/tags/tag195.xml><?xml version="1.0" encoding="utf-8"?>
<p:tagLst xmlns:p="http://schemas.openxmlformats.org/presentationml/2006/main">
  <p:tag name="AS_UNIQUEID" val="195"/>
</p:tagLst>
</file>

<file path=ppt/tags/tag196.xml><?xml version="1.0" encoding="utf-8"?>
<p:tagLst xmlns:p="http://schemas.openxmlformats.org/presentationml/2006/main">
  <p:tag name="AS_UNIQUEID" val="196"/>
</p:tagLst>
</file>

<file path=ppt/tags/tag197.xml><?xml version="1.0" encoding="utf-8"?>
<p:tagLst xmlns:p="http://schemas.openxmlformats.org/presentationml/2006/main">
  <p:tag name="AS_UNIQUEID" val="197"/>
</p:tagLst>
</file>

<file path=ppt/tags/tag198.xml><?xml version="1.0" encoding="utf-8"?>
<p:tagLst xmlns:p="http://schemas.openxmlformats.org/presentationml/2006/main">
  <p:tag name="AS_UNIQUEID" val="198"/>
</p:tagLst>
</file>

<file path=ppt/tags/tag199.xml><?xml version="1.0" encoding="utf-8"?>
<p:tagLst xmlns:p="http://schemas.openxmlformats.org/presentationml/2006/main">
  <p:tag name="AS_UNIQUEID" val="199"/>
</p:tagLst>
</file>

<file path=ppt/tags/tag2.xml><?xml version="1.0" encoding="utf-8"?>
<p:tagLst xmlns:p="http://schemas.openxmlformats.org/presentationml/2006/main">
  <p:tag name="AS_UNIQUEID" val="2"/>
</p:tagLst>
</file>

<file path=ppt/tags/tag20.xml><?xml version="1.0" encoding="utf-8"?>
<p:tagLst xmlns:p="http://schemas.openxmlformats.org/presentationml/2006/main">
  <p:tag name="AS_UNIQUEID" val="20"/>
</p:tagLst>
</file>

<file path=ppt/tags/tag200.xml><?xml version="1.0" encoding="utf-8"?>
<p:tagLst xmlns:p="http://schemas.openxmlformats.org/presentationml/2006/main">
  <p:tag name="AS_UNIQUEID" val="200"/>
</p:tagLst>
</file>

<file path=ppt/tags/tag201.xml><?xml version="1.0" encoding="utf-8"?>
<p:tagLst xmlns:p="http://schemas.openxmlformats.org/presentationml/2006/main">
  <p:tag name="AS_UNIQUEID" val="201"/>
</p:tagLst>
</file>

<file path=ppt/tags/tag202.xml><?xml version="1.0" encoding="utf-8"?>
<p:tagLst xmlns:p="http://schemas.openxmlformats.org/presentationml/2006/main">
  <p:tag name="AS_UNIQUEID" val="202"/>
</p:tagLst>
</file>

<file path=ppt/tags/tag203.xml><?xml version="1.0" encoding="utf-8"?>
<p:tagLst xmlns:p="http://schemas.openxmlformats.org/presentationml/2006/main">
  <p:tag name="AS_UNIQUEID" val="203"/>
</p:tagLst>
</file>

<file path=ppt/tags/tag204.xml><?xml version="1.0" encoding="utf-8"?>
<p:tagLst xmlns:p="http://schemas.openxmlformats.org/presentationml/2006/main">
  <p:tag name="AS_UNIQUEID" val="204"/>
</p:tagLst>
</file>

<file path=ppt/tags/tag205.xml><?xml version="1.0" encoding="utf-8"?>
<p:tagLst xmlns:p="http://schemas.openxmlformats.org/presentationml/2006/main">
  <p:tag name="AS_UNIQUEID" val="205"/>
</p:tagLst>
</file>

<file path=ppt/tags/tag206.xml><?xml version="1.0" encoding="utf-8"?>
<p:tagLst xmlns:p="http://schemas.openxmlformats.org/presentationml/2006/main">
  <p:tag name="AS_UNIQUEID" val="206"/>
</p:tagLst>
</file>

<file path=ppt/tags/tag207.xml><?xml version="1.0" encoding="utf-8"?>
<p:tagLst xmlns:p="http://schemas.openxmlformats.org/presentationml/2006/main">
  <p:tag name="AS_UNIQUEID" val="207"/>
</p:tagLst>
</file>

<file path=ppt/tags/tag208.xml><?xml version="1.0" encoding="utf-8"?>
<p:tagLst xmlns:p="http://schemas.openxmlformats.org/presentationml/2006/main">
  <p:tag name="AS_UNIQUEID" val="208"/>
</p:tagLst>
</file>

<file path=ppt/tags/tag209.xml><?xml version="1.0" encoding="utf-8"?>
<p:tagLst xmlns:p="http://schemas.openxmlformats.org/presentationml/2006/main">
  <p:tag name="AS_UNIQUEID" val="209"/>
</p:tagLst>
</file>

<file path=ppt/tags/tag21.xml><?xml version="1.0" encoding="utf-8"?>
<p:tagLst xmlns:p="http://schemas.openxmlformats.org/presentationml/2006/main">
  <p:tag name="AS_UNIQUEID" val="21"/>
</p:tagLst>
</file>

<file path=ppt/tags/tag210.xml><?xml version="1.0" encoding="utf-8"?>
<p:tagLst xmlns:p="http://schemas.openxmlformats.org/presentationml/2006/main">
  <p:tag name="AS_UNIQUEID" val="210"/>
</p:tagLst>
</file>

<file path=ppt/tags/tag211.xml><?xml version="1.0" encoding="utf-8"?>
<p:tagLst xmlns:p="http://schemas.openxmlformats.org/presentationml/2006/main">
  <p:tag name="AS_UNIQUEID" val="211"/>
</p:tagLst>
</file>

<file path=ppt/tags/tag212.xml><?xml version="1.0" encoding="utf-8"?>
<p:tagLst xmlns:p="http://schemas.openxmlformats.org/presentationml/2006/main">
  <p:tag name="AS_UNIQUEID" val="212"/>
</p:tagLst>
</file>

<file path=ppt/tags/tag213.xml><?xml version="1.0" encoding="utf-8"?>
<p:tagLst xmlns:p="http://schemas.openxmlformats.org/presentationml/2006/main">
  <p:tag name="AS_UNIQUEID" val="213"/>
</p:tagLst>
</file>

<file path=ppt/tags/tag214.xml><?xml version="1.0" encoding="utf-8"?>
<p:tagLst xmlns:p="http://schemas.openxmlformats.org/presentationml/2006/main">
  <p:tag name="AS_UNIQUEID" val="214"/>
</p:tagLst>
</file>

<file path=ppt/tags/tag215.xml><?xml version="1.0" encoding="utf-8"?>
<p:tagLst xmlns:p="http://schemas.openxmlformats.org/presentationml/2006/main">
  <p:tag name="AS_UNIQUEID" val="215"/>
</p:tagLst>
</file>

<file path=ppt/tags/tag216.xml><?xml version="1.0" encoding="utf-8"?>
<p:tagLst xmlns:p="http://schemas.openxmlformats.org/presentationml/2006/main">
  <p:tag name="AS_UNIQUEID" val="216"/>
</p:tagLst>
</file>

<file path=ppt/tags/tag217.xml><?xml version="1.0" encoding="utf-8"?>
<p:tagLst xmlns:p="http://schemas.openxmlformats.org/presentationml/2006/main">
  <p:tag name="AS_UNIQUEID" val="217"/>
</p:tagLst>
</file>

<file path=ppt/tags/tag218.xml><?xml version="1.0" encoding="utf-8"?>
<p:tagLst xmlns:p="http://schemas.openxmlformats.org/presentationml/2006/main">
  <p:tag name="AS_UNIQUEID" val="218"/>
</p:tagLst>
</file>

<file path=ppt/tags/tag219.xml><?xml version="1.0" encoding="utf-8"?>
<p:tagLst xmlns:p="http://schemas.openxmlformats.org/presentationml/2006/main">
  <p:tag name="AS_UNIQUEID" val="219"/>
</p:tagLst>
</file>

<file path=ppt/tags/tag22.xml><?xml version="1.0" encoding="utf-8"?>
<p:tagLst xmlns:p="http://schemas.openxmlformats.org/presentationml/2006/main">
  <p:tag name="AS_UNIQUEID" val="22"/>
</p:tagLst>
</file>

<file path=ppt/tags/tag220.xml><?xml version="1.0" encoding="utf-8"?>
<p:tagLst xmlns:p="http://schemas.openxmlformats.org/presentationml/2006/main">
  <p:tag name="AS_UNIQUEID" val="220"/>
</p:tagLst>
</file>

<file path=ppt/tags/tag221.xml><?xml version="1.0" encoding="utf-8"?>
<p:tagLst xmlns:p="http://schemas.openxmlformats.org/presentationml/2006/main">
  <p:tag name="AS_UNIQUEID" val="221"/>
</p:tagLst>
</file>

<file path=ppt/tags/tag222.xml><?xml version="1.0" encoding="utf-8"?>
<p:tagLst xmlns:p="http://schemas.openxmlformats.org/presentationml/2006/main">
  <p:tag name="AS_UNIQUEID" val="222"/>
</p:tagLst>
</file>

<file path=ppt/tags/tag223.xml><?xml version="1.0" encoding="utf-8"?>
<p:tagLst xmlns:p="http://schemas.openxmlformats.org/presentationml/2006/main">
  <p:tag name="AS_UNIQUEID" val="223"/>
</p:tagLst>
</file>

<file path=ppt/tags/tag224.xml><?xml version="1.0" encoding="utf-8"?>
<p:tagLst xmlns:p="http://schemas.openxmlformats.org/presentationml/2006/main">
  <p:tag name="AS_UNIQUEID" val="224"/>
</p:tagLst>
</file>

<file path=ppt/tags/tag225.xml><?xml version="1.0" encoding="utf-8"?>
<p:tagLst xmlns:p="http://schemas.openxmlformats.org/presentationml/2006/main">
  <p:tag name="AS_UNIQUEID" val="225"/>
</p:tagLst>
</file>

<file path=ppt/tags/tag226.xml><?xml version="1.0" encoding="utf-8"?>
<p:tagLst xmlns:p="http://schemas.openxmlformats.org/presentationml/2006/main">
  <p:tag name="AS_UNIQUEID" val="226"/>
</p:tagLst>
</file>

<file path=ppt/tags/tag227.xml><?xml version="1.0" encoding="utf-8"?>
<p:tagLst xmlns:p="http://schemas.openxmlformats.org/presentationml/2006/main">
  <p:tag name="AS_UNIQUEID" val="227"/>
</p:tagLst>
</file>

<file path=ppt/tags/tag228.xml><?xml version="1.0" encoding="utf-8"?>
<p:tagLst xmlns:p="http://schemas.openxmlformats.org/presentationml/2006/main">
  <p:tag name="AS_UNIQUEID" val="228"/>
</p:tagLst>
</file>

<file path=ppt/tags/tag229.xml><?xml version="1.0" encoding="utf-8"?>
<p:tagLst xmlns:p="http://schemas.openxmlformats.org/presentationml/2006/main">
  <p:tag name="AS_UNIQUEID" val="229"/>
</p:tagLst>
</file>

<file path=ppt/tags/tag23.xml><?xml version="1.0" encoding="utf-8"?>
<p:tagLst xmlns:p="http://schemas.openxmlformats.org/presentationml/2006/main">
  <p:tag name="AS_UNIQUEID" val="23"/>
</p:tagLst>
</file>

<file path=ppt/tags/tag230.xml><?xml version="1.0" encoding="utf-8"?>
<p:tagLst xmlns:p="http://schemas.openxmlformats.org/presentationml/2006/main">
  <p:tag name="AS_UNIQUEID" val="230"/>
</p:tagLst>
</file>

<file path=ppt/tags/tag231.xml><?xml version="1.0" encoding="utf-8"?>
<p:tagLst xmlns:p="http://schemas.openxmlformats.org/presentationml/2006/main">
  <p:tag name="AS_UNIQUEID" val="231"/>
</p:tagLst>
</file>

<file path=ppt/tags/tag232.xml><?xml version="1.0" encoding="utf-8"?>
<p:tagLst xmlns:p="http://schemas.openxmlformats.org/presentationml/2006/main">
  <p:tag name="AS_UNIQUEID" val="232"/>
</p:tagLst>
</file>

<file path=ppt/tags/tag233.xml><?xml version="1.0" encoding="utf-8"?>
<p:tagLst xmlns:p="http://schemas.openxmlformats.org/presentationml/2006/main">
  <p:tag name="AS_UNIQUEID" val="233"/>
</p:tagLst>
</file>

<file path=ppt/tags/tag234.xml><?xml version="1.0" encoding="utf-8"?>
<p:tagLst xmlns:p="http://schemas.openxmlformats.org/presentationml/2006/main">
  <p:tag name="AS_UNIQUEID" val="234"/>
</p:tagLst>
</file>

<file path=ppt/tags/tag235.xml><?xml version="1.0" encoding="utf-8"?>
<p:tagLst xmlns:p="http://schemas.openxmlformats.org/presentationml/2006/main">
  <p:tag name="AS_UNIQUEID" val="235"/>
</p:tagLst>
</file>

<file path=ppt/tags/tag236.xml><?xml version="1.0" encoding="utf-8"?>
<p:tagLst xmlns:p="http://schemas.openxmlformats.org/presentationml/2006/main">
  <p:tag name="AS_UNIQUEID" val="236"/>
</p:tagLst>
</file>

<file path=ppt/tags/tag237.xml><?xml version="1.0" encoding="utf-8"?>
<p:tagLst xmlns:p="http://schemas.openxmlformats.org/presentationml/2006/main">
  <p:tag name="AS_UNIQUEID" val="237"/>
</p:tagLst>
</file>

<file path=ppt/tags/tag238.xml><?xml version="1.0" encoding="utf-8"?>
<p:tagLst xmlns:p="http://schemas.openxmlformats.org/presentationml/2006/main">
  <p:tag name="AS_UNIQUEID" val="238"/>
</p:tagLst>
</file>

<file path=ppt/tags/tag239.xml><?xml version="1.0" encoding="utf-8"?>
<p:tagLst xmlns:p="http://schemas.openxmlformats.org/presentationml/2006/main">
  <p:tag name="AS_UNIQUEID" val="239"/>
</p:tagLst>
</file>

<file path=ppt/tags/tag24.xml><?xml version="1.0" encoding="utf-8"?>
<p:tagLst xmlns:p="http://schemas.openxmlformats.org/presentationml/2006/main">
  <p:tag name="AS_UNIQUEID" val="24"/>
</p:tagLst>
</file>

<file path=ppt/tags/tag240.xml><?xml version="1.0" encoding="utf-8"?>
<p:tagLst xmlns:p="http://schemas.openxmlformats.org/presentationml/2006/main">
  <p:tag name="AS_UNIQUEID" val="240"/>
</p:tagLst>
</file>

<file path=ppt/tags/tag241.xml><?xml version="1.0" encoding="utf-8"?>
<p:tagLst xmlns:p="http://schemas.openxmlformats.org/presentationml/2006/main">
  <p:tag name="AS_UNIQUEID" val="241"/>
</p:tagLst>
</file>

<file path=ppt/tags/tag242.xml><?xml version="1.0" encoding="utf-8"?>
<p:tagLst xmlns:p="http://schemas.openxmlformats.org/presentationml/2006/main">
  <p:tag name="AS_UNIQUEID" val="242"/>
</p:tagLst>
</file>

<file path=ppt/tags/tag243.xml><?xml version="1.0" encoding="utf-8"?>
<p:tagLst xmlns:p="http://schemas.openxmlformats.org/presentationml/2006/main">
  <p:tag name="AS_UNIQUEID" val="243"/>
</p:tagLst>
</file>

<file path=ppt/tags/tag244.xml><?xml version="1.0" encoding="utf-8"?>
<p:tagLst xmlns:p="http://schemas.openxmlformats.org/presentationml/2006/main">
  <p:tag name="AS_UNIQUEID" val="244"/>
</p:tagLst>
</file>

<file path=ppt/tags/tag245.xml><?xml version="1.0" encoding="utf-8"?>
<p:tagLst xmlns:p="http://schemas.openxmlformats.org/presentationml/2006/main">
  <p:tag name="AS_UNIQUEID" val="245"/>
</p:tagLst>
</file>

<file path=ppt/tags/tag246.xml><?xml version="1.0" encoding="utf-8"?>
<p:tagLst xmlns:p="http://schemas.openxmlformats.org/presentationml/2006/main">
  <p:tag name="AS_UNIQUEID" val="246"/>
</p:tagLst>
</file>

<file path=ppt/tags/tag247.xml><?xml version="1.0" encoding="utf-8"?>
<p:tagLst xmlns:p="http://schemas.openxmlformats.org/presentationml/2006/main">
  <p:tag name="AS_UNIQUEID" val="247"/>
</p:tagLst>
</file>

<file path=ppt/tags/tag248.xml><?xml version="1.0" encoding="utf-8"?>
<p:tagLst xmlns:p="http://schemas.openxmlformats.org/presentationml/2006/main">
  <p:tag name="AS_UNIQUEID" val="248"/>
</p:tagLst>
</file>

<file path=ppt/tags/tag249.xml><?xml version="1.0" encoding="utf-8"?>
<p:tagLst xmlns:p="http://schemas.openxmlformats.org/presentationml/2006/main">
  <p:tag name="AS_UNIQUEID" val="249"/>
</p:tagLst>
</file>

<file path=ppt/tags/tag25.xml><?xml version="1.0" encoding="utf-8"?>
<p:tagLst xmlns:p="http://schemas.openxmlformats.org/presentationml/2006/main">
  <p:tag name="AS_UNIQUEID" val="25"/>
</p:tagLst>
</file>

<file path=ppt/tags/tag250.xml><?xml version="1.0" encoding="utf-8"?>
<p:tagLst xmlns:p="http://schemas.openxmlformats.org/presentationml/2006/main">
  <p:tag name="AS_UNIQUEID" val="250"/>
</p:tagLst>
</file>

<file path=ppt/tags/tag251.xml><?xml version="1.0" encoding="utf-8"?>
<p:tagLst xmlns:p="http://schemas.openxmlformats.org/presentationml/2006/main">
  <p:tag name="AS_UNIQUEID" val="251"/>
</p:tagLst>
</file>

<file path=ppt/tags/tag252.xml><?xml version="1.0" encoding="utf-8"?>
<p:tagLst xmlns:p="http://schemas.openxmlformats.org/presentationml/2006/main">
  <p:tag name="AS_UNIQUEID" val="252"/>
</p:tagLst>
</file>

<file path=ppt/tags/tag253.xml><?xml version="1.0" encoding="utf-8"?>
<p:tagLst xmlns:p="http://schemas.openxmlformats.org/presentationml/2006/main">
  <p:tag name="AS_UNIQUEID" val="253"/>
</p:tagLst>
</file>

<file path=ppt/tags/tag254.xml><?xml version="1.0" encoding="utf-8"?>
<p:tagLst xmlns:p="http://schemas.openxmlformats.org/presentationml/2006/main">
  <p:tag name="AS_UNIQUEID" val="254"/>
</p:tagLst>
</file>

<file path=ppt/tags/tag255.xml><?xml version="1.0" encoding="utf-8"?>
<p:tagLst xmlns:p="http://schemas.openxmlformats.org/presentationml/2006/main">
  <p:tag name="AS_UNIQUEID" val="255"/>
</p:tagLst>
</file>

<file path=ppt/tags/tag256.xml><?xml version="1.0" encoding="utf-8"?>
<p:tagLst xmlns:p="http://schemas.openxmlformats.org/presentationml/2006/main">
  <p:tag name="AS_UNIQUEID" val="256"/>
</p:tagLst>
</file>

<file path=ppt/tags/tag257.xml><?xml version="1.0" encoding="utf-8"?>
<p:tagLst xmlns:p="http://schemas.openxmlformats.org/presentationml/2006/main">
  <p:tag name="AS_UNIQUEID" val="257"/>
</p:tagLst>
</file>

<file path=ppt/tags/tag258.xml><?xml version="1.0" encoding="utf-8"?>
<p:tagLst xmlns:p="http://schemas.openxmlformats.org/presentationml/2006/main">
  <p:tag name="AS_UNIQUEID" val="258"/>
</p:tagLst>
</file>

<file path=ppt/tags/tag259.xml><?xml version="1.0" encoding="utf-8"?>
<p:tagLst xmlns:p="http://schemas.openxmlformats.org/presentationml/2006/main">
  <p:tag name="AS_UNIQUEID" val="259"/>
</p:tagLst>
</file>

<file path=ppt/tags/tag26.xml><?xml version="1.0" encoding="utf-8"?>
<p:tagLst xmlns:p="http://schemas.openxmlformats.org/presentationml/2006/main">
  <p:tag name="AS_UNIQUEID" val="26"/>
</p:tagLst>
</file>

<file path=ppt/tags/tag260.xml><?xml version="1.0" encoding="utf-8"?>
<p:tagLst xmlns:p="http://schemas.openxmlformats.org/presentationml/2006/main">
  <p:tag name="AS_UNIQUEID" val="260"/>
</p:tagLst>
</file>

<file path=ppt/tags/tag261.xml><?xml version="1.0" encoding="utf-8"?>
<p:tagLst xmlns:p="http://schemas.openxmlformats.org/presentationml/2006/main">
  <p:tag name="AS_UNIQUEID" val="261"/>
</p:tagLst>
</file>

<file path=ppt/tags/tag262.xml><?xml version="1.0" encoding="utf-8"?>
<p:tagLst xmlns:p="http://schemas.openxmlformats.org/presentationml/2006/main">
  <p:tag name="AS_UNIQUEID" val="262"/>
</p:tagLst>
</file>

<file path=ppt/tags/tag263.xml><?xml version="1.0" encoding="utf-8"?>
<p:tagLst xmlns:p="http://schemas.openxmlformats.org/presentationml/2006/main">
  <p:tag name="AS_UNIQUEID" val="263"/>
</p:tagLst>
</file>

<file path=ppt/tags/tag264.xml><?xml version="1.0" encoding="utf-8"?>
<p:tagLst xmlns:p="http://schemas.openxmlformats.org/presentationml/2006/main">
  <p:tag name="AS_UNIQUEID" val="264"/>
</p:tagLst>
</file>

<file path=ppt/tags/tag265.xml><?xml version="1.0" encoding="utf-8"?>
<p:tagLst xmlns:p="http://schemas.openxmlformats.org/presentationml/2006/main">
  <p:tag name="AS_UNIQUEID" val="265"/>
</p:tagLst>
</file>

<file path=ppt/tags/tag266.xml><?xml version="1.0" encoding="utf-8"?>
<p:tagLst xmlns:p="http://schemas.openxmlformats.org/presentationml/2006/main">
  <p:tag name="AS_UNIQUEID" val="266"/>
</p:tagLst>
</file>

<file path=ppt/tags/tag267.xml><?xml version="1.0" encoding="utf-8"?>
<p:tagLst xmlns:p="http://schemas.openxmlformats.org/presentationml/2006/main">
  <p:tag name="AS_UNIQUEID" val="267"/>
</p:tagLst>
</file>

<file path=ppt/tags/tag268.xml><?xml version="1.0" encoding="utf-8"?>
<p:tagLst xmlns:p="http://schemas.openxmlformats.org/presentationml/2006/main">
  <p:tag name="AS_UNIQUEID" val="268"/>
</p:tagLst>
</file>

<file path=ppt/tags/tag269.xml><?xml version="1.0" encoding="utf-8"?>
<p:tagLst xmlns:p="http://schemas.openxmlformats.org/presentationml/2006/main">
  <p:tag name="AS_UNIQUEID" val="269"/>
</p:tagLst>
</file>

<file path=ppt/tags/tag27.xml><?xml version="1.0" encoding="utf-8"?>
<p:tagLst xmlns:p="http://schemas.openxmlformats.org/presentationml/2006/main">
  <p:tag name="AS_UNIQUEID" val="27"/>
</p:tagLst>
</file>

<file path=ppt/tags/tag270.xml><?xml version="1.0" encoding="utf-8"?>
<p:tagLst xmlns:p="http://schemas.openxmlformats.org/presentationml/2006/main">
  <p:tag name="AS_UNIQUEID" val="270"/>
</p:tagLst>
</file>

<file path=ppt/tags/tag271.xml><?xml version="1.0" encoding="utf-8"?>
<p:tagLst xmlns:p="http://schemas.openxmlformats.org/presentationml/2006/main">
  <p:tag name="AS_UNIQUEID" val="271"/>
</p:tagLst>
</file>

<file path=ppt/tags/tag272.xml><?xml version="1.0" encoding="utf-8"?>
<p:tagLst xmlns:p="http://schemas.openxmlformats.org/presentationml/2006/main">
  <p:tag name="AS_UNIQUEID" val="272"/>
</p:tagLst>
</file>

<file path=ppt/tags/tag273.xml><?xml version="1.0" encoding="utf-8"?>
<p:tagLst xmlns:p="http://schemas.openxmlformats.org/presentationml/2006/main">
  <p:tag name="AS_UNIQUEID" val="273"/>
</p:tagLst>
</file>

<file path=ppt/tags/tag274.xml><?xml version="1.0" encoding="utf-8"?>
<p:tagLst xmlns:p="http://schemas.openxmlformats.org/presentationml/2006/main">
  <p:tag name="AS_UNIQUEID" val="274"/>
</p:tagLst>
</file>

<file path=ppt/tags/tag275.xml><?xml version="1.0" encoding="utf-8"?>
<p:tagLst xmlns:p="http://schemas.openxmlformats.org/presentationml/2006/main">
  <p:tag name="AS_UNIQUEID" val="275"/>
</p:tagLst>
</file>

<file path=ppt/tags/tag276.xml><?xml version="1.0" encoding="utf-8"?>
<p:tagLst xmlns:p="http://schemas.openxmlformats.org/presentationml/2006/main">
  <p:tag name="AS_UNIQUEID" val="276"/>
</p:tagLst>
</file>

<file path=ppt/tags/tag277.xml><?xml version="1.0" encoding="utf-8"?>
<p:tagLst xmlns:p="http://schemas.openxmlformats.org/presentationml/2006/main">
  <p:tag name="AS_UNIQUEID" val="277"/>
</p:tagLst>
</file>

<file path=ppt/tags/tag278.xml><?xml version="1.0" encoding="utf-8"?>
<p:tagLst xmlns:p="http://schemas.openxmlformats.org/presentationml/2006/main">
  <p:tag name="AS_UNIQUEID" val="278"/>
</p:tagLst>
</file>

<file path=ppt/tags/tag279.xml><?xml version="1.0" encoding="utf-8"?>
<p:tagLst xmlns:p="http://schemas.openxmlformats.org/presentationml/2006/main">
  <p:tag name="AS_UNIQUEID" val="279"/>
</p:tagLst>
</file>

<file path=ppt/tags/tag28.xml><?xml version="1.0" encoding="utf-8"?>
<p:tagLst xmlns:p="http://schemas.openxmlformats.org/presentationml/2006/main">
  <p:tag name="AS_UNIQUEID" val="28"/>
</p:tagLst>
</file>

<file path=ppt/tags/tag280.xml><?xml version="1.0" encoding="utf-8"?>
<p:tagLst xmlns:p="http://schemas.openxmlformats.org/presentationml/2006/main">
  <p:tag name="AS_UNIQUEID" val="280"/>
</p:tagLst>
</file>

<file path=ppt/tags/tag281.xml><?xml version="1.0" encoding="utf-8"?>
<p:tagLst xmlns:p="http://schemas.openxmlformats.org/presentationml/2006/main">
  <p:tag name="AS_UNIQUEID" val="281"/>
</p:tagLst>
</file>

<file path=ppt/tags/tag282.xml><?xml version="1.0" encoding="utf-8"?>
<p:tagLst xmlns:p="http://schemas.openxmlformats.org/presentationml/2006/main">
  <p:tag name="AS_UNIQUEID" val="282"/>
</p:tagLst>
</file>

<file path=ppt/tags/tag283.xml><?xml version="1.0" encoding="utf-8"?>
<p:tagLst xmlns:p="http://schemas.openxmlformats.org/presentationml/2006/main">
  <p:tag name="AS_UNIQUEID" val="283"/>
</p:tagLst>
</file>

<file path=ppt/tags/tag284.xml><?xml version="1.0" encoding="utf-8"?>
<p:tagLst xmlns:p="http://schemas.openxmlformats.org/presentationml/2006/main">
  <p:tag name="AS_UNIQUEID" val="284"/>
</p:tagLst>
</file>

<file path=ppt/tags/tag285.xml><?xml version="1.0" encoding="utf-8"?>
<p:tagLst xmlns:p="http://schemas.openxmlformats.org/presentationml/2006/main">
  <p:tag name="AS_UNIQUEID" val="285"/>
</p:tagLst>
</file>

<file path=ppt/tags/tag286.xml><?xml version="1.0" encoding="utf-8"?>
<p:tagLst xmlns:p="http://schemas.openxmlformats.org/presentationml/2006/main">
  <p:tag name="AS_UNIQUEID" val="286"/>
</p:tagLst>
</file>

<file path=ppt/tags/tag287.xml><?xml version="1.0" encoding="utf-8"?>
<p:tagLst xmlns:p="http://schemas.openxmlformats.org/presentationml/2006/main">
  <p:tag name="AS_UNIQUEID" val="287"/>
</p:tagLst>
</file>

<file path=ppt/tags/tag288.xml><?xml version="1.0" encoding="utf-8"?>
<p:tagLst xmlns:p="http://schemas.openxmlformats.org/presentationml/2006/main">
  <p:tag name="AS_UNIQUEID" val="288"/>
</p:tagLst>
</file>

<file path=ppt/tags/tag289.xml><?xml version="1.0" encoding="utf-8"?>
<p:tagLst xmlns:p="http://schemas.openxmlformats.org/presentationml/2006/main">
  <p:tag name="AS_UNIQUEID" val="289"/>
</p:tagLst>
</file>

<file path=ppt/tags/tag29.xml><?xml version="1.0" encoding="utf-8"?>
<p:tagLst xmlns:p="http://schemas.openxmlformats.org/presentationml/2006/main">
  <p:tag name="AS_UNIQUEID" val="29"/>
</p:tagLst>
</file>

<file path=ppt/tags/tag290.xml><?xml version="1.0" encoding="utf-8"?>
<p:tagLst xmlns:p="http://schemas.openxmlformats.org/presentationml/2006/main">
  <p:tag name="AS_UNIQUEID" val="290"/>
</p:tagLst>
</file>

<file path=ppt/tags/tag291.xml><?xml version="1.0" encoding="utf-8"?>
<p:tagLst xmlns:p="http://schemas.openxmlformats.org/presentationml/2006/main">
  <p:tag name="AS_UNIQUEID" val="291"/>
</p:tagLst>
</file>

<file path=ppt/tags/tag292.xml><?xml version="1.0" encoding="utf-8"?>
<p:tagLst xmlns:p="http://schemas.openxmlformats.org/presentationml/2006/main">
  <p:tag name="AS_UNIQUEID" val="292"/>
</p:tagLst>
</file>

<file path=ppt/tags/tag293.xml><?xml version="1.0" encoding="utf-8"?>
<p:tagLst xmlns:p="http://schemas.openxmlformats.org/presentationml/2006/main">
  <p:tag name="AS_UNIQUEID" val="293"/>
</p:tagLst>
</file>

<file path=ppt/tags/tag294.xml><?xml version="1.0" encoding="utf-8"?>
<p:tagLst xmlns:p="http://schemas.openxmlformats.org/presentationml/2006/main">
  <p:tag name="AS_UNIQUEID" val="294"/>
</p:tagLst>
</file>

<file path=ppt/tags/tag295.xml><?xml version="1.0" encoding="utf-8"?>
<p:tagLst xmlns:p="http://schemas.openxmlformats.org/presentationml/2006/main">
  <p:tag name="AS_UNIQUEID" val="295"/>
</p:tagLst>
</file>

<file path=ppt/tags/tag296.xml><?xml version="1.0" encoding="utf-8"?>
<p:tagLst xmlns:p="http://schemas.openxmlformats.org/presentationml/2006/main">
  <p:tag name="AS_UNIQUEID" val="296"/>
</p:tagLst>
</file>

<file path=ppt/tags/tag297.xml><?xml version="1.0" encoding="utf-8"?>
<p:tagLst xmlns:p="http://schemas.openxmlformats.org/presentationml/2006/main">
  <p:tag name="AS_UNIQUEID" val="297"/>
</p:tagLst>
</file>

<file path=ppt/tags/tag298.xml><?xml version="1.0" encoding="utf-8"?>
<p:tagLst xmlns:p="http://schemas.openxmlformats.org/presentationml/2006/main">
  <p:tag name="AS_UNIQUEID" val="298"/>
</p:tagLst>
</file>

<file path=ppt/tags/tag299.xml><?xml version="1.0" encoding="utf-8"?>
<p:tagLst xmlns:p="http://schemas.openxmlformats.org/presentationml/2006/main">
  <p:tag name="AS_UNIQUEID" val="299"/>
</p:tagLst>
</file>

<file path=ppt/tags/tag3.xml><?xml version="1.0" encoding="utf-8"?>
<p:tagLst xmlns:p="http://schemas.openxmlformats.org/presentationml/2006/main">
  <p:tag name="AS_UNIQUEID" val="3"/>
</p:tagLst>
</file>

<file path=ppt/tags/tag30.xml><?xml version="1.0" encoding="utf-8"?>
<p:tagLst xmlns:p="http://schemas.openxmlformats.org/presentationml/2006/main">
  <p:tag name="AS_UNIQUEID" val="30"/>
</p:tagLst>
</file>

<file path=ppt/tags/tag300.xml><?xml version="1.0" encoding="utf-8"?>
<p:tagLst xmlns:p="http://schemas.openxmlformats.org/presentationml/2006/main">
  <p:tag name="AS_UNIQUEID" val="300"/>
</p:tagLst>
</file>

<file path=ppt/tags/tag301.xml><?xml version="1.0" encoding="utf-8"?>
<p:tagLst xmlns:p="http://schemas.openxmlformats.org/presentationml/2006/main">
  <p:tag name="AS_UNIQUEID" val="301"/>
</p:tagLst>
</file>

<file path=ppt/tags/tag302.xml><?xml version="1.0" encoding="utf-8"?>
<p:tagLst xmlns:p="http://schemas.openxmlformats.org/presentationml/2006/main">
  <p:tag name="AS_UNIQUEID" val="302"/>
</p:tagLst>
</file>

<file path=ppt/tags/tag303.xml><?xml version="1.0" encoding="utf-8"?>
<p:tagLst xmlns:p="http://schemas.openxmlformats.org/presentationml/2006/main">
  <p:tag name="AS_UNIQUEID" val="303"/>
</p:tagLst>
</file>

<file path=ppt/tags/tag304.xml><?xml version="1.0" encoding="utf-8"?>
<p:tagLst xmlns:p="http://schemas.openxmlformats.org/presentationml/2006/main">
  <p:tag name="AS_UNIQUEID" val="304"/>
</p:tagLst>
</file>

<file path=ppt/tags/tag305.xml><?xml version="1.0" encoding="utf-8"?>
<p:tagLst xmlns:p="http://schemas.openxmlformats.org/presentationml/2006/main">
  <p:tag name="AS_UNIQUEID" val="305"/>
</p:tagLst>
</file>

<file path=ppt/tags/tag306.xml><?xml version="1.0" encoding="utf-8"?>
<p:tagLst xmlns:p="http://schemas.openxmlformats.org/presentationml/2006/main">
  <p:tag name="AS_UNIQUEID" val="306"/>
</p:tagLst>
</file>

<file path=ppt/tags/tag307.xml><?xml version="1.0" encoding="utf-8"?>
<p:tagLst xmlns:p="http://schemas.openxmlformats.org/presentationml/2006/main">
  <p:tag name="AS_UNIQUEID" val="307"/>
</p:tagLst>
</file>

<file path=ppt/tags/tag308.xml><?xml version="1.0" encoding="utf-8"?>
<p:tagLst xmlns:p="http://schemas.openxmlformats.org/presentationml/2006/main">
  <p:tag name="AS_UNIQUEID" val="308"/>
</p:tagLst>
</file>

<file path=ppt/tags/tag309.xml><?xml version="1.0" encoding="utf-8"?>
<p:tagLst xmlns:p="http://schemas.openxmlformats.org/presentationml/2006/main">
  <p:tag name="AS_UNIQUEID" val="309"/>
</p:tagLst>
</file>

<file path=ppt/tags/tag31.xml><?xml version="1.0" encoding="utf-8"?>
<p:tagLst xmlns:p="http://schemas.openxmlformats.org/presentationml/2006/main">
  <p:tag name="AS_UNIQUEID" val="31"/>
</p:tagLst>
</file>

<file path=ppt/tags/tag310.xml><?xml version="1.0" encoding="utf-8"?>
<p:tagLst xmlns:p="http://schemas.openxmlformats.org/presentationml/2006/main">
  <p:tag name="AS_UNIQUEID" val="310"/>
</p:tagLst>
</file>

<file path=ppt/tags/tag311.xml><?xml version="1.0" encoding="utf-8"?>
<p:tagLst xmlns:p="http://schemas.openxmlformats.org/presentationml/2006/main">
  <p:tag name="AS_UNIQUEID" val="311"/>
</p:tagLst>
</file>

<file path=ppt/tags/tag312.xml><?xml version="1.0" encoding="utf-8"?>
<p:tagLst xmlns:p="http://schemas.openxmlformats.org/presentationml/2006/main">
  <p:tag name="AS_UNIQUEID" val="312"/>
</p:tagLst>
</file>

<file path=ppt/tags/tag313.xml><?xml version="1.0" encoding="utf-8"?>
<p:tagLst xmlns:p="http://schemas.openxmlformats.org/presentationml/2006/main">
  <p:tag name="AS_UNIQUEID" val="313"/>
</p:tagLst>
</file>

<file path=ppt/tags/tag314.xml><?xml version="1.0" encoding="utf-8"?>
<p:tagLst xmlns:p="http://schemas.openxmlformats.org/presentationml/2006/main">
  <p:tag name="AS_UNIQUEID" val="314"/>
</p:tagLst>
</file>

<file path=ppt/tags/tag315.xml><?xml version="1.0" encoding="utf-8"?>
<p:tagLst xmlns:p="http://schemas.openxmlformats.org/presentationml/2006/main">
  <p:tag name="AS_UNIQUEID" val="315"/>
</p:tagLst>
</file>

<file path=ppt/tags/tag316.xml><?xml version="1.0" encoding="utf-8"?>
<p:tagLst xmlns:p="http://schemas.openxmlformats.org/presentationml/2006/main">
  <p:tag name="AS_UNIQUEID" val="316"/>
</p:tagLst>
</file>

<file path=ppt/tags/tag317.xml><?xml version="1.0" encoding="utf-8"?>
<p:tagLst xmlns:p="http://schemas.openxmlformats.org/presentationml/2006/main">
  <p:tag name="AS_UNIQUEID" val="317"/>
</p:tagLst>
</file>

<file path=ppt/tags/tag318.xml><?xml version="1.0" encoding="utf-8"?>
<p:tagLst xmlns:p="http://schemas.openxmlformats.org/presentationml/2006/main">
  <p:tag name="AS_UNIQUEID" val="318"/>
</p:tagLst>
</file>

<file path=ppt/tags/tag319.xml><?xml version="1.0" encoding="utf-8"?>
<p:tagLst xmlns:p="http://schemas.openxmlformats.org/presentationml/2006/main">
  <p:tag name="AS_UNIQUEID" val="319"/>
</p:tagLst>
</file>

<file path=ppt/tags/tag32.xml><?xml version="1.0" encoding="utf-8"?>
<p:tagLst xmlns:p="http://schemas.openxmlformats.org/presentationml/2006/main">
  <p:tag name="AS_UNIQUEID" val="32"/>
</p:tagLst>
</file>

<file path=ppt/tags/tag320.xml><?xml version="1.0" encoding="utf-8"?>
<p:tagLst xmlns:p="http://schemas.openxmlformats.org/presentationml/2006/main">
  <p:tag name="AS_UNIQUEID" val="320"/>
</p:tagLst>
</file>

<file path=ppt/tags/tag321.xml><?xml version="1.0" encoding="utf-8"?>
<p:tagLst xmlns:p="http://schemas.openxmlformats.org/presentationml/2006/main">
  <p:tag name="AS_UNIQUEID" val="321"/>
</p:tagLst>
</file>

<file path=ppt/tags/tag322.xml><?xml version="1.0" encoding="utf-8"?>
<p:tagLst xmlns:p="http://schemas.openxmlformats.org/presentationml/2006/main">
  <p:tag name="AS_UNIQUEID" val="322"/>
</p:tagLst>
</file>

<file path=ppt/tags/tag323.xml><?xml version="1.0" encoding="utf-8"?>
<p:tagLst xmlns:p="http://schemas.openxmlformats.org/presentationml/2006/main">
  <p:tag name="AS_UNIQUEID" val="323"/>
</p:tagLst>
</file>

<file path=ppt/tags/tag324.xml><?xml version="1.0" encoding="utf-8"?>
<p:tagLst xmlns:p="http://schemas.openxmlformats.org/presentationml/2006/main">
  <p:tag name="AS_UNIQUEID" val="324"/>
</p:tagLst>
</file>

<file path=ppt/tags/tag325.xml><?xml version="1.0" encoding="utf-8"?>
<p:tagLst xmlns:p="http://schemas.openxmlformats.org/presentationml/2006/main">
  <p:tag name="AS_UNIQUEID" val="325"/>
</p:tagLst>
</file>

<file path=ppt/tags/tag326.xml><?xml version="1.0" encoding="utf-8"?>
<p:tagLst xmlns:p="http://schemas.openxmlformats.org/presentationml/2006/main">
  <p:tag name="AS_UNIQUEID" val="326"/>
</p:tagLst>
</file>

<file path=ppt/tags/tag327.xml><?xml version="1.0" encoding="utf-8"?>
<p:tagLst xmlns:p="http://schemas.openxmlformats.org/presentationml/2006/main">
  <p:tag name="AS_UNIQUEID" val="327"/>
</p:tagLst>
</file>

<file path=ppt/tags/tag328.xml><?xml version="1.0" encoding="utf-8"?>
<p:tagLst xmlns:p="http://schemas.openxmlformats.org/presentationml/2006/main">
  <p:tag name="AS_UNIQUEID" val="328"/>
</p:tagLst>
</file>

<file path=ppt/tags/tag329.xml><?xml version="1.0" encoding="utf-8"?>
<p:tagLst xmlns:p="http://schemas.openxmlformats.org/presentationml/2006/main">
  <p:tag name="AS_UNIQUEID" val="329"/>
</p:tagLst>
</file>

<file path=ppt/tags/tag33.xml><?xml version="1.0" encoding="utf-8"?>
<p:tagLst xmlns:p="http://schemas.openxmlformats.org/presentationml/2006/main">
  <p:tag name="AS_UNIQUEID" val="33"/>
</p:tagLst>
</file>

<file path=ppt/tags/tag330.xml><?xml version="1.0" encoding="utf-8"?>
<p:tagLst xmlns:p="http://schemas.openxmlformats.org/presentationml/2006/main">
  <p:tag name="AS_UNIQUEID" val="330"/>
</p:tagLst>
</file>

<file path=ppt/tags/tag331.xml><?xml version="1.0" encoding="utf-8"?>
<p:tagLst xmlns:p="http://schemas.openxmlformats.org/presentationml/2006/main">
  <p:tag name="AS_UNIQUEID" val="331"/>
</p:tagLst>
</file>

<file path=ppt/tags/tag332.xml><?xml version="1.0" encoding="utf-8"?>
<p:tagLst xmlns:p="http://schemas.openxmlformats.org/presentationml/2006/main">
  <p:tag name="AS_UNIQUEID" val="332"/>
</p:tagLst>
</file>

<file path=ppt/tags/tag333.xml><?xml version="1.0" encoding="utf-8"?>
<p:tagLst xmlns:p="http://schemas.openxmlformats.org/presentationml/2006/main">
  <p:tag name="AS_UNIQUEID" val="333"/>
</p:tagLst>
</file>

<file path=ppt/tags/tag334.xml><?xml version="1.0" encoding="utf-8"?>
<p:tagLst xmlns:p="http://schemas.openxmlformats.org/presentationml/2006/main">
  <p:tag name="AS_UNIQUEID" val="334"/>
</p:tagLst>
</file>

<file path=ppt/tags/tag335.xml><?xml version="1.0" encoding="utf-8"?>
<p:tagLst xmlns:p="http://schemas.openxmlformats.org/presentationml/2006/main">
  <p:tag name="AS_UNIQUEID" val="335"/>
</p:tagLst>
</file>

<file path=ppt/tags/tag336.xml><?xml version="1.0" encoding="utf-8"?>
<p:tagLst xmlns:p="http://schemas.openxmlformats.org/presentationml/2006/main">
  <p:tag name="AS_UNIQUEID" val="336"/>
</p:tagLst>
</file>

<file path=ppt/tags/tag337.xml><?xml version="1.0" encoding="utf-8"?>
<p:tagLst xmlns:p="http://schemas.openxmlformats.org/presentationml/2006/main">
  <p:tag name="AS_UNIQUEID" val="337"/>
</p:tagLst>
</file>

<file path=ppt/tags/tag338.xml><?xml version="1.0" encoding="utf-8"?>
<p:tagLst xmlns:p="http://schemas.openxmlformats.org/presentationml/2006/main">
  <p:tag name="AS_UNIQUEID" val="338"/>
</p:tagLst>
</file>

<file path=ppt/tags/tag339.xml><?xml version="1.0" encoding="utf-8"?>
<p:tagLst xmlns:p="http://schemas.openxmlformats.org/presentationml/2006/main">
  <p:tag name="AS_UNIQUEID" val="339"/>
</p:tagLst>
</file>

<file path=ppt/tags/tag34.xml><?xml version="1.0" encoding="utf-8"?>
<p:tagLst xmlns:p="http://schemas.openxmlformats.org/presentationml/2006/main">
  <p:tag name="AS_UNIQUEID" val="34"/>
</p:tagLst>
</file>

<file path=ppt/tags/tag340.xml><?xml version="1.0" encoding="utf-8"?>
<p:tagLst xmlns:p="http://schemas.openxmlformats.org/presentationml/2006/main">
  <p:tag name="AS_UNIQUEID" val="340"/>
</p:tagLst>
</file>

<file path=ppt/tags/tag341.xml><?xml version="1.0" encoding="utf-8"?>
<p:tagLst xmlns:p="http://schemas.openxmlformats.org/presentationml/2006/main">
  <p:tag name="AS_UNIQUEID" val="341"/>
</p:tagLst>
</file>

<file path=ppt/tags/tag342.xml><?xml version="1.0" encoding="utf-8"?>
<p:tagLst xmlns:p="http://schemas.openxmlformats.org/presentationml/2006/main">
  <p:tag name="AS_UNIQUEID" val="342"/>
</p:tagLst>
</file>

<file path=ppt/tags/tag343.xml><?xml version="1.0" encoding="utf-8"?>
<p:tagLst xmlns:p="http://schemas.openxmlformats.org/presentationml/2006/main">
  <p:tag name="AS_UNIQUEID" val="343"/>
</p:tagLst>
</file>

<file path=ppt/tags/tag344.xml><?xml version="1.0" encoding="utf-8"?>
<p:tagLst xmlns:p="http://schemas.openxmlformats.org/presentationml/2006/main">
  <p:tag name="AS_UNIQUEID" val="344"/>
</p:tagLst>
</file>

<file path=ppt/tags/tag345.xml><?xml version="1.0" encoding="utf-8"?>
<p:tagLst xmlns:p="http://schemas.openxmlformats.org/presentationml/2006/main">
  <p:tag name="AS_UNIQUEID" val="345"/>
</p:tagLst>
</file>

<file path=ppt/tags/tag346.xml><?xml version="1.0" encoding="utf-8"?>
<p:tagLst xmlns:p="http://schemas.openxmlformats.org/presentationml/2006/main">
  <p:tag name="AS_UNIQUEID" val="346"/>
</p:tagLst>
</file>

<file path=ppt/tags/tag347.xml><?xml version="1.0" encoding="utf-8"?>
<p:tagLst xmlns:p="http://schemas.openxmlformats.org/presentationml/2006/main">
  <p:tag name="AS_UNIQUEID" val="347"/>
</p:tagLst>
</file>

<file path=ppt/tags/tag348.xml><?xml version="1.0" encoding="utf-8"?>
<p:tagLst xmlns:p="http://schemas.openxmlformats.org/presentationml/2006/main">
  <p:tag name="AS_UNIQUEID" val="348"/>
</p:tagLst>
</file>

<file path=ppt/tags/tag349.xml><?xml version="1.0" encoding="utf-8"?>
<p:tagLst xmlns:p="http://schemas.openxmlformats.org/presentationml/2006/main">
  <p:tag name="AS_UNIQUEID" val="349"/>
</p:tagLst>
</file>

<file path=ppt/tags/tag35.xml><?xml version="1.0" encoding="utf-8"?>
<p:tagLst xmlns:p="http://schemas.openxmlformats.org/presentationml/2006/main">
  <p:tag name="AS_UNIQUEID" val="35"/>
</p:tagLst>
</file>

<file path=ppt/tags/tag350.xml><?xml version="1.0" encoding="utf-8"?>
<p:tagLst xmlns:p="http://schemas.openxmlformats.org/presentationml/2006/main">
  <p:tag name="AS_UNIQUEID" val="350"/>
</p:tagLst>
</file>

<file path=ppt/tags/tag351.xml><?xml version="1.0" encoding="utf-8"?>
<p:tagLst xmlns:p="http://schemas.openxmlformats.org/presentationml/2006/main">
  <p:tag name="AS_UNIQUEID" val="351"/>
</p:tagLst>
</file>

<file path=ppt/tags/tag352.xml><?xml version="1.0" encoding="utf-8"?>
<p:tagLst xmlns:p="http://schemas.openxmlformats.org/presentationml/2006/main">
  <p:tag name="AS_UNIQUEID" val="352"/>
</p:tagLst>
</file>

<file path=ppt/tags/tag353.xml><?xml version="1.0" encoding="utf-8"?>
<p:tagLst xmlns:p="http://schemas.openxmlformats.org/presentationml/2006/main">
  <p:tag name="AS_UNIQUEID" val="353"/>
</p:tagLst>
</file>

<file path=ppt/tags/tag354.xml><?xml version="1.0" encoding="utf-8"?>
<p:tagLst xmlns:p="http://schemas.openxmlformats.org/presentationml/2006/main">
  <p:tag name="AS_UNIQUEID" val="354"/>
</p:tagLst>
</file>

<file path=ppt/tags/tag355.xml><?xml version="1.0" encoding="utf-8"?>
<p:tagLst xmlns:p="http://schemas.openxmlformats.org/presentationml/2006/main">
  <p:tag name="AS_UNIQUEID" val="355"/>
</p:tagLst>
</file>

<file path=ppt/tags/tag356.xml><?xml version="1.0" encoding="utf-8"?>
<p:tagLst xmlns:p="http://schemas.openxmlformats.org/presentationml/2006/main">
  <p:tag name="AS_UNIQUEID" val="356"/>
</p:tagLst>
</file>

<file path=ppt/tags/tag357.xml><?xml version="1.0" encoding="utf-8"?>
<p:tagLst xmlns:p="http://schemas.openxmlformats.org/presentationml/2006/main">
  <p:tag name="AS_UNIQUEID" val="357"/>
</p:tagLst>
</file>

<file path=ppt/tags/tag358.xml><?xml version="1.0" encoding="utf-8"?>
<p:tagLst xmlns:p="http://schemas.openxmlformats.org/presentationml/2006/main">
  <p:tag name="AS_UNIQUEID" val="358"/>
</p:tagLst>
</file>

<file path=ppt/tags/tag359.xml><?xml version="1.0" encoding="utf-8"?>
<p:tagLst xmlns:p="http://schemas.openxmlformats.org/presentationml/2006/main">
  <p:tag name="AS_UNIQUEID" val="359"/>
</p:tagLst>
</file>

<file path=ppt/tags/tag36.xml><?xml version="1.0" encoding="utf-8"?>
<p:tagLst xmlns:p="http://schemas.openxmlformats.org/presentationml/2006/main">
  <p:tag name="AS_UNIQUEID" val="36"/>
</p:tagLst>
</file>

<file path=ppt/tags/tag360.xml><?xml version="1.0" encoding="utf-8"?>
<p:tagLst xmlns:p="http://schemas.openxmlformats.org/presentationml/2006/main">
  <p:tag name="AS_UNIQUEID" val="360"/>
</p:tagLst>
</file>

<file path=ppt/tags/tag361.xml><?xml version="1.0" encoding="utf-8"?>
<p:tagLst xmlns:p="http://schemas.openxmlformats.org/presentationml/2006/main">
  <p:tag name="AS_UNIQUEID" val="361"/>
</p:tagLst>
</file>

<file path=ppt/tags/tag362.xml><?xml version="1.0" encoding="utf-8"?>
<p:tagLst xmlns:p="http://schemas.openxmlformats.org/presentationml/2006/main">
  <p:tag name="AS_UNIQUEID" val="362"/>
</p:tagLst>
</file>

<file path=ppt/tags/tag363.xml><?xml version="1.0" encoding="utf-8"?>
<p:tagLst xmlns:p="http://schemas.openxmlformats.org/presentationml/2006/main">
  <p:tag name="AS_UNIQUEID" val="363"/>
</p:tagLst>
</file>

<file path=ppt/tags/tag364.xml><?xml version="1.0" encoding="utf-8"?>
<p:tagLst xmlns:p="http://schemas.openxmlformats.org/presentationml/2006/main">
  <p:tag name="AS_UNIQUEID" val="364"/>
</p:tagLst>
</file>

<file path=ppt/tags/tag365.xml><?xml version="1.0" encoding="utf-8"?>
<p:tagLst xmlns:p="http://schemas.openxmlformats.org/presentationml/2006/main">
  <p:tag name="AS_UNIQUEID" val="365"/>
</p:tagLst>
</file>

<file path=ppt/tags/tag366.xml><?xml version="1.0" encoding="utf-8"?>
<p:tagLst xmlns:p="http://schemas.openxmlformats.org/presentationml/2006/main">
  <p:tag name="AS_UNIQUEID" val="366"/>
</p:tagLst>
</file>

<file path=ppt/tags/tag367.xml><?xml version="1.0" encoding="utf-8"?>
<p:tagLst xmlns:p="http://schemas.openxmlformats.org/presentationml/2006/main">
  <p:tag name="AS_UNIQUEID" val="367"/>
</p:tagLst>
</file>

<file path=ppt/tags/tag368.xml><?xml version="1.0" encoding="utf-8"?>
<p:tagLst xmlns:p="http://schemas.openxmlformats.org/presentationml/2006/main">
  <p:tag name="AS_UNIQUEID" val="368"/>
</p:tagLst>
</file>

<file path=ppt/tags/tag369.xml><?xml version="1.0" encoding="utf-8"?>
<p:tagLst xmlns:p="http://schemas.openxmlformats.org/presentationml/2006/main">
  <p:tag name="AS_UNIQUEID" val="369"/>
</p:tagLst>
</file>

<file path=ppt/tags/tag37.xml><?xml version="1.0" encoding="utf-8"?>
<p:tagLst xmlns:p="http://schemas.openxmlformats.org/presentationml/2006/main">
  <p:tag name="AS_UNIQUEID" val="37"/>
</p:tagLst>
</file>

<file path=ppt/tags/tag370.xml><?xml version="1.0" encoding="utf-8"?>
<p:tagLst xmlns:p="http://schemas.openxmlformats.org/presentationml/2006/main">
  <p:tag name="AS_UNIQUEID" val="370"/>
</p:tagLst>
</file>

<file path=ppt/tags/tag371.xml><?xml version="1.0" encoding="utf-8"?>
<p:tagLst xmlns:p="http://schemas.openxmlformats.org/presentationml/2006/main">
  <p:tag name="AS_UNIQUEID" val="371"/>
</p:tagLst>
</file>

<file path=ppt/tags/tag372.xml><?xml version="1.0" encoding="utf-8"?>
<p:tagLst xmlns:p="http://schemas.openxmlformats.org/presentationml/2006/main">
  <p:tag name="AS_UNIQUEID" val="372"/>
</p:tagLst>
</file>

<file path=ppt/tags/tag373.xml><?xml version="1.0" encoding="utf-8"?>
<p:tagLst xmlns:p="http://schemas.openxmlformats.org/presentationml/2006/main">
  <p:tag name="AS_UNIQUEID" val="373"/>
</p:tagLst>
</file>

<file path=ppt/tags/tag374.xml><?xml version="1.0" encoding="utf-8"?>
<p:tagLst xmlns:p="http://schemas.openxmlformats.org/presentationml/2006/main">
  <p:tag name="AS_UNIQUEID" val="374"/>
</p:tagLst>
</file>

<file path=ppt/tags/tag375.xml><?xml version="1.0" encoding="utf-8"?>
<p:tagLst xmlns:p="http://schemas.openxmlformats.org/presentationml/2006/main">
  <p:tag name="AS_UNIQUEID" val="375"/>
</p:tagLst>
</file>

<file path=ppt/tags/tag376.xml><?xml version="1.0" encoding="utf-8"?>
<p:tagLst xmlns:p="http://schemas.openxmlformats.org/presentationml/2006/main">
  <p:tag name="AS_UNIQUEID" val="376"/>
</p:tagLst>
</file>

<file path=ppt/tags/tag377.xml><?xml version="1.0" encoding="utf-8"?>
<p:tagLst xmlns:p="http://schemas.openxmlformats.org/presentationml/2006/main">
  <p:tag name="AS_UNIQUEID" val="377"/>
</p:tagLst>
</file>

<file path=ppt/tags/tag378.xml><?xml version="1.0" encoding="utf-8"?>
<p:tagLst xmlns:p="http://schemas.openxmlformats.org/presentationml/2006/main">
  <p:tag name="AS_UNIQUEID" val="378"/>
</p:tagLst>
</file>

<file path=ppt/tags/tag379.xml><?xml version="1.0" encoding="utf-8"?>
<p:tagLst xmlns:p="http://schemas.openxmlformats.org/presentationml/2006/main">
  <p:tag name="AS_UNIQUEID" val="379"/>
</p:tagLst>
</file>

<file path=ppt/tags/tag38.xml><?xml version="1.0" encoding="utf-8"?>
<p:tagLst xmlns:p="http://schemas.openxmlformats.org/presentationml/2006/main">
  <p:tag name="AS_UNIQUEID" val="38"/>
</p:tagLst>
</file>

<file path=ppt/tags/tag380.xml><?xml version="1.0" encoding="utf-8"?>
<p:tagLst xmlns:p="http://schemas.openxmlformats.org/presentationml/2006/main">
  <p:tag name="AS_UNIQUEID" val="380"/>
</p:tagLst>
</file>

<file path=ppt/tags/tag381.xml><?xml version="1.0" encoding="utf-8"?>
<p:tagLst xmlns:p="http://schemas.openxmlformats.org/presentationml/2006/main">
  <p:tag name="AS_UNIQUEID" val="381"/>
</p:tagLst>
</file>

<file path=ppt/tags/tag382.xml><?xml version="1.0" encoding="utf-8"?>
<p:tagLst xmlns:p="http://schemas.openxmlformats.org/presentationml/2006/main">
  <p:tag name="AS_UNIQUEID" val="382"/>
</p:tagLst>
</file>

<file path=ppt/tags/tag383.xml><?xml version="1.0" encoding="utf-8"?>
<p:tagLst xmlns:p="http://schemas.openxmlformats.org/presentationml/2006/main">
  <p:tag name="AS_UNIQUEID" val="383"/>
</p:tagLst>
</file>

<file path=ppt/tags/tag384.xml><?xml version="1.0" encoding="utf-8"?>
<p:tagLst xmlns:p="http://schemas.openxmlformats.org/presentationml/2006/main">
  <p:tag name="AS_UNIQUEID" val="384"/>
</p:tagLst>
</file>

<file path=ppt/tags/tag385.xml><?xml version="1.0" encoding="utf-8"?>
<p:tagLst xmlns:p="http://schemas.openxmlformats.org/presentationml/2006/main">
  <p:tag name="AS_UNIQUEID" val="385"/>
</p:tagLst>
</file>

<file path=ppt/tags/tag386.xml><?xml version="1.0" encoding="utf-8"?>
<p:tagLst xmlns:p="http://schemas.openxmlformats.org/presentationml/2006/main">
  <p:tag name="AS_UNIQUEID" val="386"/>
</p:tagLst>
</file>

<file path=ppt/tags/tag387.xml><?xml version="1.0" encoding="utf-8"?>
<p:tagLst xmlns:p="http://schemas.openxmlformats.org/presentationml/2006/main">
  <p:tag name="AS_UNIQUEID" val="387"/>
</p:tagLst>
</file>

<file path=ppt/tags/tag388.xml><?xml version="1.0" encoding="utf-8"?>
<p:tagLst xmlns:p="http://schemas.openxmlformats.org/presentationml/2006/main">
  <p:tag name="AS_UNIQUEID" val="388"/>
</p:tagLst>
</file>

<file path=ppt/tags/tag389.xml><?xml version="1.0" encoding="utf-8"?>
<p:tagLst xmlns:p="http://schemas.openxmlformats.org/presentationml/2006/main">
  <p:tag name="AS_UNIQUEID" val="389"/>
</p:tagLst>
</file>

<file path=ppt/tags/tag39.xml><?xml version="1.0" encoding="utf-8"?>
<p:tagLst xmlns:p="http://schemas.openxmlformats.org/presentationml/2006/main">
  <p:tag name="AS_UNIQUEID" val="39"/>
</p:tagLst>
</file>

<file path=ppt/tags/tag390.xml><?xml version="1.0" encoding="utf-8"?>
<p:tagLst xmlns:p="http://schemas.openxmlformats.org/presentationml/2006/main">
  <p:tag name="AS_UNIQUEID" val="390"/>
</p:tagLst>
</file>

<file path=ppt/tags/tag391.xml><?xml version="1.0" encoding="utf-8"?>
<p:tagLst xmlns:p="http://schemas.openxmlformats.org/presentationml/2006/main">
  <p:tag name="AS_UNIQUEID" val="391"/>
</p:tagLst>
</file>

<file path=ppt/tags/tag392.xml><?xml version="1.0" encoding="utf-8"?>
<p:tagLst xmlns:p="http://schemas.openxmlformats.org/presentationml/2006/main">
  <p:tag name="AS_UNIQUEID" val="392"/>
</p:tagLst>
</file>

<file path=ppt/tags/tag393.xml><?xml version="1.0" encoding="utf-8"?>
<p:tagLst xmlns:p="http://schemas.openxmlformats.org/presentationml/2006/main">
  <p:tag name="AS_UNIQUEID" val="393"/>
</p:tagLst>
</file>

<file path=ppt/tags/tag394.xml><?xml version="1.0" encoding="utf-8"?>
<p:tagLst xmlns:p="http://schemas.openxmlformats.org/presentationml/2006/main">
  <p:tag name="AS_UNIQUEID" val="394"/>
</p:tagLst>
</file>

<file path=ppt/tags/tag395.xml><?xml version="1.0" encoding="utf-8"?>
<p:tagLst xmlns:p="http://schemas.openxmlformats.org/presentationml/2006/main">
  <p:tag name="AS_UNIQUEID" val="395"/>
</p:tagLst>
</file>

<file path=ppt/tags/tag396.xml><?xml version="1.0" encoding="utf-8"?>
<p:tagLst xmlns:p="http://schemas.openxmlformats.org/presentationml/2006/main">
  <p:tag name="AS_UNIQUEID" val="396"/>
</p:tagLst>
</file>

<file path=ppt/tags/tag397.xml><?xml version="1.0" encoding="utf-8"?>
<p:tagLst xmlns:p="http://schemas.openxmlformats.org/presentationml/2006/main">
  <p:tag name="AS_UNIQUEID" val="397"/>
</p:tagLst>
</file>

<file path=ppt/tags/tag398.xml><?xml version="1.0" encoding="utf-8"?>
<p:tagLst xmlns:p="http://schemas.openxmlformats.org/presentationml/2006/main">
  <p:tag name="AS_UNIQUEID" val="398"/>
</p:tagLst>
</file>

<file path=ppt/tags/tag399.xml><?xml version="1.0" encoding="utf-8"?>
<p:tagLst xmlns:p="http://schemas.openxmlformats.org/presentationml/2006/main">
  <p:tag name="AS_UNIQUEID" val="399"/>
</p:tagLst>
</file>

<file path=ppt/tags/tag4.xml><?xml version="1.0" encoding="utf-8"?>
<p:tagLst xmlns:p="http://schemas.openxmlformats.org/presentationml/2006/main">
  <p:tag name="AS_UNIQUEID" val="4"/>
</p:tagLst>
</file>

<file path=ppt/tags/tag40.xml><?xml version="1.0" encoding="utf-8"?>
<p:tagLst xmlns:p="http://schemas.openxmlformats.org/presentationml/2006/main">
  <p:tag name="AS_UNIQUEID" val="40"/>
</p:tagLst>
</file>

<file path=ppt/tags/tag400.xml><?xml version="1.0" encoding="utf-8"?>
<p:tagLst xmlns:p="http://schemas.openxmlformats.org/presentationml/2006/main">
  <p:tag name="AS_UNIQUEID" val="400"/>
</p:tagLst>
</file>

<file path=ppt/tags/tag401.xml><?xml version="1.0" encoding="utf-8"?>
<p:tagLst xmlns:p="http://schemas.openxmlformats.org/presentationml/2006/main">
  <p:tag name="AS_UNIQUEID" val="401"/>
</p:tagLst>
</file>

<file path=ppt/tags/tag402.xml><?xml version="1.0" encoding="utf-8"?>
<p:tagLst xmlns:p="http://schemas.openxmlformats.org/presentationml/2006/main">
  <p:tag name="AS_UNIQUEID" val="402"/>
</p:tagLst>
</file>

<file path=ppt/tags/tag403.xml><?xml version="1.0" encoding="utf-8"?>
<p:tagLst xmlns:p="http://schemas.openxmlformats.org/presentationml/2006/main">
  <p:tag name="AS_UNIQUEID" val="403"/>
</p:tagLst>
</file>

<file path=ppt/tags/tag404.xml><?xml version="1.0" encoding="utf-8"?>
<p:tagLst xmlns:p="http://schemas.openxmlformats.org/presentationml/2006/main">
  <p:tag name="AS_UNIQUEID" val="404"/>
</p:tagLst>
</file>

<file path=ppt/tags/tag405.xml><?xml version="1.0" encoding="utf-8"?>
<p:tagLst xmlns:p="http://schemas.openxmlformats.org/presentationml/2006/main">
  <p:tag name="AS_UNIQUEID" val="405"/>
</p:tagLst>
</file>

<file path=ppt/tags/tag406.xml><?xml version="1.0" encoding="utf-8"?>
<p:tagLst xmlns:p="http://schemas.openxmlformats.org/presentationml/2006/main">
  <p:tag name="AS_UNIQUEID" val="406"/>
</p:tagLst>
</file>

<file path=ppt/tags/tag407.xml><?xml version="1.0" encoding="utf-8"?>
<p:tagLst xmlns:p="http://schemas.openxmlformats.org/presentationml/2006/main">
  <p:tag name="AS_UNIQUEID" val="407"/>
</p:tagLst>
</file>

<file path=ppt/tags/tag408.xml><?xml version="1.0" encoding="utf-8"?>
<p:tagLst xmlns:p="http://schemas.openxmlformats.org/presentationml/2006/main">
  <p:tag name="AS_UNIQUEID" val="408"/>
</p:tagLst>
</file>

<file path=ppt/tags/tag409.xml><?xml version="1.0" encoding="utf-8"?>
<p:tagLst xmlns:p="http://schemas.openxmlformats.org/presentationml/2006/main">
  <p:tag name="AS_UNIQUEID" val="409"/>
</p:tagLst>
</file>

<file path=ppt/tags/tag41.xml><?xml version="1.0" encoding="utf-8"?>
<p:tagLst xmlns:p="http://schemas.openxmlformats.org/presentationml/2006/main">
  <p:tag name="AS_UNIQUEID" val="41"/>
</p:tagLst>
</file>

<file path=ppt/tags/tag410.xml><?xml version="1.0" encoding="utf-8"?>
<p:tagLst xmlns:p="http://schemas.openxmlformats.org/presentationml/2006/main">
  <p:tag name="AS_UNIQUEID" val="410"/>
</p:tagLst>
</file>

<file path=ppt/tags/tag411.xml><?xml version="1.0" encoding="utf-8"?>
<p:tagLst xmlns:p="http://schemas.openxmlformats.org/presentationml/2006/main">
  <p:tag name="AS_UNIQUEID" val="411"/>
</p:tagLst>
</file>

<file path=ppt/tags/tag412.xml><?xml version="1.0" encoding="utf-8"?>
<p:tagLst xmlns:p="http://schemas.openxmlformats.org/presentationml/2006/main">
  <p:tag name="AS_UNIQUEID" val="412"/>
</p:tagLst>
</file>

<file path=ppt/tags/tag413.xml><?xml version="1.0" encoding="utf-8"?>
<p:tagLst xmlns:p="http://schemas.openxmlformats.org/presentationml/2006/main">
  <p:tag name="AS_UNIQUEID" val="413"/>
</p:tagLst>
</file>

<file path=ppt/tags/tag414.xml><?xml version="1.0" encoding="utf-8"?>
<p:tagLst xmlns:p="http://schemas.openxmlformats.org/presentationml/2006/main">
  <p:tag name="AS_UNIQUEID" val="414"/>
</p:tagLst>
</file>

<file path=ppt/tags/tag415.xml><?xml version="1.0" encoding="utf-8"?>
<p:tagLst xmlns:p="http://schemas.openxmlformats.org/presentationml/2006/main">
  <p:tag name="AS_UNIQUEID" val="415"/>
</p:tagLst>
</file>

<file path=ppt/tags/tag416.xml><?xml version="1.0" encoding="utf-8"?>
<p:tagLst xmlns:p="http://schemas.openxmlformats.org/presentationml/2006/main">
  <p:tag name="AS_UNIQUEID" val="416"/>
</p:tagLst>
</file>

<file path=ppt/tags/tag417.xml><?xml version="1.0" encoding="utf-8"?>
<p:tagLst xmlns:p="http://schemas.openxmlformats.org/presentationml/2006/main">
  <p:tag name="AS_UNIQUEID" val="417"/>
</p:tagLst>
</file>

<file path=ppt/tags/tag418.xml><?xml version="1.0" encoding="utf-8"?>
<p:tagLst xmlns:p="http://schemas.openxmlformats.org/presentationml/2006/main">
  <p:tag name="AS_UNIQUEID" val="418"/>
</p:tagLst>
</file>

<file path=ppt/tags/tag419.xml><?xml version="1.0" encoding="utf-8"?>
<p:tagLst xmlns:p="http://schemas.openxmlformats.org/presentationml/2006/main">
  <p:tag name="AS_UNIQUEID" val="419"/>
</p:tagLst>
</file>

<file path=ppt/tags/tag42.xml><?xml version="1.0" encoding="utf-8"?>
<p:tagLst xmlns:p="http://schemas.openxmlformats.org/presentationml/2006/main">
  <p:tag name="AS_UNIQUEID" val="42"/>
</p:tagLst>
</file>

<file path=ppt/tags/tag420.xml><?xml version="1.0" encoding="utf-8"?>
<p:tagLst xmlns:p="http://schemas.openxmlformats.org/presentationml/2006/main">
  <p:tag name="AS_UNIQUEID" val="420"/>
</p:tagLst>
</file>

<file path=ppt/tags/tag421.xml><?xml version="1.0" encoding="utf-8"?>
<p:tagLst xmlns:p="http://schemas.openxmlformats.org/presentationml/2006/main">
  <p:tag name="AS_UNIQUEID" val="421"/>
</p:tagLst>
</file>

<file path=ppt/tags/tag422.xml><?xml version="1.0" encoding="utf-8"?>
<p:tagLst xmlns:p="http://schemas.openxmlformats.org/presentationml/2006/main">
  <p:tag name="AS_UNIQUEID" val="422"/>
</p:tagLst>
</file>

<file path=ppt/tags/tag423.xml><?xml version="1.0" encoding="utf-8"?>
<p:tagLst xmlns:p="http://schemas.openxmlformats.org/presentationml/2006/main">
  <p:tag name="AS_UNIQUEID" val="423"/>
</p:tagLst>
</file>

<file path=ppt/tags/tag424.xml><?xml version="1.0" encoding="utf-8"?>
<p:tagLst xmlns:p="http://schemas.openxmlformats.org/presentationml/2006/main">
  <p:tag name="AS_UNIQUEID" val="424"/>
</p:tagLst>
</file>

<file path=ppt/tags/tag425.xml><?xml version="1.0" encoding="utf-8"?>
<p:tagLst xmlns:p="http://schemas.openxmlformats.org/presentationml/2006/main">
  <p:tag name="AS_UNIQUEID" val="425"/>
</p:tagLst>
</file>

<file path=ppt/tags/tag426.xml><?xml version="1.0" encoding="utf-8"?>
<p:tagLst xmlns:p="http://schemas.openxmlformats.org/presentationml/2006/main">
  <p:tag name="AS_UNIQUEID" val="426"/>
</p:tagLst>
</file>

<file path=ppt/tags/tag427.xml><?xml version="1.0" encoding="utf-8"?>
<p:tagLst xmlns:p="http://schemas.openxmlformats.org/presentationml/2006/main">
  <p:tag name="AS_UNIQUEID" val="427"/>
</p:tagLst>
</file>

<file path=ppt/tags/tag428.xml><?xml version="1.0" encoding="utf-8"?>
<p:tagLst xmlns:p="http://schemas.openxmlformats.org/presentationml/2006/main">
  <p:tag name="AS_UNIQUEID" val="428"/>
</p:tagLst>
</file>

<file path=ppt/tags/tag429.xml><?xml version="1.0" encoding="utf-8"?>
<p:tagLst xmlns:p="http://schemas.openxmlformats.org/presentationml/2006/main">
  <p:tag name="AS_UNIQUEID" val="429"/>
</p:tagLst>
</file>

<file path=ppt/tags/tag43.xml><?xml version="1.0" encoding="utf-8"?>
<p:tagLst xmlns:p="http://schemas.openxmlformats.org/presentationml/2006/main">
  <p:tag name="AS_UNIQUEID" val="43"/>
</p:tagLst>
</file>

<file path=ppt/tags/tag430.xml><?xml version="1.0" encoding="utf-8"?>
<p:tagLst xmlns:p="http://schemas.openxmlformats.org/presentationml/2006/main">
  <p:tag name="AS_UNIQUEID" val="430"/>
</p:tagLst>
</file>

<file path=ppt/tags/tag431.xml><?xml version="1.0" encoding="utf-8"?>
<p:tagLst xmlns:p="http://schemas.openxmlformats.org/presentationml/2006/main">
  <p:tag name="AS_UNIQUEID" val="431"/>
</p:tagLst>
</file>

<file path=ppt/tags/tag432.xml><?xml version="1.0" encoding="utf-8"?>
<p:tagLst xmlns:p="http://schemas.openxmlformats.org/presentationml/2006/main">
  <p:tag name="AS_UNIQUEID" val="432"/>
</p:tagLst>
</file>

<file path=ppt/tags/tag433.xml><?xml version="1.0" encoding="utf-8"?>
<p:tagLst xmlns:p="http://schemas.openxmlformats.org/presentationml/2006/main">
  <p:tag name="AS_UNIQUEID" val="433"/>
</p:tagLst>
</file>

<file path=ppt/tags/tag434.xml><?xml version="1.0" encoding="utf-8"?>
<p:tagLst xmlns:p="http://schemas.openxmlformats.org/presentationml/2006/main">
  <p:tag name="AS_UNIQUEID" val="434"/>
</p:tagLst>
</file>

<file path=ppt/tags/tag435.xml><?xml version="1.0" encoding="utf-8"?>
<p:tagLst xmlns:p="http://schemas.openxmlformats.org/presentationml/2006/main">
  <p:tag name="AS_UNIQUEID" val="435"/>
</p:tagLst>
</file>

<file path=ppt/tags/tag436.xml><?xml version="1.0" encoding="utf-8"?>
<p:tagLst xmlns:p="http://schemas.openxmlformats.org/presentationml/2006/main">
  <p:tag name="AS_UNIQUEID" val="436"/>
</p:tagLst>
</file>

<file path=ppt/tags/tag437.xml><?xml version="1.0" encoding="utf-8"?>
<p:tagLst xmlns:p="http://schemas.openxmlformats.org/presentationml/2006/main">
  <p:tag name="AS_UNIQUEID" val="437"/>
</p:tagLst>
</file>

<file path=ppt/tags/tag438.xml><?xml version="1.0" encoding="utf-8"?>
<p:tagLst xmlns:p="http://schemas.openxmlformats.org/presentationml/2006/main">
  <p:tag name="AS_UNIQUEID" val="438"/>
</p:tagLst>
</file>

<file path=ppt/tags/tag439.xml><?xml version="1.0" encoding="utf-8"?>
<p:tagLst xmlns:p="http://schemas.openxmlformats.org/presentationml/2006/main">
  <p:tag name="AS_UNIQUEID" val="439"/>
</p:tagLst>
</file>

<file path=ppt/tags/tag44.xml><?xml version="1.0" encoding="utf-8"?>
<p:tagLst xmlns:p="http://schemas.openxmlformats.org/presentationml/2006/main">
  <p:tag name="AS_UNIQUEID" val="44"/>
</p:tagLst>
</file>

<file path=ppt/tags/tag440.xml><?xml version="1.0" encoding="utf-8"?>
<p:tagLst xmlns:p="http://schemas.openxmlformats.org/presentationml/2006/main">
  <p:tag name="AS_UNIQUEID" val="440"/>
</p:tagLst>
</file>

<file path=ppt/tags/tag441.xml><?xml version="1.0" encoding="utf-8"?>
<p:tagLst xmlns:p="http://schemas.openxmlformats.org/presentationml/2006/main">
  <p:tag name="AS_UNIQUEID" val="441"/>
</p:tagLst>
</file>

<file path=ppt/tags/tag442.xml><?xml version="1.0" encoding="utf-8"?>
<p:tagLst xmlns:p="http://schemas.openxmlformats.org/presentationml/2006/main">
  <p:tag name="AS_UNIQUEID" val="442"/>
</p:tagLst>
</file>

<file path=ppt/tags/tag443.xml><?xml version="1.0" encoding="utf-8"?>
<p:tagLst xmlns:p="http://schemas.openxmlformats.org/presentationml/2006/main">
  <p:tag name="AS_UNIQUEID" val="443"/>
</p:tagLst>
</file>

<file path=ppt/tags/tag444.xml><?xml version="1.0" encoding="utf-8"?>
<p:tagLst xmlns:p="http://schemas.openxmlformats.org/presentationml/2006/main">
  <p:tag name="AS_UNIQUEID" val="444"/>
</p:tagLst>
</file>

<file path=ppt/tags/tag445.xml><?xml version="1.0" encoding="utf-8"?>
<p:tagLst xmlns:p="http://schemas.openxmlformats.org/presentationml/2006/main">
  <p:tag name="AS_UNIQUEID" val="445"/>
</p:tagLst>
</file>

<file path=ppt/tags/tag446.xml><?xml version="1.0" encoding="utf-8"?>
<p:tagLst xmlns:p="http://schemas.openxmlformats.org/presentationml/2006/main">
  <p:tag name="AS_UNIQUEID" val="446"/>
</p:tagLst>
</file>

<file path=ppt/tags/tag447.xml><?xml version="1.0" encoding="utf-8"?>
<p:tagLst xmlns:p="http://schemas.openxmlformats.org/presentationml/2006/main">
  <p:tag name="AS_UNIQUEID" val="447"/>
</p:tagLst>
</file>

<file path=ppt/tags/tag448.xml><?xml version="1.0" encoding="utf-8"?>
<p:tagLst xmlns:p="http://schemas.openxmlformats.org/presentationml/2006/main">
  <p:tag name="AS_UNIQUEID" val="448"/>
</p:tagLst>
</file>

<file path=ppt/tags/tag449.xml><?xml version="1.0" encoding="utf-8"?>
<p:tagLst xmlns:p="http://schemas.openxmlformats.org/presentationml/2006/main">
  <p:tag name="AS_UNIQUEID" val="449"/>
</p:tagLst>
</file>

<file path=ppt/tags/tag45.xml><?xml version="1.0" encoding="utf-8"?>
<p:tagLst xmlns:p="http://schemas.openxmlformats.org/presentationml/2006/main">
  <p:tag name="AS_UNIQUEID" val="45"/>
</p:tagLst>
</file>

<file path=ppt/tags/tag450.xml><?xml version="1.0" encoding="utf-8"?>
<p:tagLst xmlns:p="http://schemas.openxmlformats.org/presentationml/2006/main">
  <p:tag name="AS_UNIQUEID" val="450"/>
</p:tagLst>
</file>

<file path=ppt/tags/tag451.xml><?xml version="1.0" encoding="utf-8"?>
<p:tagLst xmlns:p="http://schemas.openxmlformats.org/presentationml/2006/main">
  <p:tag name="AS_UNIQUEID" val="451"/>
</p:tagLst>
</file>

<file path=ppt/tags/tag452.xml><?xml version="1.0" encoding="utf-8"?>
<p:tagLst xmlns:p="http://schemas.openxmlformats.org/presentationml/2006/main">
  <p:tag name="AS_UNIQUEID" val="452"/>
</p:tagLst>
</file>

<file path=ppt/tags/tag453.xml><?xml version="1.0" encoding="utf-8"?>
<p:tagLst xmlns:p="http://schemas.openxmlformats.org/presentationml/2006/main">
  <p:tag name="AS_UNIQUEID" val="453"/>
</p:tagLst>
</file>

<file path=ppt/tags/tag454.xml><?xml version="1.0" encoding="utf-8"?>
<p:tagLst xmlns:p="http://schemas.openxmlformats.org/presentationml/2006/main">
  <p:tag name="AS_UNIQUEID" val="454"/>
</p:tagLst>
</file>

<file path=ppt/tags/tag455.xml><?xml version="1.0" encoding="utf-8"?>
<p:tagLst xmlns:p="http://schemas.openxmlformats.org/presentationml/2006/main">
  <p:tag name="AS_UNIQUEID" val="455"/>
</p:tagLst>
</file>

<file path=ppt/tags/tag456.xml><?xml version="1.0" encoding="utf-8"?>
<p:tagLst xmlns:p="http://schemas.openxmlformats.org/presentationml/2006/main">
  <p:tag name="AS_UNIQUEID" val="456"/>
</p:tagLst>
</file>

<file path=ppt/tags/tag457.xml><?xml version="1.0" encoding="utf-8"?>
<p:tagLst xmlns:p="http://schemas.openxmlformats.org/presentationml/2006/main">
  <p:tag name="AS_UNIQUEID" val="457"/>
</p:tagLst>
</file>

<file path=ppt/tags/tag458.xml><?xml version="1.0" encoding="utf-8"?>
<p:tagLst xmlns:p="http://schemas.openxmlformats.org/presentationml/2006/main">
  <p:tag name="AS_UNIQUEID" val="458"/>
</p:tagLst>
</file>

<file path=ppt/tags/tag459.xml><?xml version="1.0" encoding="utf-8"?>
<p:tagLst xmlns:p="http://schemas.openxmlformats.org/presentationml/2006/main">
  <p:tag name="AS_UNIQUEID" val="459"/>
</p:tagLst>
</file>

<file path=ppt/tags/tag46.xml><?xml version="1.0" encoding="utf-8"?>
<p:tagLst xmlns:p="http://schemas.openxmlformats.org/presentationml/2006/main">
  <p:tag name="AS_UNIQUEID" val="46"/>
</p:tagLst>
</file>

<file path=ppt/tags/tag460.xml><?xml version="1.0" encoding="utf-8"?>
<p:tagLst xmlns:p="http://schemas.openxmlformats.org/presentationml/2006/main">
  <p:tag name="AS_UNIQUEID" val="460"/>
</p:tagLst>
</file>

<file path=ppt/tags/tag461.xml><?xml version="1.0" encoding="utf-8"?>
<p:tagLst xmlns:p="http://schemas.openxmlformats.org/presentationml/2006/main">
  <p:tag name="AS_UNIQUEID" val="461"/>
</p:tagLst>
</file>

<file path=ppt/tags/tag462.xml><?xml version="1.0" encoding="utf-8"?>
<p:tagLst xmlns:p="http://schemas.openxmlformats.org/presentationml/2006/main">
  <p:tag name="AS_UNIQUEID" val="462"/>
</p:tagLst>
</file>

<file path=ppt/tags/tag463.xml><?xml version="1.0" encoding="utf-8"?>
<p:tagLst xmlns:p="http://schemas.openxmlformats.org/presentationml/2006/main">
  <p:tag name="AS_UNIQUEID" val="463"/>
</p:tagLst>
</file>

<file path=ppt/tags/tag464.xml><?xml version="1.0" encoding="utf-8"?>
<p:tagLst xmlns:p="http://schemas.openxmlformats.org/presentationml/2006/main">
  <p:tag name="AS_UNIQUEID" val="464"/>
</p:tagLst>
</file>

<file path=ppt/tags/tag465.xml><?xml version="1.0" encoding="utf-8"?>
<p:tagLst xmlns:p="http://schemas.openxmlformats.org/presentationml/2006/main">
  <p:tag name="AS_UNIQUEID" val="465"/>
</p:tagLst>
</file>

<file path=ppt/tags/tag466.xml><?xml version="1.0" encoding="utf-8"?>
<p:tagLst xmlns:p="http://schemas.openxmlformats.org/presentationml/2006/main">
  <p:tag name="AS_UNIQUEID" val="466"/>
</p:tagLst>
</file>

<file path=ppt/tags/tag467.xml><?xml version="1.0" encoding="utf-8"?>
<p:tagLst xmlns:p="http://schemas.openxmlformats.org/presentationml/2006/main">
  <p:tag name="AS_UNIQUEID" val="467"/>
</p:tagLst>
</file>

<file path=ppt/tags/tag468.xml><?xml version="1.0" encoding="utf-8"?>
<p:tagLst xmlns:p="http://schemas.openxmlformats.org/presentationml/2006/main">
  <p:tag name="AS_UNIQUEID" val="468"/>
</p:tagLst>
</file>

<file path=ppt/tags/tag469.xml><?xml version="1.0" encoding="utf-8"?>
<p:tagLst xmlns:p="http://schemas.openxmlformats.org/presentationml/2006/main">
  <p:tag name="AS_UNIQUEID" val="469"/>
</p:tagLst>
</file>

<file path=ppt/tags/tag47.xml><?xml version="1.0" encoding="utf-8"?>
<p:tagLst xmlns:p="http://schemas.openxmlformats.org/presentationml/2006/main">
  <p:tag name="AS_UNIQUEID" val="47"/>
</p:tagLst>
</file>

<file path=ppt/tags/tag470.xml><?xml version="1.0" encoding="utf-8"?>
<p:tagLst xmlns:p="http://schemas.openxmlformats.org/presentationml/2006/main">
  <p:tag name="AS_UNIQUEID" val="470"/>
</p:tagLst>
</file>

<file path=ppt/tags/tag471.xml><?xml version="1.0" encoding="utf-8"?>
<p:tagLst xmlns:p="http://schemas.openxmlformats.org/presentationml/2006/main">
  <p:tag name="AS_UNIQUEID" val="471"/>
</p:tagLst>
</file>

<file path=ppt/tags/tag472.xml><?xml version="1.0" encoding="utf-8"?>
<p:tagLst xmlns:p="http://schemas.openxmlformats.org/presentationml/2006/main">
  <p:tag name="AS_UNIQUEID" val="472"/>
</p:tagLst>
</file>

<file path=ppt/tags/tag473.xml><?xml version="1.0" encoding="utf-8"?>
<p:tagLst xmlns:p="http://schemas.openxmlformats.org/presentationml/2006/main">
  <p:tag name="AS_UNIQUEID" val="473"/>
</p:tagLst>
</file>

<file path=ppt/tags/tag474.xml><?xml version="1.0" encoding="utf-8"?>
<p:tagLst xmlns:p="http://schemas.openxmlformats.org/presentationml/2006/main">
  <p:tag name="AS_UNIQUEID" val="474"/>
</p:tagLst>
</file>

<file path=ppt/tags/tag475.xml><?xml version="1.0" encoding="utf-8"?>
<p:tagLst xmlns:p="http://schemas.openxmlformats.org/presentationml/2006/main">
  <p:tag name="AS_UNIQUEID" val="475"/>
</p:tagLst>
</file>

<file path=ppt/tags/tag476.xml><?xml version="1.0" encoding="utf-8"?>
<p:tagLst xmlns:p="http://schemas.openxmlformats.org/presentationml/2006/main">
  <p:tag name="AS_UNIQUEID" val="476"/>
</p:tagLst>
</file>

<file path=ppt/tags/tag477.xml><?xml version="1.0" encoding="utf-8"?>
<p:tagLst xmlns:p="http://schemas.openxmlformats.org/presentationml/2006/main">
  <p:tag name="AS_UNIQUEID" val="477"/>
</p:tagLst>
</file>

<file path=ppt/tags/tag478.xml><?xml version="1.0" encoding="utf-8"?>
<p:tagLst xmlns:p="http://schemas.openxmlformats.org/presentationml/2006/main">
  <p:tag name="AS_UNIQUEID" val="478"/>
</p:tagLst>
</file>

<file path=ppt/tags/tag479.xml><?xml version="1.0" encoding="utf-8"?>
<p:tagLst xmlns:p="http://schemas.openxmlformats.org/presentationml/2006/main">
  <p:tag name="AS_UNIQUEID" val="479"/>
</p:tagLst>
</file>

<file path=ppt/tags/tag48.xml><?xml version="1.0" encoding="utf-8"?>
<p:tagLst xmlns:p="http://schemas.openxmlformats.org/presentationml/2006/main">
  <p:tag name="AS_UNIQUEID" val="48"/>
</p:tagLst>
</file>

<file path=ppt/tags/tag480.xml><?xml version="1.0" encoding="utf-8"?>
<p:tagLst xmlns:p="http://schemas.openxmlformats.org/presentationml/2006/main">
  <p:tag name="AS_UNIQUEID" val="480"/>
</p:tagLst>
</file>

<file path=ppt/tags/tag481.xml><?xml version="1.0" encoding="utf-8"?>
<p:tagLst xmlns:p="http://schemas.openxmlformats.org/presentationml/2006/main">
  <p:tag name="AS_UNIQUEID" val="481"/>
</p:tagLst>
</file>

<file path=ppt/tags/tag482.xml><?xml version="1.0" encoding="utf-8"?>
<p:tagLst xmlns:p="http://schemas.openxmlformats.org/presentationml/2006/main">
  <p:tag name="AS_UNIQUEID" val="482"/>
</p:tagLst>
</file>

<file path=ppt/tags/tag483.xml><?xml version="1.0" encoding="utf-8"?>
<p:tagLst xmlns:p="http://schemas.openxmlformats.org/presentationml/2006/main">
  <p:tag name="AS_UNIQUEID" val="483"/>
</p:tagLst>
</file>

<file path=ppt/tags/tag484.xml><?xml version="1.0" encoding="utf-8"?>
<p:tagLst xmlns:p="http://schemas.openxmlformats.org/presentationml/2006/main">
  <p:tag name="AS_UNIQUEID" val="484"/>
</p:tagLst>
</file>

<file path=ppt/tags/tag485.xml><?xml version="1.0" encoding="utf-8"?>
<p:tagLst xmlns:p="http://schemas.openxmlformats.org/presentationml/2006/main">
  <p:tag name="AS_UNIQUEID" val="485"/>
</p:tagLst>
</file>

<file path=ppt/tags/tag486.xml><?xml version="1.0" encoding="utf-8"?>
<p:tagLst xmlns:p="http://schemas.openxmlformats.org/presentationml/2006/main">
  <p:tag name="AS_UNIQUEID" val="486"/>
</p:tagLst>
</file>

<file path=ppt/tags/tag487.xml><?xml version="1.0" encoding="utf-8"?>
<p:tagLst xmlns:p="http://schemas.openxmlformats.org/presentationml/2006/main">
  <p:tag name="AS_UNIQUEID" val="487"/>
</p:tagLst>
</file>

<file path=ppt/tags/tag488.xml><?xml version="1.0" encoding="utf-8"?>
<p:tagLst xmlns:p="http://schemas.openxmlformats.org/presentationml/2006/main">
  <p:tag name="AS_UNIQUEID" val="488"/>
</p:tagLst>
</file>

<file path=ppt/tags/tag489.xml><?xml version="1.0" encoding="utf-8"?>
<p:tagLst xmlns:p="http://schemas.openxmlformats.org/presentationml/2006/main">
  <p:tag name="AS_UNIQUEID" val="489"/>
</p:tagLst>
</file>

<file path=ppt/tags/tag49.xml><?xml version="1.0" encoding="utf-8"?>
<p:tagLst xmlns:p="http://schemas.openxmlformats.org/presentationml/2006/main">
  <p:tag name="AS_UNIQUEID" val="49"/>
</p:tagLst>
</file>

<file path=ppt/tags/tag490.xml><?xml version="1.0" encoding="utf-8"?>
<p:tagLst xmlns:p="http://schemas.openxmlformats.org/presentationml/2006/main">
  <p:tag name="AS_UNIQUEID" val="490"/>
</p:tagLst>
</file>

<file path=ppt/tags/tag491.xml><?xml version="1.0" encoding="utf-8"?>
<p:tagLst xmlns:p="http://schemas.openxmlformats.org/presentationml/2006/main">
  <p:tag name="AS_UNIQUEID" val="491"/>
</p:tagLst>
</file>

<file path=ppt/tags/tag492.xml><?xml version="1.0" encoding="utf-8"?>
<p:tagLst xmlns:p="http://schemas.openxmlformats.org/presentationml/2006/main">
  <p:tag name="AS_UNIQUEID" val="492"/>
</p:tagLst>
</file>

<file path=ppt/tags/tag493.xml><?xml version="1.0" encoding="utf-8"?>
<p:tagLst xmlns:p="http://schemas.openxmlformats.org/presentationml/2006/main">
  <p:tag name="AS_UNIQUEID" val="493"/>
</p:tagLst>
</file>

<file path=ppt/tags/tag494.xml><?xml version="1.0" encoding="utf-8"?>
<p:tagLst xmlns:p="http://schemas.openxmlformats.org/presentationml/2006/main">
  <p:tag name="AS_UNIQUEID" val="494"/>
</p:tagLst>
</file>

<file path=ppt/tags/tag495.xml><?xml version="1.0" encoding="utf-8"?>
<p:tagLst xmlns:p="http://schemas.openxmlformats.org/presentationml/2006/main">
  <p:tag name="AS_UNIQUEID" val="495"/>
</p:tagLst>
</file>

<file path=ppt/tags/tag496.xml><?xml version="1.0" encoding="utf-8"?>
<p:tagLst xmlns:p="http://schemas.openxmlformats.org/presentationml/2006/main">
  <p:tag name="AS_UNIQUEID" val="496"/>
</p:tagLst>
</file>

<file path=ppt/tags/tag497.xml><?xml version="1.0" encoding="utf-8"?>
<p:tagLst xmlns:p="http://schemas.openxmlformats.org/presentationml/2006/main">
  <p:tag name="AS_UNIQUEID" val="497"/>
</p:tagLst>
</file>

<file path=ppt/tags/tag498.xml><?xml version="1.0" encoding="utf-8"?>
<p:tagLst xmlns:p="http://schemas.openxmlformats.org/presentationml/2006/main">
  <p:tag name="AS_UNIQUEID" val="498"/>
</p:tagLst>
</file>

<file path=ppt/tags/tag499.xml><?xml version="1.0" encoding="utf-8"?>
<p:tagLst xmlns:p="http://schemas.openxmlformats.org/presentationml/2006/main">
  <p:tag name="AS_UNIQUEID" val="499"/>
</p:tagLst>
</file>

<file path=ppt/tags/tag5.xml><?xml version="1.0" encoding="utf-8"?>
<p:tagLst xmlns:p="http://schemas.openxmlformats.org/presentationml/2006/main">
  <p:tag name="AS_UNIQUEID" val="5"/>
</p:tagLst>
</file>

<file path=ppt/tags/tag50.xml><?xml version="1.0" encoding="utf-8"?>
<p:tagLst xmlns:p="http://schemas.openxmlformats.org/presentationml/2006/main">
  <p:tag name="AS_UNIQUEID" val="50"/>
</p:tagLst>
</file>

<file path=ppt/tags/tag500.xml><?xml version="1.0" encoding="utf-8"?>
<p:tagLst xmlns:p="http://schemas.openxmlformats.org/presentationml/2006/main">
  <p:tag name="AS_UNIQUEID" val="500"/>
</p:tagLst>
</file>

<file path=ppt/tags/tag501.xml><?xml version="1.0" encoding="utf-8"?>
<p:tagLst xmlns:p="http://schemas.openxmlformats.org/presentationml/2006/main">
  <p:tag name="AS_UNIQUEID" val="501"/>
</p:tagLst>
</file>

<file path=ppt/tags/tag502.xml><?xml version="1.0" encoding="utf-8"?>
<p:tagLst xmlns:p="http://schemas.openxmlformats.org/presentationml/2006/main">
  <p:tag name="AS_UNIQUEID" val="502"/>
</p:tagLst>
</file>

<file path=ppt/tags/tag503.xml><?xml version="1.0" encoding="utf-8"?>
<p:tagLst xmlns:p="http://schemas.openxmlformats.org/presentationml/2006/main">
  <p:tag name="AS_UNIQUEID" val="503"/>
</p:tagLst>
</file>

<file path=ppt/tags/tag504.xml><?xml version="1.0" encoding="utf-8"?>
<p:tagLst xmlns:p="http://schemas.openxmlformats.org/presentationml/2006/main">
  <p:tag name="AS_UNIQUEID" val="504"/>
</p:tagLst>
</file>

<file path=ppt/tags/tag505.xml><?xml version="1.0" encoding="utf-8"?>
<p:tagLst xmlns:p="http://schemas.openxmlformats.org/presentationml/2006/main">
  <p:tag name="AS_UNIQUEID" val="505"/>
</p:tagLst>
</file>

<file path=ppt/tags/tag506.xml><?xml version="1.0" encoding="utf-8"?>
<p:tagLst xmlns:p="http://schemas.openxmlformats.org/presentationml/2006/main">
  <p:tag name="AS_UNIQUEID" val="506"/>
</p:tagLst>
</file>

<file path=ppt/tags/tag507.xml><?xml version="1.0" encoding="utf-8"?>
<p:tagLst xmlns:p="http://schemas.openxmlformats.org/presentationml/2006/main">
  <p:tag name="AS_UNIQUEID" val="507"/>
</p:tagLst>
</file>

<file path=ppt/tags/tag508.xml><?xml version="1.0" encoding="utf-8"?>
<p:tagLst xmlns:p="http://schemas.openxmlformats.org/presentationml/2006/main">
  <p:tag name="AS_UNIQUEID" val="508"/>
</p:tagLst>
</file>

<file path=ppt/tags/tag509.xml><?xml version="1.0" encoding="utf-8"?>
<p:tagLst xmlns:p="http://schemas.openxmlformats.org/presentationml/2006/main">
  <p:tag name="AS_UNIQUEID" val="509"/>
</p:tagLst>
</file>

<file path=ppt/tags/tag51.xml><?xml version="1.0" encoding="utf-8"?>
<p:tagLst xmlns:p="http://schemas.openxmlformats.org/presentationml/2006/main">
  <p:tag name="AS_UNIQUEID" val="51"/>
</p:tagLst>
</file>

<file path=ppt/tags/tag510.xml><?xml version="1.0" encoding="utf-8"?>
<p:tagLst xmlns:p="http://schemas.openxmlformats.org/presentationml/2006/main">
  <p:tag name="AS_UNIQUEID" val="510"/>
</p:tagLst>
</file>

<file path=ppt/tags/tag511.xml><?xml version="1.0" encoding="utf-8"?>
<p:tagLst xmlns:p="http://schemas.openxmlformats.org/presentationml/2006/main">
  <p:tag name="AS_UNIQUEID" val="511"/>
</p:tagLst>
</file>

<file path=ppt/tags/tag512.xml><?xml version="1.0" encoding="utf-8"?>
<p:tagLst xmlns:p="http://schemas.openxmlformats.org/presentationml/2006/main">
  <p:tag name="AS_UNIQUEID" val="512"/>
</p:tagLst>
</file>

<file path=ppt/tags/tag513.xml><?xml version="1.0" encoding="utf-8"?>
<p:tagLst xmlns:p="http://schemas.openxmlformats.org/presentationml/2006/main">
  <p:tag name="AS_UNIQUEID" val="513"/>
</p:tagLst>
</file>

<file path=ppt/tags/tag514.xml><?xml version="1.0" encoding="utf-8"?>
<p:tagLst xmlns:p="http://schemas.openxmlformats.org/presentationml/2006/main">
  <p:tag name="AS_UNIQUEID" val="514"/>
</p:tagLst>
</file>

<file path=ppt/tags/tag515.xml><?xml version="1.0" encoding="utf-8"?>
<p:tagLst xmlns:p="http://schemas.openxmlformats.org/presentationml/2006/main">
  <p:tag name="AS_UNIQUEID" val="515"/>
</p:tagLst>
</file>

<file path=ppt/tags/tag516.xml><?xml version="1.0" encoding="utf-8"?>
<p:tagLst xmlns:p="http://schemas.openxmlformats.org/presentationml/2006/main">
  <p:tag name="AS_UNIQUEID" val="516"/>
</p:tagLst>
</file>

<file path=ppt/tags/tag517.xml><?xml version="1.0" encoding="utf-8"?>
<p:tagLst xmlns:p="http://schemas.openxmlformats.org/presentationml/2006/main">
  <p:tag name="AS_UNIQUEID" val="517"/>
</p:tagLst>
</file>

<file path=ppt/tags/tag518.xml><?xml version="1.0" encoding="utf-8"?>
<p:tagLst xmlns:p="http://schemas.openxmlformats.org/presentationml/2006/main">
  <p:tag name="AS_UNIQUEID" val="518"/>
</p:tagLst>
</file>

<file path=ppt/tags/tag519.xml><?xml version="1.0" encoding="utf-8"?>
<p:tagLst xmlns:p="http://schemas.openxmlformats.org/presentationml/2006/main">
  <p:tag name="AS_UNIQUEID" val="519"/>
</p:tagLst>
</file>

<file path=ppt/tags/tag52.xml><?xml version="1.0" encoding="utf-8"?>
<p:tagLst xmlns:p="http://schemas.openxmlformats.org/presentationml/2006/main">
  <p:tag name="AS_UNIQUEID" val="52"/>
</p:tagLst>
</file>

<file path=ppt/tags/tag520.xml><?xml version="1.0" encoding="utf-8"?>
<p:tagLst xmlns:p="http://schemas.openxmlformats.org/presentationml/2006/main">
  <p:tag name="AS_UNIQUEID" val="520"/>
</p:tagLst>
</file>

<file path=ppt/tags/tag521.xml><?xml version="1.0" encoding="utf-8"?>
<p:tagLst xmlns:p="http://schemas.openxmlformats.org/presentationml/2006/main">
  <p:tag name="AS_UNIQUEID" val="521"/>
</p:tagLst>
</file>

<file path=ppt/tags/tag522.xml><?xml version="1.0" encoding="utf-8"?>
<p:tagLst xmlns:p="http://schemas.openxmlformats.org/presentationml/2006/main">
  <p:tag name="AS_UNIQUEID" val="522"/>
</p:tagLst>
</file>

<file path=ppt/tags/tag523.xml><?xml version="1.0" encoding="utf-8"?>
<p:tagLst xmlns:p="http://schemas.openxmlformats.org/presentationml/2006/main">
  <p:tag name="AS_UNIQUEID" val="523"/>
</p:tagLst>
</file>

<file path=ppt/tags/tag524.xml><?xml version="1.0" encoding="utf-8"?>
<p:tagLst xmlns:p="http://schemas.openxmlformats.org/presentationml/2006/main">
  <p:tag name="AS_UNIQUEID" val="524"/>
</p:tagLst>
</file>

<file path=ppt/tags/tag525.xml><?xml version="1.0" encoding="utf-8"?>
<p:tagLst xmlns:p="http://schemas.openxmlformats.org/presentationml/2006/main">
  <p:tag name="AS_UNIQUEID" val="525"/>
</p:tagLst>
</file>

<file path=ppt/tags/tag526.xml><?xml version="1.0" encoding="utf-8"?>
<p:tagLst xmlns:p="http://schemas.openxmlformats.org/presentationml/2006/main">
  <p:tag name="AS_UNIQUEID" val="526"/>
</p:tagLst>
</file>

<file path=ppt/tags/tag527.xml><?xml version="1.0" encoding="utf-8"?>
<p:tagLst xmlns:p="http://schemas.openxmlformats.org/presentationml/2006/main">
  <p:tag name="AS_UNIQUEID" val="527"/>
</p:tagLst>
</file>

<file path=ppt/tags/tag528.xml><?xml version="1.0" encoding="utf-8"?>
<p:tagLst xmlns:p="http://schemas.openxmlformats.org/presentationml/2006/main">
  <p:tag name="AS_UNIQUEID" val="528"/>
</p:tagLst>
</file>

<file path=ppt/tags/tag529.xml><?xml version="1.0" encoding="utf-8"?>
<p:tagLst xmlns:p="http://schemas.openxmlformats.org/presentationml/2006/main">
  <p:tag name="AS_UNIQUEID" val="529"/>
</p:tagLst>
</file>

<file path=ppt/tags/tag53.xml><?xml version="1.0" encoding="utf-8"?>
<p:tagLst xmlns:p="http://schemas.openxmlformats.org/presentationml/2006/main">
  <p:tag name="AS_UNIQUEID" val="53"/>
</p:tagLst>
</file>

<file path=ppt/tags/tag530.xml><?xml version="1.0" encoding="utf-8"?>
<p:tagLst xmlns:p="http://schemas.openxmlformats.org/presentationml/2006/main">
  <p:tag name="AS_UNIQUEID" val="530"/>
</p:tagLst>
</file>

<file path=ppt/tags/tag531.xml><?xml version="1.0" encoding="utf-8"?>
<p:tagLst xmlns:p="http://schemas.openxmlformats.org/presentationml/2006/main">
  <p:tag name="AS_UNIQUEID" val="531"/>
</p:tagLst>
</file>

<file path=ppt/tags/tag532.xml><?xml version="1.0" encoding="utf-8"?>
<p:tagLst xmlns:p="http://schemas.openxmlformats.org/presentationml/2006/main">
  <p:tag name="AS_UNIQUEID" val="532"/>
</p:tagLst>
</file>

<file path=ppt/tags/tag533.xml><?xml version="1.0" encoding="utf-8"?>
<p:tagLst xmlns:p="http://schemas.openxmlformats.org/presentationml/2006/main">
  <p:tag name="AS_UNIQUEID" val="533"/>
</p:tagLst>
</file>

<file path=ppt/tags/tag534.xml><?xml version="1.0" encoding="utf-8"?>
<p:tagLst xmlns:p="http://schemas.openxmlformats.org/presentationml/2006/main">
  <p:tag name="AS_UNIQUEID" val="534"/>
</p:tagLst>
</file>

<file path=ppt/tags/tag535.xml><?xml version="1.0" encoding="utf-8"?>
<p:tagLst xmlns:p="http://schemas.openxmlformats.org/presentationml/2006/main">
  <p:tag name="AS_UNIQUEID" val="535"/>
</p:tagLst>
</file>

<file path=ppt/tags/tag536.xml><?xml version="1.0" encoding="utf-8"?>
<p:tagLst xmlns:p="http://schemas.openxmlformats.org/presentationml/2006/main">
  <p:tag name="AS_UNIQUEID" val="536"/>
</p:tagLst>
</file>

<file path=ppt/tags/tag537.xml><?xml version="1.0" encoding="utf-8"?>
<p:tagLst xmlns:p="http://schemas.openxmlformats.org/presentationml/2006/main">
  <p:tag name="AS_UNIQUEID" val="537"/>
</p:tagLst>
</file>

<file path=ppt/tags/tag538.xml><?xml version="1.0" encoding="utf-8"?>
<p:tagLst xmlns:p="http://schemas.openxmlformats.org/presentationml/2006/main">
  <p:tag name="AS_UNIQUEID" val="538"/>
</p:tagLst>
</file>

<file path=ppt/tags/tag539.xml><?xml version="1.0" encoding="utf-8"?>
<p:tagLst xmlns:p="http://schemas.openxmlformats.org/presentationml/2006/main">
  <p:tag name="AS_UNIQUEID" val="539"/>
</p:tagLst>
</file>

<file path=ppt/tags/tag54.xml><?xml version="1.0" encoding="utf-8"?>
<p:tagLst xmlns:p="http://schemas.openxmlformats.org/presentationml/2006/main">
  <p:tag name="AS_UNIQUEID" val="54"/>
</p:tagLst>
</file>

<file path=ppt/tags/tag540.xml><?xml version="1.0" encoding="utf-8"?>
<p:tagLst xmlns:p="http://schemas.openxmlformats.org/presentationml/2006/main">
  <p:tag name="AS_UNIQUEID" val="540"/>
</p:tagLst>
</file>

<file path=ppt/tags/tag541.xml><?xml version="1.0" encoding="utf-8"?>
<p:tagLst xmlns:p="http://schemas.openxmlformats.org/presentationml/2006/main">
  <p:tag name="AS_UNIQUEID" val="541"/>
</p:tagLst>
</file>

<file path=ppt/tags/tag542.xml><?xml version="1.0" encoding="utf-8"?>
<p:tagLst xmlns:p="http://schemas.openxmlformats.org/presentationml/2006/main">
  <p:tag name="AS_UNIQUEID" val="542"/>
</p:tagLst>
</file>

<file path=ppt/tags/tag543.xml><?xml version="1.0" encoding="utf-8"?>
<p:tagLst xmlns:p="http://schemas.openxmlformats.org/presentationml/2006/main">
  <p:tag name="AS_UNIQUEID" val="543"/>
</p:tagLst>
</file>

<file path=ppt/tags/tag544.xml><?xml version="1.0" encoding="utf-8"?>
<p:tagLst xmlns:p="http://schemas.openxmlformats.org/presentationml/2006/main">
  <p:tag name="AS_UNIQUEID" val="544"/>
</p:tagLst>
</file>

<file path=ppt/tags/tag545.xml><?xml version="1.0" encoding="utf-8"?>
<p:tagLst xmlns:p="http://schemas.openxmlformats.org/presentationml/2006/main">
  <p:tag name="AS_UNIQUEID" val="545"/>
</p:tagLst>
</file>

<file path=ppt/tags/tag546.xml><?xml version="1.0" encoding="utf-8"?>
<p:tagLst xmlns:p="http://schemas.openxmlformats.org/presentationml/2006/main">
  <p:tag name="AS_UNIQUEID" val="546"/>
</p:tagLst>
</file>

<file path=ppt/tags/tag547.xml><?xml version="1.0" encoding="utf-8"?>
<p:tagLst xmlns:p="http://schemas.openxmlformats.org/presentationml/2006/main">
  <p:tag name="AS_UNIQUEID" val="547"/>
</p:tagLst>
</file>

<file path=ppt/tags/tag548.xml><?xml version="1.0" encoding="utf-8"?>
<p:tagLst xmlns:p="http://schemas.openxmlformats.org/presentationml/2006/main">
  <p:tag name="AS_UNIQUEID" val="548"/>
</p:tagLst>
</file>

<file path=ppt/tags/tag549.xml><?xml version="1.0" encoding="utf-8"?>
<p:tagLst xmlns:p="http://schemas.openxmlformats.org/presentationml/2006/main">
  <p:tag name="AS_UNIQUEID" val="549"/>
</p:tagLst>
</file>

<file path=ppt/tags/tag55.xml><?xml version="1.0" encoding="utf-8"?>
<p:tagLst xmlns:p="http://schemas.openxmlformats.org/presentationml/2006/main">
  <p:tag name="AS_UNIQUEID" val="55"/>
</p:tagLst>
</file>

<file path=ppt/tags/tag550.xml><?xml version="1.0" encoding="utf-8"?>
<p:tagLst xmlns:p="http://schemas.openxmlformats.org/presentationml/2006/main">
  <p:tag name="AS_UNIQUEID" val="550"/>
</p:tagLst>
</file>

<file path=ppt/tags/tag551.xml><?xml version="1.0" encoding="utf-8"?>
<p:tagLst xmlns:p="http://schemas.openxmlformats.org/presentationml/2006/main">
  <p:tag name="AS_UNIQUEID" val="551"/>
</p:tagLst>
</file>

<file path=ppt/tags/tag552.xml><?xml version="1.0" encoding="utf-8"?>
<p:tagLst xmlns:p="http://schemas.openxmlformats.org/presentationml/2006/main">
  <p:tag name="AS_UNIQUEID" val="552"/>
</p:tagLst>
</file>

<file path=ppt/tags/tag553.xml><?xml version="1.0" encoding="utf-8"?>
<p:tagLst xmlns:p="http://schemas.openxmlformats.org/presentationml/2006/main">
  <p:tag name="AS_UNIQUEID" val="553"/>
</p:tagLst>
</file>

<file path=ppt/tags/tag554.xml><?xml version="1.0" encoding="utf-8"?>
<p:tagLst xmlns:p="http://schemas.openxmlformats.org/presentationml/2006/main">
  <p:tag name="AS_UNIQUEID" val="554"/>
</p:tagLst>
</file>

<file path=ppt/tags/tag555.xml><?xml version="1.0" encoding="utf-8"?>
<p:tagLst xmlns:p="http://schemas.openxmlformats.org/presentationml/2006/main">
  <p:tag name="AS_UNIQUEID" val="555"/>
</p:tagLst>
</file>

<file path=ppt/tags/tag556.xml><?xml version="1.0" encoding="utf-8"?>
<p:tagLst xmlns:p="http://schemas.openxmlformats.org/presentationml/2006/main">
  <p:tag name="AS_UNIQUEID" val="556"/>
</p:tagLst>
</file>

<file path=ppt/tags/tag557.xml><?xml version="1.0" encoding="utf-8"?>
<p:tagLst xmlns:p="http://schemas.openxmlformats.org/presentationml/2006/main">
  <p:tag name="AS_UNIQUEID" val="557"/>
</p:tagLst>
</file>

<file path=ppt/tags/tag558.xml><?xml version="1.0" encoding="utf-8"?>
<p:tagLst xmlns:p="http://schemas.openxmlformats.org/presentationml/2006/main">
  <p:tag name="AS_UNIQUEID" val="558"/>
</p:tagLst>
</file>

<file path=ppt/tags/tag559.xml><?xml version="1.0" encoding="utf-8"?>
<p:tagLst xmlns:p="http://schemas.openxmlformats.org/presentationml/2006/main">
  <p:tag name="AS_UNIQUEID" val="559"/>
</p:tagLst>
</file>

<file path=ppt/tags/tag56.xml><?xml version="1.0" encoding="utf-8"?>
<p:tagLst xmlns:p="http://schemas.openxmlformats.org/presentationml/2006/main">
  <p:tag name="AS_UNIQUEID" val="56"/>
</p:tagLst>
</file>

<file path=ppt/tags/tag560.xml><?xml version="1.0" encoding="utf-8"?>
<p:tagLst xmlns:p="http://schemas.openxmlformats.org/presentationml/2006/main">
  <p:tag name="AS_UNIQUEID" val="560"/>
</p:tagLst>
</file>

<file path=ppt/tags/tag561.xml><?xml version="1.0" encoding="utf-8"?>
<p:tagLst xmlns:p="http://schemas.openxmlformats.org/presentationml/2006/main">
  <p:tag name="AS_UNIQUEID" val="561"/>
</p:tagLst>
</file>

<file path=ppt/tags/tag562.xml><?xml version="1.0" encoding="utf-8"?>
<p:tagLst xmlns:p="http://schemas.openxmlformats.org/presentationml/2006/main">
  <p:tag name="AS_UNIQUEID" val="562"/>
</p:tagLst>
</file>

<file path=ppt/tags/tag563.xml><?xml version="1.0" encoding="utf-8"?>
<p:tagLst xmlns:p="http://schemas.openxmlformats.org/presentationml/2006/main">
  <p:tag name="AS_UNIQUEID" val="563"/>
</p:tagLst>
</file>

<file path=ppt/tags/tag564.xml><?xml version="1.0" encoding="utf-8"?>
<p:tagLst xmlns:p="http://schemas.openxmlformats.org/presentationml/2006/main">
  <p:tag name="AS_UNIQUEID" val="564"/>
</p:tagLst>
</file>

<file path=ppt/tags/tag565.xml><?xml version="1.0" encoding="utf-8"?>
<p:tagLst xmlns:p="http://schemas.openxmlformats.org/presentationml/2006/main">
  <p:tag name="AS_UNIQUEID" val="565"/>
</p:tagLst>
</file>

<file path=ppt/tags/tag566.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ags/tag57.xml><?xml version="1.0" encoding="utf-8"?>
<p:tagLst xmlns:p="http://schemas.openxmlformats.org/presentationml/2006/main">
  <p:tag name="AS_UNIQUEID" val="57"/>
</p:tagLst>
</file>

<file path=ppt/tags/tag58.xml><?xml version="1.0" encoding="utf-8"?>
<p:tagLst xmlns:p="http://schemas.openxmlformats.org/presentationml/2006/main">
  <p:tag name="AS_UNIQUEID" val="58"/>
</p:tagLst>
</file>

<file path=ppt/tags/tag59.xml><?xml version="1.0" encoding="utf-8"?>
<p:tagLst xmlns:p="http://schemas.openxmlformats.org/presentationml/2006/main">
  <p:tag name="AS_UNIQUEID" val="59"/>
</p:tagLst>
</file>

<file path=ppt/tags/tag6.xml><?xml version="1.0" encoding="utf-8"?>
<p:tagLst xmlns:p="http://schemas.openxmlformats.org/presentationml/2006/main">
  <p:tag name="AS_UNIQUEID" val="6"/>
</p:tagLst>
</file>

<file path=ppt/tags/tag60.xml><?xml version="1.0" encoding="utf-8"?>
<p:tagLst xmlns:p="http://schemas.openxmlformats.org/presentationml/2006/main">
  <p:tag name="AS_UNIQUEID" val="60"/>
</p:tagLst>
</file>

<file path=ppt/tags/tag61.xml><?xml version="1.0" encoding="utf-8"?>
<p:tagLst xmlns:p="http://schemas.openxmlformats.org/presentationml/2006/main">
  <p:tag name="AS_UNIQUEID" val="61"/>
</p:tagLst>
</file>

<file path=ppt/tags/tag62.xml><?xml version="1.0" encoding="utf-8"?>
<p:tagLst xmlns:p="http://schemas.openxmlformats.org/presentationml/2006/main">
  <p:tag name="AS_UNIQUEID" val="62"/>
</p:tagLst>
</file>

<file path=ppt/tags/tag63.xml><?xml version="1.0" encoding="utf-8"?>
<p:tagLst xmlns:p="http://schemas.openxmlformats.org/presentationml/2006/main">
  <p:tag name="AS_UNIQUEID" val="63"/>
</p:tagLst>
</file>

<file path=ppt/tags/tag64.xml><?xml version="1.0" encoding="utf-8"?>
<p:tagLst xmlns:p="http://schemas.openxmlformats.org/presentationml/2006/main">
  <p:tag name="AS_UNIQUEID" val="64"/>
</p:tagLst>
</file>

<file path=ppt/tags/tag65.xml><?xml version="1.0" encoding="utf-8"?>
<p:tagLst xmlns:p="http://schemas.openxmlformats.org/presentationml/2006/main">
  <p:tag name="AS_UNIQUEID" val="65"/>
</p:tagLst>
</file>

<file path=ppt/tags/tag66.xml><?xml version="1.0" encoding="utf-8"?>
<p:tagLst xmlns:p="http://schemas.openxmlformats.org/presentationml/2006/main">
  <p:tag name="AS_UNIQUEID" val="66"/>
</p:tagLst>
</file>

<file path=ppt/tags/tag67.xml><?xml version="1.0" encoding="utf-8"?>
<p:tagLst xmlns:p="http://schemas.openxmlformats.org/presentationml/2006/main">
  <p:tag name="AS_UNIQUEID" val="67"/>
</p:tagLst>
</file>

<file path=ppt/tags/tag68.xml><?xml version="1.0" encoding="utf-8"?>
<p:tagLst xmlns:p="http://schemas.openxmlformats.org/presentationml/2006/main">
  <p:tag name="AS_UNIQUEID" val="68"/>
</p:tagLst>
</file>

<file path=ppt/tags/tag69.xml><?xml version="1.0" encoding="utf-8"?>
<p:tagLst xmlns:p="http://schemas.openxmlformats.org/presentationml/2006/main">
  <p:tag name="AS_UNIQUEID" val="69"/>
</p:tagLst>
</file>

<file path=ppt/tags/tag7.xml><?xml version="1.0" encoding="utf-8"?>
<p:tagLst xmlns:p="http://schemas.openxmlformats.org/presentationml/2006/main">
  <p:tag name="AS_UNIQUEID" val="7"/>
</p:tagLst>
</file>

<file path=ppt/tags/tag70.xml><?xml version="1.0" encoding="utf-8"?>
<p:tagLst xmlns:p="http://schemas.openxmlformats.org/presentationml/2006/main">
  <p:tag name="AS_UNIQUEID" val="70"/>
</p:tagLst>
</file>

<file path=ppt/tags/tag71.xml><?xml version="1.0" encoding="utf-8"?>
<p:tagLst xmlns:p="http://schemas.openxmlformats.org/presentationml/2006/main">
  <p:tag name="AS_UNIQUEID" val="71"/>
</p:tagLst>
</file>

<file path=ppt/tags/tag72.xml><?xml version="1.0" encoding="utf-8"?>
<p:tagLst xmlns:p="http://schemas.openxmlformats.org/presentationml/2006/main">
  <p:tag name="AS_UNIQUEID" val="72"/>
</p:tagLst>
</file>

<file path=ppt/tags/tag73.xml><?xml version="1.0" encoding="utf-8"?>
<p:tagLst xmlns:p="http://schemas.openxmlformats.org/presentationml/2006/main">
  <p:tag name="AS_UNIQUEID" val="73"/>
</p:tagLst>
</file>

<file path=ppt/tags/tag74.xml><?xml version="1.0" encoding="utf-8"?>
<p:tagLst xmlns:p="http://schemas.openxmlformats.org/presentationml/2006/main">
  <p:tag name="AS_UNIQUEID" val="74"/>
</p:tagLst>
</file>

<file path=ppt/tags/tag75.xml><?xml version="1.0" encoding="utf-8"?>
<p:tagLst xmlns:p="http://schemas.openxmlformats.org/presentationml/2006/main">
  <p:tag name="AS_UNIQUEID" val="75"/>
</p:tagLst>
</file>

<file path=ppt/tags/tag76.xml><?xml version="1.0" encoding="utf-8"?>
<p:tagLst xmlns:p="http://schemas.openxmlformats.org/presentationml/2006/main">
  <p:tag name="AS_UNIQUEID" val="76"/>
</p:tagLst>
</file>

<file path=ppt/tags/tag77.xml><?xml version="1.0" encoding="utf-8"?>
<p:tagLst xmlns:p="http://schemas.openxmlformats.org/presentationml/2006/main">
  <p:tag name="AS_UNIQUEID" val="77"/>
</p:tagLst>
</file>

<file path=ppt/tags/tag78.xml><?xml version="1.0" encoding="utf-8"?>
<p:tagLst xmlns:p="http://schemas.openxmlformats.org/presentationml/2006/main">
  <p:tag name="AS_UNIQUEID" val="78"/>
</p:tagLst>
</file>

<file path=ppt/tags/tag79.xml><?xml version="1.0" encoding="utf-8"?>
<p:tagLst xmlns:p="http://schemas.openxmlformats.org/presentationml/2006/main">
  <p:tag name="AS_UNIQUEID" val="79"/>
</p:tagLst>
</file>

<file path=ppt/tags/tag8.xml><?xml version="1.0" encoding="utf-8"?>
<p:tagLst xmlns:p="http://schemas.openxmlformats.org/presentationml/2006/main">
  <p:tag name="AS_UNIQUEID" val="8"/>
</p:tagLst>
</file>

<file path=ppt/tags/tag80.xml><?xml version="1.0" encoding="utf-8"?>
<p:tagLst xmlns:p="http://schemas.openxmlformats.org/presentationml/2006/main">
  <p:tag name="AS_UNIQUEID" val="80"/>
</p:tagLst>
</file>

<file path=ppt/tags/tag81.xml><?xml version="1.0" encoding="utf-8"?>
<p:tagLst xmlns:p="http://schemas.openxmlformats.org/presentationml/2006/main">
  <p:tag name="AS_UNIQUEID" val="81"/>
</p:tagLst>
</file>

<file path=ppt/tags/tag82.xml><?xml version="1.0" encoding="utf-8"?>
<p:tagLst xmlns:p="http://schemas.openxmlformats.org/presentationml/2006/main">
  <p:tag name="AS_UNIQUEID" val="82"/>
</p:tagLst>
</file>

<file path=ppt/tags/tag83.xml><?xml version="1.0" encoding="utf-8"?>
<p:tagLst xmlns:p="http://schemas.openxmlformats.org/presentationml/2006/main">
  <p:tag name="AS_UNIQUEID" val="83"/>
</p:tagLst>
</file>

<file path=ppt/tags/tag84.xml><?xml version="1.0" encoding="utf-8"?>
<p:tagLst xmlns:p="http://schemas.openxmlformats.org/presentationml/2006/main">
  <p:tag name="AS_UNIQUEID" val="84"/>
</p:tagLst>
</file>

<file path=ppt/tags/tag85.xml><?xml version="1.0" encoding="utf-8"?>
<p:tagLst xmlns:p="http://schemas.openxmlformats.org/presentationml/2006/main">
  <p:tag name="AS_UNIQUEID" val="85"/>
</p:tagLst>
</file>

<file path=ppt/tags/tag86.xml><?xml version="1.0" encoding="utf-8"?>
<p:tagLst xmlns:p="http://schemas.openxmlformats.org/presentationml/2006/main">
  <p:tag name="AS_UNIQUEID" val="86"/>
</p:tagLst>
</file>

<file path=ppt/tags/tag87.xml><?xml version="1.0" encoding="utf-8"?>
<p:tagLst xmlns:p="http://schemas.openxmlformats.org/presentationml/2006/main">
  <p:tag name="AS_UNIQUEID" val="87"/>
</p:tagLst>
</file>

<file path=ppt/tags/tag88.xml><?xml version="1.0" encoding="utf-8"?>
<p:tagLst xmlns:p="http://schemas.openxmlformats.org/presentationml/2006/main">
  <p:tag name="AS_UNIQUEID" val="88"/>
</p:tagLst>
</file>

<file path=ppt/tags/tag89.xml><?xml version="1.0" encoding="utf-8"?>
<p:tagLst xmlns:p="http://schemas.openxmlformats.org/presentationml/2006/main">
  <p:tag name="AS_UNIQUEID" val="89"/>
</p:tagLst>
</file>

<file path=ppt/tags/tag9.xml><?xml version="1.0" encoding="utf-8"?>
<p:tagLst xmlns:p="http://schemas.openxmlformats.org/presentationml/2006/main">
  <p:tag name="AS_UNIQUEID" val="9"/>
</p:tagLst>
</file>

<file path=ppt/tags/tag90.xml><?xml version="1.0" encoding="utf-8"?>
<p:tagLst xmlns:p="http://schemas.openxmlformats.org/presentationml/2006/main">
  <p:tag name="AS_UNIQUEID" val="90"/>
</p:tagLst>
</file>

<file path=ppt/tags/tag91.xml><?xml version="1.0" encoding="utf-8"?>
<p:tagLst xmlns:p="http://schemas.openxmlformats.org/presentationml/2006/main">
  <p:tag name="AS_UNIQUEID" val="91"/>
</p:tagLst>
</file>

<file path=ppt/tags/tag92.xml><?xml version="1.0" encoding="utf-8"?>
<p:tagLst xmlns:p="http://schemas.openxmlformats.org/presentationml/2006/main">
  <p:tag name="AS_UNIQUEID" val="92"/>
</p:tagLst>
</file>

<file path=ppt/tags/tag93.xml><?xml version="1.0" encoding="utf-8"?>
<p:tagLst xmlns:p="http://schemas.openxmlformats.org/presentationml/2006/main">
  <p:tag name="AS_UNIQUEID" val="93"/>
</p:tagLst>
</file>

<file path=ppt/tags/tag94.xml><?xml version="1.0" encoding="utf-8"?>
<p:tagLst xmlns:p="http://schemas.openxmlformats.org/presentationml/2006/main">
  <p:tag name="AS_UNIQUEID" val="94"/>
</p:tagLst>
</file>

<file path=ppt/tags/tag95.xml><?xml version="1.0" encoding="utf-8"?>
<p:tagLst xmlns:p="http://schemas.openxmlformats.org/presentationml/2006/main">
  <p:tag name="AS_UNIQUEID" val="95"/>
</p:tagLst>
</file>

<file path=ppt/tags/tag96.xml><?xml version="1.0" encoding="utf-8"?>
<p:tagLst xmlns:p="http://schemas.openxmlformats.org/presentationml/2006/main">
  <p:tag name="AS_UNIQUEID" val="96"/>
</p:tagLst>
</file>

<file path=ppt/tags/tag97.xml><?xml version="1.0" encoding="utf-8"?>
<p:tagLst xmlns:p="http://schemas.openxmlformats.org/presentationml/2006/main">
  <p:tag name="AS_UNIQUEID" val="97"/>
</p:tagLst>
</file>

<file path=ppt/tags/tag98.xml><?xml version="1.0" encoding="utf-8"?>
<p:tagLst xmlns:p="http://schemas.openxmlformats.org/presentationml/2006/main">
  <p:tag name="AS_UNIQUEID" val="98"/>
</p:tagLst>
</file>

<file path=ppt/tags/tag99.xml><?xml version="1.0" encoding="utf-8"?>
<p:tagLst xmlns:p="http://schemas.openxmlformats.org/presentationml/2006/main">
  <p:tag name="AS_UNIQUEID" val="99"/>
</p:tagLst>
</file>

<file path=ppt/theme/theme1.xml><?xml version="1.0" encoding="utf-8"?>
<a:theme xmlns:r="http://schemas.openxmlformats.org/officeDocument/2006/relationships"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2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r="http://schemas.openxmlformats.org/officeDocument/2006/relationships"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613686A32D2649993B6EC1A973B9F0" ma:contentTypeVersion="14" ma:contentTypeDescription="Create a new document." ma:contentTypeScope="" ma:versionID="0752101c356ad908dd47c290336dab5b">
  <xsd:schema xmlns:xsd="http://www.w3.org/2001/XMLSchema" xmlns:xs="http://www.w3.org/2001/XMLSchema" xmlns:p="http://schemas.microsoft.com/office/2006/metadata/properties" xmlns:ns3="5f974684-fd2b-4d1f-a5a5-4945d0ae2ff3" xmlns:ns4="1ad5e78b-3eea-4e5f-8493-7b278b925505" targetNamespace="http://schemas.microsoft.com/office/2006/metadata/properties" ma:root="true" ma:fieldsID="e8d054419a14bea7a04b165ecc191b76" ns3:_="" ns4:_="">
    <xsd:import namespace="5f974684-fd2b-4d1f-a5a5-4945d0ae2ff3"/>
    <xsd:import namespace="1ad5e78b-3eea-4e5f-8493-7b278b92550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974684-fd2b-4d1f-a5a5-4945d0ae2f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d5e78b-3eea-4e5f-8493-7b278b92550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F55DBB-918F-434C-9E3D-951B19F104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974684-fd2b-4d1f-a5a5-4945d0ae2ff3"/>
    <ds:schemaRef ds:uri="1ad5e78b-3eea-4e5f-8493-7b278b9255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314474-182A-435C-996A-5E5761C39CF1}">
  <ds:schemaRefs>
    <ds:schemaRef ds:uri="http://schemas.microsoft.com/sharepoint/v3/contenttype/forms"/>
  </ds:schemaRefs>
</ds:datastoreItem>
</file>

<file path=customXml/itemProps3.xml><?xml version="1.0" encoding="utf-8"?>
<ds:datastoreItem xmlns:ds="http://schemas.openxmlformats.org/officeDocument/2006/customXml" ds:itemID="{8E46EA53-E9D3-4C7D-983A-6694D61BE926}">
  <ds:schemaRefs>
    <ds:schemaRef ds:uri="http://schemas.microsoft.com/office/2006/documentManagement/types"/>
    <ds:schemaRef ds:uri="http://schemas.microsoft.com/office/2006/metadata/properties"/>
    <ds:schemaRef ds:uri="5f974684-fd2b-4d1f-a5a5-4945d0ae2ff3"/>
    <ds:schemaRef ds:uri="http://purl.org/dc/terms/"/>
    <ds:schemaRef ds:uri="http://purl.org/dc/elements/1.1/"/>
    <ds:schemaRef ds:uri="1ad5e78b-3eea-4e5f-8493-7b278b925505"/>
    <ds:schemaRef ds:uri="http://purl.org/dc/dcmitype/"/>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vt="http://schemas.openxmlformats.org/officeDocument/2006/docPropsVTypes" xmlns="http://schemas.openxmlformats.org/officeDocument/2006/extended-properties">
  <Company/>
  <PresentationFormat>Widescreen</PresentationFormat>
  <Paragraphs>523</Paragraphs>
  <Slides>106</Slides>
  <Notes>26</Notes>
  <TotalTime>1500</TotalTime>
  <HiddenSlides>0</HiddenSlides>
  <MMClips>4</MMClips>
  <ScaleCrop>0</ScaleCrop>
  <HeadingPairs>
    <vt:vector baseType="variant" size="6">
      <vt:variant>
        <vt:lpstr>Fonts used</vt:lpstr>
      </vt:variant>
      <vt:variant>
        <vt:i4>24</vt:i4>
      </vt:variant>
      <vt:variant>
        <vt:lpstr>Theme</vt:lpstr>
      </vt:variant>
      <vt:variant>
        <vt:i4>1</vt:i4>
      </vt:variant>
      <vt:variant>
        <vt:lpstr>Slide Titles</vt:lpstr>
      </vt:variant>
      <vt:variant>
        <vt:i4>106</vt:i4>
      </vt:variant>
    </vt:vector>
  </HeadingPairs>
  <TitlesOfParts>
    <vt:vector baseType="lpstr" size="131">
      <vt:lpstr>Arial</vt:lpstr>
      <vt:lpstr>Calibri Light</vt:lpstr>
      <vt:lpstr>Calibri</vt:lpstr>
      <vt:lpstr>Quattrocento Sans</vt:lpstr>
      <vt:lpstr>Montserrat Light</vt:lpstr>
      <vt:lpstr>Times New Roman</vt:lpstr>
      <vt:lpstr>Montserrat Medium</vt:lpstr>
      <vt:lpstr>Roboto</vt:lpstr>
      <vt:lpstr>Poppins Medium</vt:lpstr>
      <vt:lpstr>Lato Light</vt:lpstr>
      <vt:lpstr>Lato Regular</vt:lpstr>
      <vt:lpstr>Arial Unicode MS</vt:lpstr>
      <vt:lpstr>Montserrat</vt:lpstr>
      <vt:lpstr>Tahoma</vt:lpstr>
      <vt:lpstr>Wingdings</vt:lpstr>
      <vt:lpstr>MS PGothic</vt:lpstr>
      <vt:lpstr>Georgia</vt:lpstr>
      <vt:lpstr>ＭＳ Ｐゴシック</vt:lpstr>
      <vt:lpstr>Helvetica</vt:lpstr>
      <vt:lpstr>Arimo</vt:lpstr>
      <vt:lpstr>arial</vt:lpstr>
      <vt:lpstr>Work Sans</vt:lpstr>
      <vt:lpstr>proxima_nova_regular</vt:lpstr>
      <vt:lpstr>CentraNo1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 aspetto ha la resilienza?</vt:lpstr>
      <vt:lpstr>PowerPoint Presentation</vt:lpstr>
      <vt:lpstr>Che cos'è una Zona Resiliente?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 la tua libreria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Gillian Keane</dc:creator>
  <cp:lastModifiedBy>Michele Alessandro D'Alsazia - michele.dalsazia@studio.unibo.it</cp:lastModifiedBy>
  <cp:revision>639</cp:revision>
  <cp:lastPrinted>2022-03-11T06:15:29.000</cp:lastPrinted>
  <dcterms:created xsi:type="dcterms:W3CDTF">2020-10-14T13:32:04Z</dcterms:created>
  <dcterms:modified xsi:type="dcterms:W3CDTF">2023-01-27T11:08:39Z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0x0101005F613686A32D2649993B6EC1A973B9F0</vt:lpwstr>
  </property>
</Properties>
</file>